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7" r:id="rId3"/>
    <p:sldId id="258" r:id="rId5"/>
    <p:sldId id="271" r:id="rId6"/>
    <p:sldId id="275" r:id="rId7"/>
    <p:sldId id="303" r:id="rId8"/>
    <p:sldId id="262" r:id="rId9"/>
    <p:sldId id="280" r:id="rId10"/>
    <p:sldId id="274" r:id="rId11"/>
    <p:sldId id="297" r:id="rId12"/>
    <p:sldId id="290" r:id="rId13"/>
    <p:sldId id="285" r:id="rId14"/>
    <p:sldId id="298" r:id="rId15"/>
    <p:sldId id="286" r:id="rId16"/>
    <p:sldId id="299" r:id="rId17"/>
    <p:sldId id="289" r:id="rId18"/>
    <p:sldId id="291" r:id="rId19"/>
    <p:sldId id="272" r:id="rId20"/>
    <p:sldId id="293" r:id="rId21"/>
    <p:sldId id="294" r:id="rId22"/>
    <p:sldId id="301" r:id="rId23"/>
    <p:sldId id="302" r:id="rId24"/>
    <p:sldId id="304" r:id="rId25"/>
    <p:sldId id="305" r:id="rId26"/>
    <p:sldId id="306" r:id="rId27"/>
    <p:sldId id="307" r:id="rId28"/>
    <p:sldId id="295" r:id="rId29"/>
    <p:sldId id="300" r:id="rId30"/>
    <p:sldId id="296" r:id="rId31"/>
    <p:sldId id="26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790"/>
    <a:srgbClr val="41404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87" autoAdjust="0"/>
  </p:normalViewPr>
  <p:slideViewPr>
    <p:cSldViewPr snapToGrid="0" showGuides="1">
      <p:cViewPr varScale="1">
        <p:scale>
          <a:sx n="88" d="100"/>
          <a:sy n="88" d="100"/>
        </p:scale>
        <p:origin x="466" y="77"/>
      </p:cViewPr>
      <p:guideLst>
        <p:guide orient="horz" pos="2196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1-26T16:05:3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0,'829'0,"-805"0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1-26T16:05:3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2,'151'-1,"172"3,-170 11,47 2,934-17,-1111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1-26T16:05:3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1,'1739'0,"-1689"2,52 9,29 3,446-12,-295-4,2193 2,-2450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1-26T16:05:3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58,'-1'0,"1"-1,-1 0,0 1,1-1,-1 1,0-1,1 0,-1 0,1 1,-1-1,1 0,0 0,-1 0,1 0,0 1,-1-1,1 0,0 0,0 0,0 0,0 0,0 0,0 0,0 0,0 0,0-1,1 1,0 0,0-1,0 1,0 0,0 0,0 0,0 0,1 0,-1 1,0-1,0 0,1 1,-1-1,0 0,2 1,9-4,0 1,-1 1,16-1,-24 3,449-9,-280 12,2553-1,-1400-4,-1301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0F8D-9FD8-4063-95E9-A9AA3E96A6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097F7-6E2B-4CDA-897F-554F8FFD2D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097F7-6E2B-4CDA-897F-554F8FFD2D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联规则是反映一个事物与其他事物之间的相互依存性和关联性，常用于实体商店或在线电商的推荐系统：通过对顾客的购买记录数据库进行关联规则挖掘，最终目的是发现顾客群体的购买习惯的内在共性，例如购买产品</a:t>
            </a:r>
            <a:r>
              <a:rPr lang="en-US" altLang="zh-CN" dirty="0"/>
              <a:t>A</a:t>
            </a:r>
            <a:r>
              <a:rPr lang="zh-CN" altLang="en-US" dirty="0"/>
              <a:t>的同时也连带购买产品</a:t>
            </a:r>
            <a:r>
              <a:rPr lang="en-US" altLang="zh-CN" dirty="0"/>
              <a:t>B</a:t>
            </a:r>
            <a:r>
              <a:rPr lang="zh-CN" altLang="en-US" dirty="0"/>
              <a:t>的概率，根据挖掘结果，调整货架的布局陈列、设计促销组合方案，实现销量的提升，最经典的应用案例莫过于</a:t>
            </a:r>
            <a:r>
              <a:rPr lang="en-US" altLang="zh-CN" dirty="0"/>
              <a:t>&lt;</a:t>
            </a:r>
            <a:r>
              <a:rPr lang="zh-CN" altLang="en-US" dirty="0"/>
              <a:t>啤酒和尿布</a:t>
            </a:r>
            <a:r>
              <a:rPr lang="en-US" altLang="zh-CN" dirty="0"/>
              <a:t>&gt;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097F7-6E2B-4CDA-897F-554F8FFD2D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关联规则是反映一个事物与其他事物之间的相互依存性和关联性，常用于实体商店或在线电商的推荐系统：通过对顾客的购买记录数据库进行关联规则挖掘，最终目的是发现顾客群体的购买习惯的内在共性，例如购买产品</a:t>
            </a:r>
            <a:r>
              <a:rPr lang="en-US" altLang="zh-CN" dirty="0"/>
              <a:t>A</a:t>
            </a:r>
            <a:r>
              <a:rPr lang="zh-CN" altLang="en-US" dirty="0"/>
              <a:t>的同时也连带购买产品</a:t>
            </a:r>
            <a:r>
              <a:rPr lang="en-US" altLang="zh-CN" dirty="0"/>
              <a:t>B</a:t>
            </a:r>
            <a:r>
              <a:rPr lang="zh-CN" altLang="en-US" dirty="0"/>
              <a:t>的概率，根据挖掘结果，调整货架的布局陈列、设计促销组合方案，实现销量的提升，最经典的应用案例莫过于</a:t>
            </a:r>
            <a:r>
              <a:rPr lang="en-US" altLang="zh-CN" dirty="0"/>
              <a:t>&lt;</a:t>
            </a:r>
            <a:r>
              <a:rPr lang="zh-CN" altLang="en-US" dirty="0"/>
              <a:t>啤酒和尿布</a:t>
            </a:r>
            <a:r>
              <a:rPr lang="en-US" altLang="zh-CN" dirty="0"/>
              <a:t>&gt;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097F7-6E2B-4CDA-897F-554F8FFD2D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097F7-6E2B-4CDA-897F-554F8FFD2D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关联算法的输入是事务数据。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097F7-6E2B-4CDA-897F-554F8FFD2D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支持度计数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097F7-6E2B-4CDA-897F-554F8FFD2D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计算的时候可以直接淘汰，不用计算了，因此搜索空间减小了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0CB959-3F8B-4280-A93D-18E6E9FD2942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805DCF-1577-42CE-B254-4FF01F8E256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en-US" sz="240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E7BC1-7423-4A66-909D-F1D7AFD75B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8E5C8-95FD-4B4E-B90C-1A8E8B7563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png"/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22.png"/><Relationship Id="rId6" Type="http://schemas.openxmlformats.org/officeDocument/2006/relationships/customXml" Target="../ink/ink4.xml"/><Relationship Id="rId5" Type="http://schemas.openxmlformats.org/officeDocument/2006/relationships/image" Target="../media/image21.png"/><Relationship Id="rId4" Type="http://schemas.openxmlformats.org/officeDocument/2006/relationships/customXml" Target="../ink/ink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6"/>
          <p:cNvSpPr txBox="1"/>
          <p:nvPr/>
        </p:nvSpPr>
        <p:spPr>
          <a:xfrm>
            <a:off x="1139578" y="2520499"/>
            <a:ext cx="3980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000" b="1" dirty="0">
                <a:solidFill>
                  <a:srgbClr val="C0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关联</a:t>
            </a:r>
            <a:r>
              <a:rPr lang="zh-CN" altLang="en-US" sz="6000" b="1" dirty="0">
                <a:solidFill>
                  <a:srgbClr val="005790"/>
                </a:solidFill>
                <a:ea typeface="方正静蕾简体" pitchFamily="2" charset="-122"/>
              </a:rPr>
              <a:t>规则</a:t>
            </a:r>
            <a:endParaRPr lang="zh-CN" altLang="en-US" sz="4400" b="1" dirty="0">
              <a:solidFill>
                <a:srgbClr val="005790"/>
              </a:solidFill>
              <a:ea typeface="方正静蕾简体" pitchFamily="2" charset="-122"/>
            </a:endParaRPr>
          </a:p>
        </p:txBody>
      </p:sp>
      <p:sp>
        <p:nvSpPr>
          <p:cNvPr id="3" name="Freeform 21"/>
          <p:cNvSpPr/>
          <p:nvPr/>
        </p:nvSpPr>
        <p:spPr bwMode="auto">
          <a:xfrm>
            <a:off x="523542" y="3942848"/>
            <a:ext cx="5154881" cy="153703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00579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54912" y="5950264"/>
            <a:ext cx="1288937" cy="293554"/>
            <a:chOff x="4046538" y="2588895"/>
            <a:chExt cx="1212850" cy="276225"/>
          </a:xfrm>
        </p:grpSpPr>
        <p:sp>
          <p:nvSpPr>
            <p:cNvPr id="212" name="Freeform 5"/>
            <p:cNvSpPr/>
            <p:nvPr/>
          </p:nvSpPr>
          <p:spPr bwMode="auto">
            <a:xfrm>
              <a:off x="405765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6"/>
            <p:cNvSpPr/>
            <p:nvPr/>
          </p:nvSpPr>
          <p:spPr bwMode="auto">
            <a:xfrm>
              <a:off x="437197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7"/>
            <p:cNvSpPr/>
            <p:nvPr/>
          </p:nvSpPr>
          <p:spPr bwMode="auto">
            <a:xfrm>
              <a:off x="468630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8"/>
            <p:cNvSpPr/>
            <p:nvPr/>
          </p:nvSpPr>
          <p:spPr bwMode="auto">
            <a:xfrm>
              <a:off x="500062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9"/>
            <p:cNvSpPr>
              <a:spLocks noEditPoints="1"/>
            </p:cNvSpPr>
            <p:nvPr/>
          </p:nvSpPr>
          <p:spPr bwMode="auto">
            <a:xfrm>
              <a:off x="404653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0"/>
            <p:cNvSpPr>
              <a:spLocks noEditPoints="1"/>
            </p:cNvSpPr>
            <p:nvPr/>
          </p:nvSpPr>
          <p:spPr bwMode="auto">
            <a:xfrm>
              <a:off x="436086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"/>
            <p:cNvSpPr>
              <a:spLocks noEditPoints="1"/>
            </p:cNvSpPr>
            <p:nvPr/>
          </p:nvSpPr>
          <p:spPr bwMode="auto">
            <a:xfrm>
              <a:off x="467518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2"/>
            <p:cNvSpPr>
              <a:spLocks noEditPoints="1"/>
            </p:cNvSpPr>
            <p:nvPr/>
          </p:nvSpPr>
          <p:spPr bwMode="auto">
            <a:xfrm>
              <a:off x="498951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3"/>
            <p:cNvSpPr/>
            <p:nvPr/>
          </p:nvSpPr>
          <p:spPr bwMode="auto">
            <a:xfrm>
              <a:off x="424497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4"/>
            <p:cNvSpPr/>
            <p:nvPr/>
          </p:nvSpPr>
          <p:spPr bwMode="auto">
            <a:xfrm>
              <a:off x="455930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5"/>
            <p:cNvSpPr/>
            <p:nvPr/>
          </p:nvSpPr>
          <p:spPr bwMode="auto">
            <a:xfrm>
              <a:off x="487362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6"/>
            <p:cNvSpPr/>
            <p:nvPr/>
          </p:nvSpPr>
          <p:spPr bwMode="auto">
            <a:xfrm>
              <a:off x="518795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4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164504" y="3227304"/>
            <a:ext cx="796306" cy="1003820"/>
            <a:chOff x="7631113" y="2985770"/>
            <a:chExt cx="749299" cy="944563"/>
          </a:xfrm>
        </p:grpSpPr>
        <p:sp>
          <p:nvSpPr>
            <p:cNvPr id="201" name="Freeform 17"/>
            <p:cNvSpPr/>
            <p:nvPr/>
          </p:nvSpPr>
          <p:spPr bwMode="auto">
            <a:xfrm>
              <a:off x="7729538" y="3079433"/>
              <a:ext cx="541337" cy="546100"/>
            </a:xfrm>
            <a:custGeom>
              <a:avLst/>
              <a:gdLst>
                <a:gd name="T0" fmla="*/ 78 w 98"/>
                <a:gd name="T1" fmla="*/ 3 h 99"/>
                <a:gd name="T2" fmla="*/ 8 w 98"/>
                <a:gd name="T3" fmla="*/ 74 h 99"/>
                <a:gd name="T4" fmla="*/ 7 w 98"/>
                <a:gd name="T5" fmla="*/ 83 h 99"/>
                <a:gd name="T6" fmla="*/ 1 w 98"/>
                <a:gd name="T7" fmla="*/ 89 h 99"/>
                <a:gd name="T8" fmla="*/ 1 w 98"/>
                <a:gd name="T9" fmla="*/ 93 h 99"/>
                <a:gd name="T10" fmla="*/ 6 w 98"/>
                <a:gd name="T11" fmla="*/ 97 h 99"/>
                <a:gd name="T12" fmla="*/ 10 w 98"/>
                <a:gd name="T13" fmla="*/ 97 h 99"/>
                <a:gd name="T14" fmla="*/ 16 w 98"/>
                <a:gd name="T15" fmla="*/ 92 h 99"/>
                <a:gd name="T16" fmla="*/ 25 w 98"/>
                <a:gd name="T17" fmla="*/ 91 h 99"/>
                <a:gd name="T18" fmla="*/ 96 w 98"/>
                <a:gd name="T19" fmla="*/ 21 h 99"/>
                <a:gd name="T20" fmla="*/ 96 w 98"/>
                <a:gd name="T21" fmla="*/ 11 h 99"/>
                <a:gd name="T22" fmla="*/ 88 w 98"/>
                <a:gd name="T23" fmla="*/ 3 h 99"/>
                <a:gd name="T24" fmla="*/ 78 w 98"/>
                <a:gd name="T25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99">
                  <a:moveTo>
                    <a:pt x="78" y="3"/>
                  </a:moveTo>
                  <a:cubicBezTo>
                    <a:pt x="8" y="74"/>
                    <a:pt x="8" y="74"/>
                    <a:pt x="8" y="74"/>
                  </a:cubicBezTo>
                  <a:cubicBezTo>
                    <a:pt x="5" y="76"/>
                    <a:pt x="5" y="80"/>
                    <a:pt x="7" y="83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0"/>
                    <a:pt x="0" y="91"/>
                    <a:pt x="1" y="93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7" y="99"/>
                    <a:pt x="9" y="99"/>
                    <a:pt x="10" y="97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9" y="94"/>
                    <a:pt x="23" y="94"/>
                    <a:pt x="25" y="9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8" y="18"/>
                    <a:pt x="98" y="14"/>
                    <a:pt x="96" y="11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5" y="0"/>
                    <a:pt x="81" y="0"/>
                    <a:pt x="7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8"/>
            <p:cNvSpPr/>
            <p:nvPr/>
          </p:nvSpPr>
          <p:spPr bwMode="auto">
            <a:xfrm>
              <a:off x="7751763" y="3117533"/>
              <a:ext cx="519112" cy="508000"/>
            </a:xfrm>
            <a:custGeom>
              <a:avLst/>
              <a:gdLst>
                <a:gd name="T0" fmla="*/ 0 w 94"/>
                <a:gd name="T1" fmla="*/ 88 h 92"/>
                <a:gd name="T2" fmla="*/ 2 w 94"/>
                <a:gd name="T3" fmla="*/ 90 h 92"/>
                <a:gd name="T4" fmla="*/ 6 w 94"/>
                <a:gd name="T5" fmla="*/ 90 h 92"/>
                <a:gd name="T6" fmla="*/ 12 w 94"/>
                <a:gd name="T7" fmla="*/ 85 h 92"/>
                <a:gd name="T8" fmla="*/ 21 w 94"/>
                <a:gd name="T9" fmla="*/ 84 h 92"/>
                <a:gd name="T10" fmla="*/ 92 w 94"/>
                <a:gd name="T11" fmla="*/ 14 h 92"/>
                <a:gd name="T12" fmla="*/ 92 w 94"/>
                <a:gd name="T13" fmla="*/ 4 h 92"/>
                <a:gd name="T14" fmla="*/ 88 w 94"/>
                <a:gd name="T15" fmla="*/ 0 h 92"/>
                <a:gd name="T16" fmla="*/ 0 w 94"/>
                <a:gd name="T17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2">
                  <a:moveTo>
                    <a:pt x="0" y="88"/>
                  </a:moveTo>
                  <a:cubicBezTo>
                    <a:pt x="2" y="90"/>
                    <a:pt x="2" y="90"/>
                    <a:pt x="2" y="90"/>
                  </a:cubicBezTo>
                  <a:cubicBezTo>
                    <a:pt x="3" y="92"/>
                    <a:pt x="5" y="92"/>
                    <a:pt x="6" y="9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5" y="87"/>
                    <a:pt x="19" y="87"/>
                    <a:pt x="21" y="8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4" y="11"/>
                    <a:pt x="94" y="7"/>
                    <a:pt x="92" y="4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9"/>
            <p:cNvSpPr>
              <a:spLocks noEditPoints="1"/>
            </p:cNvSpPr>
            <p:nvPr/>
          </p:nvSpPr>
          <p:spPr bwMode="auto">
            <a:xfrm>
              <a:off x="7724775" y="3074670"/>
              <a:ext cx="557212" cy="557213"/>
            </a:xfrm>
            <a:custGeom>
              <a:avLst/>
              <a:gdLst>
                <a:gd name="T0" fmla="*/ 9 w 101"/>
                <a:gd name="T1" fmla="*/ 101 h 101"/>
                <a:gd name="T2" fmla="*/ 6 w 101"/>
                <a:gd name="T3" fmla="*/ 100 h 101"/>
                <a:gd name="T4" fmla="*/ 1 w 101"/>
                <a:gd name="T5" fmla="*/ 95 h 101"/>
                <a:gd name="T6" fmla="*/ 1 w 101"/>
                <a:gd name="T7" fmla="*/ 88 h 101"/>
                <a:gd name="T8" fmla="*/ 6 w 101"/>
                <a:gd name="T9" fmla="*/ 84 h 101"/>
                <a:gd name="T10" fmla="*/ 7 w 101"/>
                <a:gd name="T11" fmla="*/ 74 h 101"/>
                <a:gd name="T12" fmla="*/ 78 w 101"/>
                <a:gd name="T13" fmla="*/ 3 h 101"/>
                <a:gd name="T14" fmla="*/ 90 w 101"/>
                <a:gd name="T15" fmla="*/ 3 h 101"/>
                <a:gd name="T16" fmla="*/ 98 w 101"/>
                <a:gd name="T17" fmla="*/ 11 h 101"/>
                <a:gd name="T18" fmla="*/ 98 w 101"/>
                <a:gd name="T19" fmla="*/ 23 h 101"/>
                <a:gd name="T20" fmla="*/ 27 w 101"/>
                <a:gd name="T21" fmla="*/ 94 h 101"/>
                <a:gd name="T22" fmla="*/ 21 w 101"/>
                <a:gd name="T23" fmla="*/ 96 h 101"/>
                <a:gd name="T24" fmla="*/ 21 w 101"/>
                <a:gd name="T25" fmla="*/ 96 h 101"/>
                <a:gd name="T26" fmla="*/ 17 w 101"/>
                <a:gd name="T27" fmla="*/ 95 h 101"/>
                <a:gd name="T28" fmla="*/ 12 w 101"/>
                <a:gd name="T29" fmla="*/ 100 h 101"/>
                <a:gd name="T30" fmla="*/ 9 w 101"/>
                <a:gd name="T31" fmla="*/ 101 h 101"/>
                <a:gd name="T32" fmla="*/ 84 w 101"/>
                <a:gd name="T33" fmla="*/ 4 h 101"/>
                <a:gd name="T34" fmla="*/ 80 w 101"/>
                <a:gd name="T35" fmla="*/ 5 h 101"/>
                <a:gd name="T36" fmla="*/ 10 w 101"/>
                <a:gd name="T37" fmla="*/ 76 h 101"/>
                <a:gd name="T38" fmla="*/ 9 w 101"/>
                <a:gd name="T39" fmla="*/ 83 h 101"/>
                <a:gd name="T40" fmla="*/ 10 w 101"/>
                <a:gd name="T41" fmla="*/ 84 h 101"/>
                <a:gd name="T42" fmla="*/ 4 w 101"/>
                <a:gd name="T43" fmla="*/ 91 h 101"/>
                <a:gd name="T44" fmla="*/ 4 w 101"/>
                <a:gd name="T45" fmla="*/ 92 h 101"/>
                <a:gd name="T46" fmla="*/ 9 w 101"/>
                <a:gd name="T47" fmla="*/ 97 h 101"/>
                <a:gd name="T48" fmla="*/ 10 w 101"/>
                <a:gd name="T49" fmla="*/ 97 h 101"/>
                <a:gd name="T50" fmla="*/ 17 w 101"/>
                <a:gd name="T51" fmla="*/ 91 h 101"/>
                <a:gd name="T52" fmla="*/ 18 w 101"/>
                <a:gd name="T53" fmla="*/ 92 h 101"/>
                <a:gd name="T54" fmla="*/ 25 w 101"/>
                <a:gd name="T55" fmla="*/ 91 h 101"/>
                <a:gd name="T56" fmla="*/ 96 w 101"/>
                <a:gd name="T57" fmla="*/ 21 h 101"/>
                <a:gd name="T58" fmla="*/ 96 w 101"/>
                <a:gd name="T59" fmla="*/ 13 h 101"/>
                <a:gd name="T60" fmla="*/ 88 w 101"/>
                <a:gd name="T61" fmla="*/ 5 h 101"/>
                <a:gd name="T62" fmla="*/ 84 w 101"/>
                <a:gd name="T63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01">
                  <a:moveTo>
                    <a:pt x="9" y="101"/>
                  </a:moveTo>
                  <a:cubicBezTo>
                    <a:pt x="8" y="101"/>
                    <a:pt x="7" y="101"/>
                    <a:pt x="6" y="100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0" y="93"/>
                    <a:pt x="0" y="90"/>
                    <a:pt x="1" y="88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1"/>
                    <a:pt x="5" y="76"/>
                    <a:pt x="7" y="74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81" y="0"/>
                    <a:pt x="87" y="0"/>
                    <a:pt x="90" y="3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101" y="14"/>
                    <a:pt x="101" y="20"/>
                    <a:pt x="98" y="23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26" y="95"/>
                    <a:pt x="24" y="96"/>
                    <a:pt x="21" y="96"/>
                  </a:cubicBezTo>
                  <a:cubicBezTo>
                    <a:pt x="21" y="96"/>
                    <a:pt x="21" y="96"/>
                    <a:pt x="21" y="96"/>
                  </a:cubicBezTo>
                  <a:cubicBezTo>
                    <a:pt x="20" y="96"/>
                    <a:pt x="18" y="96"/>
                    <a:pt x="17" y="95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1"/>
                    <a:pt x="11" y="101"/>
                    <a:pt x="9" y="101"/>
                  </a:cubicBezTo>
                  <a:close/>
                  <a:moveTo>
                    <a:pt x="84" y="4"/>
                  </a:moveTo>
                  <a:cubicBezTo>
                    <a:pt x="83" y="4"/>
                    <a:pt x="81" y="4"/>
                    <a:pt x="80" y="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8" y="78"/>
                    <a:pt x="8" y="81"/>
                    <a:pt x="9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3" y="91"/>
                    <a:pt x="3" y="92"/>
                    <a:pt x="4" y="92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9" y="98"/>
                    <a:pt x="10" y="98"/>
                    <a:pt x="10" y="97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20" y="93"/>
                    <a:pt x="23" y="93"/>
                    <a:pt x="25" y="9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8" y="19"/>
                    <a:pt x="98" y="15"/>
                    <a:pt x="96" y="13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4"/>
                    <a:pt x="86" y="4"/>
                    <a:pt x="8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"/>
            <p:cNvSpPr/>
            <p:nvPr/>
          </p:nvSpPr>
          <p:spPr bwMode="auto">
            <a:xfrm>
              <a:off x="8116888" y="2985770"/>
              <a:ext cx="252412" cy="254000"/>
            </a:xfrm>
            <a:custGeom>
              <a:avLst/>
              <a:gdLst>
                <a:gd name="T0" fmla="*/ 19 w 46"/>
                <a:gd name="T1" fmla="*/ 46 h 46"/>
                <a:gd name="T2" fmla="*/ 41 w 46"/>
                <a:gd name="T3" fmla="*/ 24 h 46"/>
                <a:gd name="T4" fmla="*/ 41 w 46"/>
                <a:gd name="T5" fmla="*/ 5 h 46"/>
                <a:gd name="T6" fmla="*/ 41 w 46"/>
                <a:gd name="T7" fmla="*/ 5 h 46"/>
                <a:gd name="T8" fmla="*/ 22 w 46"/>
                <a:gd name="T9" fmla="*/ 5 h 46"/>
                <a:gd name="T10" fmla="*/ 0 w 46"/>
                <a:gd name="T11" fmla="*/ 27 h 46"/>
                <a:gd name="T12" fmla="*/ 19 w 4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19" y="46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6" y="19"/>
                    <a:pt x="46" y="10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5" y="0"/>
                    <a:pt x="27" y="0"/>
                    <a:pt x="22" y="5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19" y="46"/>
                  </a:ln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1"/>
            <p:cNvSpPr/>
            <p:nvPr/>
          </p:nvSpPr>
          <p:spPr bwMode="auto">
            <a:xfrm>
              <a:off x="8166100" y="3012758"/>
              <a:ext cx="203200" cy="227013"/>
            </a:xfrm>
            <a:custGeom>
              <a:avLst/>
              <a:gdLst>
                <a:gd name="T0" fmla="*/ 10 w 37"/>
                <a:gd name="T1" fmla="*/ 41 h 41"/>
                <a:gd name="T2" fmla="*/ 32 w 37"/>
                <a:gd name="T3" fmla="*/ 19 h 41"/>
                <a:gd name="T4" fmla="*/ 32 w 37"/>
                <a:gd name="T5" fmla="*/ 0 h 41"/>
                <a:gd name="T6" fmla="*/ 0 w 37"/>
                <a:gd name="T7" fmla="*/ 32 h 41"/>
                <a:gd name="T8" fmla="*/ 10 w 37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1">
                  <a:moveTo>
                    <a:pt x="10" y="41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7" y="14"/>
                    <a:pt x="37" y="5"/>
                    <a:pt x="32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10" y="4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2"/>
            <p:cNvSpPr>
              <a:spLocks noEditPoints="1"/>
            </p:cNvSpPr>
            <p:nvPr/>
          </p:nvSpPr>
          <p:spPr bwMode="auto">
            <a:xfrm>
              <a:off x="8105775" y="2985770"/>
              <a:ext cx="274637" cy="265113"/>
            </a:xfrm>
            <a:custGeom>
              <a:avLst/>
              <a:gdLst>
                <a:gd name="T0" fmla="*/ 21 w 50"/>
                <a:gd name="T1" fmla="*/ 48 h 48"/>
                <a:gd name="T2" fmla="*/ 0 w 50"/>
                <a:gd name="T3" fmla="*/ 27 h 48"/>
                <a:gd name="T4" fmla="*/ 23 w 50"/>
                <a:gd name="T5" fmla="*/ 4 h 48"/>
                <a:gd name="T6" fmla="*/ 33 w 50"/>
                <a:gd name="T7" fmla="*/ 0 h 48"/>
                <a:gd name="T8" fmla="*/ 44 w 50"/>
                <a:gd name="T9" fmla="*/ 4 h 48"/>
                <a:gd name="T10" fmla="*/ 44 w 50"/>
                <a:gd name="T11" fmla="*/ 25 h 48"/>
                <a:gd name="T12" fmla="*/ 21 w 50"/>
                <a:gd name="T13" fmla="*/ 48 h 48"/>
                <a:gd name="T14" fmla="*/ 4 w 50"/>
                <a:gd name="T15" fmla="*/ 27 h 48"/>
                <a:gd name="T16" fmla="*/ 21 w 50"/>
                <a:gd name="T17" fmla="*/ 44 h 48"/>
                <a:gd name="T18" fmla="*/ 41 w 50"/>
                <a:gd name="T19" fmla="*/ 23 h 48"/>
                <a:gd name="T20" fmla="*/ 41 w 50"/>
                <a:gd name="T21" fmla="*/ 6 h 48"/>
                <a:gd name="T22" fmla="*/ 25 w 50"/>
                <a:gd name="T23" fmla="*/ 6 h 48"/>
                <a:gd name="T24" fmla="*/ 4 w 50"/>
                <a:gd name="T25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8">
                  <a:moveTo>
                    <a:pt x="21" y="4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7" y="0"/>
                    <a:pt x="41" y="1"/>
                    <a:pt x="44" y="4"/>
                  </a:cubicBezTo>
                  <a:cubicBezTo>
                    <a:pt x="50" y="10"/>
                    <a:pt x="50" y="19"/>
                    <a:pt x="44" y="25"/>
                  </a:cubicBezTo>
                  <a:lnTo>
                    <a:pt x="21" y="48"/>
                  </a:lnTo>
                  <a:close/>
                  <a:moveTo>
                    <a:pt x="4" y="27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6" y="18"/>
                    <a:pt x="46" y="11"/>
                    <a:pt x="41" y="6"/>
                  </a:cubicBezTo>
                  <a:cubicBezTo>
                    <a:pt x="37" y="2"/>
                    <a:pt x="29" y="2"/>
                    <a:pt x="25" y="6"/>
                  </a:cubicBezTo>
                  <a:lnTo>
                    <a:pt x="4" y="2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3"/>
            <p:cNvSpPr/>
            <p:nvPr/>
          </p:nvSpPr>
          <p:spPr bwMode="auto">
            <a:xfrm>
              <a:off x="8039100" y="3063558"/>
              <a:ext cx="254000" cy="254000"/>
            </a:xfrm>
            <a:custGeom>
              <a:avLst/>
              <a:gdLst>
                <a:gd name="T0" fmla="*/ 44 w 46"/>
                <a:gd name="T1" fmla="*/ 37 h 46"/>
                <a:gd name="T2" fmla="*/ 44 w 46"/>
                <a:gd name="T3" fmla="*/ 44 h 46"/>
                <a:gd name="T4" fmla="*/ 44 w 46"/>
                <a:gd name="T5" fmla="*/ 44 h 46"/>
                <a:gd name="T6" fmla="*/ 37 w 46"/>
                <a:gd name="T7" fmla="*/ 44 h 46"/>
                <a:gd name="T8" fmla="*/ 2 w 46"/>
                <a:gd name="T9" fmla="*/ 9 h 46"/>
                <a:gd name="T10" fmla="*/ 2 w 46"/>
                <a:gd name="T11" fmla="*/ 2 h 46"/>
                <a:gd name="T12" fmla="*/ 2 w 46"/>
                <a:gd name="T13" fmla="*/ 2 h 46"/>
                <a:gd name="T14" fmla="*/ 9 w 46"/>
                <a:gd name="T15" fmla="*/ 2 h 46"/>
                <a:gd name="T16" fmla="*/ 44 w 46"/>
                <a:gd name="T17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44" y="37"/>
                  </a:moveTo>
                  <a:cubicBezTo>
                    <a:pt x="46" y="39"/>
                    <a:pt x="46" y="42"/>
                    <a:pt x="4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2" y="46"/>
                    <a:pt x="39" y="46"/>
                    <a:pt x="37" y="44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lnTo>
                    <a:pt x="44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4"/>
            <p:cNvSpPr>
              <a:spLocks noEditPoints="1"/>
            </p:cNvSpPr>
            <p:nvPr/>
          </p:nvSpPr>
          <p:spPr bwMode="auto">
            <a:xfrm>
              <a:off x="8032750" y="3052445"/>
              <a:ext cx="271462" cy="269875"/>
            </a:xfrm>
            <a:custGeom>
              <a:avLst/>
              <a:gdLst>
                <a:gd name="T0" fmla="*/ 42 w 49"/>
                <a:gd name="T1" fmla="*/ 49 h 49"/>
                <a:gd name="T2" fmla="*/ 37 w 49"/>
                <a:gd name="T3" fmla="*/ 47 h 49"/>
                <a:gd name="T4" fmla="*/ 2 w 49"/>
                <a:gd name="T5" fmla="*/ 12 h 49"/>
                <a:gd name="T6" fmla="*/ 0 w 49"/>
                <a:gd name="T7" fmla="*/ 7 h 49"/>
                <a:gd name="T8" fmla="*/ 2 w 49"/>
                <a:gd name="T9" fmla="*/ 2 h 49"/>
                <a:gd name="T10" fmla="*/ 11 w 49"/>
                <a:gd name="T11" fmla="*/ 2 h 49"/>
                <a:gd name="T12" fmla="*/ 46 w 49"/>
                <a:gd name="T13" fmla="*/ 38 h 49"/>
                <a:gd name="T14" fmla="*/ 46 w 49"/>
                <a:gd name="T15" fmla="*/ 47 h 49"/>
                <a:gd name="T16" fmla="*/ 42 w 49"/>
                <a:gd name="T17" fmla="*/ 49 h 49"/>
                <a:gd name="T18" fmla="*/ 7 w 49"/>
                <a:gd name="T19" fmla="*/ 4 h 49"/>
                <a:gd name="T20" fmla="*/ 4 w 49"/>
                <a:gd name="T21" fmla="*/ 5 h 49"/>
                <a:gd name="T22" fmla="*/ 3 w 49"/>
                <a:gd name="T23" fmla="*/ 7 h 49"/>
                <a:gd name="T24" fmla="*/ 4 w 49"/>
                <a:gd name="T25" fmla="*/ 10 h 49"/>
                <a:gd name="T26" fmla="*/ 39 w 49"/>
                <a:gd name="T27" fmla="*/ 45 h 49"/>
                <a:gd name="T28" fmla="*/ 44 w 49"/>
                <a:gd name="T29" fmla="*/ 45 h 49"/>
                <a:gd name="T30" fmla="*/ 44 w 49"/>
                <a:gd name="T31" fmla="*/ 40 h 49"/>
                <a:gd name="T32" fmla="*/ 9 w 49"/>
                <a:gd name="T33" fmla="*/ 5 h 49"/>
                <a:gd name="T34" fmla="*/ 7 w 49"/>
                <a:gd name="T35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49">
                  <a:moveTo>
                    <a:pt x="42" y="49"/>
                  </a:moveTo>
                  <a:cubicBezTo>
                    <a:pt x="40" y="49"/>
                    <a:pt x="38" y="49"/>
                    <a:pt x="37" y="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1"/>
                    <a:pt x="0" y="9"/>
                    <a:pt x="0" y="7"/>
                  </a:cubicBezTo>
                  <a:cubicBezTo>
                    <a:pt x="0" y="5"/>
                    <a:pt x="0" y="4"/>
                    <a:pt x="2" y="2"/>
                  </a:cubicBezTo>
                  <a:cubicBezTo>
                    <a:pt x="4" y="0"/>
                    <a:pt x="9" y="0"/>
                    <a:pt x="11" y="2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9" y="40"/>
                    <a:pt x="49" y="45"/>
                    <a:pt x="46" y="47"/>
                  </a:cubicBezTo>
                  <a:cubicBezTo>
                    <a:pt x="45" y="49"/>
                    <a:pt x="43" y="49"/>
                    <a:pt x="42" y="49"/>
                  </a:cubicBezTo>
                  <a:close/>
                  <a:moveTo>
                    <a:pt x="7" y="4"/>
                  </a:moveTo>
                  <a:cubicBezTo>
                    <a:pt x="6" y="4"/>
                    <a:pt x="5" y="4"/>
                    <a:pt x="4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6"/>
                    <a:pt x="43" y="46"/>
                    <a:pt x="44" y="45"/>
                  </a:cubicBezTo>
                  <a:cubicBezTo>
                    <a:pt x="46" y="44"/>
                    <a:pt x="46" y="41"/>
                    <a:pt x="44" y="4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"/>
            <p:cNvSpPr/>
            <p:nvPr/>
          </p:nvSpPr>
          <p:spPr bwMode="auto">
            <a:xfrm>
              <a:off x="7642225" y="3631883"/>
              <a:ext cx="187325" cy="287338"/>
            </a:xfrm>
            <a:custGeom>
              <a:avLst/>
              <a:gdLst>
                <a:gd name="T0" fmla="*/ 34 w 34"/>
                <a:gd name="T1" fmla="*/ 35 h 52"/>
                <a:gd name="T2" fmla="*/ 17 w 34"/>
                <a:gd name="T3" fmla="*/ 52 h 52"/>
                <a:gd name="T4" fmla="*/ 0 w 34"/>
                <a:gd name="T5" fmla="*/ 35 h 52"/>
                <a:gd name="T6" fmla="*/ 18 w 34"/>
                <a:gd name="T7" fmla="*/ 0 h 52"/>
                <a:gd name="T8" fmla="*/ 34 w 34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44"/>
                    <a:pt x="26" y="52"/>
                    <a:pt x="17" y="52"/>
                  </a:cubicBezTo>
                  <a:cubicBezTo>
                    <a:pt x="7" y="52"/>
                    <a:pt x="0" y="44"/>
                    <a:pt x="0" y="35"/>
                  </a:cubicBezTo>
                  <a:cubicBezTo>
                    <a:pt x="0" y="25"/>
                    <a:pt x="18" y="0"/>
                    <a:pt x="18" y="0"/>
                  </a:cubicBezTo>
                  <a:cubicBezTo>
                    <a:pt x="18" y="0"/>
                    <a:pt x="34" y="25"/>
                    <a:pt x="34" y="35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6"/>
            <p:cNvSpPr>
              <a:spLocks noEditPoints="1"/>
            </p:cNvSpPr>
            <p:nvPr/>
          </p:nvSpPr>
          <p:spPr bwMode="auto">
            <a:xfrm>
              <a:off x="7631113" y="3614420"/>
              <a:ext cx="203200" cy="315913"/>
            </a:xfrm>
            <a:custGeom>
              <a:avLst/>
              <a:gdLst>
                <a:gd name="T0" fmla="*/ 19 w 37"/>
                <a:gd name="T1" fmla="*/ 57 h 57"/>
                <a:gd name="T2" fmla="*/ 0 w 37"/>
                <a:gd name="T3" fmla="*/ 38 h 57"/>
                <a:gd name="T4" fmla="*/ 19 w 37"/>
                <a:gd name="T5" fmla="*/ 2 h 57"/>
                <a:gd name="T6" fmla="*/ 20 w 37"/>
                <a:gd name="T7" fmla="*/ 0 h 57"/>
                <a:gd name="T8" fmla="*/ 21 w 37"/>
                <a:gd name="T9" fmla="*/ 2 h 57"/>
                <a:gd name="T10" fmla="*/ 37 w 37"/>
                <a:gd name="T11" fmla="*/ 38 h 57"/>
                <a:gd name="T12" fmla="*/ 19 w 37"/>
                <a:gd name="T13" fmla="*/ 57 h 57"/>
                <a:gd name="T14" fmla="*/ 20 w 37"/>
                <a:gd name="T15" fmla="*/ 6 h 57"/>
                <a:gd name="T16" fmla="*/ 3 w 37"/>
                <a:gd name="T17" fmla="*/ 38 h 57"/>
                <a:gd name="T18" fmla="*/ 19 w 37"/>
                <a:gd name="T19" fmla="*/ 53 h 57"/>
                <a:gd name="T20" fmla="*/ 34 w 37"/>
                <a:gd name="T21" fmla="*/ 38 h 57"/>
                <a:gd name="T22" fmla="*/ 20 w 37"/>
                <a:gd name="T2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7">
                  <a:moveTo>
                    <a:pt x="19" y="57"/>
                  </a:moveTo>
                  <a:cubicBezTo>
                    <a:pt x="8" y="57"/>
                    <a:pt x="0" y="48"/>
                    <a:pt x="0" y="38"/>
                  </a:cubicBezTo>
                  <a:cubicBezTo>
                    <a:pt x="0" y="28"/>
                    <a:pt x="18" y="3"/>
                    <a:pt x="19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3"/>
                    <a:pt x="37" y="28"/>
                    <a:pt x="37" y="38"/>
                  </a:cubicBezTo>
                  <a:cubicBezTo>
                    <a:pt x="37" y="48"/>
                    <a:pt x="29" y="57"/>
                    <a:pt x="19" y="57"/>
                  </a:cubicBezTo>
                  <a:close/>
                  <a:moveTo>
                    <a:pt x="20" y="6"/>
                  </a:moveTo>
                  <a:cubicBezTo>
                    <a:pt x="14" y="14"/>
                    <a:pt x="3" y="31"/>
                    <a:pt x="3" y="38"/>
                  </a:cubicBezTo>
                  <a:cubicBezTo>
                    <a:pt x="3" y="46"/>
                    <a:pt x="10" y="53"/>
                    <a:pt x="19" y="53"/>
                  </a:cubicBezTo>
                  <a:cubicBezTo>
                    <a:pt x="27" y="53"/>
                    <a:pt x="34" y="46"/>
                    <a:pt x="34" y="38"/>
                  </a:cubicBezTo>
                  <a:cubicBezTo>
                    <a:pt x="34" y="31"/>
                    <a:pt x="25" y="14"/>
                    <a:pt x="20" y="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7"/>
            <p:cNvSpPr/>
            <p:nvPr/>
          </p:nvSpPr>
          <p:spPr bwMode="auto">
            <a:xfrm>
              <a:off x="7724775" y="3819208"/>
              <a:ext cx="82550" cy="77788"/>
            </a:xfrm>
            <a:custGeom>
              <a:avLst/>
              <a:gdLst>
                <a:gd name="T0" fmla="*/ 2 w 15"/>
                <a:gd name="T1" fmla="*/ 14 h 14"/>
                <a:gd name="T2" fmla="*/ 1 w 15"/>
                <a:gd name="T3" fmla="*/ 13 h 14"/>
                <a:gd name="T4" fmla="*/ 2 w 15"/>
                <a:gd name="T5" fmla="*/ 10 h 14"/>
                <a:gd name="T6" fmla="*/ 11 w 15"/>
                <a:gd name="T7" fmla="*/ 2 h 14"/>
                <a:gd name="T8" fmla="*/ 13 w 15"/>
                <a:gd name="T9" fmla="*/ 1 h 14"/>
                <a:gd name="T10" fmla="*/ 14 w 15"/>
                <a:gd name="T11" fmla="*/ 3 h 14"/>
                <a:gd name="T12" fmla="*/ 3 w 15"/>
                <a:gd name="T13" fmla="*/ 14 h 14"/>
                <a:gd name="T14" fmla="*/ 2 w 1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">
                  <a:moveTo>
                    <a:pt x="2" y="14"/>
                  </a:moveTo>
                  <a:cubicBezTo>
                    <a:pt x="2" y="14"/>
                    <a:pt x="1" y="13"/>
                    <a:pt x="1" y="13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6" y="9"/>
                    <a:pt x="10" y="6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2" y="8"/>
                    <a:pt x="8" y="12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251990" y="1880604"/>
            <a:ext cx="954893" cy="855356"/>
            <a:chOff x="6946900" y="1965008"/>
            <a:chExt cx="898525" cy="804863"/>
          </a:xfrm>
        </p:grpSpPr>
        <p:sp>
          <p:nvSpPr>
            <p:cNvPr id="194" name="Freeform 31"/>
            <p:cNvSpPr>
              <a:spLocks noEditPoints="1"/>
            </p:cNvSpPr>
            <p:nvPr/>
          </p:nvSpPr>
          <p:spPr bwMode="auto">
            <a:xfrm>
              <a:off x="7156450" y="2263458"/>
              <a:ext cx="508000" cy="506413"/>
            </a:xfrm>
            <a:custGeom>
              <a:avLst/>
              <a:gdLst>
                <a:gd name="T0" fmla="*/ 36 w 92"/>
                <a:gd name="T1" fmla="*/ 86 h 92"/>
                <a:gd name="T2" fmla="*/ 24 w 92"/>
                <a:gd name="T3" fmla="*/ 81 h 92"/>
                <a:gd name="T4" fmla="*/ 9 w 92"/>
                <a:gd name="T5" fmla="*/ 72 h 92"/>
                <a:gd name="T6" fmla="*/ 12 w 92"/>
                <a:gd name="T7" fmla="*/ 55 h 92"/>
                <a:gd name="T8" fmla="*/ 0 w 92"/>
                <a:gd name="T9" fmla="*/ 49 h 92"/>
                <a:gd name="T10" fmla="*/ 12 w 92"/>
                <a:gd name="T11" fmla="*/ 37 h 92"/>
                <a:gd name="T12" fmla="*/ 11 w 92"/>
                <a:gd name="T13" fmla="*/ 15 h 92"/>
                <a:gd name="T14" fmla="*/ 29 w 92"/>
                <a:gd name="T15" fmla="*/ 15 h 92"/>
                <a:gd name="T16" fmla="*/ 43 w 92"/>
                <a:gd name="T17" fmla="*/ 0 h 92"/>
                <a:gd name="T18" fmla="*/ 55 w 92"/>
                <a:gd name="T19" fmla="*/ 12 h 92"/>
                <a:gd name="T20" fmla="*/ 77 w 92"/>
                <a:gd name="T21" fmla="*/ 11 h 92"/>
                <a:gd name="T22" fmla="*/ 80 w 92"/>
                <a:gd name="T23" fmla="*/ 25 h 92"/>
                <a:gd name="T24" fmla="*/ 85 w 92"/>
                <a:gd name="T25" fmla="*/ 37 h 92"/>
                <a:gd name="T26" fmla="*/ 85 w 92"/>
                <a:gd name="T27" fmla="*/ 55 h 92"/>
                <a:gd name="T28" fmla="*/ 76 w 92"/>
                <a:gd name="T29" fmla="*/ 63 h 92"/>
                <a:gd name="T30" fmla="*/ 80 w 92"/>
                <a:gd name="T31" fmla="*/ 77 h 92"/>
                <a:gd name="T32" fmla="*/ 63 w 92"/>
                <a:gd name="T33" fmla="*/ 77 h 92"/>
                <a:gd name="T34" fmla="*/ 48 w 92"/>
                <a:gd name="T35" fmla="*/ 92 h 92"/>
                <a:gd name="T36" fmla="*/ 39 w 92"/>
                <a:gd name="T37" fmla="*/ 76 h 92"/>
                <a:gd name="T38" fmla="*/ 43 w 92"/>
                <a:gd name="T39" fmla="*/ 88 h 92"/>
                <a:gd name="T40" fmla="*/ 48 w 92"/>
                <a:gd name="T41" fmla="*/ 88 h 92"/>
                <a:gd name="T42" fmla="*/ 53 w 92"/>
                <a:gd name="T43" fmla="*/ 76 h 92"/>
                <a:gd name="T44" fmla="*/ 70 w 92"/>
                <a:gd name="T45" fmla="*/ 78 h 92"/>
                <a:gd name="T46" fmla="*/ 78 w 92"/>
                <a:gd name="T47" fmla="*/ 72 h 92"/>
                <a:gd name="T48" fmla="*/ 72 w 92"/>
                <a:gd name="T49" fmla="*/ 63 h 92"/>
                <a:gd name="T50" fmla="*/ 85 w 92"/>
                <a:gd name="T51" fmla="*/ 51 h 92"/>
                <a:gd name="T52" fmla="*/ 85 w 92"/>
                <a:gd name="T53" fmla="*/ 41 h 92"/>
                <a:gd name="T54" fmla="*/ 72 w 92"/>
                <a:gd name="T55" fmla="*/ 29 h 92"/>
                <a:gd name="T56" fmla="*/ 78 w 92"/>
                <a:gd name="T57" fmla="*/ 20 h 92"/>
                <a:gd name="T58" fmla="*/ 70 w 92"/>
                <a:gd name="T59" fmla="*/ 14 h 92"/>
                <a:gd name="T60" fmla="*/ 53 w 92"/>
                <a:gd name="T61" fmla="*/ 16 h 92"/>
                <a:gd name="T62" fmla="*/ 48 w 92"/>
                <a:gd name="T63" fmla="*/ 4 h 92"/>
                <a:gd name="T64" fmla="*/ 40 w 92"/>
                <a:gd name="T65" fmla="*/ 15 h 92"/>
                <a:gd name="T66" fmla="*/ 28 w 92"/>
                <a:gd name="T67" fmla="*/ 20 h 92"/>
                <a:gd name="T68" fmla="*/ 14 w 92"/>
                <a:gd name="T69" fmla="*/ 18 h 92"/>
                <a:gd name="T70" fmla="*/ 20 w 92"/>
                <a:gd name="T71" fmla="*/ 29 h 92"/>
                <a:gd name="T72" fmla="*/ 6 w 92"/>
                <a:gd name="T73" fmla="*/ 41 h 92"/>
                <a:gd name="T74" fmla="*/ 4 w 92"/>
                <a:gd name="T75" fmla="*/ 50 h 92"/>
                <a:gd name="T76" fmla="*/ 15 w 92"/>
                <a:gd name="T77" fmla="*/ 53 h 92"/>
                <a:gd name="T78" fmla="*/ 14 w 92"/>
                <a:gd name="T79" fmla="*/ 70 h 92"/>
                <a:gd name="T80" fmla="*/ 18 w 92"/>
                <a:gd name="T81" fmla="*/ 78 h 92"/>
                <a:gd name="T82" fmla="*/ 46 w 92"/>
                <a:gd name="T83" fmla="*/ 63 h 92"/>
                <a:gd name="T84" fmla="*/ 63 w 92"/>
                <a:gd name="T85" fmla="*/ 46 h 92"/>
                <a:gd name="T86" fmla="*/ 33 w 92"/>
                <a:gd name="T87" fmla="*/ 46 h 92"/>
                <a:gd name="T88" fmla="*/ 46 w 92"/>
                <a:gd name="T89" fmla="*/ 3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" h="92">
                  <a:moveTo>
                    <a:pt x="48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39" y="92"/>
                    <a:pt x="36" y="89"/>
                    <a:pt x="36" y="86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4" y="79"/>
                    <a:pt x="31" y="78"/>
                    <a:pt x="28" y="77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3"/>
                    <a:pt x="17" y="83"/>
                    <a:pt x="15" y="80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0" y="75"/>
                    <a:pt x="9" y="74"/>
                    <a:pt x="9" y="72"/>
                  </a:cubicBezTo>
                  <a:cubicBezTo>
                    <a:pt x="9" y="70"/>
                    <a:pt x="10" y="69"/>
                    <a:pt x="11" y="67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1"/>
                    <a:pt x="13" y="58"/>
                    <a:pt x="12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4" y="55"/>
                    <a:pt x="3" y="55"/>
                    <a:pt x="2" y="53"/>
                  </a:cubicBezTo>
                  <a:cubicBezTo>
                    <a:pt x="0" y="52"/>
                    <a:pt x="0" y="50"/>
                    <a:pt x="0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0"/>
                    <a:pt x="3" y="37"/>
                    <a:pt x="6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4"/>
                    <a:pt x="14" y="31"/>
                    <a:pt x="15" y="2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2"/>
                    <a:pt x="9" y="18"/>
                    <a:pt x="11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8" y="9"/>
                    <a:pt x="22" y="9"/>
                    <a:pt x="25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4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9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5" y="3"/>
                    <a:pt x="55" y="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8" y="13"/>
                    <a:pt x="61" y="14"/>
                    <a:pt x="63" y="15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9"/>
                    <a:pt x="74" y="9"/>
                    <a:pt x="77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7"/>
                    <a:pt x="82" y="18"/>
                    <a:pt x="82" y="20"/>
                  </a:cubicBezTo>
                  <a:cubicBezTo>
                    <a:pt x="82" y="22"/>
                    <a:pt x="82" y="23"/>
                    <a:pt x="80" y="2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8" y="31"/>
                    <a:pt x="79" y="34"/>
                    <a:pt x="80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9" y="37"/>
                    <a:pt x="92" y="40"/>
                    <a:pt x="92" y="4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2"/>
                    <a:pt x="89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9" y="58"/>
                    <a:pt x="78" y="61"/>
                    <a:pt x="76" y="63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9"/>
                    <a:pt x="82" y="70"/>
                    <a:pt x="82" y="72"/>
                  </a:cubicBezTo>
                  <a:cubicBezTo>
                    <a:pt x="82" y="74"/>
                    <a:pt x="82" y="76"/>
                    <a:pt x="80" y="7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4" y="83"/>
                    <a:pt x="70" y="83"/>
                    <a:pt x="67" y="81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1" y="78"/>
                    <a:pt x="58" y="79"/>
                    <a:pt x="55" y="80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9"/>
                    <a:pt x="52" y="92"/>
                    <a:pt x="48" y="92"/>
                  </a:cubicBezTo>
                  <a:close/>
                  <a:moveTo>
                    <a:pt x="28" y="71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32" y="74"/>
                    <a:pt x="35" y="76"/>
                    <a:pt x="39" y="76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7"/>
                    <a:pt x="42" y="88"/>
                    <a:pt x="43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50" y="88"/>
                    <a:pt x="51" y="87"/>
                    <a:pt x="51" y="8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6" y="76"/>
                    <a:pt x="59" y="74"/>
                    <a:pt x="6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9"/>
                    <a:pt x="73" y="79"/>
                    <a:pt x="74" y="78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4"/>
                    <a:pt x="78" y="73"/>
                    <a:pt x="78" y="72"/>
                  </a:cubicBezTo>
                  <a:cubicBezTo>
                    <a:pt x="78" y="71"/>
                    <a:pt x="78" y="71"/>
                    <a:pt x="77" y="70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4" y="60"/>
                    <a:pt x="75" y="56"/>
                    <a:pt x="76" y="53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7" y="41"/>
                    <a:pt x="85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5" y="36"/>
                    <a:pt x="74" y="32"/>
                    <a:pt x="72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1"/>
                    <a:pt x="78" y="21"/>
                    <a:pt x="78" y="20"/>
                  </a:cubicBezTo>
                  <a:cubicBezTo>
                    <a:pt x="78" y="19"/>
                    <a:pt x="78" y="19"/>
                    <a:pt x="78" y="18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3"/>
                    <a:pt x="71" y="13"/>
                    <a:pt x="70" y="14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59" y="18"/>
                    <a:pt x="56" y="16"/>
                    <a:pt x="53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0" y="4"/>
                    <a:pt x="48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0" y="5"/>
                    <a:pt x="40" y="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6"/>
                    <a:pt x="32" y="18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3"/>
                    <a:pt x="19" y="13"/>
                    <a:pt x="18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8" y="32"/>
                    <a:pt x="16" y="36"/>
                    <a:pt x="15" y="39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4" y="42"/>
                    <a:pt x="4" y="43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1"/>
                    <a:pt x="6" y="51"/>
                    <a:pt x="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7" y="60"/>
                    <a:pt x="19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3"/>
                    <a:pt x="13" y="73"/>
                    <a:pt x="14" y="7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9"/>
                    <a:pt x="21" y="79"/>
                    <a:pt x="22" y="78"/>
                  </a:cubicBezTo>
                  <a:lnTo>
                    <a:pt x="28" y="71"/>
                  </a:lnTo>
                  <a:close/>
                  <a:moveTo>
                    <a:pt x="46" y="63"/>
                  </a:moveTo>
                  <a:cubicBezTo>
                    <a:pt x="37" y="63"/>
                    <a:pt x="29" y="55"/>
                    <a:pt x="29" y="46"/>
                  </a:cubicBezTo>
                  <a:cubicBezTo>
                    <a:pt x="29" y="37"/>
                    <a:pt x="37" y="29"/>
                    <a:pt x="46" y="29"/>
                  </a:cubicBezTo>
                  <a:cubicBezTo>
                    <a:pt x="55" y="29"/>
                    <a:pt x="63" y="37"/>
                    <a:pt x="63" y="46"/>
                  </a:cubicBezTo>
                  <a:cubicBezTo>
                    <a:pt x="63" y="55"/>
                    <a:pt x="55" y="63"/>
                    <a:pt x="46" y="63"/>
                  </a:cubicBezTo>
                  <a:close/>
                  <a:moveTo>
                    <a:pt x="46" y="33"/>
                  </a:moveTo>
                  <a:cubicBezTo>
                    <a:pt x="39" y="33"/>
                    <a:pt x="33" y="39"/>
                    <a:pt x="33" y="46"/>
                  </a:cubicBezTo>
                  <a:cubicBezTo>
                    <a:pt x="33" y="53"/>
                    <a:pt x="39" y="59"/>
                    <a:pt x="46" y="59"/>
                  </a:cubicBezTo>
                  <a:cubicBezTo>
                    <a:pt x="53" y="59"/>
                    <a:pt x="59" y="53"/>
                    <a:pt x="59" y="46"/>
                  </a:cubicBezTo>
                  <a:cubicBezTo>
                    <a:pt x="59" y="39"/>
                    <a:pt x="53" y="33"/>
                    <a:pt x="46" y="3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5" name="组合 194"/>
            <p:cNvGrpSpPr/>
            <p:nvPr/>
          </p:nvGrpSpPr>
          <p:grpSpPr>
            <a:xfrm>
              <a:off x="6946900" y="1965008"/>
              <a:ext cx="898525" cy="684212"/>
              <a:chOff x="6946900" y="1965008"/>
              <a:chExt cx="898525" cy="684212"/>
            </a:xfrm>
          </p:grpSpPr>
          <p:sp>
            <p:nvSpPr>
              <p:cNvPr id="196" name="Freeform 28"/>
              <p:cNvSpPr/>
              <p:nvPr/>
            </p:nvSpPr>
            <p:spPr bwMode="auto">
              <a:xfrm>
                <a:off x="6946900" y="1965008"/>
                <a:ext cx="898525" cy="601663"/>
              </a:xfrm>
              <a:custGeom>
                <a:avLst/>
                <a:gdLst>
                  <a:gd name="T0" fmla="*/ 0 w 163"/>
                  <a:gd name="T1" fmla="*/ 70 h 109"/>
                  <a:gd name="T2" fmla="*/ 1 w 163"/>
                  <a:gd name="T3" fmla="*/ 61 h 109"/>
                  <a:gd name="T4" fmla="*/ 2 w 163"/>
                  <a:gd name="T5" fmla="*/ 58 h 109"/>
                  <a:gd name="T6" fmla="*/ 4 w 163"/>
                  <a:gd name="T7" fmla="*/ 53 h 109"/>
                  <a:gd name="T8" fmla="*/ 7 w 163"/>
                  <a:gd name="T9" fmla="*/ 49 h 109"/>
                  <a:gd name="T10" fmla="*/ 9 w 163"/>
                  <a:gd name="T11" fmla="*/ 46 h 109"/>
                  <a:gd name="T12" fmla="*/ 13 w 163"/>
                  <a:gd name="T13" fmla="*/ 42 h 109"/>
                  <a:gd name="T14" fmla="*/ 16 w 163"/>
                  <a:gd name="T15" fmla="*/ 40 h 109"/>
                  <a:gd name="T16" fmla="*/ 20 w 163"/>
                  <a:gd name="T17" fmla="*/ 37 h 109"/>
                  <a:gd name="T18" fmla="*/ 25 w 163"/>
                  <a:gd name="T19" fmla="*/ 35 h 109"/>
                  <a:gd name="T20" fmla="*/ 28 w 163"/>
                  <a:gd name="T21" fmla="*/ 36 h 109"/>
                  <a:gd name="T22" fmla="*/ 31 w 163"/>
                  <a:gd name="T23" fmla="*/ 34 h 109"/>
                  <a:gd name="T24" fmla="*/ 76 w 163"/>
                  <a:gd name="T25" fmla="*/ 0 h 109"/>
                  <a:gd name="T26" fmla="*/ 81 w 163"/>
                  <a:gd name="T27" fmla="*/ 1 h 109"/>
                  <a:gd name="T28" fmla="*/ 86 w 163"/>
                  <a:gd name="T29" fmla="*/ 3 h 109"/>
                  <a:gd name="T30" fmla="*/ 94 w 163"/>
                  <a:gd name="T31" fmla="*/ 7 h 109"/>
                  <a:gd name="T32" fmla="*/ 101 w 163"/>
                  <a:gd name="T33" fmla="*/ 13 h 109"/>
                  <a:gd name="T34" fmla="*/ 110 w 163"/>
                  <a:gd name="T35" fmla="*/ 31 h 109"/>
                  <a:gd name="T36" fmla="*/ 146 w 163"/>
                  <a:gd name="T37" fmla="*/ 52 h 109"/>
                  <a:gd name="T38" fmla="*/ 160 w 163"/>
                  <a:gd name="T39" fmla="*/ 65 h 109"/>
                  <a:gd name="T40" fmla="*/ 137 w 163"/>
                  <a:gd name="T41" fmla="*/ 109 h 109"/>
                  <a:gd name="T42" fmla="*/ 137 w 163"/>
                  <a:gd name="T43" fmla="*/ 105 h 109"/>
                  <a:gd name="T44" fmla="*/ 157 w 163"/>
                  <a:gd name="T45" fmla="*/ 67 h 109"/>
                  <a:gd name="T46" fmla="*/ 145 w 163"/>
                  <a:gd name="T47" fmla="*/ 55 h 109"/>
                  <a:gd name="T48" fmla="*/ 132 w 163"/>
                  <a:gd name="T49" fmla="*/ 53 h 109"/>
                  <a:gd name="T50" fmla="*/ 106 w 163"/>
                  <a:gd name="T51" fmla="*/ 35 h 109"/>
                  <a:gd name="T52" fmla="*/ 98 w 163"/>
                  <a:gd name="T53" fmla="*/ 16 h 109"/>
                  <a:gd name="T54" fmla="*/ 95 w 163"/>
                  <a:gd name="T55" fmla="*/ 13 h 109"/>
                  <a:gd name="T56" fmla="*/ 92 w 163"/>
                  <a:gd name="T57" fmla="*/ 10 h 109"/>
                  <a:gd name="T58" fmla="*/ 84 w 163"/>
                  <a:gd name="T59" fmla="*/ 6 h 109"/>
                  <a:gd name="T60" fmla="*/ 77 w 163"/>
                  <a:gd name="T61" fmla="*/ 4 h 109"/>
                  <a:gd name="T62" fmla="*/ 38 w 163"/>
                  <a:gd name="T63" fmla="*/ 36 h 109"/>
                  <a:gd name="T64" fmla="*/ 32 w 163"/>
                  <a:gd name="T65" fmla="*/ 38 h 109"/>
                  <a:gd name="T66" fmla="*/ 28 w 163"/>
                  <a:gd name="T67" fmla="*/ 38 h 109"/>
                  <a:gd name="T68" fmla="*/ 25 w 163"/>
                  <a:gd name="T69" fmla="*/ 40 h 109"/>
                  <a:gd name="T70" fmla="*/ 21 w 163"/>
                  <a:gd name="T71" fmla="*/ 42 h 109"/>
                  <a:gd name="T72" fmla="*/ 17 w 163"/>
                  <a:gd name="T73" fmla="*/ 44 h 109"/>
                  <a:gd name="T74" fmla="*/ 15 w 163"/>
                  <a:gd name="T75" fmla="*/ 46 h 109"/>
                  <a:gd name="T76" fmla="*/ 11 w 163"/>
                  <a:gd name="T77" fmla="*/ 50 h 109"/>
                  <a:gd name="T78" fmla="*/ 9 w 163"/>
                  <a:gd name="T79" fmla="*/ 52 h 109"/>
                  <a:gd name="T80" fmla="*/ 7 w 163"/>
                  <a:gd name="T81" fmla="*/ 56 h 109"/>
                  <a:gd name="T82" fmla="*/ 6 w 163"/>
                  <a:gd name="T83" fmla="*/ 60 h 109"/>
                  <a:gd name="T84" fmla="*/ 5 w 163"/>
                  <a:gd name="T85" fmla="*/ 63 h 109"/>
                  <a:gd name="T86" fmla="*/ 26 w 163"/>
                  <a:gd name="T87" fmla="*/ 104 h 109"/>
                  <a:gd name="T88" fmla="*/ 36 w 163"/>
                  <a:gd name="T8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3" h="109">
                    <a:moveTo>
                      <a:pt x="36" y="109"/>
                    </a:moveTo>
                    <a:cubicBezTo>
                      <a:pt x="31" y="109"/>
                      <a:pt x="27" y="109"/>
                      <a:pt x="25" y="108"/>
                    </a:cubicBezTo>
                    <a:cubicBezTo>
                      <a:pt x="9" y="104"/>
                      <a:pt x="0" y="85"/>
                      <a:pt x="0" y="70"/>
                    </a:cubicBezTo>
                    <a:cubicBezTo>
                      <a:pt x="0" y="68"/>
                      <a:pt x="0" y="67"/>
                      <a:pt x="1" y="65"/>
                    </a:cubicBezTo>
                    <a:cubicBezTo>
                      <a:pt x="1" y="64"/>
                      <a:pt x="1" y="63"/>
                      <a:pt x="1" y="63"/>
                    </a:cubicBezTo>
                    <a:cubicBezTo>
                      <a:pt x="1" y="62"/>
                      <a:pt x="1" y="62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" y="60"/>
                      <a:pt x="2" y="60"/>
                      <a:pt x="2" y="59"/>
                    </a:cubicBezTo>
                    <a:cubicBezTo>
                      <a:pt x="2" y="59"/>
                      <a:pt x="2" y="58"/>
                      <a:pt x="2" y="58"/>
                    </a:cubicBezTo>
                    <a:cubicBezTo>
                      <a:pt x="3" y="57"/>
                      <a:pt x="3" y="57"/>
                      <a:pt x="3" y="56"/>
                    </a:cubicBezTo>
                    <a:cubicBezTo>
                      <a:pt x="3" y="56"/>
                      <a:pt x="3" y="55"/>
                      <a:pt x="4" y="55"/>
                    </a:cubicBezTo>
                    <a:cubicBezTo>
                      <a:pt x="4" y="54"/>
                      <a:pt x="4" y="54"/>
                      <a:pt x="4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7" y="49"/>
                      <a:pt x="7" y="49"/>
                    </a:cubicBezTo>
                    <a:cubicBezTo>
                      <a:pt x="7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9" y="47"/>
                      <a:pt x="9" y="46"/>
                    </a:cubicBezTo>
                    <a:cubicBezTo>
                      <a:pt x="9" y="46"/>
                      <a:pt x="10" y="45"/>
                      <a:pt x="10" y="45"/>
                    </a:cubicBezTo>
                    <a:cubicBezTo>
                      <a:pt x="11" y="44"/>
                      <a:pt x="11" y="44"/>
                      <a:pt x="12" y="43"/>
                    </a:cubicBezTo>
                    <a:cubicBezTo>
                      <a:pt x="12" y="43"/>
                      <a:pt x="13" y="42"/>
                      <a:pt x="13" y="42"/>
                    </a:cubicBezTo>
                    <a:cubicBezTo>
                      <a:pt x="14" y="42"/>
                      <a:pt x="14" y="41"/>
                      <a:pt x="14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6" y="40"/>
                      <a:pt x="16" y="40"/>
                    </a:cubicBezTo>
                    <a:cubicBezTo>
                      <a:pt x="16" y="40"/>
                      <a:pt x="17" y="39"/>
                      <a:pt x="17" y="39"/>
                    </a:cubicBezTo>
                    <a:cubicBezTo>
                      <a:pt x="18" y="39"/>
                      <a:pt x="18" y="38"/>
                      <a:pt x="19" y="38"/>
                    </a:cubicBezTo>
                    <a:cubicBezTo>
                      <a:pt x="19" y="38"/>
                      <a:pt x="20" y="38"/>
                      <a:pt x="20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3" y="36"/>
                      <a:pt x="23" y="36"/>
                    </a:cubicBezTo>
                    <a:cubicBezTo>
                      <a:pt x="24" y="36"/>
                      <a:pt x="24" y="36"/>
                      <a:pt x="25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30" y="34"/>
                    </a:cubicBezTo>
                    <a:cubicBezTo>
                      <a:pt x="30" y="34"/>
                      <a:pt x="30" y="34"/>
                      <a:pt x="31" y="34"/>
                    </a:cubicBezTo>
                    <a:cubicBezTo>
                      <a:pt x="32" y="34"/>
                      <a:pt x="33" y="34"/>
                      <a:pt x="34" y="33"/>
                    </a:cubicBezTo>
                    <a:cubicBezTo>
                      <a:pt x="36" y="15"/>
                      <a:pt x="53" y="0"/>
                      <a:pt x="72" y="0"/>
                    </a:cubicBezTo>
                    <a:cubicBezTo>
                      <a:pt x="73" y="0"/>
                      <a:pt x="75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9" y="1"/>
                      <a:pt x="80" y="1"/>
                      <a:pt x="81" y="1"/>
                    </a:cubicBezTo>
                    <a:cubicBezTo>
                      <a:pt x="81" y="1"/>
                      <a:pt x="82" y="1"/>
                      <a:pt x="82" y="1"/>
                    </a:cubicBezTo>
                    <a:cubicBezTo>
                      <a:pt x="83" y="2"/>
                      <a:pt x="84" y="2"/>
                      <a:pt x="85" y="2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8" y="3"/>
                      <a:pt x="89" y="4"/>
                      <a:pt x="90" y="4"/>
                    </a:cubicBezTo>
                    <a:cubicBezTo>
                      <a:pt x="91" y="5"/>
                      <a:pt x="93" y="6"/>
                      <a:pt x="94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5" y="8"/>
                      <a:pt x="96" y="9"/>
                      <a:pt x="97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9" y="11"/>
                      <a:pt x="100" y="12"/>
                      <a:pt x="101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2" y="14"/>
                      <a:pt x="103" y="15"/>
                      <a:pt x="104" y="17"/>
                    </a:cubicBezTo>
                    <a:cubicBezTo>
                      <a:pt x="107" y="21"/>
                      <a:pt x="109" y="26"/>
                      <a:pt x="110" y="31"/>
                    </a:cubicBezTo>
                    <a:cubicBezTo>
                      <a:pt x="121" y="32"/>
                      <a:pt x="130" y="39"/>
                      <a:pt x="135" y="49"/>
                    </a:cubicBezTo>
                    <a:cubicBezTo>
                      <a:pt x="137" y="49"/>
                      <a:pt x="139" y="49"/>
                      <a:pt x="142" y="50"/>
                    </a:cubicBezTo>
                    <a:cubicBezTo>
                      <a:pt x="143" y="50"/>
                      <a:pt x="145" y="51"/>
                      <a:pt x="146" y="52"/>
                    </a:cubicBezTo>
                    <a:cubicBezTo>
                      <a:pt x="148" y="52"/>
                      <a:pt x="149" y="53"/>
                      <a:pt x="151" y="54"/>
                    </a:cubicBezTo>
                    <a:cubicBezTo>
                      <a:pt x="153" y="56"/>
                      <a:pt x="156" y="58"/>
                      <a:pt x="158" y="61"/>
                    </a:cubicBezTo>
                    <a:cubicBezTo>
                      <a:pt x="159" y="62"/>
                      <a:pt x="159" y="64"/>
                      <a:pt x="160" y="65"/>
                    </a:cubicBezTo>
                    <a:cubicBezTo>
                      <a:pt x="161" y="67"/>
                      <a:pt x="161" y="68"/>
                      <a:pt x="162" y="70"/>
                    </a:cubicBezTo>
                    <a:cubicBezTo>
                      <a:pt x="163" y="72"/>
                      <a:pt x="163" y="75"/>
                      <a:pt x="163" y="78"/>
                    </a:cubicBezTo>
                    <a:cubicBezTo>
                      <a:pt x="163" y="93"/>
                      <a:pt x="153" y="109"/>
                      <a:pt x="137" y="109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5"/>
                      <a:pt x="132" y="105"/>
                      <a:pt x="132" y="105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51" y="105"/>
                      <a:pt x="159" y="91"/>
                      <a:pt x="159" y="78"/>
                    </a:cubicBezTo>
                    <a:cubicBezTo>
                      <a:pt x="159" y="76"/>
                      <a:pt x="159" y="73"/>
                      <a:pt x="158" y="71"/>
                    </a:cubicBezTo>
                    <a:cubicBezTo>
                      <a:pt x="158" y="70"/>
                      <a:pt x="157" y="68"/>
                      <a:pt x="157" y="67"/>
                    </a:cubicBezTo>
                    <a:cubicBezTo>
                      <a:pt x="156" y="66"/>
                      <a:pt x="155" y="64"/>
                      <a:pt x="154" y="63"/>
                    </a:cubicBezTo>
                    <a:cubicBezTo>
                      <a:pt x="153" y="61"/>
                      <a:pt x="151" y="59"/>
                      <a:pt x="148" y="57"/>
                    </a:cubicBezTo>
                    <a:cubicBezTo>
                      <a:pt x="147" y="57"/>
                      <a:pt x="146" y="56"/>
                      <a:pt x="145" y="55"/>
                    </a:cubicBezTo>
                    <a:cubicBezTo>
                      <a:pt x="143" y="55"/>
                      <a:pt x="142" y="54"/>
                      <a:pt x="141" y="54"/>
                    </a:cubicBezTo>
                    <a:cubicBezTo>
                      <a:pt x="139" y="53"/>
                      <a:pt x="136" y="53"/>
                      <a:pt x="134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8" y="42"/>
                      <a:pt x="119" y="35"/>
                      <a:pt x="108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5" y="28"/>
                      <a:pt x="103" y="23"/>
                      <a:pt x="100" y="19"/>
                    </a:cubicBezTo>
                    <a:cubicBezTo>
                      <a:pt x="100" y="18"/>
                      <a:pt x="99" y="17"/>
                      <a:pt x="98" y="16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97" y="15"/>
                      <a:pt x="96" y="14"/>
                      <a:pt x="95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4" y="12"/>
                      <a:pt x="93" y="11"/>
                      <a:pt x="92" y="10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1" y="9"/>
                      <a:pt x="89" y="9"/>
                      <a:pt x="88" y="8"/>
                    </a:cubicBezTo>
                    <a:cubicBezTo>
                      <a:pt x="87" y="7"/>
                      <a:pt x="86" y="7"/>
                      <a:pt x="85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6"/>
                      <a:pt x="82" y="6"/>
                      <a:pt x="81" y="5"/>
                    </a:cubicBezTo>
                    <a:cubicBezTo>
                      <a:pt x="81" y="5"/>
                      <a:pt x="80" y="5"/>
                      <a:pt x="80" y="5"/>
                    </a:cubicBezTo>
                    <a:cubicBezTo>
                      <a:pt x="79" y="5"/>
                      <a:pt x="78" y="5"/>
                      <a:pt x="77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5" y="4"/>
                      <a:pt x="73" y="4"/>
                      <a:pt x="72" y="4"/>
                    </a:cubicBezTo>
                    <a:cubicBezTo>
                      <a:pt x="54" y="4"/>
                      <a:pt x="39" y="18"/>
                      <a:pt x="38" y="3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4" y="37"/>
                      <a:pt x="33" y="38"/>
                      <a:pt x="32" y="38"/>
                    </a:cubicBezTo>
                    <a:cubicBezTo>
                      <a:pt x="31" y="38"/>
                      <a:pt x="31" y="38"/>
                      <a:pt x="30" y="38"/>
                    </a:cubicBezTo>
                    <a:cubicBezTo>
                      <a:pt x="30" y="38"/>
                      <a:pt x="30" y="38"/>
                      <a:pt x="29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8"/>
                      <a:pt x="28" y="39"/>
                      <a:pt x="28" y="39"/>
                    </a:cubicBezTo>
                    <a:cubicBezTo>
                      <a:pt x="27" y="39"/>
                      <a:pt x="27" y="39"/>
                      <a:pt x="26" y="39"/>
                    </a:cubicBezTo>
                    <a:cubicBezTo>
                      <a:pt x="26" y="39"/>
                      <a:pt x="25" y="39"/>
                      <a:pt x="25" y="40"/>
                    </a:cubicBezTo>
                    <a:cubicBezTo>
                      <a:pt x="24" y="40"/>
                      <a:pt x="24" y="40"/>
                      <a:pt x="23" y="40"/>
                    </a:cubicBezTo>
                    <a:cubicBezTo>
                      <a:pt x="23" y="40"/>
                      <a:pt x="22" y="41"/>
                      <a:pt x="22" y="41"/>
                    </a:cubicBezTo>
                    <a:cubicBezTo>
                      <a:pt x="22" y="41"/>
                      <a:pt x="21" y="41"/>
                      <a:pt x="21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3"/>
                      <a:pt x="19" y="43"/>
                      <a:pt x="18" y="43"/>
                    </a:cubicBezTo>
                    <a:cubicBezTo>
                      <a:pt x="18" y="43"/>
                      <a:pt x="18" y="44"/>
                      <a:pt x="17" y="44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5" y="45"/>
                      <a:pt x="15" y="46"/>
                      <a:pt x="15" y="46"/>
                    </a:cubicBezTo>
                    <a:cubicBezTo>
                      <a:pt x="14" y="47"/>
                      <a:pt x="14" y="47"/>
                      <a:pt x="13" y="48"/>
                    </a:cubicBezTo>
                    <a:cubicBezTo>
                      <a:pt x="13" y="48"/>
                      <a:pt x="12" y="48"/>
                      <a:pt x="12" y="49"/>
                    </a:cubicBezTo>
                    <a:cubicBezTo>
                      <a:pt x="12" y="49"/>
                      <a:pt x="12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10" y="52"/>
                      <a:pt x="10" y="52"/>
                      <a:pt x="9" y="52"/>
                    </a:cubicBezTo>
                    <a:cubicBezTo>
                      <a:pt x="9" y="53"/>
                      <a:pt x="9" y="53"/>
                      <a:pt x="9" y="54"/>
                    </a:cubicBezTo>
                    <a:cubicBezTo>
                      <a:pt x="8" y="54"/>
                      <a:pt x="8" y="55"/>
                      <a:pt x="8" y="55"/>
                    </a:cubicBezTo>
                    <a:cubicBezTo>
                      <a:pt x="8" y="55"/>
                      <a:pt x="7" y="56"/>
                      <a:pt x="7" y="56"/>
                    </a:cubicBezTo>
                    <a:cubicBezTo>
                      <a:pt x="7" y="57"/>
                      <a:pt x="7" y="57"/>
                      <a:pt x="7" y="58"/>
                    </a:cubicBezTo>
                    <a:cubicBezTo>
                      <a:pt x="6" y="58"/>
                      <a:pt x="6" y="59"/>
                      <a:pt x="6" y="59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6" y="61"/>
                      <a:pt x="5" y="61"/>
                      <a:pt x="5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64"/>
                      <a:pt x="5" y="65"/>
                      <a:pt x="5" y="65"/>
                    </a:cubicBezTo>
                    <a:cubicBezTo>
                      <a:pt x="4" y="67"/>
                      <a:pt x="4" y="68"/>
                      <a:pt x="4" y="70"/>
                    </a:cubicBezTo>
                    <a:cubicBezTo>
                      <a:pt x="4" y="83"/>
                      <a:pt x="12" y="100"/>
                      <a:pt x="26" y="104"/>
                    </a:cubicBezTo>
                    <a:cubicBezTo>
                      <a:pt x="27" y="105"/>
                      <a:pt x="30" y="105"/>
                      <a:pt x="36" y="105"/>
                    </a:cubicBezTo>
                    <a:cubicBezTo>
                      <a:pt x="36" y="105"/>
                      <a:pt x="36" y="105"/>
                      <a:pt x="36" y="105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29"/>
              <p:cNvSpPr/>
              <p:nvPr/>
            </p:nvSpPr>
            <p:spPr bwMode="auto">
              <a:xfrm>
                <a:off x="7486650" y="2130108"/>
                <a:ext cx="66675" cy="149225"/>
              </a:xfrm>
              <a:custGeom>
                <a:avLst/>
                <a:gdLst>
                  <a:gd name="T0" fmla="*/ 3 w 12"/>
                  <a:gd name="T1" fmla="*/ 27 h 27"/>
                  <a:gd name="T2" fmla="*/ 1 w 12"/>
                  <a:gd name="T3" fmla="*/ 26 h 27"/>
                  <a:gd name="T4" fmla="*/ 1 w 12"/>
                  <a:gd name="T5" fmla="*/ 23 h 27"/>
                  <a:gd name="T6" fmla="*/ 8 w 12"/>
                  <a:gd name="T7" fmla="*/ 2 h 27"/>
                  <a:gd name="T8" fmla="*/ 10 w 12"/>
                  <a:gd name="T9" fmla="*/ 0 h 27"/>
                  <a:gd name="T10" fmla="*/ 12 w 12"/>
                  <a:gd name="T11" fmla="*/ 2 h 27"/>
                  <a:gd name="T12" fmla="*/ 4 w 12"/>
                  <a:gd name="T13" fmla="*/ 26 h 27"/>
                  <a:gd name="T14" fmla="*/ 3 w 12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7">
                    <a:moveTo>
                      <a:pt x="3" y="27"/>
                    </a:moveTo>
                    <a:cubicBezTo>
                      <a:pt x="2" y="27"/>
                      <a:pt x="2" y="26"/>
                      <a:pt x="1" y="26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6" y="17"/>
                      <a:pt x="8" y="10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0"/>
                      <a:pt x="10" y="19"/>
                      <a:pt x="4" y="26"/>
                    </a:cubicBezTo>
                    <a:cubicBezTo>
                      <a:pt x="4" y="26"/>
                      <a:pt x="3" y="27"/>
                      <a:pt x="3" y="27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30"/>
              <p:cNvSpPr/>
              <p:nvPr/>
            </p:nvSpPr>
            <p:spPr bwMode="auto">
              <a:xfrm>
                <a:off x="7586663" y="2234883"/>
                <a:ext cx="115887" cy="60325"/>
              </a:xfrm>
              <a:custGeom>
                <a:avLst/>
                <a:gdLst>
                  <a:gd name="T0" fmla="*/ 3 w 21"/>
                  <a:gd name="T1" fmla="*/ 11 h 11"/>
                  <a:gd name="T2" fmla="*/ 1 w 21"/>
                  <a:gd name="T3" fmla="*/ 10 h 11"/>
                  <a:gd name="T4" fmla="*/ 1 w 21"/>
                  <a:gd name="T5" fmla="*/ 7 h 11"/>
                  <a:gd name="T6" fmla="*/ 19 w 21"/>
                  <a:gd name="T7" fmla="*/ 0 h 11"/>
                  <a:gd name="T8" fmla="*/ 21 w 21"/>
                  <a:gd name="T9" fmla="*/ 2 h 11"/>
                  <a:gd name="T10" fmla="*/ 19 w 21"/>
                  <a:gd name="T11" fmla="*/ 4 h 11"/>
                  <a:gd name="T12" fmla="*/ 4 w 21"/>
                  <a:gd name="T13" fmla="*/ 10 h 11"/>
                  <a:gd name="T14" fmla="*/ 3 w 21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1">
                    <a:moveTo>
                      <a:pt x="3" y="11"/>
                    </a:moveTo>
                    <a:cubicBezTo>
                      <a:pt x="2" y="11"/>
                      <a:pt x="1" y="10"/>
                      <a:pt x="1" y="10"/>
                    </a:cubicBezTo>
                    <a:cubicBezTo>
                      <a:pt x="0" y="9"/>
                      <a:pt x="0" y="8"/>
                      <a:pt x="1" y="7"/>
                    </a:cubicBezTo>
                    <a:cubicBezTo>
                      <a:pt x="6" y="3"/>
                      <a:pt x="13" y="0"/>
                      <a:pt x="19" y="0"/>
                    </a:cubicBezTo>
                    <a:cubicBezTo>
                      <a:pt x="21" y="0"/>
                      <a:pt x="21" y="1"/>
                      <a:pt x="21" y="2"/>
                    </a:cubicBezTo>
                    <a:cubicBezTo>
                      <a:pt x="21" y="3"/>
                      <a:pt x="21" y="4"/>
                      <a:pt x="19" y="4"/>
                    </a:cubicBezTo>
                    <a:cubicBezTo>
                      <a:pt x="14" y="4"/>
                      <a:pt x="8" y="6"/>
                      <a:pt x="4" y="10"/>
                    </a:cubicBezTo>
                    <a:cubicBezTo>
                      <a:pt x="3" y="10"/>
                      <a:pt x="3" y="11"/>
                      <a:pt x="3" y="1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32"/>
              <p:cNvSpPr/>
              <p:nvPr/>
            </p:nvSpPr>
            <p:spPr bwMode="auto">
              <a:xfrm>
                <a:off x="7426325" y="2566670"/>
                <a:ext cx="100012" cy="82550"/>
              </a:xfrm>
              <a:custGeom>
                <a:avLst/>
                <a:gdLst>
                  <a:gd name="T0" fmla="*/ 2 w 18"/>
                  <a:gd name="T1" fmla="*/ 15 h 15"/>
                  <a:gd name="T2" fmla="*/ 0 w 18"/>
                  <a:gd name="T3" fmla="*/ 14 h 15"/>
                  <a:gd name="T4" fmla="*/ 2 w 18"/>
                  <a:gd name="T5" fmla="*/ 12 h 15"/>
                  <a:gd name="T6" fmla="*/ 14 w 18"/>
                  <a:gd name="T7" fmla="*/ 2 h 15"/>
                  <a:gd name="T8" fmla="*/ 17 w 18"/>
                  <a:gd name="T9" fmla="*/ 1 h 15"/>
                  <a:gd name="T10" fmla="*/ 17 w 18"/>
                  <a:gd name="T11" fmla="*/ 4 h 15"/>
                  <a:gd name="T12" fmla="*/ 3 w 18"/>
                  <a:gd name="T13" fmla="*/ 15 h 15"/>
                  <a:gd name="T14" fmla="*/ 2 w 18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5">
                    <a:moveTo>
                      <a:pt x="2" y="15"/>
                    </a:moveTo>
                    <a:cubicBezTo>
                      <a:pt x="1" y="15"/>
                      <a:pt x="1" y="15"/>
                      <a:pt x="0" y="14"/>
                    </a:cubicBezTo>
                    <a:cubicBezTo>
                      <a:pt x="0" y="13"/>
                      <a:pt x="1" y="12"/>
                      <a:pt x="2" y="12"/>
                    </a:cubicBezTo>
                    <a:cubicBezTo>
                      <a:pt x="7" y="10"/>
                      <a:pt x="11" y="6"/>
                      <a:pt x="14" y="2"/>
                    </a:cubicBezTo>
                    <a:cubicBezTo>
                      <a:pt x="14" y="1"/>
                      <a:pt x="16" y="0"/>
                      <a:pt x="17" y="1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4"/>
                      <a:pt x="3" y="15"/>
                    </a:cubicBezTo>
                    <a:cubicBezTo>
                      <a:pt x="3" y="15"/>
                      <a:pt x="2" y="15"/>
                      <a:pt x="2" y="15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33"/>
              <p:cNvSpPr/>
              <p:nvPr/>
            </p:nvSpPr>
            <p:spPr bwMode="auto">
              <a:xfrm>
                <a:off x="7272338" y="2379345"/>
                <a:ext cx="120650" cy="109538"/>
              </a:xfrm>
              <a:custGeom>
                <a:avLst/>
                <a:gdLst>
                  <a:gd name="T0" fmla="*/ 3 w 22"/>
                  <a:gd name="T1" fmla="*/ 20 h 20"/>
                  <a:gd name="T2" fmla="*/ 2 w 22"/>
                  <a:gd name="T3" fmla="*/ 20 h 20"/>
                  <a:gd name="T4" fmla="*/ 1 w 22"/>
                  <a:gd name="T5" fmla="*/ 17 h 20"/>
                  <a:gd name="T6" fmla="*/ 19 w 22"/>
                  <a:gd name="T7" fmla="*/ 0 h 20"/>
                  <a:gd name="T8" fmla="*/ 22 w 22"/>
                  <a:gd name="T9" fmla="*/ 2 h 20"/>
                  <a:gd name="T10" fmla="*/ 20 w 22"/>
                  <a:gd name="T11" fmla="*/ 4 h 20"/>
                  <a:gd name="T12" fmla="*/ 4 w 22"/>
                  <a:gd name="T13" fmla="*/ 19 h 20"/>
                  <a:gd name="T14" fmla="*/ 3 w 22"/>
                  <a:gd name="T1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0">
                    <a:moveTo>
                      <a:pt x="3" y="20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18"/>
                      <a:pt x="1" y="17"/>
                    </a:cubicBezTo>
                    <a:cubicBezTo>
                      <a:pt x="4" y="9"/>
                      <a:pt x="11" y="3"/>
                      <a:pt x="19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3"/>
                      <a:pt x="21" y="4"/>
                      <a:pt x="20" y="4"/>
                    </a:cubicBezTo>
                    <a:cubicBezTo>
                      <a:pt x="13" y="6"/>
                      <a:pt x="7" y="12"/>
                      <a:pt x="4" y="19"/>
                    </a:cubicBezTo>
                    <a:cubicBezTo>
                      <a:pt x="4" y="20"/>
                      <a:pt x="3" y="20"/>
                      <a:pt x="3" y="2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972740" y="2703548"/>
            <a:ext cx="827590" cy="685611"/>
            <a:chOff x="3770313" y="4289108"/>
            <a:chExt cx="882650" cy="728663"/>
          </a:xfrm>
        </p:grpSpPr>
        <p:sp>
          <p:nvSpPr>
            <p:cNvPr id="183" name="Rectangle 34"/>
            <p:cNvSpPr>
              <a:spLocks noChangeArrowheads="1"/>
            </p:cNvSpPr>
            <p:nvPr/>
          </p:nvSpPr>
          <p:spPr bwMode="auto">
            <a:xfrm>
              <a:off x="3792538" y="4289108"/>
              <a:ext cx="860425" cy="706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35"/>
            <p:cNvSpPr>
              <a:spLocks noChangeArrowheads="1"/>
            </p:cNvSpPr>
            <p:nvPr/>
          </p:nvSpPr>
          <p:spPr bwMode="auto">
            <a:xfrm>
              <a:off x="3787458" y="4289108"/>
              <a:ext cx="860425" cy="15398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6"/>
            <p:cNvSpPr>
              <a:spLocks noEditPoints="1"/>
            </p:cNvSpPr>
            <p:nvPr/>
          </p:nvSpPr>
          <p:spPr bwMode="auto">
            <a:xfrm>
              <a:off x="3770313" y="4289108"/>
              <a:ext cx="882650" cy="728663"/>
            </a:xfrm>
            <a:custGeom>
              <a:avLst/>
              <a:gdLst>
                <a:gd name="T0" fmla="*/ 556 w 556"/>
                <a:gd name="T1" fmla="*/ 459 h 459"/>
                <a:gd name="T2" fmla="*/ 0 w 556"/>
                <a:gd name="T3" fmla="*/ 459 h 459"/>
                <a:gd name="T4" fmla="*/ 0 w 556"/>
                <a:gd name="T5" fmla="*/ 0 h 459"/>
                <a:gd name="T6" fmla="*/ 556 w 556"/>
                <a:gd name="T7" fmla="*/ 0 h 459"/>
                <a:gd name="T8" fmla="*/ 556 w 556"/>
                <a:gd name="T9" fmla="*/ 459 h 459"/>
                <a:gd name="T10" fmla="*/ 14 w 556"/>
                <a:gd name="T11" fmla="*/ 445 h 459"/>
                <a:gd name="T12" fmla="*/ 542 w 556"/>
                <a:gd name="T13" fmla="*/ 445 h 459"/>
                <a:gd name="T14" fmla="*/ 542 w 556"/>
                <a:gd name="T15" fmla="*/ 13 h 459"/>
                <a:gd name="T16" fmla="*/ 14 w 556"/>
                <a:gd name="T17" fmla="*/ 13 h 459"/>
                <a:gd name="T18" fmla="*/ 14 w 556"/>
                <a:gd name="T19" fmla="*/ 44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6" h="459">
                  <a:moveTo>
                    <a:pt x="556" y="459"/>
                  </a:moveTo>
                  <a:lnTo>
                    <a:pt x="0" y="459"/>
                  </a:lnTo>
                  <a:lnTo>
                    <a:pt x="0" y="0"/>
                  </a:lnTo>
                  <a:lnTo>
                    <a:pt x="556" y="0"/>
                  </a:lnTo>
                  <a:lnTo>
                    <a:pt x="556" y="459"/>
                  </a:lnTo>
                  <a:close/>
                  <a:moveTo>
                    <a:pt x="14" y="445"/>
                  </a:moveTo>
                  <a:lnTo>
                    <a:pt x="542" y="445"/>
                  </a:lnTo>
                  <a:lnTo>
                    <a:pt x="542" y="13"/>
                  </a:lnTo>
                  <a:lnTo>
                    <a:pt x="14" y="13"/>
                  </a:lnTo>
                  <a:lnTo>
                    <a:pt x="14" y="44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Rectangle 37"/>
            <p:cNvSpPr>
              <a:spLocks noChangeArrowheads="1"/>
            </p:cNvSpPr>
            <p:nvPr/>
          </p:nvSpPr>
          <p:spPr bwMode="auto">
            <a:xfrm>
              <a:off x="3770313" y="4420870"/>
              <a:ext cx="882650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Oval 38"/>
            <p:cNvSpPr>
              <a:spLocks noChangeArrowheads="1"/>
            </p:cNvSpPr>
            <p:nvPr/>
          </p:nvSpPr>
          <p:spPr bwMode="auto">
            <a:xfrm>
              <a:off x="3848100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Oval 39"/>
            <p:cNvSpPr>
              <a:spLocks noChangeArrowheads="1"/>
            </p:cNvSpPr>
            <p:nvPr/>
          </p:nvSpPr>
          <p:spPr bwMode="auto">
            <a:xfrm>
              <a:off x="3913188" y="4343083"/>
              <a:ext cx="39687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Oval 40"/>
            <p:cNvSpPr>
              <a:spLocks noChangeArrowheads="1"/>
            </p:cNvSpPr>
            <p:nvPr/>
          </p:nvSpPr>
          <p:spPr bwMode="auto">
            <a:xfrm>
              <a:off x="3979863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41"/>
            <p:cNvSpPr>
              <a:spLocks noEditPoints="1"/>
            </p:cNvSpPr>
            <p:nvPr/>
          </p:nvSpPr>
          <p:spPr bwMode="auto">
            <a:xfrm>
              <a:off x="4013200" y="4525645"/>
              <a:ext cx="392112" cy="396875"/>
            </a:xfrm>
            <a:custGeom>
              <a:avLst/>
              <a:gdLst>
                <a:gd name="T0" fmla="*/ 68 w 71"/>
                <a:gd name="T1" fmla="*/ 30 h 72"/>
                <a:gd name="T2" fmla="*/ 62 w 71"/>
                <a:gd name="T3" fmla="*/ 30 h 72"/>
                <a:gd name="T4" fmla="*/ 58 w 71"/>
                <a:gd name="T5" fmla="*/ 21 h 72"/>
                <a:gd name="T6" fmla="*/ 63 w 71"/>
                <a:gd name="T7" fmla="*/ 17 h 72"/>
                <a:gd name="T8" fmla="*/ 63 w 71"/>
                <a:gd name="T9" fmla="*/ 12 h 72"/>
                <a:gd name="T10" fmla="*/ 59 w 71"/>
                <a:gd name="T11" fmla="*/ 9 h 72"/>
                <a:gd name="T12" fmla="*/ 54 w 71"/>
                <a:gd name="T13" fmla="*/ 9 h 72"/>
                <a:gd name="T14" fmla="*/ 50 w 71"/>
                <a:gd name="T15" fmla="*/ 13 h 72"/>
                <a:gd name="T16" fmla="*/ 42 w 71"/>
                <a:gd name="T17" fmla="*/ 9 h 72"/>
                <a:gd name="T18" fmla="*/ 42 w 71"/>
                <a:gd name="T19" fmla="*/ 4 h 72"/>
                <a:gd name="T20" fmla="*/ 38 w 71"/>
                <a:gd name="T21" fmla="*/ 0 h 72"/>
                <a:gd name="T22" fmla="*/ 33 w 71"/>
                <a:gd name="T23" fmla="*/ 0 h 72"/>
                <a:gd name="T24" fmla="*/ 30 w 71"/>
                <a:gd name="T25" fmla="*/ 4 h 72"/>
                <a:gd name="T26" fmla="*/ 30 w 71"/>
                <a:gd name="T27" fmla="*/ 9 h 72"/>
                <a:gd name="T28" fmla="*/ 21 w 71"/>
                <a:gd name="T29" fmla="*/ 13 h 72"/>
                <a:gd name="T30" fmla="*/ 17 w 71"/>
                <a:gd name="T31" fmla="*/ 9 h 72"/>
                <a:gd name="T32" fmla="*/ 12 w 71"/>
                <a:gd name="T33" fmla="*/ 9 h 72"/>
                <a:gd name="T34" fmla="*/ 9 w 71"/>
                <a:gd name="T35" fmla="*/ 12 h 72"/>
                <a:gd name="T36" fmla="*/ 9 w 71"/>
                <a:gd name="T37" fmla="*/ 17 h 72"/>
                <a:gd name="T38" fmla="*/ 13 w 71"/>
                <a:gd name="T39" fmla="*/ 21 h 72"/>
                <a:gd name="T40" fmla="*/ 9 w 71"/>
                <a:gd name="T41" fmla="*/ 30 h 72"/>
                <a:gd name="T42" fmla="*/ 3 w 71"/>
                <a:gd name="T43" fmla="*/ 30 h 72"/>
                <a:gd name="T44" fmla="*/ 0 w 71"/>
                <a:gd name="T45" fmla="*/ 33 h 72"/>
                <a:gd name="T46" fmla="*/ 0 w 71"/>
                <a:gd name="T47" fmla="*/ 38 h 72"/>
                <a:gd name="T48" fmla="*/ 3 w 71"/>
                <a:gd name="T49" fmla="*/ 42 h 72"/>
                <a:gd name="T50" fmla="*/ 9 w 71"/>
                <a:gd name="T51" fmla="*/ 42 h 72"/>
                <a:gd name="T52" fmla="*/ 13 w 71"/>
                <a:gd name="T53" fmla="*/ 50 h 72"/>
                <a:gd name="T54" fmla="*/ 9 w 71"/>
                <a:gd name="T55" fmla="*/ 54 h 72"/>
                <a:gd name="T56" fmla="*/ 9 w 71"/>
                <a:gd name="T57" fmla="*/ 60 h 72"/>
                <a:gd name="T58" fmla="*/ 12 w 71"/>
                <a:gd name="T59" fmla="*/ 63 h 72"/>
                <a:gd name="T60" fmla="*/ 17 w 71"/>
                <a:gd name="T61" fmla="*/ 63 h 72"/>
                <a:gd name="T62" fmla="*/ 21 w 71"/>
                <a:gd name="T63" fmla="*/ 59 h 72"/>
                <a:gd name="T64" fmla="*/ 30 w 71"/>
                <a:gd name="T65" fmla="*/ 62 h 72"/>
                <a:gd name="T66" fmla="*/ 29 w 71"/>
                <a:gd name="T67" fmla="*/ 68 h 72"/>
                <a:gd name="T68" fmla="*/ 33 w 71"/>
                <a:gd name="T69" fmla="*/ 72 h 72"/>
                <a:gd name="T70" fmla="*/ 38 w 71"/>
                <a:gd name="T71" fmla="*/ 72 h 72"/>
                <a:gd name="T72" fmla="*/ 41 w 71"/>
                <a:gd name="T73" fmla="*/ 68 h 72"/>
                <a:gd name="T74" fmla="*/ 41 w 71"/>
                <a:gd name="T75" fmla="*/ 62 h 72"/>
                <a:gd name="T76" fmla="*/ 50 w 71"/>
                <a:gd name="T77" fmla="*/ 59 h 72"/>
                <a:gd name="T78" fmla="*/ 54 w 71"/>
                <a:gd name="T79" fmla="*/ 63 h 72"/>
                <a:gd name="T80" fmla="*/ 59 w 71"/>
                <a:gd name="T81" fmla="*/ 63 h 72"/>
                <a:gd name="T82" fmla="*/ 62 w 71"/>
                <a:gd name="T83" fmla="*/ 60 h 72"/>
                <a:gd name="T84" fmla="*/ 62 w 71"/>
                <a:gd name="T85" fmla="*/ 54 h 72"/>
                <a:gd name="T86" fmla="*/ 58 w 71"/>
                <a:gd name="T87" fmla="*/ 50 h 72"/>
                <a:gd name="T88" fmla="*/ 62 w 71"/>
                <a:gd name="T89" fmla="*/ 42 h 72"/>
                <a:gd name="T90" fmla="*/ 68 w 71"/>
                <a:gd name="T91" fmla="*/ 42 h 72"/>
                <a:gd name="T92" fmla="*/ 71 w 71"/>
                <a:gd name="T93" fmla="*/ 38 h 72"/>
                <a:gd name="T94" fmla="*/ 71 w 71"/>
                <a:gd name="T95" fmla="*/ 34 h 72"/>
                <a:gd name="T96" fmla="*/ 68 w 71"/>
                <a:gd name="T97" fmla="*/ 30 h 72"/>
                <a:gd name="T98" fmla="*/ 36 w 71"/>
                <a:gd name="T99" fmla="*/ 48 h 72"/>
                <a:gd name="T100" fmla="*/ 24 w 71"/>
                <a:gd name="T101" fmla="*/ 36 h 72"/>
                <a:gd name="T102" fmla="*/ 36 w 71"/>
                <a:gd name="T103" fmla="*/ 24 h 72"/>
                <a:gd name="T104" fmla="*/ 48 w 71"/>
                <a:gd name="T105" fmla="*/ 36 h 72"/>
                <a:gd name="T106" fmla="*/ 36 w 71"/>
                <a:gd name="T10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1" h="72">
                  <a:moveTo>
                    <a:pt x="68" y="30"/>
                  </a:moveTo>
                  <a:cubicBezTo>
                    <a:pt x="62" y="30"/>
                    <a:pt x="62" y="30"/>
                    <a:pt x="62" y="30"/>
                  </a:cubicBezTo>
                  <a:cubicBezTo>
                    <a:pt x="61" y="27"/>
                    <a:pt x="60" y="24"/>
                    <a:pt x="58" y="21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4" y="16"/>
                    <a:pt x="64" y="13"/>
                    <a:pt x="63" y="12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7"/>
                    <a:pt x="56" y="7"/>
                    <a:pt x="54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11"/>
                    <a:pt x="45" y="10"/>
                    <a:pt x="42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0"/>
                    <a:pt x="30" y="2"/>
                    <a:pt x="30" y="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7" y="10"/>
                    <a:pt x="24" y="11"/>
                    <a:pt x="21" y="13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7"/>
                    <a:pt x="13" y="7"/>
                    <a:pt x="12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3"/>
                    <a:pt x="7" y="16"/>
                    <a:pt x="9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4"/>
                    <a:pt x="10" y="27"/>
                    <a:pt x="9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31"/>
                    <a:pt x="0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1" y="42"/>
                    <a:pt x="3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5"/>
                    <a:pt x="11" y="48"/>
                    <a:pt x="13" y="50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7" y="56"/>
                    <a:pt x="7" y="58"/>
                    <a:pt x="9" y="60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5" y="64"/>
                    <a:pt x="17" y="6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4" y="60"/>
                    <a:pt x="26" y="61"/>
                    <a:pt x="30" y="62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0"/>
                    <a:pt x="31" y="72"/>
                    <a:pt x="33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0" y="72"/>
                    <a:pt x="41" y="70"/>
                    <a:pt x="41" y="68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4" y="61"/>
                    <a:pt x="47" y="60"/>
                    <a:pt x="50" y="59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8" y="64"/>
                    <a:pt x="59" y="63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4" y="58"/>
                    <a:pt x="64" y="56"/>
                    <a:pt x="62" y="54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0" y="48"/>
                    <a:pt x="61" y="45"/>
                    <a:pt x="62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0" y="42"/>
                    <a:pt x="71" y="40"/>
                    <a:pt x="71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2"/>
                    <a:pt x="70" y="30"/>
                    <a:pt x="68" y="30"/>
                  </a:cubicBezTo>
                  <a:close/>
                  <a:moveTo>
                    <a:pt x="36" y="48"/>
                  </a:moveTo>
                  <a:cubicBezTo>
                    <a:pt x="29" y="48"/>
                    <a:pt x="24" y="42"/>
                    <a:pt x="24" y="36"/>
                  </a:cubicBezTo>
                  <a:cubicBezTo>
                    <a:pt x="24" y="29"/>
                    <a:pt x="29" y="24"/>
                    <a:pt x="36" y="24"/>
                  </a:cubicBezTo>
                  <a:cubicBezTo>
                    <a:pt x="42" y="24"/>
                    <a:pt x="48" y="29"/>
                    <a:pt x="48" y="36"/>
                  </a:cubicBezTo>
                  <a:cubicBezTo>
                    <a:pt x="48" y="42"/>
                    <a:pt x="42" y="48"/>
                    <a:pt x="36" y="4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42"/>
            <p:cNvSpPr>
              <a:spLocks noEditPoints="1"/>
            </p:cNvSpPr>
            <p:nvPr/>
          </p:nvSpPr>
          <p:spPr bwMode="auto">
            <a:xfrm>
              <a:off x="4002088" y="4514533"/>
              <a:ext cx="414337" cy="419100"/>
            </a:xfrm>
            <a:custGeom>
              <a:avLst/>
              <a:gdLst>
                <a:gd name="T0" fmla="*/ 29 w 75"/>
                <a:gd name="T1" fmla="*/ 70 h 76"/>
                <a:gd name="T2" fmla="*/ 20 w 75"/>
                <a:gd name="T3" fmla="*/ 66 h 76"/>
                <a:gd name="T4" fmla="*/ 7 w 75"/>
                <a:gd name="T5" fmla="*/ 59 h 76"/>
                <a:gd name="T6" fmla="*/ 10 w 75"/>
                <a:gd name="T7" fmla="*/ 46 h 76"/>
                <a:gd name="T8" fmla="*/ 0 w 75"/>
                <a:gd name="T9" fmla="*/ 40 h 76"/>
                <a:gd name="T10" fmla="*/ 10 w 75"/>
                <a:gd name="T11" fmla="*/ 30 h 76"/>
                <a:gd name="T12" fmla="*/ 8 w 75"/>
                <a:gd name="T13" fmla="*/ 16 h 76"/>
                <a:gd name="T14" fmla="*/ 21 w 75"/>
                <a:gd name="T15" fmla="*/ 9 h 76"/>
                <a:gd name="T16" fmla="*/ 30 w 75"/>
                <a:gd name="T17" fmla="*/ 6 h 76"/>
                <a:gd name="T18" fmla="*/ 46 w 75"/>
                <a:gd name="T19" fmla="*/ 6 h 76"/>
                <a:gd name="T20" fmla="*/ 55 w 75"/>
                <a:gd name="T21" fmla="*/ 9 h 76"/>
                <a:gd name="T22" fmla="*/ 68 w 75"/>
                <a:gd name="T23" fmla="*/ 17 h 76"/>
                <a:gd name="T24" fmla="*/ 65 w 75"/>
                <a:gd name="T25" fmla="*/ 30 h 76"/>
                <a:gd name="T26" fmla="*/ 75 w 75"/>
                <a:gd name="T27" fmla="*/ 40 h 76"/>
                <a:gd name="T28" fmla="*/ 65 w 75"/>
                <a:gd name="T29" fmla="*/ 46 h 76"/>
                <a:gd name="T30" fmla="*/ 66 w 75"/>
                <a:gd name="T31" fmla="*/ 63 h 76"/>
                <a:gd name="T32" fmla="*/ 52 w 75"/>
                <a:gd name="T33" fmla="*/ 63 h 76"/>
                <a:gd name="T34" fmla="*/ 40 w 75"/>
                <a:gd name="T35" fmla="*/ 76 h 76"/>
                <a:gd name="T36" fmla="*/ 32 w 75"/>
                <a:gd name="T37" fmla="*/ 62 h 76"/>
                <a:gd name="T38" fmla="*/ 35 w 75"/>
                <a:gd name="T39" fmla="*/ 72 h 76"/>
                <a:gd name="T40" fmla="*/ 40 w 75"/>
                <a:gd name="T41" fmla="*/ 72 h 76"/>
                <a:gd name="T42" fmla="*/ 43 w 75"/>
                <a:gd name="T43" fmla="*/ 62 h 76"/>
                <a:gd name="T44" fmla="*/ 57 w 75"/>
                <a:gd name="T45" fmla="*/ 63 h 76"/>
                <a:gd name="T46" fmla="*/ 63 w 75"/>
                <a:gd name="T47" fmla="*/ 58 h 76"/>
                <a:gd name="T48" fmla="*/ 62 w 75"/>
                <a:gd name="T49" fmla="*/ 43 h 76"/>
                <a:gd name="T50" fmla="*/ 71 w 75"/>
                <a:gd name="T51" fmla="*/ 40 h 76"/>
                <a:gd name="T52" fmla="*/ 62 w 75"/>
                <a:gd name="T53" fmla="*/ 34 h 76"/>
                <a:gd name="T54" fmla="*/ 58 w 75"/>
                <a:gd name="T55" fmla="*/ 23 h 76"/>
                <a:gd name="T56" fmla="*/ 63 w 75"/>
                <a:gd name="T57" fmla="*/ 15 h 76"/>
                <a:gd name="T58" fmla="*/ 52 w 75"/>
                <a:gd name="T59" fmla="*/ 18 h 76"/>
                <a:gd name="T60" fmla="*/ 42 w 75"/>
                <a:gd name="T61" fmla="*/ 13 h 76"/>
                <a:gd name="T62" fmla="*/ 35 w 75"/>
                <a:gd name="T63" fmla="*/ 4 h 76"/>
                <a:gd name="T64" fmla="*/ 32 w 75"/>
                <a:gd name="T65" fmla="*/ 13 h 76"/>
                <a:gd name="T66" fmla="*/ 18 w 75"/>
                <a:gd name="T67" fmla="*/ 12 h 76"/>
                <a:gd name="T68" fmla="*/ 12 w 75"/>
                <a:gd name="T69" fmla="*/ 16 h 76"/>
                <a:gd name="T70" fmla="*/ 16 w 75"/>
                <a:gd name="T71" fmla="*/ 24 h 76"/>
                <a:gd name="T72" fmla="*/ 5 w 75"/>
                <a:gd name="T73" fmla="*/ 34 h 76"/>
                <a:gd name="T74" fmla="*/ 4 w 75"/>
                <a:gd name="T75" fmla="*/ 41 h 76"/>
                <a:gd name="T76" fmla="*/ 13 w 75"/>
                <a:gd name="T77" fmla="*/ 43 h 76"/>
                <a:gd name="T78" fmla="*/ 12 w 75"/>
                <a:gd name="T79" fmla="*/ 58 h 76"/>
                <a:gd name="T80" fmla="*/ 15 w 75"/>
                <a:gd name="T81" fmla="*/ 63 h 76"/>
                <a:gd name="T82" fmla="*/ 38 w 75"/>
                <a:gd name="T83" fmla="*/ 52 h 76"/>
                <a:gd name="T84" fmla="*/ 52 w 75"/>
                <a:gd name="T85" fmla="*/ 38 h 76"/>
                <a:gd name="T86" fmla="*/ 28 w 75"/>
                <a:gd name="T87" fmla="*/ 38 h 76"/>
                <a:gd name="T88" fmla="*/ 38 w 75"/>
                <a:gd name="T89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6">
                  <a:moveTo>
                    <a:pt x="40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29" y="73"/>
                    <a:pt x="29" y="70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7" y="65"/>
                    <a:pt x="25" y="64"/>
                    <a:pt x="23" y="63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8" y="68"/>
                    <a:pt x="14" y="68"/>
                    <a:pt x="12" y="6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2"/>
                    <a:pt x="7" y="60"/>
                    <a:pt x="7" y="59"/>
                  </a:cubicBezTo>
                  <a:cubicBezTo>
                    <a:pt x="7" y="57"/>
                    <a:pt x="8" y="56"/>
                    <a:pt x="9" y="55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1" y="50"/>
                    <a:pt x="10" y="48"/>
                    <a:pt x="1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6"/>
                    <a:pt x="2" y="45"/>
                    <a:pt x="1" y="44"/>
                  </a:cubicBezTo>
                  <a:cubicBezTo>
                    <a:pt x="0" y="43"/>
                    <a:pt x="0" y="41"/>
                    <a:pt x="0" y="4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2"/>
                    <a:pt x="2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6"/>
                    <a:pt x="12" y="2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9"/>
                    <a:pt x="8" y="18"/>
                    <a:pt x="8" y="16"/>
                  </a:cubicBezTo>
                  <a:cubicBezTo>
                    <a:pt x="8" y="15"/>
                    <a:pt x="8" y="13"/>
                    <a:pt x="9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5" y="7"/>
                    <a:pt x="18" y="7"/>
                    <a:pt x="21" y="9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1"/>
                    <a:pt x="30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2"/>
                    <a:pt x="32" y="0"/>
                    <a:pt x="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6" y="2"/>
                    <a:pt x="46" y="6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11"/>
                    <a:pt x="50" y="11"/>
                    <a:pt x="52" y="12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7"/>
                    <a:pt x="61" y="7"/>
                    <a:pt x="63" y="9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7" y="14"/>
                    <a:pt x="68" y="15"/>
                    <a:pt x="68" y="17"/>
                  </a:cubicBezTo>
                  <a:cubicBezTo>
                    <a:pt x="68" y="18"/>
                    <a:pt x="67" y="20"/>
                    <a:pt x="66" y="21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4" y="26"/>
                    <a:pt x="65" y="28"/>
                    <a:pt x="65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3" y="30"/>
                    <a:pt x="75" y="32"/>
                    <a:pt x="75" y="36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5" y="43"/>
                    <a:pt x="73" y="46"/>
                    <a:pt x="70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8"/>
                    <a:pt x="64" y="50"/>
                    <a:pt x="63" y="52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7"/>
                    <a:pt x="68" y="61"/>
                    <a:pt x="66" y="63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1" y="68"/>
                    <a:pt x="57" y="68"/>
                    <a:pt x="55" y="6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0" y="64"/>
                    <a:pt x="48" y="65"/>
                    <a:pt x="45" y="66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3"/>
                    <a:pt x="43" y="76"/>
                    <a:pt x="40" y="76"/>
                  </a:cubicBezTo>
                  <a:close/>
                  <a:moveTo>
                    <a:pt x="23" y="58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60"/>
                    <a:pt x="29" y="62"/>
                    <a:pt x="32" y="62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4" y="72"/>
                    <a:pt x="35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1" y="72"/>
                    <a:pt x="41" y="71"/>
                    <a:pt x="41" y="70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6" y="62"/>
                    <a:pt x="48" y="60"/>
                    <a:pt x="51" y="59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8" y="64"/>
                    <a:pt x="59" y="64"/>
                    <a:pt x="60" y="63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4" y="60"/>
                    <a:pt x="64" y="58"/>
                    <a:pt x="63" y="58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49"/>
                    <a:pt x="61" y="46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2"/>
                    <a:pt x="71" y="41"/>
                    <a:pt x="71" y="40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5"/>
                    <a:pt x="71" y="34"/>
                    <a:pt x="70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0"/>
                    <a:pt x="60" y="27"/>
                    <a:pt x="59" y="25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4" y="17"/>
                    <a:pt x="64" y="17"/>
                  </a:cubicBezTo>
                  <a:cubicBezTo>
                    <a:pt x="64" y="16"/>
                    <a:pt x="63" y="16"/>
                    <a:pt x="63" y="1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59" y="12"/>
                    <a:pt x="58" y="12"/>
                    <a:pt x="57" y="1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5"/>
                    <a:pt x="41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9" y="14"/>
                    <a:pt x="27" y="15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1"/>
                    <a:pt x="16" y="11"/>
                    <a:pt x="15" y="1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7"/>
                    <a:pt x="14" y="29"/>
                    <a:pt x="13" y="32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4"/>
                    <a:pt x="4" y="34"/>
                    <a:pt x="4" y="3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2"/>
                    <a:pt x="5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6"/>
                    <a:pt x="15" y="49"/>
                    <a:pt x="16" y="51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8"/>
                    <a:pt x="11" y="58"/>
                    <a:pt x="11" y="59"/>
                  </a:cubicBezTo>
                  <a:cubicBezTo>
                    <a:pt x="11" y="59"/>
                    <a:pt x="12" y="60"/>
                    <a:pt x="12" y="60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4"/>
                    <a:pt x="17" y="64"/>
                    <a:pt x="18" y="63"/>
                  </a:cubicBezTo>
                  <a:lnTo>
                    <a:pt x="23" y="58"/>
                  </a:lnTo>
                  <a:close/>
                  <a:moveTo>
                    <a:pt x="38" y="52"/>
                  </a:moveTo>
                  <a:cubicBezTo>
                    <a:pt x="30" y="52"/>
                    <a:pt x="24" y="46"/>
                    <a:pt x="24" y="38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2" y="30"/>
                    <a:pt x="52" y="38"/>
                  </a:cubicBezTo>
                  <a:cubicBezTo>
                    <a:pt x="52" y="46"/>
                    <a:pt x="45" y="52"/>
                    <a:pt x="38" y="52"/>
                  </a:cubicBezTo>
                  <a:close/>
                  <a:moveTo>
                    <a:pt x="38" y="28"/>
                  </a:moveTo>
                  <a:cubicBezTo>
                    <a:pt x="32" y="28"/>
                    <a:pt x="28" y="32"/>
                    <a:pt x="28" y="38"/>
                  </a:cubicBezTo>
                  <a:cubicBezTo>
                    <a:pt x="28" y="43"/>
                    <a:pt x="32" y="48"/>
                    <a:pt x="38" y="48"/>
                  </a:cubicBezTo>
                  <a:cubicBezTo>
                    <a:pt x="43" y="48"/>
                    <a:pt x="48" y="43"/>
                    <a:pt x="48" y="38"/>
                  </a:cubicBezTo>
                  <a:cubicBezTo>
                    <a:pt x="48" y="32"/>
                    <a:pt x="43" y="28"/>
                    <a:pt x="38" y="28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43"/>
            <p:cNvSpPr/>
            <p:nvPr/>
          </p:nvSpPr>
          <p:spPr bwMode="auto">
            <a:xfrm>
              <a:off x="4222750" y="4768533"/>
              <a:ext cx="82550" cy="66675"/>
            </a:xfrm>
            <a:custGeom>
              <a:avLst/>
              <a:gdLst>
                <a:gd name="T0" fmla="*/ 2 w 15"/>
                <a:gd name="T1" fmla="*/ 12 h 12"/>
                <a:gd name="T2" fmla="*/ 1 w 15"/>
                <a:gd name="T3" fmla="*/ 10 h 12"/>
                <a:gd name="T4" fmla="*/ 2 w 15"/>
                <a:gd name="T5" fmla="*/ 9 h 12"/>
                <a:gd name="T6" fmla="*/ 12 w 15"/>
                <a:gd name="T7" fmla="*/ 1 h 12"/>
                <a:gd name="T8" fmla="*/ 14 w 15"/>
                <a:gd name="T9" fmla="*/ 0 h 12"/>
                <a:gd name="T10" fmla="*/ 14 w 15"/>
                <a:gd name="T11" fmla="*/ 2 h 12"/>
                <a:gd name="T12" fmla="*/ 2 w 15"/>
                <a:gd name="T13" fmla="*/ 11 h 12"/>
                <a:gd name="T14" fmla="*/ 2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2" y="12"/>
                  </a:moveTo>
                  <a:cubicBezTo>
                    <a:pt x="1" y="12"/>
                    <a:pt x="1" y="11"/>
                    <a:pt x="1" y="10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6" y="7"/>
                    <a:pt x="9" y="4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1"/>
                    <a:pt x="14" y="2"/>
                  </a:cubicBezTo>
                  <a:cubicBezTo>
                    <a:pt x="12" y="7"/>
                    <a:pt x="7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44"/>
            <p:cNvSpPr/>
            <p:nvPr/>
          </p:nvSpPr>
          <p:spPr bwMode="auto">
            <a:xfrm>
              <a:off x="4102100" y="4614545"/>
              <a:ext cx="93662" cy="87313"/>
            </a:xfrm>
            <a:custGeom>
              <a:avLst/>
              <a:gdLst>
                <a:gd name="T0" fmla="*/ 1 w 17"/>
                <a:gd name="T1" fmla="*/ 16 h 16"/>
                <a:gd name="T2" fmla="*/ 1 w 17"/>
                <a:gd name="T3" fmla="*/ 16 h 16"/>
                <a:gd name="T4" fmla="*/ 0 w 17"/>
                <a:gd name="T5" fmla="*/ 14 h 16"/>
                <a:gd name="T6" fmla="*/ 15 w 17"/>
                <a:gd name="T7" fmla="*/ 0 h 16"/>
                <a:gd name="T8" fmla="*/ 17 w 17"/>
                <a:gd name="T9" fmla="*/ 1 h 16"/>
                <a:gd name="T10" fmla="*/ 16 w 17"/>
                <a:gd name="T11" fmla="*/ 3 h 16"/>
                <a:gd name="T12" fmla="*/ 3 w 17"/>
                <a:gd name="T13" fmla="*/ 15 h 16"/>
                <a:gd name="T14" fmla="*/ 1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2" y="7"/>
                    <a:pt x="8" y="2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0" y="4"/>
                    <a:pt x="5" y="9"/>
                    <a:pt x="3" y="15"/>
                  </a:cubicBezTo>
                  <a:cubicBezTo>
                    <a:pt x="3" y="15"/>
                    <a:pt x="2" y="16"/>
                    <a:pt x="1" y="1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84396" y="5918158"/>
            <a:ext cx="2250579" cy="423460"/>
            <a:chOff x="4918075" y="5325745"/>
            <a:chExt cx="2117725" cy="398463"/>
          </a:xfrm>
        </p:grpSpPr>
        <p:sp>
          <p:nvSpPr>
            <p:cNvPr id="162" name="Rectangle 45"/>
            <p:cNvSpPr>
              <a:spLocks noChangeArrowheads="1"/>
            </p:cNvSpPr>
            <p:nvPr/>
          </p:nvSpPr>
          <p:spPr bwMode="auto">
            <a:xfrm>
              <a:off x="4918075" y="5347970"/>
              <a:ext cx="2095500" cy="37623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Rectangle 46"/>
            <p:cNvSpPr>
              <a:spLocks noChangeArrowheads="1"/>
            </p:cNvSpPr>
            <p:nvPr/>
          </p:nvSpPr>
          <p:spPr bwMode="auto">
            <a:xfrm>
              <a:off x="4918075" y="5568633"/>
              <a:ext cx="2095500" cy="155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47"/>
            <p:cNvSpPr>
              <a:spLocks noEditPoints="1"/>
            </p:cNvSpPr>
            <p:nvPr/>
          </p:nvSpPr>
          <p:spPr bwMode="auto">
            <a:xfrm>
              <a:off x="4918075" y="5325745"/>
              <a:ext cx="2117725" cy="398463"/>
            </a:xfrm>
            <a:custGeom>
              <a:avLst/>
              <a:gdLst>
                <a:gd name="T0" fmla="*/ 1334 w 1334"/>
                <a:gd name="T1" fmla="*/ 251 h 251"/>
                <a:gd name="T2" fmla="*/ 0 w 1334"/>
                <a:gd name="T3" fmla="*/ 251 h 251"/>
                <a:gd name="T4" fmla="*/ 0 w 1334"/>
                <a:gd name="T5" fmla="*/ 0 h 251"/>
                <a:gd name="T6" fmla="*/ 1334 w 1334"/>
                <a:gd name="T7" fmla="*/ 0 h 251"/>
                <a:gd name="T8" fmla="*/ 1334 w 1334"/>
                <a:gd name="T9" fmla="*/ 251 h 251"/>
                <a:gd name="T10" fmla="*/ 14 w 1334"/>
                <a:gd name="T11" fmla="*/ 237 h 251"/>
                <a:gd name="T12" fmla="*/ 1320 w 1334"/>
                <a:gd name="T13" fmla="*/ 237 h 251"/>
                <a:gd name="T14" fmla="*/ 1320 w 1334"/>
                <a:gd name="T15" fmla="*/ 14 h 251"/>
                <a:gd name="T16" fmla="*/ 14 w 1334"/>
                <a:gd name="T17" fmla="*/ 14 h 251"/>
                <a:gd name="T18" fmla="*/ 14 w 1334"/>
                <a:gd name="T19" fmla="*/ 23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4" h="251">
                  <a:moveTo>
                    <a:pt x="1334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1334" y="0"/>
                  </a:lnTo>
                  <a:lnTo>
                    <a:pt x="1334" y="251"/>
                  </a:lnTo>
                  <a:close/>
                  <a:moveTo>
                    <a:pt x="14" y="237"/>
                  </a:moveTo>
                  <a:lnTo>
                    <a:pt x="1320" y="237"/>
                  </a:lnTo>
                  <a:lnTo>
                    <a:pt x="1320" y="14"/>
                  </a:lnTo>
                  <a:lnTo>
                    <a:pt x="14" y="14"/>
                  </a:lnTo>
                  <a:lnTo>
                    <a:pt x="14" y="23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Rectangle 48"/>
            <p:cNvSpPr>
              <a:spLocks noChangeArrowheads="1"/>
            </p:cNvSpPr>
            <p:nvPr/>
          </p:nvSpPr>
          <p:spPr bwMode="auto">
            <a:xfrm>
              <a:off x="5027613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Rectangle 49"/>
            <p:cNvSpPr>
              <a:spLocks noChangeArrowheads="1"/>
            </p:cNvSpPr>
            <p:nvPr/>
          </p:nvSpPr>
          <p:spPr bwMode="auto">
            <a:xfrm>
              <a:off x="513873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Rectangle 50"/>
            <p:cNvSpPr>
              <a:spLocks noChangeArrowheads="1"/>
            </p:cNvSpPr>
            <p:nvPr/>
          </p:nvSpPr>
          <p:spPr bwMode="auto">
            <a:xfrm>
              <a:off x="5248275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Rectangle 51"/>
            <p:cNvSpPr>
              <a:spLocks noChangeArrowheads="1"/>
            </p:cNvSpPr>
            <p:nvPr/>
          </p:nvSpPr>
          <p:spPr bwMode="auto">
            <a:xfrm>
              <a:off x="5359400" y="5325745"/>
              <a:ext cx="20637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Rectangle 52"/>
            <p:cNvSpPr>
              <a:spLocks noChangeArrowheads="1"/>
            </p:cNvSpPr>
            <p:nvPr/>
          </p:nvSpPr>
          <p:spPr bwMode="auto">
            <a:xfrm>
              <a:off x="5468938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53"/>
            <p:cNvSpPr>
              <a:spLocks noChangeArrowheads="1"/>
            </p:cNvSpPr>
            <p:nvPr/>
          </p:nvSpPr>
          <p:spPr bwMode="auto">
            <a:xfrm>
              <a:off x="5580063" y="5325745"/>
              <a:ext cx="20637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54"/>
            <p:cNvSpPr>
              <a:spLocks noChangeArrowheads="1"/>
            </p:cNvSpPr>
            <p:nvPr/>
          </p:nvSpPr>
          <p:spPr bwMode="auto">
            <a:xfrm>
              <a:off x="5689600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55"/>
            <p:cNvSpPr>
              <a:spLocks noChangeArrowheads="1"/>
            </p:cNvSpPr>
            <p:nvPr/>
          </p:nvSpPr>
          <p:spPr bwMode="auto">
            <a:xfrm>
              <a:off x="579913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Rectangle 56"/>
            <p:cNvSpPr>
              <a:spLocks noChangeArrowheads="1"/>
            </p:cNvSpPr>
            <p:nvPr/>
          </p:nvSpPr>
          <p:spPr bwMode="auto">
            <a:xfrm>
              <a:off x="5910263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Rectangle 57"/>
            <p:cNvSpPr>
              <a:spLocks noChangeArrowheads="1"/>
            </p:cNvSpPr>
            <p:nvPr/>
          </p:nvSpPr>
          <p:spPr bwMode="auto">
            <a:xfrm>
              <a:off x="6019800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Rectangle 58"/>
            <p:cNvSpPr>
              <a:spLocks noChangeArrowheads="1"/>
            </p:cNvSpPr>
            <p:nvPr/>
          </p:nvSpPr>
          <p:spPr bwMode="auto">
            <a:xfrm>
              <a:off x="6130925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Rectangle 59"/>
            <p:cNvSpPr>
              <a:spLocks noChangeArrowheads="1"/>
            </p:cNvSpPr>
            <p:nvPr/>
          </p:nvSpPr>
          <p:spPr bwMode="auto">
            <a:xfrm>
              <a:off x="6240463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Rectangle 60"/>
            <p:cNvSpPr>
              <a:spLocks noChangeArrowheads="1"/>
            </p:cNvSpPr>
            <p:nvPr/>
          </p:nvSpPr>
          <p:spPr bwMode="auto">
            <a:xfrm>
              <a:off x="635158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Rectangle 61"/>
            <p:cNvSpPr>
              <a:spLocks noChangeArrowheads="1"/>
            </p:cNvSpPr>
            <p:nvPr/>
          </p:nvSpPr>
          <p:spPr bwMode="auto">
            <a:xfrm>
              <a:off x="6461125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Rectangle 62"/>
            <p:cNvSpPr>
              <a:spLocks noChangeArrowheads="1"/>
            </p:cNvSpPr>
            <p:nvPr/>
          </p:nvSpPr>
          <p:spPr bwMode="auto">
            <a:xfrm>
              <a:off x="6572250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63"/>
            <p:cNvSpPr>
              <a:spLocks noChangeArrowheads="1"/>
            </p:cNvSpPr>
            <p:nvPr/>
          </p:nvSpPr>
          <p:spPr bwMode="auto">
            <a:xfrm>
              <a:off x="668178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Rectangle 64"/>
            <p:cNvSpPr>
              <a:spLocks noChangeArrowheads="1"/>
            </p:cNvSpPr>
            <p:nvPr/>
          </p:nvSpPr>
          <p:spPr bwMode="auto">
            <a:xfrm>
              <a:off x="6792913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Rectangle 65"/>
            <p:cNvSpPr>
              <a:spLocks noChangeArrowheads="1"/>
            </p:cNvSpPr>
            <p:nvPr/>
          </p:nvSpPr>
          <p:spPr bwMode="auto">
            <a:xfrm>
              <a:off x="6902450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Freeform 66"/>
          <p:cNvSpPr/>
          <p:nvPr/>
        </p:nvSpPr>
        <p:spPr bwMode="auto">
          <a:xfrm>
            <a:off x="10481290" y="4542430"/>
            <a:ext cx="187267" cy="23619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68"/>
          <p:cNvSpPr/>
          <p:nvPr/>
        </p:nvSpPr>
        <p:spPr bwMode="auto">
          <a:xfrm>
            <a:off x="11094724" y="6253608"/>
            <a:ext cx="187267" cy="21933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9"/>
          <p:cNvSpPr/>
          <p:nvPr/>
        </p:nvSpPr>
        <p:spPr bwMode="auto">
          <a:xfrm>
            <a:off x="11187515" y="6322778"/>
            <a:ext cx="141716" cy="23619"/>
          </a:xfrm>
          <a:custGeom>
            <a:avLst/>
            <a:gdLst>
              <a:gd name="T0" fmla="*/ 22 w 24"/>
              <a:gd name="T1" fmla="*/ 4 h 4"/>
              <a:gd name="T2" fmla="*/ 2 w 24"/>
              <a:gd name="T3" fmla="*/ 4 h 4"/>
              <a:gd name="T4" fmla="*/ 0 w 24"/>
              <a:gd name="T5" fmla="*/ 2 h 4"/>
              <a:gd name="T6" fmla="*/ 2 w 24"/>
              <a:gd name="T7" fmla="*/ 0 h 4"/>
              <a:gd name="T8" fmla="*/ 22 w 24"/>
              <a:gd name="T9" fmla="*/ 0 h 4"/>
              <a:gd name="T10" fmla="*/ 24 w 24"/>
              <a:gd name="T11" fmla="*/ 2 h 4"/>
              <a:gd name="T12" fmla="*/ 22 w 2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">
                <a:moveTo>
                  <a:pt x="2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3"/>
                  <a:pt x="23" y="4"/>
                  <a:pt x="2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71"/>
          <p:cNvSpPr/>
          <p:nvPr/>
        </p:nvSpPr>
        <p:spPr bwMode="auto">
          <a:xfrm>
            <a:off x="10526842" y="4613288"/>
            <a:ext cx="187267" cy="21933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72"/>
          <p:cNvSpPr/>
          <p:nvPr/>
        </p:nvSpPr>
        <p:spPr bwMode="auto">
          <a:xfrm>
            <a:off x="11047486" y="6322778"/>
            <a:ext cx="94477" cy="23619"/>
          </a:xfrm>
          <a:custGeom>
            <a:avLst/>
            <a:gdLst>
              <a:gd name="T0" fmla="*/ 14 w 16"/>
              <a:gd name="T1" fmla="*/ 4 h 4"/>
              <a:gd name="T2" fmla="*/ 2 w 16"/>
              <a:gd name="T3" fmla="*/ 4 h 4"/>
              <a:gd name="T4" fmla="*/ 0 w 16"/>
              <a:gd name="T5" fmla="*/ 2 h 4"/>
              <a:gd name="T6" fmla="*/ 2 w 16"/>
              <a:gd name="T7" fmla="*/ 0 h 4"/>
              <a:gd name="T8" fmla="*/ 14 w 16"/>
              <a:gd name="T9" fmla="*/ 0 h 4"/>
              <a:gd name="T10" fmla="*/ 16 w 16"/>
              <a:gd name="T11" fmla="*/ 2 h 4"/>
              <a:gd name="T12" fmla="*/ 14 w 1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ubicBezTo>
                  <a:pt x="16" y="3"/>
                  <a:pt x="15" y="4"/>
                  <a:pt x="1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3"/>
          <p:cNvSpPr/>
          <p:nvPr/>
        </p:nvSpPr>
        <p:spPr bwMode="auto">
          <a:xfrm>
            <a:off x="10976628" y="6393636"/>
            <a:ext cx="281744" cy="23619"/>
          </a:xfrm>
          <a:custGeom>
            <a:avLst/>
            <a:gdLst>
              <a:gd name="T0" fmla="*/ 46 w 48"/>
              <a:gd name="T1" fmla="*/ 4 h 4"/>
              <a:gd name="T2" fmla="*/ 2 w 48"/>
              <a:gd name="T3" fmla="*/ 4 h 4"/>
              <a:gd name="T4" fmla="*/ 0 w 48"/>
              <a:gd name="T5" fmla="*/ 2 h 4"/>
              <a:gd name="T6" fmla="*/ 2 w 48"/>
              <a:gd name="T7" fmla="*/ 0 h 4"/>
              <a:gd name="T8" fmla="*/ 46 w 48"/>
              <a:gd name="T9" fmla="*/ 0 h 4"/>
              <a:gd name="T10" fmla="*/ 48 w 48"/>
              <a:gd name="T11" fmla="*/ 2 h 4"/>
              <a:gd name="T12" fmla="*/ 46 w 4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4">
                <a:moveTo>
                  <a:pt x="4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cubicBezTo>
                  <a:pt x="48" y="3"/>
                  <a:pt x="47" y="4"/>
                  <a:pt x="4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0632462" y="4658496"/>
            <a:ext cx="673149" cy="528059"/>
            <a:chOff x="7421563" y="4177983"/>
            <a:chExt cx="633412" cy="496887"/>
          </a:xfrm>
        </p:grpSpPr>
        <p:sp>
          <p:nvSpPr>
            <p:cNvPr id="153" name="Freeform 67"/>
            <p:cNvSpPr/>
            <p:nvPr/>
          </p:nvSpPr>
          <p:spPr bwMode="auto">
            <a:xfrm>
              <a:off x="7466013" y="4222433"/>
              <a:ext cx="65087" cy="22225"/>
            </a:xfrm>
            <a:custGeom>
              <a:avLst/>
              <a:gdLst>
                <a:gd name="T0" fmla="*/ 10 w 12"/>
                <a:gd name="T1" fmla="*/ 4 h 4"/>
                <a:gd name="T2" fmla="*/ 2 w 12"/>
                <a:gd name="T3" fmla="*/ 4 h 4"/>
                <a:gd name="T4" fmla="*/ 0 w 12"/>
                <a:gd name="T5" fmla="*/ 2 h 4"/>
                <a:gd name="T6" fmla="*/ 2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70"/>
            <p:cNvSpPr/>
            <p:nvPr/>
          </p:nvSpPr>
          <p:spPr bwMode="auto">
            <a:xfrm>
              <a:off x="7421563" y="4354195"/>
              <a:ext cx="131762" cy="22225"/>
            </a:xfrm>
            <a:custGeom>
              <a:avLst/>
              <a:gdLst>
                <a:gd name="T0" fmla="*/ 22 w 24"/>
                <a:gd name="T1" fmla="*/ 4 h 4"/>
                <a:gd name="T2" fmla="*/ 2 w 24"/>
                <a:gd name="T3" fmla="*/ 4 h 4"/>
                <a:gd name="T4" fmla="*/ 0 w 24"/>
                <a:gd name="T5" fmla="*/ 2 h 4"/>
                <a:gd name="T6" fmla="*/ 2 w 24"/>
                <a:gd name="T7" fmla="*/ 0 h 4"/>
                <a:gd name="T8" fmla="*/ 22 w 24"/>
                <a:gd name="T9" fmla="*/ 0 h 4"/>
                <a:gd name="T10" fmla="*/ 24 w 24"/>
                <a:gd name="T11" fmla="*/ 2 h 4"/>
                <a:gd name="T12" fmla="*/ 2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2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74"/>
            <p:cNvSpPr/>
            <p:nvPr/>
          </p:nvSpPr>
          <p:spPr bwMode="auto">
            <a:xfrm>
              <a:off x="7497763" y="4177983"/>
              <a:ext cx="552450" cy="149225"/>
            </a:xfrm>
            <a:custGeom>
              <a:avLst/>
              <a:gdLst>
                <a:gd name="T0" fmla="*/ 337 w 348"/>
                <a:gd name="T1" fmla="*/ 94 h 94"/>
                <a:gd name="T2" fmla="*/ 317 w 348"/>
                <a:gd name="T3" fmla="*/ 14 h 94"/>
                <a:gd name="T4" fmla="*/ 35 w 348"/>
                <a:gd name="T5" fmla="*/ 14 h 94"/>
                <a:gd name="T6" fmla="*/ 14 w 348"/>
                <a:gd name="T7" fmla="*/ 94 h 94"/>
                <a:gd name="T8" fmla="*/ 0 w 348"/>
                <a:gd name="T9" fmla="*/ 90 h 94"/>
                <a:gd name="T10" fmla="*/ 25 w 348"/>
                <a:gd name="T11" fmla="*/ 0 h 94"/>
                <a:gd name="T12" fmla="*/ 327 w 348"/>
                <a:gd name="T13" fmla="*/ 0 h 94"/>
                <a:gd name="T14" fmla="*/ 348 w 348"/>
                <a:gd name="T15" fmla="*/ 90 h 94"/>
                <a:gd name="T16" fmla="*/ 337 w 348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94">
                  <a:moveTo>
                    <a:pt x="337" y="94"/>
                  </a:moveTo>
                  <a:lnTo>
                    <a:pt x="317" y="14"/>
                  </a:lnTo>
                  <a:lnTo>
                    <a:pt x="35" y="14"/>
                  </a:lnTo>
                  <a:lnTo>
                    <a:pt x="14" y="94"/>
                  </a:lnTo>
                  <a:lnTo>
                    <a:pt x="0" y="90"/>
                  </a:lnTo>
                  <a:lnTo>
                    <a:pt x="25" y="0"/>
                  </a:lnTo>
                  <a:lnTo>
                    <a:pt x="327" y="0"/>
                  </a:lnTo>
                  <a:lnTo>
                    <a:pt x="348" y="90"/>
                  </a:lnTo>
                  <a:lnTo>
                    <a:pt x="337" y="9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75"/>
            <p:cNvSpPr/>
            <p:nvPr/>
          </p:nvSpPr>
          <p:spPr bwMode="auto">
            <a:xfrm>
              <a:off x="7653338" y="4184333"/>
              <a:ext cx="53975" cy="142875"/>
            </a:xfrm>
            <a:custGeom>
              <a:avLst/>
              <a:gdLst>
                <a:gd name="T0" fmla="*/ 14 w 34"/>
                <a:gd name="T1" fmla="*/ 90 h 90"/>
                <a:gd name="T2" fmla="*/ 0 w 34"/>
                <a:gd name="T3" fmla="*/ 86 h 90"/>
                <a:gd name="T4" fmla="*/ 21 w 34"/>
                <a:gd name="T5" fmla="*/ 0 h 90"/>
                <a:gd name="T6" fmla="*/ 34 w 34"/>
                <a:gd name="T7" fmla="*/ 3 h 90"/>
                <a:gd name="T8" fmla="*/ 1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14" y="90"/>
                  </a:moveTo>
                  <a:lnTo>
                    <a:pt x="0" y="86"/>
                  </a:lnTo>
                  <a:lnTo>
                    <a:pt x="21" y="0"/>
                  </a:lnTo>
                  <a:lnTo>
                    <a:pt x="34" y="3"/>
                  </a:lnTo>
                  <a:lnTo>
                    <a:pt x="14" y="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76"/>
            <p:cNvSpPr/>
            <p:nvPr/>
          </p:nvSpPr>
          <p:spPr bwMode="auto">
            <a:xfrm>
              <a:off x="7823200" y="4184333"/>
              <a:ext cx="55562" cy="142875"/>
            </a:xfrm>
            <a:custGeom>
              <a:avLst/>
              <a:gdLst>
                <a:gd name="T0" fmla="*/ 25 w 35"/>
                <a:gd name="T1" fmla="*/ 90 h 90"/>
                <a:gd name="T2" fmla="*/ 0 w 35"/>
                <a:gd name="T3" fmla="*/ 3 h 90"/>
                <a:gd name="T4" fmla="*/ 14 w 35"/>
                <a:gd name="T5" fmla="*/ 0 h 90"/>
                <a:gd name="T6" fmla="*/ 35 w 35"/>
                <a:gd name="T7" fmla="*/ 86 h 90"/>
                <a:gd name="T8" fmla="*/ 25 w 3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0">
                  <a:moveTo>
                    <a:pt x="25" y="90"/>
                  </a:moveTo>
                  <a:lnTo>
                    <a:pt x="0" y="3"/>
                  </a:lnTo>
                  <a:lnTo>
                    <a:pt x="14" y="0"/>
                  </a:lnTo>
                  <a:lnTo>
                    <a:pt x="35" y="86"/>
                  </a:lnTo>
                  <a:lnTo>
                    <a:pt x="25" y="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77"/>
            <p:cNvSpPr/>
            <p:nvPr/>
          </p:nvSpPr>
          <p:spPr bwMode="auto">
            <a:xfrm>
              <a:off x="7504113" y="4316095"/>
              <a:ext cx="546100" cy="358775"/>
            </a:xfrm>
            <a:custGeom>
              <a:avLst/>
              <a:gdLst>
                <a:gd name="T0" fmla="*/ 167 w 344"/>
                <a:gd name="T1" fmla="*/ 226 h 226"/>
                <a:gd name="T2" fmla="*/ 0 w 344"/>
                <a:gd name="T3" fmla="*/ 10 h 226"/>
                <a:gd name="T4" fmla="*/ 10 w 344"/>
                <a:gd name="T5" fmla="*/ 0 h 226"/>
                <a:gd name="T6" fmla="*/ 167 w 344"/>
                <a:gd name="T7" fmla="*/ 205 h 226"/>
                <a:gd name="T8" fmla="*/ 333 w 344"/>
                <a:gd name="T9" fmla="*/ 0 h 226"/>
                <a:gd name="T10" fmla="*/ 344 w 344"/>
                <a:gd name="T11" fmla="*/ 10 h 226"/>
                <a:gd name="T12" fmla="*/ 167 w 344"/>
                <a:gd name="T13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6">
                  <a:moveTo>
                    <a:pt x="167" y="226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67" y="205"/>
                  </a:lnTo>
                  <a:lnTo>
                    <a:pt x="333" y="0"/>
                  </a:lnTo>
                  <a:lnTo>
                    <a:pt x="344" y="10"/>
                  </a:lnTo>
                  <a:lnTo>
                    <a:pt x="167" y="226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78"/>
            <p:cNvSpPr/>
            <p:nvPr/>
          </p:nvSpPr>
          <p:spPr bwMode="auto">
            <a:xfrm>
              <a:off x="7646988" y="4320858"/>
              <a:ext cx="133350" cy="338138"/>
            </a:xfrm>
            <a:custGeom>
              <a:avLst/>
              <a:gdLst>
                <a:gd name="T0" fmla="*/ 70 w 84"/>
                <a:gd name="T1" fmla="*/ 213 h 213"/>
                <a:gd name="T2" fmla="*/ 0 w 84"/>
                <a:gd name="T3" fmla="*/ 4 h 213"/>
                <a:gd name="T4" fmla="*/ 14 w 84"/>
                <a:gd name="T5" fmla="*/ 0 h 213"/>
                <a:gd name="T6" fmla="*/ 84 w 84"/>
                <a:gd name="T7" fmla="*/ 209 h 213"/>
                <a:gd name="T8" fmla="*/ 70 w 84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13">
                  <a:moveTo>
                    <a:pt x="70" y="213"/>
                  </a:moveTo>
                  <a:lnTo>
                    <a:pt x="0" y="4"/>
                  </a:lnTo>
                  <a:lnTo>
                    <a:pt x="14" y="0"/>
                  </a:lnTo>
                  <a:lnTo>
                    <a:pt x="84" y="209"/>
                  </a:lnTo>
                  <a:lnTo>
                    <a:pt x="70" y="21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79"/>
            <p:cNvSpPr/>
            <p:nvPr/>
          </p:nvSpPr>
          <p:spPr bwMode="auto">
            <a:xfrm>
              <a:off x="7758113" y="4320858"/>
              <a:ext cx="120650" cy="338138"/>
            </a:xfrm>
            <a:custGeom>
              <a:avLst/>
              <a:gdLst>
                <a:gd name="T0" fmla="*/ 14 w 76"/>
                <a:gd name="T1" fmla="*/ 213 h 213"/>
                <a:gd name="T2" fmla="*/ 0 w 76"/>
                <a:gd name="T3" fmla="*/ 209 h 213"/>
                <a:gd name="T4" fmla="*/ 66 w 76"/>
                <a:gd name="T5" fmla="*/ 0 h 213"/>
                <a:gd name="T6" fmla="*/ 76 w 76"/>
                <a:gd name="T7" fmla="*/ 4 h 213"/>
                <a:gd name="T8" fmla="*/ 14 w 76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13">
                  <a:moveTo>
                    <a:pt x="14" y="213"/>
                  </a:moveTo>
                  <a:lnTo>
                    <a:pt x="0" y="209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14" y="21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80"/>
            <p:cNvSpPr/>
            <p:nvPr/>
          </p:nvSpPr>
          <p:spPr bwMode="auto">
            <a:xfrm>
              <a:off x="7497763" y="4309745"/>
              <a:ext cx="557212" cy="22225"/>
            </a:xfrm>
            <a:custGeom>
              <a:avLst/>
              <a:gdLst>
                <a:gd name="T0" fmla="*/ 2 w 101"/>
                <a:gd name="T1" fmla="*/ 4 h 4"/>
                <a:gd name="T2" fmla="*/ 0 w 101"/>
                <a:gd name="T3" fmla="*/ 2 h 4"/>
                <a:gd name="T4" fmla="*/ 2 w 101"/>
                <a:gd name="T5" fmla="*/ 0 h 4"/>
                <a:gd name="T6" fmla="*/ 98 w 101"/>
                <a:gd name="T7" fmla="*/ 0 h 4"/>
                <a:gd name="T8" fmla="*/ 99 w 101"/>
                <a:gd name="T9" fmla="*/ 0 h 4"/>
                <a:gd name="T10" fmla="*/ 101 w 101"/>
                <a:gd name="T11" fmla="*/ 2 h 4"/>
                <a:gd name="T12" fmla="*/ 99 w 101"/>
                <a:gd name="T13" fmla="*/ 4 h 4"/>
                <a:gd name="T14" fmla="*/ 2 w 101"/>
                <a:gd name="T15" fmla="*/ 4 h 4"/>
                <a:gd name="T16" fmla="*/ 2 w 10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9" y="0"/>
                  </a:cubicBezTo>
                  <a:cubicBezTo>
                    <a:pt x="100" y="0"/>
                    <a:pt x="100" y="1"/>
                    <a:pt x="101" y="2"/>
                  </a:cubicBezTo>
                  <a:cubicBezTo>
                    <a:pt x="101" y="3"/>
                    <a:pt x="100" y="4"/>
                    <a:pt x="9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883838" y="4476291"/>
            <a:ext cx="258125" cy="141716"/>
            <a:chOff x="7658100" y="4006533"/>
            <a:chExt cx="242888" cy="133350"/>
          </a:xfrm>
        </p:grpSpPr>
        <p:sp>
          <p:nvSpPr>
            <p:cNvPr id="150" name="Freeform 81"/>
            <p:cNvSpPr/>
            <p:nvPr/>
          </p:nvSpPr>
          <p:spPr bwMode="auto">
            <a:xfrm>
              <a:off x="7658100" y="4039870"/>
              <a:ext cx="49212" cy="77788"/>
            </a:xfrm>
            <a:custGeom>
              <a:avLst/>
              <a:gdLst>
                <a:gd name="T0" fmla="*/ 31 w 31"/>
                <a:gd name="T1" fmla="*/ 38 h 49"/>
                <a:gd name="T2" fmla="*/ 31 w 31"/>
                <a:gd name="T3" fmla="*/ 38 h 49"/>
                <a:gd name="T4" fmla="*/ 24 w 31"/>
                <a:gd name="T5" fmla="*/ 49 h 49"/>
                <a:gd name="T6" fmla="*/ 0 w 31"/>
                <a:gd name="T7" fmla="*/ 24 h 49"/>
                <a:gd name="T8" fmla="*/ 0 w 31"/>
                <a:gd name="T9" fmla="*/ 24 h 49"/>
                <a:gd name="T10" fmla="*/ 24 w 31"/>
                <a:gd name="T11" fmla="*/ 0 h 49"/>
                <a:gd name="T12" fmla="*/ 31 w 31"/>
                <a:gd name="T13" fmla="*/ 11 h 49"/>
                <a:gd name="T14" fmla="*/ 31 w 31"/>
                <a:gd name="T15" fmla="*/ 11 h 49"/>
                <a:gd name="T16" fmla="*/ 14 w 31"/>
                <a:gd name="T17" fmla="*/ 24 h 49"/>
                <a:gd name="T18" fmla="*/ 31 w 31"/>
                <a:gd name="T19" fmla="*/ 3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31" y="38"/>
                  </a:moveTo>
                  <a:lnTo>
                    <a:pt x="31" y="38"/>
                  </a:lnTo>
                  <a:lnTo>
                    <a:pt x="24" y="49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4" y="0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14" y="24"/>
                  </a:lnTo>
                  <a:lnTo>
                    <a:pt x="31" y="38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82"/>
            <p:cNvSpPr/>
            <p:nvPr/>
          </p:nvSpPr>
          <p:spPr bwMode="auto">
            <a:xfrm>
              <a:off x="7747000" y="4006533"/>
              <a:ext cx="71437" cy="133350"/>
            </a:xfrm>
            <a:custGeom>
              <a:avLst/>
              <a:gdLst>
                <a:gd name="T0" fmla="*/ 45 w 45"/>
                <a:gd name="T1" fmla="*/ 0 h 84"/>
                <a:gd name="T2" fmla="*/ 10 w 45"/>
                <a:gd name="T3" fmla="*/ 84 h 84"/>
                <a:gd name="T4" fmla="*/ 0 w 45"/>
                <a:gd name="T5" fmla="*/ 84 h 84"/>
                <a:gd name="T6" fmla="*/ 31 w 45"/>
                <a:gd name="T7" fmla="*/ 0 h 84"/>
                <a:gd name="T8" fmla="*/ 45 w 45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84">
                  <a:moveTo>
                    <a:pt x="45" y="0"/>
                  </a:moveTo>
                  <a:lnTo>
                    <a:pt x="10" y="84"/>
                  </a:lnTo>
                  <a:lnTo>
                    <a:pt x="0" y="84"/>
                  </a:lnTo>
                  <a:lnTo>
                    <a:pt x="31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83"/>
            <p:cNvSpPr/>
            <p:nvPr/>
          </p:nvSpPr>
          <p:spPr bwMode="auto">
            <a:xfrm>
              <a:off x="7856538" y="4039870"/>
              <a:ext cx="44450" cy="77788"/>
            </a:xfrm>
            <a:custGeom>
              <a:avLst/>
              <a:gdLst>
                <a:gd name="T0" fmla="*/ 14 w 28"/>
                <a:gd name="T1" fmla="*/ 24 h 49"/>
                <a:gd name="T2" fmla="*/ 0 w 28"/>
                <a:gd name="T3" fmla="*/ 11 h 49"/>
                <a:gd name="T4" fmla="*/ 0 w 28"/>
                <a:gd name="T5" fmla="*/ 11 h 49"/>
                <a:gd name="T6" fmla="*/ 7 w 28"/>
                <a:gd name="T7" fmla="*/ 0 h 49"/>
                <a:gd name="T8" fmla="*/ 28 w 28"/>
                <a:gd name="T9" fmla="*/ 24 h 49"/>
                <a:gd name="T10" fmla="*/ 28 w 28"/>
                <a:gd name="T11" fmla="*/ 24 h 49"/>
                <a:gd name="T12" fmla="*/ 7 w 28"/>
                <a:gd name="T13" fmla="*/ 49 h 49"/>
                <a:gd name="T14" fmla="*/ 0 w 28"/>
                <a:gd name="T15" fmla="*/ 38 h 49"/>
                <a:gd name="T16" fmla="*/ 0 w 28"/>
                <a:gd name="T17" fmla="*/ 38 h 49"/>
                <a:gd name="T18" fmla="*/ 14 w 28"/>
                <a:gd name="T1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9">
                  <a:moveTo>
                    <a:pt x="14" y="24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7" y="0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7" y="49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4" y="2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Freeform 84"/>
          <p:cNvSpPr/>
          <p:nvPr/>
        </p:nvSpPr>
        <p:spPr bwMode="auto">
          <a:xfrm>
            <a:off x="11294612" y="2543630"/>
            <a:ext cx="679897" cy="23619"/>
          </a:xfrm>
          <a:custGeom>
            <a:avLst/>
            <a:gdLst>
              <a:gd name="T0" fmla="*/ 114 w 116"/>
              <a:gd name="T1" fmla="*/ 4 h 4"/>
              <a:gd name="T2" fmla="*/ 2 w 116"/>
              <a:gd name="T3" fmla="*/ 4 h 4"/>
              <a:gd name="T4" fmla="*/ 0 w 116"/>
              <a:gd name="T5" fmla="*/ 2 h 4"/>
              <a:gd name="T6" fmla="*/ 2 w 116"/>
              <a:gd name="T7" fmla="*/ 0 h 4"/>
              <a:gd name="T8" fmla="*/ 114 w 116"/>
              <a:gd name="T9" fmla="*/ 0 h 4"/>
              <a:gd name="T10" fmla="*/ 116 w 116"/>
              <a:gd name="T11" fmla="*/ 2 h 4"/>
              <a:gd name="T12" fmla="*/ 114 w 11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4">
                <a:moveTo>
                  <a:pt x="11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5" y="0"/>
                  <a:pt x="116" y="1"/>
                  <a:pt x="116" y="2"/>
                </a:cubicBezTo>
                <a:cubicBezTo>
                  <a:pt x="116" y="3"/>
                  <a:pt x="115" y="4"/>
                  <a:pt x="11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85"/>
          <p:cNvSpPr/>
          <p:nvPr/>
        </p:nvSpPr>
        <p:spPr bwMode="auto">
          <a:xfrm>
            <a:off x="11861273" y="3531505"/>
            <a:ext cx="258124" cy="23619"/>
          </a:xfrm>
          <a:custGeom>
            <a:avLst/>
            <a:gdLst>
              <a:gd name="T0" fmla="*/ 42 w 44"/>
              <a:gd name="T1" fmla="*/ 4 h 4"/>
              <a:gd name="T2" fmla="*/ 2 w 44"/>
              <a:gd name="T3" fmla="*/ 4 h 4"/>
              <a:gd name="T4" fmla="*/ 0 w 44"/>
              <a:gd name="T5" fmla="*/ 2 h 4"/>
              <a:gd name="T6" fmla="*/ 2 w 44"/>
              <a:gd name="T7" fmla="*/ 0 h 4"/>
              <a:gd name="T8" fmla="*/ 42 w 44"/>
              <a:gd name="T9" fmla="*/ 0 h 4"/>
              <a:gd name="T10" fmla="*/ 44 w 44"/>
              <a:gd name="T11" fmla="*/ 2 h 4"/>
              <a:gd name="T12" fmla="*/ 42 w 4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4">
                <a:moveTo>
                  <a:pt x="4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3" y="0"/>
                  <a:pt x="44" y="1"/>
                  <a:pt x="44" y="2"/>
                </a:cubicBezTo>
                <a:cubicBezTo>
                  <a:pt x="44" y="3"/>
                  <a:pt x="43" y="4"/>
                  <a:pt x="4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86"/>
          <p:cNvSpPr/>
          <p:nvPr/>
        </p:nvSpPr>
        <p:spPr bwMode="auto">
          <a:xfrm>
            <a:off x="7409099" y="5456833"/>
            <a:ext cx="867165" cy="23619"/>
          </a:xfrm>
          <a:custGeom>
            <a:avLst/>
            <a:gdLst>
              <a:gd name="T0" fmla="*/ 146 w 148"/>
              <a:gd name="T1" fmla="*/ 4 h 4"/>
              <a:gd name="T2" fmla="*/ 2 w 148"/>
              <a:gd name="T3" fmla="*/ 4 h 4"/>
              <a:gd name="T4" fmla="*/ 0 w 148"/>
              <a:gd name="T5" fmla="*/ 2 h 4"/>
              <a:gd name="T6" fmla="*/ 2 w 148"/>
              <a:gd name="T7" fmla="*/ 0 h 4"/>
              <a:gd name="T8" fmla="*/ 146 w 148"/>
              <a:gd name="T9" fmla="*/ 0 h 4"/>
              <a:gd name="T10" fmla="*/ 148 w 148"/>
              <a:gd name="T11" fmla="*/ 2 h 4"/>
              <a:gd name="T12" fmla="*/ 146 w 14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" h="4">
                <a:moveTo>
                  <a:pt x="14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7" y="0"/>
                  <a:pt x="148" y="1"/>
                  <a:pt x="148" y="2"/>
                </a:cubicBezTo>
                <a:cubicBezTo>
                  <a:pt x="148" y="3"/>
                  <a:pt x="147" y="4"/>
                  <a:pt x="14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87"/>
          <p:cNvSpPr/>
          <p:nvPr/>
        </p:nvSpPr>
        <p:spPr bwMode="auto">
          <a:xfrm>
            <a:off x="5565753" y="4867709"/>
            <a:ext cx="492630" cy="23619"/>
          </a:xfrm>
          <a:custGeom>
            <a:avLst/>
            <a:gdLst>
              <a:gd name="T0" fmla="*/ 82 w 84"/>
              <a:gd name="T1" fmla="*/ 4 h 4"/>
              <a:gd name="T2" fmla="*/ 2 w 84"/>
              <a:gd name="T3" fmla="*/ 4 h 4"/>
              <a:gd name="T4" fmla="*/ 0 w 84"/>
              <a:gd name="T5" fmla="*/ 2 h 4"/>
              <a:gd name="T6" fmla="*/ 2 w 84"/>
              <a:gd name="T7" fmla="*/ 0 h 4"/>
              <a:gd name="T8" fmla="*/ 82 w 84"/>
              <a:gd name="T9" fmla="*/ 0 h 4"/>
              <a:gd name="T10" fmla="*/ 84 w 84"/>
              <a:gd name="T11" fmla="*/ 2 h 4"/>
              <a:gd name="T12" fmla="*/ 82 w 8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4">
                <a:moveTo>
                  <a:pt x="8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3" y="0"/>
                  <a:pt x="84" y="1"/>
                  <a:pt x="84" y="2"/>
                </a:cubicBezTo>
                <a:cubicBezTo>
                  <a:pt x="84" y="3"/>
                  <a:pt x="83" y="4"/>
                  <a:pt x="8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88"/>
          <p:cNvSpPr/>
          <p:nvPr/>
        </p:nvSpPr>
        <p:spPr bwMode="auto">
          <a:xfrm>
            <a:off x="11563736" y="6127825"/>
            <a:ext cx="350915" cy="23619"/>
          </a:xfrm>
          <a:custGeom>
            <a:avLst/>
            <a:gdLst>
              <a:gd name="T0" fmla="*/ 58 w 60"/>
              <a:gd name="T1" fmla="*/ 4 h 4"/>
              <a:gd name="T2" fmla="*/ 2 w 60"/>
              <a:gd name="T3" fmla="*/ 4 h 4"/>
              <a:gd name="T4" fmla="*/ 0 w 60"/>
              <a:gd name="T5" fmla="*/ 2 h 4"/>
              <a:gd name="T6" fmla="*/ 2 w 60"/>
              <a:gd name="T7" fmla="*/ 0 h 4"/>
              <a:gd name="T8" fmla="*/ 58 w 60"/>
              <a:gd name="T9" fmla="*/ 0 h 4"/>
              <a:gd name="T10" fmla="*/ 60 w 60"/>
              <a:gd name="T11" fmla="*/ 2 h 4"/>
              <a:gd name="T12" fmla="*/ 58 w 60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4">
                <a:moveTo>
                  <a:pt x="58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60" y="1"/>
                  <a:pt x="60" y="2"/>
                </a:cubicBezTo>
                <a:cubicBezTo>
                  <a:pt x="60" y="3"/>
                  <a:pt x="59" y="4"/>
                  <a:pt x="58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89"/>
          <p:cNvSpPr/>
          <p:nvPr/>
        </p:nvSpPr>
        <p:spPr bwMode="auto">
          <a:xfrm>
            <a:off x="11516497" y="6244234"/>
            <a:ext cx="187267" cy="23619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90"/>
          <p:cNvSpPr/>
          <p:nvPr/>
        </p:nvSpPr>
        <p:spPr bwMode="auto">
          <a:xfrm>
            <a:off x="10057831" y="5316804"/>
            <a:ext cx="188954" cy="23619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91"/>
          <p:cNvSpPr/>
          <p:nvPr/>
        </p:nvSpPr>
        <p:spPr bwMode="auto">
          <a:xfrm>
            <a:off x="11787098" y="6080929"/>
            <a:ext cx="187267" cy="23619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92"/>
          <p:cNvSpPr/>
          <p:nvPr/>
        </p:nvSpPr>
        <p:spPr bwMode="auto">
          <a:xfrm>
            <a:off x="9409345" y="1431216"/>
            <a:ext cx="985261" cy="23619"/>
          </a:xfrm>
          <a:custGeom>
            <a:avLst/>
            <a:gdLst>
              <a:gd name="T0" fmla="*/ 166 w 168"/>
              <a:gd name="T1" fmla="*/ 4 h 4"/>
              <a:gd name="T2" fmla="*/ 2 w 168"/>
              <a:gd name="T3" fmla="*/ 4 h 4"/>
              <a:gd name="T4" fmla="*/ 0 w 168"/>
              <a:gd name="T5" fmla="*/ 2 h 4"/>
              <a:gd name="T6" fmla="*/ 2 w 168"/>
              <a:gd name="T7" fmla="*/ 0 h 4"/>
              <a:gd name="T8" fmla="*/ 166 w 168"/>
              <a:gd name="T9" fmla="*/ 0 h 4"/>
              <a:gd name="T10" fmla="*/ 168 w 168"/>
              <a:gd name="T11" fmla="*/ 2 h 4"/>
              <a:gd name="T12" fmla="*/ 166 w 16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" h="4">
                <a:moveTo>
                  <a:pt x="16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7" y="0"/>
                  <a:pt x="168" y="1"/>
                  <a:pt x="168" y="2"/>
                </a:cubicBezTo>
                <a:cubicBezTo>
                  <a:pt x="168" y="3"/>
                  <a:pt x="167" y="4"/>
                  <a:pt x="16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93"/>
          <p:cNvSpPr/>
          <p:nvPr/>
        </p:nvSpPr>
        <p:spPr bwMode="auto">
          <a:xfrm>
            <a:off x="4919478" y="1552848"/>
            <a:ext cx="563488" cy="21933"/>
          </a:xfrm>
          <a:custGeom>
            <a:avLst/>
            <a:gdLst>
              <a:gd name="T0" fmla="*/ 94 w 96"/>
              <a:gd name="T1" fmla="*/ 4 h 4"/>
              <a:gd name="T2" fmla="*/ 2 w 96"/>
              <a:gd name="T3" fmla="*/ 4 h 4"/>
              <a:gd name="T4" fmla="*/ 0 w 96"/>
              <a:gd name="T5" fmla="*/ 2 h 4"/>
              <a:gd name="T6" fmla="*/ 2 w 96"/>
              <a:gd name="T7" fmla="*/ 0 h 4"/>
              <a:gd name="T8" fmla="*/ 94 w 96"/>
              <a:gd name="T9" fmla="*/ 0 h 4"/>
              <a:gd name="T10" fmla="*/ 96 w 96"/>
              <a:gd name="T11" fmla="*/ 2 h 4"/>
              <a:gd name="T12" fmla="*/ 94 w 9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0"/>
                  <a:pt x="96" y="1"/>
                  <a:pt x="96" y="2"/>
                </a:cubicBezTo>
                <a:cubicBezTo>
                  <a:pt x="96" y="3"/>
                  <a:pt x="95" y="4"/>
                  <a:pt x="9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94"/>
          <p:cNvSpPr/>
          <p:nvPr/>
        </p:nvSpPr>
        <p:spPr bwMode="auto">
          <a:xfrm>
            <a:off x="4684972" y="1552848"/>
            <a:ext cx="165335" cy="21933"/>
          </a:xfrm>
          <a:custGeom>
            <a:avLst/>
            <a:gdLst>
              <a:gd name="T0" fmla="*/ 26 w 28"/>
              <a:gd name="T1" fmla="*/ 4 h 4"/>
              <a:gd name="T2" fmla="*/ 2 w 28"/>
              <a:gd name="T3" fmla="*/ 4 h 4"/>
              <a:gd name="T4" fmla="*/ 0 w 28"/>
              <a:gd name="T5" fmla="*/ 2 h 4"/>
              <a:gd name="T6" fmla="*/ 2 w 28"/>
              <a:gd name="T7" fmla="*/ 0 h 4"/>
              <a:gd name="T8" fmla="*/ 26 w 28"/>
              <a:gd name="T9" fmla="*/ 0 h 4"/>
              <a:gd name="T10" fmla="*/ 28 w 28"/>
              <a:gd name="T11" fmla="*/ 2 h 4"/>
              <a:gd name="T12" fmla="*/ 26 w 2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4">
                <a:moveTo>
                  <a:pt x="2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3"/>
                  <a:pt x="27" y="4"/>
                  <a:pt x="2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95"/>
          <p:cNvSpPr/>
          <p:nvPr/>
        </p:nvSpPr>
        <p:spPr bwMode="auto">
          <a:xfrm>
            <a:off x="10030008" y="1054994"/>
            <a:ext cx="632658" cy="23619"/>
          </a:xfrm>
          <a:custGeom>
            <a:avLst/>
            <a:gdLst>
              <a:gd name="T0" fmla="*/ 106 w 108"/>
              <a:gd name="T1" fmla="*/ 4 h 4"/>
              <a:gd name="T2" fmla="*/ 2 w 108"/>
              <a:gd name="T3" fmla="*/ 4 h 4"/>
              <a:gd name="T4" fmla="*/ 0 w 108"/>
              <a:gd name="T5" fmla="*/ 2 h 4"/>
              <a:gd name="T6" fmla="*/ 2 w 108"/>
              <a:gd name="T7" fmla="*/ 0 h 4"/>
              <a:gd name="T8" fmla="*/ 106 w 108"/>
              <a:gd name="T9" fmla="*/ 0 h 4"/>
              <a:gd name="T10" fmla="*/ 108 w 108"/>
              <a:gd name="T11" fmla="*/ 2 h 4"/>
              <a:gd name="T12" fmla="*/ 106 w 10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4">
                <a:moveTo>
                  <a:pt x="10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07" y="0"/>
                  <a:pt x="108" y="1"/>
                  <a:pt x="108" y="2"/>
                </a:cubicBezTo>
                <a:cubicBezTo>
                  <a:pt x="108" y="3"/>
                  <a:pt x="107" y="4"/>
                  <a:pt x="10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96"/>
          <p:cNvSpPr/>
          <p:nvPr/>
        </p:nvSpPr>
        <p:spPr bwMode="auto">
          <a:xfrm>
            <a:off x="9842741" y="1054994"/>
            <a:ext cx="141716" cy="23619"/>
          </a:xfrm>
          <a:custGeom>
            <a:avLst/>
            <a:gdLst>
              <a:gd name="T0" fmla="*/ 22 w 24"/>
              <a:gd name="T1" fmla="*/ 4 h 4"/>
              <a:gd name="T2" fmla="*/ 2 w 24"/>
              <a:gd name="T3" fmla="*/ 4 h 4"/>
              <a:gd name="T4" fmla="*/ 0 w 24"/>
              <a:gd name="T5" fmla="*/ 2 h 4"/>
              <a:gd name="T6" fmla="*/ 2 w 24"/>
              <a:gd name="T7" fmla="*/ 0 h 4"/>
              <a:gd name="T8" fmla="*/ 22 w 24"/>
              <a:gd name="T9" fmla="*/ 0 h 4"/>
              <a:gd name="T10" fmla="*/ 24 w 24"/>
              <a:gd name="T11" fmla="*/ 2 h 4"/>
              <a:gd name="T12" fmla="*/ 22 w 2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">
                <a:moveTo>
                  <a:pt x="2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3"/>
                  <a:pt x="23" y="4"/>
                  <a:pt x="2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97"/>
          <p:cNvSpPr/>
          <p:nvPr/>
        </p:nvSpPr>
        <p:spPr bwMode="auto">
          <a:xfrm>
            <a:off x="8159854" y="753195"/>
            <a:ext cx="727136" cy="23619"/>
          </a:xfrm>
          <a:custGeom>
            <a:avLst/>
            <a:gdLst>
              <a:gd name="T0" fmla="*/ 122 w 124"/>
              <a:gd name="T1" fmla="*/ 4 h 4"/>
              <a:gd name="T2" fmla="*/ 2 w 124"/>
              <a:gd name="T3" fmla="*/ 4 h 4"/>
              <a:gd name="T4" fmla="*/ 0 w 124"/>
              <a:gd name="T5" fmla="*/ 2 h 4"/>
              <a:gd name="T6" fmla="*/ 2 w 124"/>
              <a:gd name="T7" fmla="*/ 0 h 4"/>
              <a:gd name="T8" fmla="*/ 122 w 124"/>
              <a:gd name="T9" fmla="*/ 0 h 4"/>
              <a:gd name="T10" fmla="*/ 124 w 124"/>
              <a:gd name="T11" fmla="*/ 2 h 4"/>
              <a:gd name="T12" fmla="*/ 122 w 12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4">
                <a:moveTo>
                  <a:pt x="12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3" y="0"/>
                  <a:pt x="124" y="1"/>
                  <a:pt x="124" y="2"/>
                </a:cubicBezTo>
                <a:cubicBezTo>
                  <a:pt x="124" y="3"/>
                  <a:pt x="123" y="4"/>
                  <a:pt x="12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98"/>
          <p:cNvSpPr/>
          <p:nvPr/>
        </p:nvSpPr>
        <p:spPr bwMode="auto">
          <a:xfrm>
            <a:off x="7328960" y="1031375"/>
            <a:ext cx="398153" cy="23619"/>
          </a:xfrm>
          <a:custGeom>
            <a:avLst/>
            <a:gdLst>
              <a:gd name="T0" fmla="*/ 66 w 68"/>
              <a:gd name="T1" fmla="*/ 4 h 4"/>
              <a:gd name="T2" fmla="*/ 2 w 68"/>
              <a:gd name="T3" fmla="*/ 4 h 4"/>
              <a:gd name="T4" fmla="*/ 0 w 68"/>
              <a:gd name="T5" fmla="*/ 2 h 4"/>
              <a:gd name="T6" fmla="*/ 2 w 68"/>
              <a:gd name="T7" fmla="*/ 0 h 4"/>
              <a:gd name="T8" fmla="*/ 66 w 68"/>
              <a:gd name="T9" fmla="*/ 0 h 4"/>
              <a:gd name="T10" fmla="*/ 68 w 68"/>
              <a:gd name="T11" fmla="*/ 2 h 4"/>
              <a:gd name="T12" fmla="*/ 66 w 6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4">
                <a:moveTo>
                  <a:pt x="6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7" y="0"/>
                  <a:pt x="68" y="1"/>
                  <a:pt x="68" y="2"/>
                </a:cubicBezTo>
                <a:cubicBezTo>
                  <a:pt x="68" y="3"/>
                  <a:pt x="67" y="4"/>
                  <a:pt x="6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199381" y="765528"/>
            <a:ext cx="894779" cy="751615"/>
            <a:chOff x="3913188" y="1577658"/>
            <a:chExt cx="1031875" cy="866775"/>
          </a:xfrm>
        </p:grpSpPr>
        <p:sp>
          <p:nvSpPr>
            <p:cNvPr id="142" name="Freeform 99"/>
            <p:cNvSpPr>
              <a:spLocks noEditPoints="1"/>
            </p:cNvSpPr>
            <p:nvPr/>
          </p:nvSpPr>
          <p:spPr bwMode="auto">
            <a:xfrm>
              <a:off x="4327525" y="1820545"/>
              <a:ext cx="606425" cy="612775"/>
            </a:xfrm>
            <a:custGeom>
              <a:avLst/>
              <a:gdLst>
                <a:gd name="T0" fmla="*/ 104 w 110"/>
                <a:gd name="T1" fmla="*/ 46 h 111"/>
                <a:gd name="T2" fmla="*/ 96 w 110"/>
                <a:gd name="T3" fmla="*/ 46 h 111"/>
                <a:gd name="T4" fmla="*/ 90 w 110"/>
                <a:gd name="T5" fmla="*/ 34 h 111"/>
                <a:gd name="T6" fmla="*/ 97 w 110"/>
                <a:gd name="T7" fmla="*/ 27 h 111"/>
                <a:gd name="T8" fmla="*/ 97 w 110"/>
                <a:gd name="T9" fmla="*/ 19 h 111"/>
                <a:gd name="T10" fmla="*/ 92 w 110"/>
                <a:gd name="T11" fmla="*/ 14 h 111"/>
                <a:gd name="T12" fmla="*/ 84 w 110"/>
                <a:gd name="T13" fmla="*/ 14 h 111"/>
                <a:gd name="T14" fmla="*/ 77 w 110"/>
                <a:gd name="T15" fmla="*/ 21 h 111"/>
                <a:gd name="T16" fmla="*/ 64 w 110"/>
                <a:gd name="T17" fmla="*/ 15 h 111"/>
                <a:gd name="T18" fmla="*/ 64 w 110"/>
                <a:gd name="T19" fmla="*/ 6 h 111"/>
                <a:gd name="T20" fmla="*/ 58 w 110"/>
                <a:gd name="T21" fmla="*/ 0 h 111"/>
                <a:gd name="T22" fmla="*/ 52 w 110"/>
                <a:gd name="T23" fmla="*/ 0 h 111"/>
                <a:gd name="T24" fmla="*/ 46 w 110"/>
                <a:gd name="T25" fmla="*/ 6 h 111"/>
                <a:gd name="T26" fmla="*/ 46 w 110"/>
                <a:gd name="T27" fmla="*/ 15 h 111"/>
                <a:gd name="T28" fmla="*/ 33 w 110"/>
                <a:gd name="T29" fmla="*/ 20 h 111"/>
                <a:gd name="T30" fmla="*/ 27 w 110"/>
                <a:gd name="T31" fmla="*/ 14 h 111"/>
                <a:gd name="T32" fmla="*/ 19 w 110"/>
                <a:gd name="T33" fmla="*/ 14 h 111"/>
                <a:gd name="T34" fmla="*/ 14 w 110"/>
                <a:gd name="T35" fmla="*/ 19 h 111"/>
                <a:gd name="T36" fmla="*/ 14 w 110"/>
                <a:gd name="T37" fmla="*/ 27 h 111"/>
                <a:gd name="T38" fmla="*/ 20 w 110"/>
                <a:gd name="T39" fmla="*/ 33 h 111"/>
                <a:gd name="T40" fmla="*/ 15 w 110"/>
                <a:gd name="T41" fmla="*/ 46 h 111"/>
                <a:gd name="T42" fmla="*/ 6 w 110"/>
                <a:gd name="T43" fmla="*/ 46 h 111"/>
                <a:gd name="T44" fmla="*/ 0 w 110"/>
                <a:gd name="T45" fmla="*/ 52 h 111"/>
                <a:gd name="T46" fmla="*/ 0 w 110"/>
                <a:gd name="T47" fmla="*/ 59 h 111"/>
                <a:gd name="T48" fmla="*/ 6 w 110"/>
                <a:gd name="T49" fmla="*/ 65 h 111"/>
                <a:gd name="T50" fmla="*/ 15 w 110"/>
                <a:gd name="T51" fmla="*/ 65 h 111"/>
                <a:gd name="T52" fmla="*/ 20 w 110"/>
                <a:gd name="T53" fmla="*/ 78 h 111"/>
                <a:gd name="T54" fmla="*/ 14 w 110"/>
                <a:gd name="T55" fmla="*/ 84 h 111"/>
                <a:gd name="T56" fmla="*/ 14 w 110"/>
                <a:gd name="T57" fmla="*/ 92 h 111"/>
                <a:gd name="T58" fmla="*/ 18 w 110"/>
                <a:gd name="T59" fmla="*/ 97 h 111"/>
                <a:gd name="T60" fmla="*/ 26 w 110"/>
                <a:gd name="T61" fmla="*/ 97 h 111"/>
                <a:gd name="T62" fmla="*/ 33 w 110"/>
                <a:gd name="T63" fmla="*/ 91 h 111"/>
                <a:gd name="T64" fmla="*/ 46 w 110"/>
                <a:gd name="T65" fmla="*/ 96 h 111"/>
                <a:gd name="T66" fmla="*/ 46 w 110"/>
                <a:gd name="T67" fmla="*/ 105 h 111"/>
                <a:gd name="T68" fmla="*/ 52 w 110"/>
                <a:gd name="T69" fmla="*/ 111 h 111"/>
                <a:gd name="T70" fmla="*/ 58 w 110"/>
                <a:gd name="T71" fmla="*/ 111 h 111"/>
                <a:gd name="T72" fmla="*/ 64 w 110"/>
                <a:gd name="T73" fmla="*/ 105 h 111"/>
                <a:gd name="T74" fmla="*/ 64 w 110"/>
                <a:gd name="T75" fmla="*/ 96 h 111"/>
                <a:gd name="T76" fmla="*/ 77 w 110"/>
                <a:gd name="T77" fmla="*/ 91 h 111"/>
                <a:gd name="T78" fmla="*/ 83 w 110"/>
                <a:gd name="T79" fmla="*/ 97 h 111"/>
                <a:gd name="T80" fmla="*/ 92 w 110"/>
                <a:gd name="T81" fmla="*/ 97 h 111"/>
                <a:gd name="T82" fmla="*/ 96 w 110"/>
                <a:gd name="T83" fmla="*/ 92 h 111"/>
                <a:gd name="T84" fmla="*/ 96 w 110"/>
                <a:gd name="T85" fmla="*/ 84 h 111"/>
                <a:gd name="T86" fmla="*/ 90 w 110"/>
                <a:gd name="T87" fmla="*/ 78 h 111"/>
                <a:gd name="T88" fmla="*/ 95 w 110"/>
                <a:gd name="T89" fmla="*/ 65 h 111"/>
                <a:gd name="T90" fmla="*/ 104 w 110"/>
                <a:gd name="T91" fmla="*/ 65 h 111"/>
                <a:gd name="T92" fmla="*/ 110 w 110"/>
                <a:gd name="T93" fmla="*/ 59 h 111"/>
                <a:gd name="T94" fmla="*/ 110 w 110"/>
                <a:gd name="T95" fmla="*/ 52 h 111"/>
                <a:gd name="T96" fmla="*/ 104 w 110"/>
                <a:gd name="T97" fmla="*/ 46 h 111"/>
                <a:gd name="T98" fmla="*/ 55 w 110"/>
                <a:gd name="T99" fmla="*/ 74 h 111"/>
                <a:gd name="T100" fmla="*/ 37 w 110"/>
                <a:gd name="T101" fmla="*/ 56 h 111"/>
                <a:gd name="T102" fmla="*/ 55 w 110"/>
                <a:gd name="T103" fmla="*/ 37 h 111"/>
                <a:gd name="T104" fmla="*/ 74 w 110"/>
                <a:gd name="T105" fmla="*/ 56 h 111"/>
                <a:gd name="T106" fmla="*/ 55 w 110"/>
                <a:gd name="T107" fmla="*/ 7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111">
                  <a:moveTo>
                    <a:pt x="104" y="46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94" y="42"/>
                    <a:pt x="93" y="37"/>
                    <a:pt x="90" y="34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9" y="25"/>
                    <a:pt x="99" y="21"/>
                    <a:pt x="97" y="1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0" y="12"/>
                    <a:pt x="86" y="12"/>
                    <a:pt x="84" y="1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3" y="18"/>
                    <a:pt x="69" y="16"/>
                    <a:pt x="64" y="1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3"/>
                    <a:pt x="62" y="0"/>
                    <a:pt x="5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6" y="3"/>
                    <a:pt x="46" y="6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1" y="16"/>
                    <a:pt x="37" y="18"/>
                    <a:pt x="33" y="2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2"/>
                    <a:pt x="21" y="12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2" y="21"/>
                    <a:pt x="12" y="25"/>
                    <a:pt x="14" y="2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8" y="37"/>
                    <a:pt x="16" y="42"/>
                    <a:pt x="15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2" y="46"/>
                    <a:pt x="0" y="49"/>
                    <a:pt x="0" y="5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2"/>
                    <a:pt x="2" y="65"/>
                    <a:pt x="6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6" y="69"/>
                    <a:pt x="17" y="74"/>
                    <a:pt x="20" y="78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1" y="86"/>
                    <a:pt x="11" y="90"/>
                    <a:pt x="14" y="92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21" y="99"/>
                    <a:pt x="24" y="99"/>
                    <a:pt x="26" y="97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7" y="93"/>
                    <a:pt x="41" y="95"/>
                    <a:pt x="46" y="96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6" y="108"/>
                    <a:pt x="48" y="111"/>
                    <a:pt x="52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61" y="111"/>
                    <a:pt x="64" y="108"/>
                    <a:pt x="64" y="105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9" y="95"/>
                    <a:pt x="73" y="93"/>
                    <a:pt x="77" y="91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6" y="99"/>
                    <a:pt x="89" y="99"/>
                    <a:pt x="92" y="97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9" y="90"/>
                    <a:pt x="99" y="86"/>
                    <a:pt x="96" y="84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3" y="74"/>
                    <a:pt x="94" y="69"/>
                    <a:pt x="95" y="65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8" y="65"/>
                    <a:pt x="110" y="62"/>
                    <a:pt x="110" y="59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49"/>
                    <a:pt x="108" y="46"/>
                    <a:pt x="104" y="46"/>
                  </a:cubicBezTo>
                  <a:close/>
                  <a:moveTo>
                    <a:pt x="55" y="74"/>
                  </a:moveTo>
                  <a:cubicBezTo>
                    <a:pt x="45" y="74"/>
                    <a:pt x="37" y="66"/>
                    <a:pt x="37" y="56"/>
                  </a:cubicBezTo>
                  <a:cubicBezTo>
                    <a:pt x="37" y="45"/>
                    <a:pt x="45" y="37"/>
                    <a:pt x="55" y="37"/>
                  </a:cubicBezTo>
                  <a:cubicBezTo>
                    <a:pt x="65" y="37"/>
                    <a:pt x="74" y="45"/>
                    <a:pt x="74" y="56"/>
                  </a:cubicBezTo>
                  <a:cubicBezTo>
                    <a:pt x="74" y="66"/>
                    <a:pt x="65" y="74"/>
                    <a:pt x="55" y="7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00"/>
            <p:cNvSpPr>
              <a:spLocks noEditPoints="1"/>
            </p:cNvSpPr>
            <p:nvPr/>
          </p:nvSpPr>
          <p:spPr bwMode="auto">
            <a:xfrm>
              <a:off x="3924300" y="1588770"/>
              <a:ext cx="485775" cy="485775"/>
            </a:xfrm>
            <a:custGeom>
              <a:avLst/>
              <a:gdLst>
                <a:gd name="T0" fmla="*/ 83 w 88"/>
                <a:gd name="T1" fmla="*/ 37 h 88"/>
                <a:gd name="T2" fmla="*/ 76 w 88"/>
                <a:gd name="T3" fmla="*/ 37 h 88"/>
                <a:gd name="T4" fmla="*/ 72 w 88"/>
                <a:gd name="T5" fmla="*/ 26 h 88"/>
                <a:gd name="T6" fmla="*/ 77 w 88"/>
                <a:gd name="T7" fmla="*/ 21 h 88"/>
                <a:gd name="T8" fmla="*/ 77 w 88"/>
                <a:gd name="T9" fmla="*/ 15 h 88"/>
                <a:gd name="T10" fmla="*/ 73 w 88"/>
                <a:gd name="T11" fmla="*/ 11 h 88"/>
                <a:gd name="T12" fmla="*/ 67 w 88"/>
                <a:gd name="T13" fmla="*/ 11 h 88"/>
                <a:gd name="T14" fmla="*/ 61 w 88"/>
                <a:gd name="T15" fmla="*/ 16 h 88"/>
                <a:gd name="T16" fmla="*/ 51 w 88"/>
                <a:gd name="T17" fmla="*/ 12 h 88"/>
                <a:gd name="T18" fmla="*/ 51 w 88"/>
                <a:gd name="T19" fmla="*/ 5 h 88"/>
                <a:gd name="T20" fmla="*/ 46 w 88"/>
                <a:gd name="T21" fmla="*/ 0 h 88"/>
                <a:gd name="T22" fmla="*/ 41 w 88"/>
                <a:gd name="T23" fmla="*/ 0 h 88"/>
                <a:gd name="T24" fmla="*/ 36 w 88"/>
                <a:gd name="T25" fmla="*/ 5 h 88"/>
                <a:gd name="T26" fmla="*/ 36 w 88"/>
                <a:gd name="T27" fmla="*/ 12 h 88"/>
                <a:gd name="T28" fmla="*/ 26 w 88"/>
                <a:gd name="T29" fmla="*/ 16 h 88"/>
                <a:gd name="T30" fmla="*/ 21 w 88"/>
                <a:gd name="T31" fmla="*/ 11 h 88"/>
                <a:gd name="T32" fmla="*/ 15 w 88"/>
                <a:gd name="T33" fmla="*/ 11 h 88"/>
                <a:gd name="T34" fmla="*/ 11 w 88"/>
                <a:gd name="T35" fmla="*/ 15 h 88"/>
                <a:gd name="T36" fmla="*/ 11 w 88"/>
                <a:gd name="T37" fmla="*/ 21 h 88"/>
                <a:gd name="T38" fmla="*/ 16 w 88"/>
                <a:gd name="T39" fmla="*/ 26 h 88"/>
                <a:gd name="T40" fmla="*/ 11 w 88"/>
                <a:gd name="T41" fmla="*/ 37 h 88"/>
                <a:gd name="T42" fmla="*/ 4 w 88"/>
                <a:gd name="T43" fmla="*/ 37 h 88"/>
                <a:gd name="T44" fmla="*/ 0 w 88"/>
                <a:gd name="T45" fmla="*/ 41 h 88"/>
                <a:gd name="T46" fmla="*/ 0 w 88"/>
                <a:gd name="T47" fmla="*/ 47 h 88"/>
                <a:gd name="T48" fmla="*/ 4 w 88"/>
                <a:gd name="T49" fmla="*/ 51 h 88"/>
                <a:gd name="T50" fmla="*/ 11 w 88"/>
                <a:gd name="T51" fmla="*/ 51 h 88"/>
                <a:gd name="T52" fmla="*/ 16 w 88"/>
                <a:gd name="T53" fmla="*/ 62 h 88"/>
                <a:gd name="T54" fmla="*/ 11 w 88"/>
                <a:gd name="T55" fmla="*/ 67 h 88"/>
                <a:gd name="T56" fmla="*/ 11 w 88"/>
                <a:gd name="T57" fmla="*/ 73 h 88"/>
                <a:gd name="T58" fmla="*/ 14 w 88"/>
                <a:gd name="T59" fmla="*/ 77 h 88"/>
                <a:gd name="T60" fmla="*/ 21 w 88"/>
                <a:gd name="T61" fmla="*/ 77 h 88"/>
                <a:gd name="T62" fmla="*/ 26 w 88"/>
                <a:gd name="T63" fmla="*/ 72 h 88"/>
                <a:gd name="T64" fmla="*/ 36 w 88"/>
                <a:gd name="T65" fmla="*/ 76 h 88"/>
                <a:gd name="T66" fmla="*/ 36 w 88"/>
                <a:gd name="T67" fmla="*/ 84 h 88"/>
                <a:gd name="T68" fmla="*/ 41 w 88"/>
                <a:gd name="T69" fmla="*/ 88 h 88"/>
                <a:gd name="T70" fmla="*/ 46 w 88"/>
                <a:gd name="T71" fmla="*/ 88 h 88"/>
                <a:gd name="T72" fmla="*/ 51 w 88"/>
                <a:gd name="T73" fmla="*/ 84 h 88"/>
                <a:gd name="T74" fmla="*/ 51 w 88"/>
                <a:gd name="T75" fmla="*/ 76 h 88"/>
                <a:gd name="T76" fmla="*/ 61 w 88"/>
                <a:gd name="T77" fmla="*/ 72 h 88"/>
                <a:gd name="T78" fmla="*/ 66 w 88"/>
                <a:gd name="T79" fmla="*/ 77 h 88"/>
                <a:gd name="T80" fmla="*/ 73 w 88"/>
                <a:gd name="T81" fmla="*/ 77 h 88"/>
                <a:gd name="T82" fmla="*/ 77 w 88"/>
                <a:gd name="T83" fmla="*/ 73 h 88"/>
                <a:gd name="T84" fmla="*/ 77 w 88"/>
                <a:gd name="T85" fmla="*/ 67 h 88"/>
                <a:gd name="T86" fmla="*/ 72 w 88"/>
                <a:gd name="T87" fmla="*/ 62 h 88"/>
                <a:gd name="T88" fmla="*/ 76 w 88"/>
                <a:gd name="T89" fmla="*/ 51 h 88"/>
                <a:gd name="T90" fmla="*/ 83 w 88"/>
                <a:gd name="T91" fmla="*/ 51 h 88"/>
                <a:gd name="T92" fmla="*/ 88 w 88"/>
                <a:gd name="T93" fmla="*/ 47 h 88"/>
                <a:gd name="T94" fmla="*/ 88 w 88"/>
                <a:gd name="T95" fmla="*/ 41 h 88"/>
                <a:gd name="T96" fmla="*/ 83 w 88"/>
                <a:gd name="T97" fmla="*/ 37 h 88"/>
                <a:gd name="T98" fmla="*/ 44 w 88"/>
                <a:gd name="T99" fmla="*/ 59 h 88"/>
                <a:gd name="T100" fmla="*/ 29 w 88"/>
                <a:gd name="T101" fmla="*/ 44 h 88"/>
                <a:gd name="T102" fmla="*/ 44 w 88"/>
                <a:gd name="T103" fmla="*/ 29 h 88"/>
                <a:gd name="T104" fmla="*/ 59 w 88"/>
                <a:gd name="T105" fmla="*/ 44 h 88"/>
                <a:gd name="T106" fmla="*/ 44 w 88"/>
                <a:gd name="T107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8">
                  <a:moveTo>
                    <a:pt x="83" y="37"/>
                  </a:moveTo>
                  <a:cubicBezTo>
                    <a:pt x="76" y="37"/>
                    <a:pt x="76" y="37"/>
                    <a:pt x="76" y="37"/>
                  </a:cubicBezTo>
                  <a:cubicBezTo>
                    <a:pt x="75" y="33"/>
                    <a:pt x="74" y="30"/>
                    <a:pt x="72" y="26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19"/>
                    <a:pt x="79" y="17"/>
                    <a:pt x="77" y="15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1" y="9"/>
                    <a:pt x="68" y="9"/>
                    <a:pt x="67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8" y="14"/>
                    <a:pt x="55" y="13"/>
                    <a:pt x="51" y="12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2"/>
                    <a:pt x="49" y="0"/>
                    <a:pt x="4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0"/>
                    <a:pt x="36" y="2"/>
                    <a:pt x="36" y="5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3" y="13"/>
                    <a:pt x="29" y="14"/>
                    <a:pt x="26" y="1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19" y="9"/>
                    <a:pt x="16" y="9"/>
                    <a:pt x="15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6"/>
                    <a:pt x="9" y="19"/>
                    <a:pt x="11" y="2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29"/>
                    <a:pt x="12" y="33"/>
                    <a:pt x="11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" y="37"/>
                    <a:pt x="0" y="39"/>
                    <a:pt x="0" y="4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2" y="51"/>
                    <a:pt x="4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5"/>
                    <a:pt x="14" y="58"/>
                    <a:pt x="16" y="62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9" y="68"/>
                    <a:pt x="9" y="71"/>
                    <a:pt x="11" y="73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6" y="79"/>
                    <a:pt x="19" y="79"/>
                    <a:pt x="21" y="7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9" y="74"/>
                    <a:pt x="33" y="76"/>
                    <a:pt x="36" y="76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36" y="86"/>
                    <a:pt x="38" y="88"/>
                    <a:pt x="41" y="88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49" y="88"/>
                    <a:pt x="51" y="86"/>
                    <a:pt x="51" y="84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5" y="76"/>
                    <a:pt x="58" y="74"/>
                    <a:pt x="61" y="72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8" y="79"/>
                    <a:pt x="71" y="79"/>
                    <a:pt x="73" y="77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9" y="72"/>
                    <a:pt x="79" y="69"/>
                    <a:pt x="77" y="67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4" y="59"/>
                    <a:pt x="75" y="55"/>
                    <a:pt x="76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6" y="51"/>
                    <a:pt x="88" y="49"/>
                    <a:pt x="88" y="47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39"/>
                    <a:pt x="86" y="37"/>
                    <a:pt x="83" y="37"/>
                  </a:cubicBezTo>
                  <a:close/>
                  <a:moveTo>
                    <a:pt x="44" y="59"/>
                  </a:moveTo>
                  <a:cubicBezTo>
                    <a:pt x="36" y="59"/>
                    <a:pt x="29" y="52"/>
                    <a:pt x="29" y="44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52" y="29"/>
                    <a:pt x="59" y="36"/>
                    <a:pt x="59" y="44"/>
                  </a:cubicBezTo>
                  <a:cubicBezTo>
                    <a:pt x="59" y="52"/>
                    <a:pt x="52" y="59"/>
                    <a:pt x="44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01"/>
            <p:cNvSpPr>
              <a:spLocks noEditPoints="1"/>
            </p:cNvSpPr>
            <p:nvPr/>
          </p:nvSpPr>
          <p:spPr bwMode="auto">
            <a:xfrm>
              <a:off x="4316413" y="1809433"/>
              <a:ext cx="628650" cy="635000"/>
            </a:xfrm>
            <a:custGeom>
              <a:avLst/>
              <a:gdLst>
                <a:gd name="T0" fmla="*/ 46 w 114"/>
                <a:gd name="T1" fmla="*/ 107 h 115"/>
                <a:gd name="T2" fmla="*/ 30 w 114"/>
                <a:gd name="T3" fmla="*/ 100 h 115"/>
                <a:gd name="T4" fmla="*/ 12 w 114"/>
                <a:gd name="T5" fmla="*/ 90 h 115"/>
                <a:gd name="T6" fmla="*/ 15 w 114"/>
                <a:gd name="T7" fmla="*/ 69 h 115"/>
                <a:gd name="T8" fmla="*/ 0 w 114"/>
                <a:gd name="T9" fmla="*/ 54 h 115"/>
                <a:gd name="T10" fmla="*/ 20 w 114"/>
                <a:gd name="T11" fmla="*/ 36 h 115"/>
                <a:gd name="T12" fmla="*/ 19 w 114"/>
                <a:gd name="T13" fmla="*/ 15 h 115"/>
                <a:gd name="T14" fmla="*/ 46 w 114"/>
                <a:gd name="T15" fmla="*/ 16 h 115"/>
                <a:gd name="T16" fmla="*/ 60 w 114"/>
                <a:gd name="T17" fmla="*/ 0 h 115"/>
                <a:gd name="T18" fmla="*/ 79 w 114"/>
                <a:gd name="T19" fmla="*/ 20 h 115"/>
                <a:gd name="T20" fmla="*/ 100 w 114"/>
                <a:gd name="T21" fmla="*/ 20 h 115"/>
                <a:gd name="T22" fmla="*/ 95 w 114"/>
                <a:gd name="T23" fmla="*/ 36 h 115"/>
                <a:gd name="T24" fmla="*/ 114 w 114"/>
                <a:gd name="T25" fmla="*/ 54 h 115"/>
                <a:gd name="T26" fmla="*/ 106 w 114"/>
                <a:gd name="T27" fmla="*/ 69 h 115"/>
                <a:gd name="T28" fmla="*/ 100 w 114"/>
                <a:gd name="T29" fmla="*/ 85 h 115"/>
                <a:gd name="T30" fmla="*/ 84 w 114"/>
                <a:gd name="T31" fmla="*/ 100 h 115"/>
                <a:gd name="T32" fmla="*/ 68 w 114"/>
                <a:gd name="T33" fmla="*/ 107 h 115"/>
                <a:gd name="T34" fmla="*/ 36 w 114"/>
                <a:gd name="T35" fmla="*/ 91 h 115"/>
                <a:gd name="T36" fmla="*/ 50 w 114"/>
                <a:gd name="T37" fmla="*/ 107 h 115"/>
                <a:gd name="T38" fmla="*/ 60 w 114"/>
                <a:gd name="T39" fmla="*/ 113 h 115"/>
                <a:gd name="T40" fmla="*/ 64 w 114"/>
                <a:gd name="T41" fmla="*/ 96 h 115"/>
                <a:gd name="T42" fmla="*/ 79 w 114"/>
                <a:gd name="T43" fmla="*/ 90 h 115"/>
                <a:gd name="T44" fmla="*/ 97 w 114"/>
                <a:gd name="T45" fmla="*/ 93 h 115"/>
                <a:gd name="T46" fmla="*/ 90 w 114"/>
                <a:gd name="T47" fmla="*/ 79 h 115"/>
                <a:gd name="T48" fmla="*/ 106 w 114"/>
                <a:gd name="T49" fmla="*/ 65 h 115"/>
                <a:gd name="T50" fmla="*/ 106 w 114"/>
                <a:gd name="T51" fmla="*/ 50 h 115"/>
                <a:gd name="T52" fmla="*/ 90 w 114"/>
                <a:gd name="T53" fmla="*/ 37 h 115"/>
                <a:gd name="T54" fmla="*/ 98 w 114"/>
                <a:gd name="T55" fmla="*/ 25 h 115"/>
                <a:gd name="T56" fmla="*/ 87 w 114"/>
                <a:gd name="T57" fmla="*/ 18 h 115"/>
                <a:gd name="T58" fmla="*/ 66 w 114"/>
                <a:gd name="T59" fmla="*/ 19 h 115"/>
                <a:gd name="T60" fmla="*/ 60 w 114"/>
                <a:gd name="T61" fmla="*/ 4 h 115"/>
                <a:gd name="T62" fmla="*/ 50 w 114"/>
                <a:gd name="T63" fmla="*/ 19 h 115"/>
                <a:gd name="T64" fmla="*/ 35 w 114"/>
                <a:gd name="T65" fmla="*/ 25 h 115"/>
                <a:gd name="T66" fmla="*/ 17 w 114"/>
                <a:gd name="T67" fmla="*/ 22 h 115"/>
                <a:gd name="T68" fmla="*/ 24 w 114"/>
                <a:gd name="T69" fmla="*/ 36 h 115"/>
                <a:gd name="T70" fmla="*/ 8 w 114"/>
                <a:gd name="T71" fmla="*/ 50 h 115"/>
                <a:gd name="T72" fmla="*/ 8 w 114"/>
                <a:gd name="T73" fmla="*/ 65 h 115"/>
                <a:gd name="T74" fmla="*/ 24 w 114"/>
                <a:gd name="T75" fmla="*/ 78 h 115"/>
                <a:gd name="T76" fmla="*/ 16 w 114"/>
                <a:gd name="T77" fmla="*/ 90 h 115"/>
                <a:gd name="T78" fmla="*/ 27 w 114"/>
                <a:gd name="T79" fmla="*/ 97 h 115"/>
                <a:gd name="T80" fmla="*/ 37 w 114"/>
                <a:gd name="T81" fmla="*/ 58 h 115"/>
                <a:gd name="T82" fmla="*/ 57 w 114"/>
                <a:gd name="T83" fmla="*/ 78 h 115"/>
                <a:gd name="T84" fmla="*/ 57 w 114"/>
                <a:gd name="T85" fmla="*/ 7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15">
                  <a:moveTo>
                    <a:pt x="60" y="115"/>
                  </a:moveTo>
                  <a:cubicBezTo>
                    <a:pt x="54" y="115"/>
                    <a:pt x="54" y="115"/>
                    <a:pt x="54" y="115"/>
                  </a:cubicBezTo>
                  <a:cubicBezTo>
                    <a:pt x="49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2" y="99"/>
                    <a:pt x="38" y="97"/>
                    <a:pt x="35" y="9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7" y="103"/>
                    <a:pt x="22" y="103"/>
                    <a:pt x="19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4"/>
                    <a:pt x="12" y="92"/>
                    <a:pt x="12" y="90"/>
                  </a:cubicBezTo>
                  <a:cubicBezTo>
                    <a:pt x="12" y="88"/>
                    <a:pt x="13" y="86"/>
                    <a:pt x="14" y="84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7" y="76"/>
                    <a:pt x="16" y="72"/>
                    <a:pt x="15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3" y="69"/>
                    <a:pt x="0" y="65"/>
                    <a:pt x="0" y="6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3" y="46"/>
                    <a:pt x="8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6" y="42"/>
                    <a:pt x="18" y="39"/>
                    <a:pt x="20" y="3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1" y="27"/>
                    <a:pt x="11" y="22"/>
                    <a:pt x="14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2" y="12"/>
                    <a:pt x="27" y="12"/>
                    <a:pt x="30" y="15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9" y="18"/>
                    <a:pt x="42" y="17"/>
                    <a:pt x="46" y="1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4"/>
                    <a:pt x="49" y="0"/>
                    <a:pt x="5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8" y="4"/>
                    <a:pt x="68" y="8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72" y="17"/>
                    <a:pt x="76" y="18"/>
                    <a:pt x="79" y="20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7" y="12"/>
                    <a:pt x="92" y="12"/>
                    <a:pt x="95" y="15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1"/>
                    <a:pt x="102" y="23"/>
                    <a:pt x="102" y="25"/>
                  </a:cubicBezTo>
                  <a:cubicBezTo>
                    <a:pt x="102" y="27"/>
                    <a:pt x="101" y="29"/>
                    <a:pt x="100" y="31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7" y="39"/>
                    <a:pt x="98" y="43"/>
                    <a:pt x="99" y="46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1" y="46"/>
                    <a:pt x="114" y="50"/>
                    <a:pt x="114" y="54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65"/>
                    <a:pt x="111" y="69"/>
                    <a:pt x="106" y="6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8" y="73"/>
                    <a:pt x="97" y="76"/>
                    <a:pt x="95" y="79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3" y="88"/>
                    <a:pt x="103" y="93"/>
                    <a:pt x="100" y="96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2" y="103"/>
                    <a:pt x="87" y="103"/>
                    <a:pt x="84" y="100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5" y="97"/>
                    <a:pt x="72" y="99"/>
                    <a:pt x="68" y="100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11"/>
                    <a:pt x="65" y="115"/>
                    <a:pt x="60" y="115"/>
                  </a:cubicBezTo>
                  <a:close/>
                  <a:moveTo>
                    <a:pt x="35" y="90"/>
                  </a:moveTo>
                  <a:cubicBezTo>
                    <a:pt x="36" y="91"/>
                    <a:pt x="36" y="91"/>
                    <a:pt x="36" y="91"/>
                  </a:cubicBezTo>
                  <a:cubicBezTo>
                    <a:pt x="40" y="93"/>
                    <a:pt x="44" y="95"/>
                    <a:pt x="48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9"/>
                    <a:pt x="51" y="111"/>
                    <a:pt x="54" y="111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62" y="111"/>
                    <a:pt x="64" y="109"/>
                    <a:pt x="64" y="107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0" y="95"/>
                    <a:pt x="74" y="93"/>
                    <a:pt x="78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8" y="99"/>
                    <a:pt x="91" y="99"/>
                    <a:pt x="92" y="98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8" y="91"/>
                    <a:pt x="99" y="89"/>
                    <a:pt x="97" y="8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3" y="75"/>
                    <a:pt x="95" y="71"/>
                    <a:pt x="96" y="66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9" y="65"/>
                    <a:pt x="110" y="63"/>
                    <a:pt x="110" y="61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2"/>
                    <a:pt x="109" y="50"/>
                    <a:pt x="106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5" y="45"/>
                    <a:pt x="93" y="40"/>
                    <a:pt x="90" y="37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7"/>
                    <a:pt x="98" y="26"/>
                    <a:pt x="98" y="25"/>
                  </a:cubicBezTo>
                  <a:cubicBezTo>
                    <a:pt x="98" y="24"/>
                    <a:pt x="98" y="23"/>
                    <a:pt x="97" y="22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1" y="16"/>
                    <a:pt x="88" y="16"/>
                    <a:pt x="87" y="18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4" y="22"/>
                    <a:pt x="70" y="20"/>
                    <a:pt x="66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6"/>
                    <a:pt x="63" y="4"/>
                    <a:pt x="60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4"/>
                    <a:pt x="50" y="6"/>
                    <a:pt x="50" y="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20"/>
                    <a:pt x="40" y="22"/>
                    <a:pt x="36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6" y="16"/>
                    <a:pt x="23" y="16"/>
                    <a:pt x="22" y="1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4"/>
                    <a:pt x="16" y="26"/>
                    <a:pt x="17" y="28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1" y="40"/>
                    <a:pt x="20" y="44"/>
                    <a:pt x="19" y="49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50"/>
                    <a:pt x="4" y="52"/>
                    <a:pt x="4" y="54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3"/>
                    <a:pt x="6" y="65"/>
                    <a:pt x="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0" y="70"/>
                    <a:pt x="21" y="75"/>
                    <a:pt x="24" y="78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6" y="88"/>
                    <a:pt x="16" y="89"/>
                    <a:pt x="16" y="90"/>
                  </a:cubicBezTo>
                  <a:cubicBezTo>
                    <a:pt x="16" y="91"/>
                    <a:pt x="16" y="92"/>
                    <a:pt x="17" y="93"/>
                  </a:cubicBezTo>
                  <a:cubicBezTo>
                    <a:pt x="22" y="97"/>
                    <a:pt x="22" y="97"/>
                    <a:pt x="22" y="97"/>
                  </a:cubicBezTo>
                  <a:cubicBezTo>
                    <a:pt x="23" y="99"/>
                    <a:pt x="26" y="99"/>
                    <a:pt x="27" y="97"/>
                  </a:cubicBezTo>
                  <a:lnTo>
                    <a:pt x="35" y="90"/>
                  </a:lnTo>
                  <a:close/>
                  <a:moveTo>
                    <a:pt x="57" y="78"/>
                  </a:moveTo>
                  <a:cubicBezTo>
                    <a:pt x="46" y="78"/>
                    <a:pt x="37" y="69"/>
                    <a:pt x="37" y="58"/>
                  </a:cubicBezTo>
                  <a:cubicBezTo>
                    <a:pt x="37" y="46"/>
                    <a:pt x="46" y="37"/>
                    <a:pt x="57" y="37"/>
                  </a:cubicBezTo>
                  <a:cubicBezTo>
                    <a:pt x="68" y="37"/>
                    <a:pt x="78" y="46"/>
                    <a:pt x="78" y="58"/>
                  </a:cubicBezTo>
                  <a:cubicBezTo>
                    <a:pt x="78" y="69"/>
                    <a:pt x="68" y="78"/>
                    <a:pt x="57" y="78"/>
                  </a:cubicBezTo>
                  <a:close/>
                  <a:moveTo>
                    <a:pt x="57" y="41"/>
                  </a:moveTo>
                  <a:cubicBezTo>
                    <a:pt x="48" y="41"/>
                    <a:pt x="41" y="49"/>
                    <a:pt x="41" y="58"/>
                  </a:cubicBezTo>
                  <a:cubicBezTo>
                    <a:pt x="41" y="67"/>
                    <a:pt x="48" y="74"/>
                    <a:pt x="57" y="74"/>
                  </a:cubicBezTo>
                  <a:cubicBezTo>
                    <a:pt x="66" y="74"/>
                    <a:pt x="74" y="67"/>
                    <a:pt x="74" y="58"/>
                  </a:cubicBezTo>
                  <a:cubicBezTo>
                    <a:pt x="74" y="49"/>
                    <a:pt x="66" y="41"/>
                    <a:pt x="57" y="4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02"/>
            <p:cNvSpPr>
              <a:spLocks noEditPoints="1"/>
            </p:cNvSpPr>
            <p:nvPr/>
          </p:nvSpPr>
          <p:spPr bwMode="auto">
            <a:xfrm>
              <a:off x="3913188" y="1577658"/>
              <a:ext cx="508000" cy="508000"/>
            </a:xfrm>
            <a:custGeom>
              <a:avLst/>
              <a:gdLst>
                <a:gd name="T0" fmla="*/ 36 w 92"/>
                <a:gd name="T1" fmla="*/ 86 h 92"/>
                <a:gd name="T2" fmla="*/ 24 w 92"/>
                <a:gd name="T3" fmla="*/ 81 h 92"/>
                <a:gd name="T4" fmla="*/ 9 w 92"/>
                <a:gd name="T5" fmla="*/ 72 h 92"/>
                <a:gd name="T6" fmla="*/ 12 w 92"/>
                <a:gd name="T7" fmla="*/ 55 h 92"/>
                <a:gd name="T8" fmla="*/ 0 w 92"/>
                <a:gd name="T9" fmla="*/ 49 h 92"/>
                <a:gd name="T10" fmla="*/ 12 w 92"/>
                <a:gd name="T11" fmla="*/ 37 h 92"/>
                <a:gd name="T12" fmla="*/ 11 w 92"/>
                <a:gd name="T13" fmla="*/ 15 h 92"/>
                <a:gd name="T14" fmla="*/ 29 w 92"/>
                <a:gd name="T15" fmla="*/ 15 h 92"/>
                <a:gd name="T16" fmla="*/ 43 w 92"/>
                <a:gd name="T17" fmla="*/ 0 h 92"/>
                <a:gd name="T18" fmla="*/ 55 w 92"/>
                <a:gd name="T19" fmla="*/ 12 h 92"/>
                <a:gd name="T20" fmla="*/ 77 w 92"/>
                <a:gd name="T21" fmla="*/ 11 h 92"/>
                <a:gd name="T22" fmla="*/ 80 w 92"/>
                <a:gd name="T23" fmla="*/ 25 h 92"/>
                <a:gd name="T24" fmla="*/ 85 w 92"/>
                <a:gd name="T25" fmla="*/ 37 h 92"/>
                <a:gd name="T26" fmla="*/ 85 w 92"/>
                <a:gd name="T27" fmla="*/ 55 h 92"/>
                <a:gd name="T28" fmla="*/ 76 w 92"/>
                <a:gd name="T29" fmla="*/ 63 h 92"/>
                <a:gd name="T30" fmla="*/ 80 w 92"/>
                <a:gd name="T31" fmla="*/ 77 h 92"/>
                <a:gd name="T32" fmla="*/ 63 w 92"/>
                <a:gd name="T33" fmla="*/ 77 h 92"/>
                <a:gd name="T34" fmla="*/ 48 w 92"/>
                <a:gd name="T35" fmla="*/ 92 h 92"/>
                <a:gd name="T36" fmla="*/ 39 w 92"/>
                <a:gd name="T37" fmla="*/ 76 h 92"/>
                <a:gd name="T38" fmla="*/ 43 w 92"/>
                <a:gd name="T39" fmla="*/ 88 h 92"/>
                <a:gd name="T40" fmla="*/ 48 w 92"/>
                <a:gd name="T41" fmla="*/ 88 h 92"/>
                <a:gd name="T42" fmla="*/ 53 w 92"/>
                <a:gd name="T43" fmla="*/ 76 h 92"/>
                <a:gd name="T44" fmla="*/ 70 w 92"/>
                <a:gd name="T45" fmla="*/ 78 h 92"/>
                <a:gd name="T46" fmla="*/ 78 w 92"/>
                <a:gd name="T47" fmla="*/ 72 h 92"/>
                <a:gd name="T48" fmla="*/ 72 w 92"/>
                <a:gd name="T49" fmla="*/ 63 h 92"/>
                <a:gd name="T50" fmla="*/ 85 w 92"/>
                <a:gd name="T51" fmla="*/ 51 h 92"/>
                <a:gd name="T52" fmla="*/ 85 w 92"/>
                <a:gd name="T53" fmla="*/ 41 h 92"/>
                <a:gd name="T54" fmla="*/ 72 w 92"/>
                <a:gd name="T55" fmla="*/ 29 h 92"/>
                <a:gd name="T56" fmla="*/ 78 w 92"/>
                <a:gd name="T57" fmla="*/ 20 h 92"/>
                <a:gd name="T58" fmla="*/ 70 w 92"/>
                <a:gd name="T59" fmla="*/ 14 h 92"/>
                <a:gd name="T60" fmla="*/ 53 w 92"/>
                <a:gd name="T61" fmla="*/ 16 h 92"/>
                <a:gd name="T62" fmla="*/ 48 w 92"/>
                <a:gd name="T63" fmla="*/ 4 h 92"/>
                <a:gd name="T64" fmla="*/ 40 w 92"/>
                <a:gd name="T65" fmla="*/ 15 h 92"/>
                <a:gd name="T66" fmla="*/ 28 w 92"/>
                <a:gd name="T67" fmla="*/ 20 h 92"/>
                <a:gd name="T68" fmla="*/ 14 w 92"/>
                <a:gd name="T69" fmla="*/ 18 h 92"/>
                <a:gd name="T70" fmla="*/ 20 w 92"/>
                <a:gd name="T71" fmla="*/ 29 h 92"/>
                <a:gd name="T72" fmla="*/ 6 w 92"/>
                <a:gd name="T73" fmla="*/ 41 h 92"/>
                <a:gd name="T74" fmla="*/ 4 w 92"/>
                <a:gd name="T75" fmla="*/ 50 h 92"/>
                <a:gd name="T76" fmla="*/ 15 w 92"/>
                <a:gd name="T77" fmla="*/ 53 h 92"/>
                <a:gd name="T78" fmla="*/ 14 w 92"/>
                <a:gd name="T79" fmla="*/ 70 h 92"/>
                <a:gd name="T80" fmla="*/ 18 w 92"/>
                <a:gd name="T81" fmla="*/ 78 h 92"/>
                <a:gd name="T82" fmla="*/ 46 w 92"/>
                <a:gd name="T83" fmla="*/ 63 h 92"/>
                <a:gd name="T84" fmla="*/ 63 w 92"/>
                <a:gd name="T85" fmla="*/ 46 h 92"/>
                <a:gd name="T86" fmla="*/ 33 w 92"/>
                <a:gd name="T87" fmla="*/ 46 h 92"/>
                <a:gd name="T88" fmla="*/ 46 w 92"/>
                <a:gd name="T89" fmla="*/ 3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" h="92">
                  <a:moveTo>
                    <a:pt x="48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39" y="92"/>
                    <a:pt x="36" y="89"/>
                    <a:pt x="36" y="86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4" y="79"/>
                    <a:pt x="31" y="78"/>
                    <a:pt x="28" y="77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3"/>
                    <a:pt x="17" y="83"/>
                    <a:pt x="15" y="80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0" y="75"/>
                    <a:pt x="9" y="74"/>
                    <a:pt x="9" y="72"/>
                  </a:cubicBezTo>
                  <a:cubicBezTo>
                    <a:pt x="9" y="70"/>
                    <a:pt x="10" y="69"/>
                    <a:pt x="11" y="67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1"/>
                    <a:pt x="13" y="58"/>
                    <a:pt x="12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4" y="55"/>
                    <a:pt x="3" y="55"/>
                    <a:pt x="2" y="53"/>
                  </a:cubicBezTo>
                  <a:cubicBezTo>
                    <a:pt x="0" y="52"/>
                    <a:pt x="0" y="50"/>
                    <a:pt x="0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0"/>
                    <a:pt x="3" y="37"/>
                    <a:pt x="6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4"/>
                    <a:pt x="14" y="31"/>
                    <a:pt x="15" y="2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2"/>
                    <a:pt x="9" y="18"/>
                    <a:pt x="11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8" y="9"/>
                    <a:pt x="22" y="9"/>
                    <a:pt x="25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4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9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5" y="3"/>
                    <a:pt x="55" y="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8" y="13"/>
                    <a:pt x="61" y="14"/>
                    <a:pt x="63" y="15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9"/>
                    <a:pt x="74" y="9"/>
                    <a:pt x="77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7"/>
                    <a:pt x="82" y="18"/>
                    <a:pt x="82" y="20"/>
                  </a:cubicBezTo>
                  <a:cubicBezTo>
                    <a:pt x="82" y="22"/>
                    <a:pt x="82" y="23"/>
                    <a:pt x="80" y="2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8" y="31"/>
                    <a:pt x="79" y="34"/>
                    <a:pt x="80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9" y="37"/>
                    <a:pt x="92" y="40"/>
                    <a:pt x="92" y="4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2"/>
                    <a:pt x="89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9" y="58"/>
                    <a:pt x="78" y="61"/>
                    <a:pt x="76" y="63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9"/>
                    <a:pt x="82" y="70"/>
                    <a:pt x="82" y="72"/>
                  </a:cubicBezTo>
                  <a:cubicBezTo>
                    <a:pt x="82" y="74"/>
                    <a:pt x="82" y="76"/>
                    <a:pt x="80" y="7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4" y="83"/>
                    <a:pt x="70" y="83"/>
                    <a:pt x="67" y="81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1" y="78"/>
                    <a:pt x="58" y="79"/>
                    <a:pt x="55" y="80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9"/>
                    <a:pt x="52" y="92"/>
                    <a:pt x="48" y="92"/>
                  </a:cubicBezTo>
                  <a:close/>
                  <a:moveTo>
                    <a:pt x="28" y="71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32" y="74"/>
                    <a:pt x="35" y="76"/>
                    <a:pt x="39" y="76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7"/>
                    <a:pt x="42" y="88"/>
                    <a:pt x="43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50" y="88"/>
                    <a:pt x="51" y="87"/>
                    <a:pt x="51" y="8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6" y="76"/>
                    <a:pt x="59" y="74"/>
                    <a:pt x="6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9"/>
                    <a:pt x="73" y="79"/>
                    <a:pt x="74" y="78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4"/>
                    <a:pt x="78" y="73"/>
                    <a:pt x="78" y="72"/>
                  </a:cubicBezTo>
                  <a:cubicBezTo>
                    <a:pt x="78" y="71"/>
                    <a:pt x="78" y="71"/>
                    <a:pt x="77" y="70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4" y="60"/>
                    <a:pt x="75" y="56"/>
                    <a:pt x="76" y="53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7" y="41"/>
                    <a:pt x="85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5" y="36"/>
                    <a:pt x="74" y="32"/>
                    <a:pt x="72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1"/>
                    <a:pt x="78" y="21"/>
                    <a:pt x="78" y="20"/>
                  </a:cubicBezTo>
                  <a:cubicBezTo>
                    <a:pt x="78" y="19"/>
                    <a:pt x="78" y="19"/>
                    <a:pt x="78" y="18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3"/>
                    <a:pt x="71" y="13"/>
                    <a:pt x="70" y="14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59" y="18"/>
                    <a:pt x="56" y="16"/>
                    <a:pt x="53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0" y="4"/>
                    <a:pt x="48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0" y="5"/>
                    <a:pt x="40" y="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6"/>
                    <a:pt x="32" y="18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3"/>
                    <a:pt x="19" y="13"/>
                    <a:pt x="18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8" y="32"/>
                    <a:pt x="16" y="36"/>
                    <a:pt x="15" y="39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4" y="42"/>
                    <a:pt x="4" y="43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1"/>
                    <a:pt x="6" y="51"/>
                    <a:pt x="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7" y="60"/>
                    <a:pt x="19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3"/>
                    <a:pt x="13" y="73"/>
                    <a:pt x="14" y="7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9"/>
                    <a:pt x="21" y="79"/>
                    <a:pt x="21" y="78"/>
                  </a:cubicBezTo>
                  <a:lnTo>
                    <a:pt x="28" y="71"/>
                  </a:lnTo>
                  <a:close/>
                  <a:moveTo>
                    <a:pt x="46" y="63"/>
                  </a:moveTo>
                  <a:cubicBezTo>
                    <a:pt x="37" y="63"/>
                    <a:pt x="29" y="55"/>
                    <a:pt x="29" y="46"/>
                  </a:cubicBezTo>
                  <a:cubicBezTo>
                    <a:pt x="29" y="37"/>
                    <a:pt x="37" y="29"/>
                    <a:pt x="46" y="29"/>
                  </a:cubicBezTo>
                  <a:cubicBezTo>
                    <a:pt x="55" y="29"/>
                    <a:pt x="63" y="37"/>
                    <a:pt x="63" y="46"/>
                  </a:cubicBezTo>
                  <a:cubicBezTo>
                    <a:pt x="63" y="55"/>
                    <a:pt x="55" y="63"/>
                    <a:pt x="46" y="63"/>
                  </a:cubicBezTo>
                  <a:close/>
                  <a:moveTo>
                    <a:pt x="46" y="33"/>
                  </a:moveTo>
                  <a:cubicBezTo>
                    <a:pt x="39" y="33"/>
                    <a:pt x="33" y="39"/>
                    <a:pt x="33" y="46"/>
                  </a:cubicBezTo>
                  <a:cubicBezTo>
                    <a:pt x="33" y="53"/>
                    <a:pt x="39" y="59"/>
                    <a:pt x="46" y="59"/>
                  </a:cubicBezTo>
                  <a:cubicBezTo>
                    <a:pt x="53" y="59"/>
                    <a:pt x="59" y="53"/>
                    <a:pt x="59" y="46"/>
                  </a:cubicBezTo>
                  <a:cubicBezTo>
                    <a:pt x="59" y="39"/>
                    <a:pt x="53" y="33"/>
                    <a:pt x="46" y="3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03"/>
            <p:cNvSpPr/>
            <p:nvPr/>
          </p:nvSpPr>
          <p:spPr bwMode="auto">
            <a:xfrm>
              <a:off x="4668838" y="2190433"/>
              <a:ext cx="122237" cy="104775"/>
            </a:xfrm>
            <a:custGeom>
              <a:avLst/>
              <a:gdLst>
                <a:gd name="T0" fmla="*/ 2 w 22"/>
                <a:gd name="T1" fmla="*/ 19 h 19"/>
                <a:gd name="T2" fmla="*/ 0 w 22"/>
                <a:gd name="T3" fmla="*/ 17 h 19"/>
                <a:gd name="T4" fmla="*/ 2 w 22"/>
                <a:gd name="T5" fmla="*/ 15 h 19"/>
                <a:gd name="T6" fmla="*/ 18 w 22"/>
                <a:gd name="T7" fmla="*/ 2 h 19"/>
                <a:gd name="T8" fmla="*/ 20 w 22"/>
                <a:gd name="T9" fmla="*/ 1 h 19"/>
                <a:gd name="T10" fmla="*/ 21 w 22"/>
                <a:gd name="T11" fmla="*/ 4 h 19"/>
                <a:gd name="T12" fmla="*/ 3 w 22"/>
                <a:gd name="T13" fmla="*/ 18 h 19"/>
                <a:gd name="T14" fmla="*/ 2 w 22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9">
                  <a:moveTo>
                    <a:pt x="2" y="19"/>
                  </a:moveTo>
                  <a:cubicBezTo>
                    <a:pt x="1" y="19"/>
                    <a:pt x="1" y="18"/>
                    <a:pt x="0" y="17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8" y="13"/>
                    <a:pt x="14" y="8"/>
                    <a:pt x="18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1" y="1"/>
                    <a:pt x="22" y="3"/>
                    <a:pt x="21" y="4"/>
                  </a:cubicBezTo>
                  <a:cubicBezTo>
                    <a:pt x="17" y="11"/>
                    <a:pt x="11" y="16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04"/>
            <p:cNvSpPr/>
            <p:nvPr/>
          </p:nvSpPr>
          <p:spPr bwMode="auto">
            <a:xfrm>
              <a:off x="4184650" y="1882458"/>
              <a:ext cx="98425" cy="82550"/>
            </a:xfrm>
            <a:custGeom>
              <a:avLst/>
              <a:gdLst>
                <a:gd name="T0" fmla="*/ 2 w 18"/>
                <a:gd name="T1" fmla="*/ 15 h 15"/>
                <a:gd name="T2" fmla="*/ 0 w 18"/>
                <a:gd name="T3" fmla="*/ 14 h 15"/>
                <a:gd name="T4" fmla="*/ 2 w 18"/>
                <a:gd name="T5" fmla="*/ 12 h 15"/>
                <a:gd name="T6" fmla="*/ 14 w 18"/>
                <a:gd name="T7" fmla="*/ 2 h 15"/>
                <a:gd name="T8" fmla="*/ 17 w 18"/>
                <a:gd name="T9" fmla="*/ 1 h 15"/>
                <a:gd name="T10" fmla="*/ 17 w 18"/>
                <a:gd name="T11" fmla="*/ 4 h 15"/>
                <a:gd name="T12" fmla="*/ 3 w 18"/>
                <a:gd name="T13" fmla="*/ 15 h 15"/>
                <a:gd name="T14" fmla="*/ 2 w 18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2" y="15"/>
                  </a:moveTo>
                  <a:cubicBezTo>
                    <a:pt x="1" y="15"/>
                    <a:pt x="1" y="15"/>
                    <a:pt x="0" y="14"/>
                  </a:cubicBezTo>
                  <a:cubicBezTo>
                    <a:pt x="0" y="13"/>
                    <a:pt x="1" y="12"/>
                    <a:pt x="2" y="12"/>
                  </a:cubicBezTo>
                  <a:cubicBezTo>
                    <a:pt x="7" y="10"/>
                    <a:pt x="11" y="6"/>
                    <a:pt x="14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4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05"/>
            <p:cNvSpPr/>
            <p:nvPr/>
          </p:nvSpPr>
          <p:spPr bwMode="auto">
            <a:xfrm>
              <a:off x="4470400" y="1958658"/>
              <a:ext cx="138112" cy="127000"/>
            </a:xfrm>
            <a:custGeom>
              <a:avLst/>
              <a:gdLst>
                <a:gd name="T0" fmla="*/ 3 w 25"/>
                <a:gd name="T1" fmla="*/ 23 h 23"/>
                <a:gd name="T2" fmla="*/ 2 w 25"/>
                <a:gd name="T3" fmla="*/ 23 h 23"/>
                <a:gd name="T4" fmla="*/ 1 w 25"/>
                <a:gd name="T5" fmla="*/ 20 h 23"/>
                <a:gd name="T6" fmla="*/ 22 w 25"/>
                <a:gd name="T7" fmla="*/ 0 h 23"/>
                <a:gd name="T8" fmla="*/ 25 w 25"/>
                <a:gd name="T9" fmla="*/ 2 h 23"/>
                <a:gd name="T10" fmla="*/ 23 w 25"/>
                <a:gd name="T11" fmla="*/ 4 h 23"/>
                <a:gd name="T12" fmla="*/ 4 w 25"/>
                <a:gd name="T13" fmla="*/ 21 h 23"/>
                <a:gd name="T14" fmla="*/ 3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3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1" y="22"/>
                    <a:pt x="0" y="21"/>
                    <a:pt x="1" y="20"/>
                  </a:cubicBezTo>
                  <a:cubicBezTo>
                    <a:pt x="4" y="10"/>
                    <a:pt x="12" y="3"/>
                    <a:pt x="22" y="0"/>
                  </a:cubicBezTo>
                  <a:cubicBezTo>
                    <a:pt x="23" y="0"/>
                    <a:pt x="25" y="1"/>
                    <a:pt x="25" y="2"/>
                  </a:cubicBezTo>
                  <a:cubicBezTo>
                    <a:pt x="25" y="3"/>
                    <a:pt x="24" y="4"/>
                    <a:pt x="23" y="4"/>
                  </a:cubicBezTo>
                  <a:cubicBezTo>
                    <a:pt x="15" y="6"/>
                    <a:pt x="7" y="13"/>
                    <a:pt x="4" y="21"/>
                  </a:cubicBezTo>
                  <a:cubicBezTo>
                    <a:pt x="4" y="22"/>
                    <a:pt x="3" y="23"/>
                    <a:pt x="3" y="2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06"/>
            <p:cNvSpPr/>
            <p:nvPr/>
          </p:nvSpPr>
          <p:spPr bwMode="auto">
            <a:xfrm>
              <a:off x="4029075" y="1693545"/>
              <a:ext cx="122237" cy="111125"/>
            </a:xfrm>
            <a:custGeom>
              <a:avLst/>
              <a:gdLst>
                <a:gd name="T0" fmla="*/ 3 w 22"/>
                <a:gd name="T1" fmla="*/ 20 h 20"/>
                <a:gd name="T2" fmla="*/ 2 w 22"/>
                <a:gd name="T3" fmla="*/ 20 h 20"/>
                <a:gd name="T4" fmla="*/ 1 w 22"/>
                <a:gd name="T5" fmla="*/ 17 h 20"/>
                <a:gd name="T6" fmla="*/ 19 w 22"/>
                <a:gd name="T7" fmla="*/ 0 h 20"/>
                <a:gd name="T8" fmla="*/ 22 w 22"/>
                <a:gd name="T9" fmla="*/ 2 h 20"/>
                <a:gd name="T10" fmla="*/ 20 w 22"/>
                <a:gd name="T11" fmla="*/ 4 h 20"/>
                <a:gd name="T12" fmla="*/ 4 w 22"/>
                <a:gd name="T13" fmla="*/ 19 h 20"/>
                <a:gd name="T14" fmla="*/ 3 w 22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0">
                  <a:moveTo>
                    <a:pt x="3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1" y="17"/>
                  </a:cubicBezTo>
                  <a:cubicBezTo>
                    <a:pt x="4" y="9"/>
                    <a:pt x="11" y="3"/>
                    <a:pt x="19" y="0"/>
                  </a:cubicBezTo>
                  <a:cubicBezTo>
                    <a:pt x="21" y="0"/>
                    <a:pt x="22" y="1"/>
                    <a:pt x="22" y="2"/>
                  </a:cubicBezTo>
                  <a:cubicBezTo>
                    <a:pt x="22" y="3"/>
                    <a:pt x="21" y="4"/>
                    <a:pt x="20" y="4"/>
                  </a:cubicBezTo>
                  <a:cubicBezTo>
                    <a:pt x="13" y="6"/>
                    <a:pt x="7" y="12"/>
                    <a:pt x="4" y="19"/>
                  </a:cubicBezTo>
                  <a:cubicBezTo>
                    <a:pt x="4" y="20"/>
                    <a:pt x="3" y="20"/>
                    <a:pt x="3" y="2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258102" y="1267568"/>
            <a:ext cx="350914" cy="92791"/>
            <a:chOff x="4421188" y="1661795"/>
            <a:chExt cx="330199" cy="87313"/>
          </a:xfrm>
        </p:grpSpPr>
        <p:sp>
          <p:nvSpPr>
            <p:cNvPr id="139" name="Freeform 107"/>
            <p:cNvSpPr/>
            <p:nvPr/>
          </p:nvSpPr>
          <p:spPr bwMode="auto">
            <a:xfrm>
              <a:off x="4421188" y="1661795"/>
              <a:ext cx="198437" cy="20638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08"/>
            <p:cNvSpPr/>
            <p:nvPr/>
          </p:nvSpPr>
          <p:spPr bwMode="auto">
            <a:xfrm>
              <a:off x="4510088" y="1726883"/>
              <a:ext cx="198437" cy="2222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09"/>
            <p:cNvSpPr/>
            <p:nvPr/>
          </p:nvSpPr>
          <p:spPr bwMode="auto">
            <a:xfrm>
              <a:off x="4641850" y="1661795"/>
              <a:ext cx="109537" cy="206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935680" y="658718"/>
            <a:ext cx="352601" cy="94477"/>
            <a:chOff x="3979863" y="2190433"/>
            <a:chExt cx="331787" cy="88900"/>
          </a:xfrm>
        </p:grpSpPr>
        <p:sp>
          <p:nvSpPr>
            <p:cNvPr id="136" name="Freeform 110"/>
            <p:cNvSpPr/>
            <p:nvPr/>
          </p:nvSpPr>
          <p:spPr bwMode="auto">
            <a:xfrm>
              <a:off x="3979863" y="2190433"/>
              <a:ext cx="198437" cy="2222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11"/>
            <p:cNvSpPr/>
            <p:nvPr/>
          </p:nvSpPr>
          <p:spPr bwMode="auto">
            <a:xfrm>
              <a:off x="4068763" y="2257108"/>
              <a:ext cx="198437" cy="2222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12"/>
            <p:cNvSpPr/>
            <p:nvPr/>
          </p:nvSpPr>
          <p:spPr bwMode="auto">
            <a:xfrm>
              <a:off x="4200525" y="2190433"/>
              <a:ext cx="111125" cy="22225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672535" y="3512462"/>
            <a:ext cx="573302" cy="804741"/>
            <a:chOff x="3770313" y="3261995"/>
            <a:chExt cx="601662" cy="844550"/>
          </a:xfrm>
        </p:grpSpPr>
        <p:sp>
          <p:nvSpPr>
            <p:cNvPr id="130" name="Freeform 113"/>
            <p:cNvSpPr/>
            <p:nvPr/>
          </p:nvSpPr>
          <p:spPr bwMode="auto">
            <a:xfrm>
              <a:off x="3979863" y="4017645"/>
              <a:ext cx="182562" cy="88900"/>
            </a:xfrm>
            <a:custGeom>
              <a:avLst/>
              <a:gdLst>
                <a:gd name="T0" fmla="*/ 115 w 115"/>
                <a:gd name="T1" fmla="*/ 56 h 56"/>
                <a:gd name="T2" fmla="*/ 0 w 115"/>
                <a:gd name="T3" fmla="*/ 56 h 56"/>
                <a:gd name="T4" fmla="*/ 0 w 115"/>
                <a:gd name="T5" fmla="*/ 0 h 56"/>
                <a:gd name="T6" fmla="*/ 14 w 115"/>
                <a:gd name="T7" fmla="*/ 0 h 56"/>
                <a:gd name="T8" fmla="*/ 14 w 115"/>
                <a:gd name="T9" fmla="*/ 42 h 56"/>
                <a:gd name="T10" fmla="*/ 101 w 115"/>
                <a:gd name="T11" fmla="*/ 42 h 56"/>
                <a:gd name="T12" fmla="*/ 101 w 115"/>
                <a:gd name="T13" fmla="*/ 4 h 56"/>
                <a:gd name="T14" fmla="*/ 115 w 115"/>
                <a:gd name="T15" fmla="*/ 4 h 56"/>
                <a:gd name="T16" fmla="*/ 115 w 115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6">
                  <a:moveTo>
                    <a:pt x="115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2"/>
                  </a:lnTo>
                  <a:lnTo>
                    <a:pt x="101" y="42"/>
                  </a:lnTo>
                  <a:lnTo>
                    <a:pt x="101" y="4"/>
                  </a:lnTo>
                  <a:lnTo>
                    <a:pt x="115" y="4"/>
                  </a:lnTo>
                  <a:lnTo>
                    <a:pt x="115" y="56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4"/>
            <p:cNvSpPr/>
            <p:nvPr/>
          </p:nvSpPr>
          <p:spPr bwMode="auto">
            <a:xfrm>
              <a:off x="3770313" y="3261995"/>
              <a:ext cx="601662" cy="617538"/>
            </a:xfrm>
            <a:custGeom>
              <a:avLst/>
              <a:gdLst>
                <a:gd name="T0" fmla="*/ 78 w 109"/>
                <a:gd name="T1" fmla="*/ 112 h 112"/>
                <a:gd name="T2" fmla="*/ 74 w 109"/>
                <a:gd name="T3" fmla="*/ 112 h 112"/>
                <a:gd name="T4" fmla="*/ 74 w 109"/>
                <a:gd name="T5" fmla="*/ 101 h 112"/>
                <a:gd name="T6" fmla="*/ 75 w 109"/>
                <a:gd name="T7" fmla="*/ 101 h 112"/>
                <a:gd name="T8" fmla="*/ 105 w 109"/>
                <a:gd name="T9" fmla="*/ 55 h 112"/>
                <a:gd name="T10" fmla="*/ 54 w 109"/>
                <a:gd name="T11" fmla="*/ 4 h 112"/>
                <a:gd name="T12" fmla="*/ 4 w 109"/>
                <a:gd name="T13" fmla="*/ 55 h 112"/>
                <a:gd name="T14" fmla="*/ 33 w 109"/>
                <a:gd name="T15" fmla="*/ 101 h 112"/>
                <a:gd name="T16" fmla="*/ 35 w 109"/>
                <a:gd name="T17" fmla="*/ 101 h 112"/>
                <a:gd name="T18" fmla="*/ 35 w 109"/>
                <a:gd name="T19" fmla="*/ 112 h 112"/>
                <a:gd name="T20" fmla="*/ 31 w 109"/>
                <a:gd name="T21" fmla="*/ 112 h 112"/>
                <a:gd name="T22" fmla="*/ 31 w 109"/>
                <a:gd name="T23" fmla="*/ 104 h 112"/>
                <a:gd name="T24" fmla="*/ 0 w 109"/>
                <a:gd name="T25" fmla="*/ 55 h 112"/>
                <a:gd name="T26" fmla="*/ 54 w 109"/>
                <a:gd name="T27" fmla="*/ 0 h 112"/>
                <a:gd name="T28" fmla="*/ 109 w 109"/>
                <a:gd name="T29" fmla="*/ 55 h 112"/>
                <a:gd name="T30" fmla="*/ 78 w 109"/>
                <a:gd name="T31" fmla="*/ 104 h 112"/>
                <a:gd name="T32" fmla="*/ 78 w 109"/>
                <a:gd name="T3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12">
                  <a:moveTo>
                    <a:pt x="78" y="112"/>
                  </a:moveTo>
                  <a:cubicBezTo>
                    <a:pt x="74" y="112"/>
                    <a:pt x="74" y="112"/>
                    <a:pt x="74" y="11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93" y="92"/>
                    <a:pt x="105" y="74"/>
                    <a:pt x="105" y="55"/>
                  </a:cubicBezTo>
                  <a:cubicBezTo>
                    <a:pt x="105" y="27"/>
                    <a:pt x="82" y="4"/>
                    <a:pt x="54" y="4"/>
                  </a:cubicBezTo>
                  <a:cubicBezTo>
                    <a:pt x="27" y="4"/>
                    <a:pt x="4" y="27"/>
                    <a:pt x="4" y="55"/>
                  </a:cubicBezTo>
                  <a:cubicBezTo>
                    <a:pt x="4" y="74"/>
                    <a:pt x="16" y="92"/>
                    <a:pt x="33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2" y="95"/>
                    <a:pt x="0" y="75"/>
                    <a:pt x="0" y="55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9" y="25"/>
                    <a:pt x="109" y="55"/>
                  </a:cubicBezTo>
                  <a:cubicBezTo>
                    <a:pt x="109" y="75"/>
                    <a:pt x="97" y="95"/>
                    <a:pt x="78" y="104"/>
                  </a:cubicBezTo>
                  <a:lnTo>
                    <a:pt x="78" y="112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5"/>
            <p:cNvSpPr>
              <a:spLocks noEditPoints="1"/>
            </p:cNvSpPr>
            <p:nvPr/>
          </p:nvSpPr>
          <p:spPr bwMode="auto">
            <a:xfrm>
              <a:off x="3935413" y="3868420"/>
              <a:ext cx="265112" cy="160338"/>
            </a:xfrm>
            <a:custGeom>
              <a:avLst/>
              <a:gdLst>
                <a:gd name="T0" fmla="*/ 167 w 167"/>
                <a:gd name="T1" fmla="*/ 101 h 101"/>
                <a:gd name="T2" fmla="*/ 0 w 167"/>
                <a:gd name="T3" fmla="*/ 101 h 101"/>
                <a:gd name="T4" fmla="*/ 0 w 167"/>
                <a:gd name="T5" fmla="*/ 0 h 101"/>
                <a:gd name="T6" fmla="*/ 167 w 167"/>
                <a:gd name="T7" fmla="*/ 0 h 101"/>
                <a:gd name="T8" fmla="*/ 167 w 167"/>
                <a:gd name="T9" fmla="*/ 101 h 101"/>
                <a:gd name="T10" fmla="*/ 14 w 167"/>
                <a:gd name="T11" fmla="*/ 87 h 101"/>
                <a:gd name="T12" fmla="*/ 153 w 167"/>
                <a:gd name="T13" fmla="*/ 87 h 101"/>
                <a:gd name="T14" fmla="*/ 153 w 167"/>
                <a:gd name="T15" fmla="*/ 14 h 101"/>
                <a:gd name="T16" fmla="*/ 14 w 167"/>
                <a:gd name="T17" fmla="*/ 14 h 101"/>
                <a:gd name="T18" fmla="*/ 14 w 167"/>
                <a:gd name="T19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01">
                  <a:moveTo>
                    <a:pt x="167" y="101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101"/>
                  </a:lnTo>
                  <a:close/>
                  <a:moveTo>
                    <a:pt x="14" y="87"/>
                  </a:moveTo>
                  <a:lnTo>
                    <a:pt x="153" y="87"/>
                  </a:lnTo>
                  <a:lnTo>
                    <a:pt x="153" y="14"/>
                  </a:lnTo>
                  <a:lnTo>
                    <a:pt x="14" y="14"/>
                  </a:lnTo>
                  <a:lnTo>
                    <a:pt x="14" y="8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Rectangle 116"/>
            <p:cNvSpPr>
              <a:spLocks noChangeArrowheads="1"/>
            </p:cNvSpPr>
            <p:nvPr/>
          </p:nvSpPr>
          <p:spPr bwMode="auto">
            <a:xfrm>
              <a:off x="4057650" y="3912870"/>
              <a:ext cx="131762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Rectangle 117"/>
            <p:cNvSpPr>
              <a:spLocks noChangeArrowheads="1"/>
            </p:cNvSpPr>
            <p:nvPr/>
          </p:nvSpPr>
          <p:spPr bwMode="auto">
            <a:xfrm>
              <a:off x="3946525" y="3957320"/>
              <a:ext cx="133350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18"/>
            <p:cNvSpPr/>
            <p:nvPr/>
          </p:nvSpPr>
          <p:spPr bwMode="auto">
            <a:xfrm>
              <a:off x="3848100" y="3339783"/>
              <a:ext cx="153987" cy="165100"/>
            </a:xfrm>
            <a:custGeom>
              <a:avLst/>
              <a:gdLst>
                <a:gd name="T0" fmla="*/ 2 w 28"/>
                <a:gd name="T1" fmla="*/ 30 h 30"/>
                <a:gd name="T2" fmla="*/ 2 w 28"/>
                <a:gd name="T3" fmla="*/ 30 h 30"/>
                <a:gd name="T4" fmla="*/ 0 w 28"/>
                <a:gd name="T5" fmla="*/ 28 h 30"/>
                <a:gd name="T6" fmla="*/ 25 w 28"/>
                <a:gd name="T7" fmla="*/ 1 h 30"/>
                <a:gd name="T8" fmla="*/ 28 w 28"/>
                <a:gd name="T9" fmla="*/ 2 h 30"/>
                <a:gd name="T10" fmla="*/ 27 w 28"/>
                <a:gd name="T11" fmla="*/ 5 h 30"/>
                <a:gd name="T12" fmla="*/ 4 w 28"/>
                <a:gd name="T13" fmla="*/ 29 h 30"/>
                <a:gd name="T14" fmla="*/ 2 w 28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0">
                  <a:moveTo>
                    <a:pt x="2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4" y="16"/>
                    <a:pt x="13" y="5"/>
                    <a:pt x="25" y="1"/>
                  </a:cubicBezTo>
                  <a:cubicBezTo>
                    <a:pt x="26" y="0"/>
                    <a:pt x="28" y="1"/>
                    <a:pt x="28" y="2"/>
                  </a:cubicBezTo>
                  <a:cubicBezTo>
                    <a:pt x="28" y="3"/>
                    <a:pt x="28" y="4"/>
                    <a:pt x="27" y="5"/>
                  </a:cubicBezTo>
                  <a:cubicBezTo>
                    <a:pt x="16" y="9"/>
                    <a:pt x="7" y="18"/>
                    <a:pt x="4" y="29"/>
                  </a:cubicBezTo>
                  <a:cubicBezTo>
                    <a:pt x="4" y="30"/>
                    <a:pt x="3" y="30"/>
                    <a:pt x="2" y="3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Freeform 122"/>
          <p:cNvSpPr/>
          <p:nvPr/>
        </p:nvSpPr>
        <p:spPr bwMode="auto">
          <a:xfrm>
            <a:off x="7456337" y="3256867"/>
            <a:ext cx="3311758" cy="1678656"/>
          </a:xfrm>
          <a:custGeom>
            <a:avLst/>
            <a:gdLst>
              <a:gd name="T0" fmla="*/ 565 w 565"/>
              <a:gd name="T1" fmla="*/ 9 h 286"/>
              <a:gd name="T2" fmla="*/ 557 w 565"/>
              <a:gd name="T3" fmla="*/ 0 h 286"/>
              <a:gd name="T4" fmla="*/ 9 w 565"/>
              <a:gd name="T5" fmla="*/ 0 h 286"/>
              <a:gd name="T6" fmla="*/ 0 w 565"/>
              <a:gd name="T7" fmla="*/ 9 h 286"/>
              <a:gd name="T8" fmla="*/ 0 w 565"/>
              <a:gd name="T9" fmla="*/ 278 h 286"/>
              <a:gd name="T10" fmla="*/ 9 w 565"/>
              <a:gd name="T11" fmla="*/ 286 h 286"/>
              <a:gd name="T12" fmla="*/ 557 w 565"/>
              <a:gd name="T13" fmla="*/ 286 h 286"/>
              <a:gd name="T14" fmla="*/ 565 w 565"/>
              <a:gd name="T15" fmla="*/ 278 h 286"/>
              <a:gd name="T16" fmla="*/ 565 w 565"/>
              <a:gd name="T17" fmla="*/ 9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5" h="286">
                <a:moveTo>
                  <a:pt x="565" y="9"/>
                </a:moveTo>
                <a:cubicBezTo>
                  <a:pt x="565" y="4"/>
                  <a:pt x="561" y="0"/>
                  <a:pt x="557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278"/>
                  <a:pt x="0" y="278"/>
                  <a:pt x="0" y="278"/>
                </a:cubicBezTo>
                <a:cubicBezTo>
                  <a:pt x="0" y="283"/>
                  <a:pt x="4" y="286"/>
                  <a:pt x="9" y="286"/>
                </a:cubicBezTo>
                <a:cubicBezTo>
                  <a:pt x="557" y="286"/>
                  <a:pt x="557" y="286"/>
                  <a:pt x="557" y="286"/>
                </a:cubicBezTo>
                <a:cubicBezTo>
                  <a:pt x="561" y="286"/>
                  <a:pt x="565" y="283"/>
                  <a:pt x="565" y="278"/>
                </a:cubicBezTo>
                <a:lnTo>
                  <a:pt x="56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7444527" y="3245056"/>
            <a:ext cx="3335378" cy="2358554"/>
            <a:chOff x="4410075" y="3001645"/>
            <a:chExt cx="3138487" cy="2219326"/>
          </a:xfrm>
        </p:grpSpPr>
        <p:sp>
          <p:nvSpPr>
            <p:cNvPr id="120" name="Freeform 121"/>
            <p:cNvSpPr>
              <a:spLocks noEditPoints="1"/>
            </p:cNvSpPr>
            <p:nvPr/>
          </p:nvSpPr>
          <p:spPr bwMode="auto">
            <a:xfrm>
              <a:off x="5330825" y="4558983"/>
              <a:ext cx="1296987" cy="661988"/>
            </a:xfrm>
            <a:custGeom>
              <a:avLst/>
              <a:gdLst>
                <a:gd name="T0" fmla="*/ 817 w 817"/>
                <a:gd name="T1" fmla="*/ 417 h 417"/>
                <a:gd name="T2" fmla="*/ 0 w 817"/>
                <a:gd name="T3" fmla="*/ 417 h 417"/>
                <a:gd name="T4" fmla="*/ 108 w 817"/>
                <a:gd name="T5" fmla="*/ 0 h 417"/>
                <a:gd name="T6" fmla="*/ 716 w 817"/>
                <a:gd name="T7" fmla="*/ 0 h 417"/>
                <a:gd name="T8" fmla="*/ 817 w 817"/>
                <a:gd name="T9" fmla="*/ 417 h 417"/>
                <a:gd name="T10" fmla="*/ 18 w 817"/>
                <a:gd name="T11" fmla="*/ 403 h 417"/>
                <a:gd name="T12" fmla="*/ 799 w 817"/>
                <a:gd name="T13" fmla="*/ 403 h 417"/>
                <a:gd name="T14" fmla="*/ 705 w 817"/>
                <a:gd name="T15" fmla="*/ 14 h 417"/>
                <a:gd name="T16" fmla="*/ 118 w 817"/>
                <a:gd name="T17" fmla="*/ 14 h 417"/>
                <a:gd name="T18" fmla="*/ 18 w 817"/>
                <a:gd name="T19" fmla="*/ 403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7" h="417">
                  <a:moveTo>
                    <a:pt x="817" y="417"/>
                  </a:moveTo>
                  <a:lnTo>
                    <a:pt x="0" y="417"/>
                  </a:lnTo>
                  <a:lnTo>
                    <a:pt x="108" y="0"/>
                  </a:lnTo>
                  <a:lnTo>
                    <a:pt x="716" y="0"/>
                  </a:lnTo>
                  <a:lnTo>
                    <a:pt x="817" y="417"/>
                  </a:lnTo>
                  <a:close/>
                  <a:moveTo>
                    <a:pt x="18" y="403"/>
                  </a:moveTo>
                  <a:lnTo>
                    <a:pt x="799" y="403"/>
                  </a:lnTo>
                  <a:lnTo>
                    <a:pt x="705" y="14"/>
                  </a:lnTo>
                  <a:lnTo>
                    <a:pt x="118" y="14"/>
                  </a:lnTo>
                  <a:lnTo>
                    <a:pt x="18" y="40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3"/>
            <p:cNvSpPr>
              <a:spLocks noEditPoints="1"/>
            </p:cNvSpPr>
            <p:nvPr/>
          </p:nvSpPr>
          <p:spPr bwMode="auto">
            <a:xfrm>
              <a:off x="4410075" y="3001645"/>
              <a:ext cx="3138487" cy="1601788"/>
            </a:xfrm>
            <a:custGeom>
              <a:avLst/>
              <a:gdLst>
                <a:gd name="T0" fmla="*/ 559 w 569"/>
                <a:gd name="T1" fmla="*/ 290 h 290"/>
                <a:gd name="T2" fmla="*/ 11 w 569"/>
                <a:gd name="T3" fmla="*/ 290 h 290"/>
                <a:gd name="T4" fmla="*/ 0 w 569"/>
                <a:gd name="T5" fmla="*/ 280 h 290"/>
                <a:gd name="T6" fmla="*/ 0 w 569"/>
                <a:gd name="T7" fmla="*/ 11 h 290"/>
                <a:gd name="T8" fmla="*/ 11 w 569"/>
                <a:gd name="T9" fmla="*/ 0 h 290"/>
                <a:gd name="T10" fmla="*/ 559 w 569"/>
                <a:gd name="T11" fmla="*/ 0 h 290"/>
                <a:gd name="T12" fmla="*/ 569 w 569"/>
                <a:gd name="T13" fmla="*/ 11 h 290"/>
                <a:gd name="T14" fmla="*/ 569 w 569"/>
                <a:gd name="T15" fmla="*/ 280 h 290"/>
                <a:gd name="T16" fmla="*/ 559 w 569"/>
                <a:gd name="T17" fmla="*/ 290 h 290"/>
                <a:gd name="T18" fmla="*/ 11 w 569"/>
                <a:gd name="T19" fmla="*/ 4 h 290"/>
                <a:gd name="T20" fmla="*/ 4 w 569"/>
                <a:gd name="T21" fmla="*/ 11 h 290"/>
                <a:gd name="T22" fmla="*/ 4 w 569"/>
                <a:gd name="T23" fmla="*/ 280 h 290"/>
                <a:gd name="T24" fmla="*/ 11 w 569"/>
                <a:gd name="T25" fmla="*/ 286 h 290"/>
                <a:gd name="T26" fmla="*/ 559 w 569"/>
                <a:gd name="T27" fmla="*/ 286 h 290"/>
                <a:gd name="T28" fmla="*/ 565 w 569"/>
                <a:gd name="T29" fmla="*/ 280 h 290"/>
                <a:gd name="T30" fmla="*/ 565 w 569"/>
                <a:gd name="T31" fmla="*/ 11 h 290"/>
                <a:gd name="T32" fmla="*/ 559 w 569"/>
                <a:gd name="T33" fmla="*/ 4 h 290"/>
                <a:gd name="T34" fmla="*/ 11 w 569"/>
                <a:gd name="T35" fmla="*/ 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9" h="290">
                  <a:moveTo>
                    <a:pt x="559" y="290"/>
                  </a:moveTo>
                  <a:cubicBezTo>
                    <a:pt x="11" y="290"/>
                    <a:pt x="11" y="290"/>
                    <a:pt x="11" y="290"/>
                  </a:cubicBezTo>
                  <a:cubicBezTo>
                    <a:pt x="5" y="290"/>
                    <a:pt x="0" y="286"/>
                    <a:pt x="0" y="28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64" y="0"/>
                    <a:pt x="569" y="5"/>
                    <a:pt x="569" y="11"/>
                  </a:cubicBezTo>
                  <a:cubicBezTo>
                    <a:pt x="569" y="280"/>
                    <a:pt x="569" y="280"/>
                    <a:pt x="569" y="280"/>
                  </a:cubicBezTo>
                  <a:cubicBezTo>
                    <a:pt x="569" y="286"/>
                    <a:pt x="564" y="290"/>
                    <a:pt x="559" y="290"/>
                  </a:cubicBezTo>
                  <a:close/>
                  <a:moveTo>
                    <a:pt x="11" y="4"/>
                  </a:moveTo>
                  <a:cubicBezTo>
                    <a:pt x="7" y="4"/>
                    <a:pt x="4" y="7"/>
                    <a:pt x="4" y="11"/>
                  </a:cubicBezTo>
                  <a:cubicBezTo>
                    <a:pt x="4" y="280"/>
                    <a:pt x="4" y="280"/>
                    <a:pt x="4" y="280"/>
                  </a:cubicBezTo>
                  <a:cubicBezTo>
                    <a:pt x="4" y="283"/>
                    <a:pt x="7" y="286"/>
                    <a:pt x="11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2" y="286"/>
                    <a:pt x="565" y="283"/>
                    <a:pt x="565" y="280"/>
                  </a:cubicBezTo>
                  <a:cubicBezTo>
                    <a:pt x="565" y="11"/>
                    <a:pt x="565" y="11"/>
                    <a:pt x="565" y="11"/>
                  </a:cubicBezTo>
                  <a:cubicBezTo>
                    <a:pt x="565" y="7"/>
                    <a:pt x="562" y="4"/>
                    <a:pt x="559" y="4"/>
                  </a:cubicBezTo>
                  <a:lnTo>
                    <a:pt x="11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4"/>
            <p:cNvSpPr/>
            <p:nvPr/>
          </p:nvSpPr>
          <p:spPr bwMode="auto">
            <a:xfrm>
              <a:off x="4421188" y="4509770"/>
              <a:ext cx="3116262" cy="319088"/>
            </a:xfrm>
            <a:custGeom>
              <a:avLst/>
              <a:gdLst>
                <a:gd name="T0" fmla="*/ 565 w 565"/>
                <a:gd name="T1" fmla="*/ 0 h 58"/>
                <a:gd name="T2" fmla="*/ 565 w 565"/>
                <a:gd name="T3" fmla="*/ 35 h 58"/>
                <a:gd name="T4" fmla="*/ 543 w 565"/>
                <a:gd name="T5" fmla="*/ 58 h 58"/>
                <a:gd name="T6" fmla="*/ 23 w 565"/>
                <a:gd name="T7" fmla="*/ 58 h 58"/>
                <a:gd name="T8" fmla="*/ 0 w 565"/>
                <a:gd name="T9" fmla="*/ 35 h 58"/>
                <a:gd name="T10" fmla="*/ 0 w 565"/>
                <a:gd name="T11" fmla="*/ 0 h 58"/>
                <a:gd name="T12" fmla="*/ 565 w 56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8">
                  <a:moveTo>
                    <a:pt x="565" y="0"/>
                  </a:moveTo>
                  <a:cubicBezTo>
                    <a:pt x="565" y="35"/>
                    <a:pt x="565" y="35"/>
                    <a:pt x="565" y="35"/>
                  </a:cubicBezTo>
                  <a:cubicBezTo>
                    <a:pt x="565" y="48"/>
                    <a:pt x="555" y="58"/>
                    <a:pt x="54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0" y="58"/>
                    <a:pt x="0" y="48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5"/>
            <p:cNvSpPr/>
            <p:nvPr/>
          </p:nvSpPr>
          <p:spPr bwMode="auto">
            <a:xfrm>
              <a:off x="4410075" y="4509770"/>
              <a:ext cx="3138487" cy="330200"/>
            </a:xfrm>
            <a:custGeom>
              <a:avLst/>
              <a:gdLst>
                <a:gd name="T0" fmla="*/ 545 w 569"/>
                <a:gd name="T1" fmla="*/ 60 h 60"/>
                <a:gd name="T2" fmla="*/ 25 w 569"/>
                <a:gd name="T3" fmla="*/ 60 h 60"/>
                <a:gd name="T4" fmla="*/ 0 w 569"/>
                <a:gd name="T5" fmla="*/ 35 h 60"/>
                <a:gd name="T6" fmla="*/ 0 w 569"/>
                <a:gd name="T7" fmla="*/ 0 h 60"/>
                <a:gd name="T8" fmla="*/ 4 w 569"/>
                <a:gd name="T9" fmla="*/ 0 h 60"/>
                <a:gd name="T10" fmla="*/ 4 w 569"/>
                <a:gd name="T11" fmla="*/ 35 h 60"/>
                <a:gd name="T12" fmla="*/ 25 w 569"/>
                <a:gd name="T13" fmla="*/ 56 h 60"/>
                <a:gd name="T14" fmla="*/ 545 w 569"/>
                <a:gd name="T15" fmla="*/ 56 h 60"/>
                <a:gd name="T16" fmla="*/ 565 w 569"/>
                <a:gd name="T17" fmla="*/ 35 h 60"/>
                <a:gd name="T18" fmla="*/ 565 w 569"/>
                <a:gd name="T19" fmla="*/ 0 h 60"/>
                <a:gd name="T20" fmla="*/ 569 w 569"/>
                <a:gd name="T21" fmla="*/ 0 h 60"/>
                <a:gd name="T22" fmla="*/ 569 w 569"/>
                <a:gd name="T23" fmla="*/ 35 h 60"/>
                <a:gd name="T24" fmla="*/ 545 w 569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9" h="60">
                  <a:moveTo>
                    <a:pt x="545" y="60"/>
                  </a:moveTo>
                  <a:cubicBezTo>
                    <a:pt x="25" y="60"/>
                    <a:pt x="25" y="60"/>
                    <a:pt x="25" y="60"/>
                  </a:cubicBezTo>
                  <a:cubicBezTo>
                    <a:pt x="11" y="60"/>
                    <a:pt x="0" y="49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13" y="56"/>
                    <a:pt x="25" y="56"/>
                  </a:cubicBezTo>
                  <a:cubicBezTo>
                    <a:pt x="545" y="56"/>
                    <a:pt x="545" y="56"/>
                    <a:pt x="545" y="56"/>
                  </a:cubicBezTo>
                  <a:cubicBezTo>
                    <a:pt x="556" y="56"/>
                    <a:pt x="565" y="47"/>
                    <a:pt x="565" y="35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569" y="35"/>
                    <a:pt x="569" y="35"/>
                    <a:pt x="569" y="35"/>
                  </a:cubicBezTo>
                  <a:cubicBezTo>
                    <a:pt x="569" y="49"/>
                    <a:pt x="558" y="60"/>
                    <a:pt x="545" y="6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4492625" y="3112770"/>
              <a:ext cx="2962275" cy="1495425"/>
            </a:xfrm>
            <a:custGeom>
              <a:avLst/>
              <a:gdLst>
                <a:gd name="T0" fmla="*/ 1866 w 1866"/>
                <a:gd name="T1" fmla="*/ 942 h 942"/>
                <a:gd name="T2" fmla="*/ 0 w 1866"/>
                <a:gd name="T3" fmla="*/ 942 h 942"/>
                <a:gd name="T4" fmla="*/ 0 w 1866"/>
                <a:gd name="T5" fmla="*/ 0 h 942"/>
                <a:gd name="T6" fmla="*/ 1866 w 1866"/>
                <a:gd name="T7" fmla="*/ 0 h 942"/>
                <a:gd name="T8" fmla="*/ 1866 w 1866"/>
                <a:gd name="T9" fmla="*/ 942 h 942"/>
                <a:gd name="T10" fmla="*/ 14 w 1866"/>
                <a:gd name="T11" fmla="*/ 928 h 942"/>
                <a:gd name="T12" fmla="*/ 1852 w 1866"/>
                <a:gd name="T13" fmla="*/ 928 h 942"/>
                <a:gd name="T14" fmla="*/ 1852 w 1866"/>
                <a:gd name="T15" fmla="*/ 14 h 942"/>
                <a:gd name="T16" fmla="*/ 14 w 1866"/>
                <a:gd name="T17" fmla="*/ 14 h 942"/>
                <a:gd name="T18" fmla="*/ 14 w 1866"/>
                <a:gd name="T19" fmla="*/ 9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6" h="942">
                  <a:moveTo>
                    <a:pt x="1866" y="942"/>
                  </a:moveTo>
                  <a:lnTo>
                    <a:pt x="0" y="942"/>
                  </a:lnTo>
                  <a:lnTo>
                    <a:pt x="0" y="0"/>
                  </a:lnTo>
                  <a:lnTo>
                    <a:pt x="1866" y="0"/>
                  </a:lnTo>
                  <a:lnTo>
                    <a:pt x="1866" y="942"/>
                  </a:lnTo>
                  <a:close/>
                  <a:moveTo>
                    <a:pt x="14" y="928"/>
                  </a:moveTo>
                  <a:lnTo>
                    <a:pt x="1852" y="928"/>
                  </a:lnTo>
                  <a:lnTo>
                    <a:pt x="1852" y="14"/>
                  </a:lnTo>
                  <a:lnTo>
                    <a:pt x="14" y="14"/>
                  </a:lnTo>
                  <a:lnTo>
                    <a:pt x="14" y="928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Rectangle 128"/>
            <p:cNvSpPr>
              <a:spLocks noChangeArrowheads="1"/>
            </p:cNvSpPr>
            <p:nvPr/>
          </p:nvSpPr>
          <p:spPr bwMode="auto">
            <a:xfrm>
              <a:off x="4625975" y="3223895"/>
              <a:ext cx="434975" cy="1274763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Rectangle 129"/>
            <p:cNvSpPr>
              <a:spLocks noChangeArrowheads="1"/>
            </p:cNvSpPr>
            <p:nvPr/>
          </p:nvSpPr>
          <p:spPr bwMode="auto">
            <a:xfrm>
              <a:off x="5127625" y="3223895"/>
              <a:ext cx="2200275" cy="45243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Rectangle 130"/>
            <p:cNvSpPr>
              <a:spLocks noChangeArrowheads="1"/>
            </p:cNvSpPr>
            <p:nvPr/>
          </p:nvSpPr>
          <p:spPr bwMode="auto">
            <a:xfrm>
              <a:off x="5127625" y="3730308"/>
              <a:ext cx="693737" cy="7683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Rectangle 131"/>
            <p:cNvSpPr>
              <a:spLocks noChangeArrowheads="1"/>
            </p:cNvSpPr>
            <p:nvPr/>
          </p:nvSpPr>
          <p:spPr bwMode="auto">
            <a:xfrm>
              <a:off x="5876925" y="3730308"/>
              <a:ext cx="700087" cy="768350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Rectangle 132"/>
            <p:cNvSpPr>
              <a:spLocks noChangeArrowheads="1"/>
            </p:cNvSpPr>
            <p:nvPr/>
          </p:nvSpPr>
          <p:spPr bwMode="auto">
            <a:xfrm>
              <a:off x="6632575" y="3730308"/>
              <a:ext cx="695325" cy="7683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4" name="组合 223"/>
          <p:cNvGrpSpPr/>
          <p:nvPr/>
        </p:nvGrpSpPr>
        <p:grpSpPr>
          <a:xfrm>
            <a:off x="6869898" y="2475068"/>
            <a:ext cx="340792" cy="158587"/>
            <a:chOff x="6116417" y="2657639"/>
            <a:chExt cx="340792" cy="158587"/>
          </a:xfrm>
        </p:grpSpPr>
        <p:sp>
          <p:nvSpPr>
            <p:cNvPr id="42" name="Freeform 133"/>
            <p:cNvSpPr/>
            <p:nvPr/>
          </p:nvSpPr>
          <p:spPr bwMode="auto">
            <a:xfrm>
              <a:off x="6116417" y="2657639"/>
              <a:ext cx="118096" cy="158587"/>
            </a:xfrm>
            <a:custGeom>
              <a:avLst/>
              <a:gdLst>
                <a:gd name="T0" fmla="*/ 19 w 20"/>
                <a:gd name="T1" fmla="*/ 25 h 27"/>
                <a:gd name="T2" fmla="*/ 13 w 20"/>
                <a:gd name="T3" fmla="*/ 27 h 27"/>
                <a:gd name="T4" fmla="*/ 0 w 20"/>
                <a:gd name="T5" fmla="*/ 14 h 27"/>
                <a:gd name="T6" fmla="*/ 13 w 20"/>
                <a:gd name="T7" fmla="*/ 0 h 27"/>
                <a:gd name="T8" fmla="*/ 20 w 20"/>
                <a:gd name="T9" fmla="*/ 1 h 27"/>
                <a:gd name="T10" fmla="*/ 18 w 20"/>
                <a:gd name="T11" fmla="*/ 5 h 27"/>
                <a:gd name="T12" fmla="*/ 14 w 20"/>
                <a:gd name="T13" fmla="*/ 4 h 27"/>
                <a:gd name="T14" fmla="*/ 5 w 20"/>
                <a:gd name="T15" fmla="*/ 13 h 27"/>
                <a:gd name="T16" fmla="*/ 13 w 20"/>
                <a:gd name="T17" fmla="*/ 23 h 27"/>
                <a:gd name="T18" fmla="*/ 19 w 20"/>
                <a:gd name="T19" fmla="*/ 22 h 27"/>
                <a:gd name="T20" fmla="*/ 19 w 20"/>
                <a:gd name="T21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7">
                  <a:moveTo>
                    <a:pt x="19" y="25"/>
                  </a:moveTo>
                  <a:cubicBezTo>
                    <a:pt x="18" y="26"/>
                    <a:pt x="16" y="27"/>
                    <a:pt x="13" y="27"/>
                  </a:cubicBezTo>
                  <a:cubicBezTo>
                    <a:pt x="5" y="27"/>
                    <a:pt x="0" y="21"/>
                    <a:pt x="0" y="14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6" y="0"/>
                    <a:pt x="19" y="1"/>
                    <a:pt x="20" y="1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6" y="4"/>
                    <a:pt x="14" y="4"/>
                  </a:cubicBezTo>
                  <a:cubicBezTo>
                    <a:pt x="8" y="4"/>
                    <a:pt x="5" y="7"/>
                    <a:pt x="5" y="13"/>
                  </a:cubicBezTo>
                  <a:cubicBezTo>
                    <a:pt x="5" y="19"/>
                    <a:pt x="8" y="23"/>
                    <a:pt x="13" y="23"/>
                  </a:cubicBezTo>
                  <a:cubicBezTo>
                    <a:pt x="15" y="23"/>
                    <a:pt x="17" y="22"/>
                    <a:pt x="19" y="22"/>
                  </a:cubicBezTo>
                  <a:lnTo>
                    <a:pt x="19" y="2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34"/>
            <p:cNvSpPr/>
            <p:nvPr/>
          </p:nvSpPr>
          <p:spPr bwMode="auto">
            <a:xfrm>
              <a:off x="6246324" y="2657639"/>
              <a:ext cx="99538" cy="158587"/>
            </a:xfrm>
            <a:custGeom>
              <a:avLst/>
              <a:gdLst>
                <a:gd name="T0" fmla="*/ 1 w 17"/>
                <a:gd name="T1" fmla="*/ 21 h 27"/>
                <a:gd name="T2" fmla="*/ 7 w 17"/>
                <a:gd name="T3" fmla="*/ 23 h 27"/>
                <a:gd name="T4" fmla="*/ 12 w 17"/>
                <a:gd name="T5" fmla="*/ 19 h 27"/>
                <a:gd name="T6" fmla="*/ 7 w 17"/>
                <a:gd name="T7" fmla="*/ 15 h 27"/>
                <a:gd name="T8" fmla="*/ 1 w 17"/>
                <a:gd name="T9" fmla="*/ 8 h 27"/>
                <a:gd name="T10" fmla="*/ 10 w 17"/>
                <a:gd name="T11" fmla="*/ 0 h 27"/>
                <a:gd name="T12" fmla="*/ 16 w 17"/>
                <a:gd name="T13" fmla="*/ 2 h 27"/>
                <a:gd name="T14" fmla="*/ 15 w 17"/>
                <a:gd name="T15" fmla="*/ 5 h 27"/>
                <a:gd name="T16" fmla="*/ 9 w 17"/>
                <a:gd name="T17" fmla="*/ 4 h 27"/>
                <a:gd name="T18" fmla="*/ 5 w 17"/>
                <a:gd name="T19" fmla="*/ 7 h 27"/>
                <a:gd name="T20" fmla="*/ 10 w 17"/>
                <a:gd name="T21" fmla="*/ 11 h 27"/>
                <a:gd name="T22" fmla="*/ 17 w 17"/>
                <a:gd name="T23" fmla="*/ 19 h 27"/>
                <a:gd name="T24" fmla="*/ 7 w 17"/>
                <a:gd name="T25" fmla="*/ 27 h 27"/>
                <a:gd name="T26" fmla="*/ 0 w 17"/>
                <a:gd name="T27" fmla="*/ 25 h 27"/>
                <a:gd name="T28" fmla="*/ 1 w 17"/>
                <a:gd name="T2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27">
                  <a:moveTo>
                    <a:pt x="1" y="21"/>
                  </a:moveTo>
                  <a:cubicBezTo>
                    <a:pt x="3" y="22"/>
                    <a:pt x="5" y="23"/>
                    <a:pt x="7" y="23"/>
                  </a:cubicBezTo>
                  <a:cubicBezTo>
                    <a:pt x="10" y="23"/>
                    <a:pt x="12" y="21"/>
                    <a:pt x="12" y="19"/>
                  </a:cubicBezTo>
                  <a:cubicBezTo>
                    <a:pt x="12" y="17"/>
                    <a:pt x="11" y="16"/>
                    <a:pt x="7" y="15"/>
                  </a:cubicBezTo>
                  <a:cubicBezTo>
                    <a:pt x="3" y="13"/>
                    <a:pt x="1" y="11"/>
                    <a:pt x="1" y="8"/>
                  </a:cubicBezTo>
                  <a:cubicBezTo>
                    <a:pt x="1" y="3"/>
                    <a:pt x="4" y="0"/>
                    <a:pt x="10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2" y="4"/>
                    <a:pt x="9" y="4"/>
                  </a:cubicBezTo>
                  <a:cubicBezTo>
                    <a:pt x="7" y="4"/>
                    <a:pt x="5" y="6"/>
                    <a:pt x="5" y="7"/>
                  </a:cubicBezTo>
                  <a:cubicBezTo>
                    <a:pt x="5" y="9"/>
                    <a:pt x="7" y="10"/>
                    <a:pt x="10" y="11"/>
                  </a:cubicBezTo>
                  <a:cubicBezTo>
                    <a:pt x="15" y="13"/>
                    <a:pt x="17" y="15"/>
                    <a:pt x="17" y="19"/>
                  </a:cubicBezTo>
                  <a:cubicBezTo>
                    <a:pt x="17" y="23"/>
                    <a:pt x="14" y="27"/>
                    <a:pt x="7" y="27"/>
                  </a:cubicBezTo>
                  <a:cubicBezTo>
                    <a:pt x="4" y="27"/>
                    <a:pt x="2" y="26"/>
                    <a:pt x="0" y="25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35"/>
            <p:cNvSpPr/>
            <p:nvPr/>
          </p:nvSpPr>
          <p:spPr bwMode="auto">
            <a:xfrm>
              <a:off x="6362732" y="2657639"/>
              <a:ext cx="94477" cy="158587"/>
            </a:xfrm>
            <a:custGeom>
              <a:avLst/>
              <a:gdLst>
                <a:gd name="T0" fmla="*/ 1 w 16"/>
                <a:gd name="T1" fmla="*/ 21 h 27"/>
                <a:gd name="T2" fmla="*/ 7 w 16"/>
                <a:gd name="T3" fmla="*/ 23 h 27"/>
                <a:gd name="T4" fmla="*/ 12 w 16"/>
                <a:gd name="T5" fmla="*/ 19 h 27"/>
                <a:gd name="T6" fmla="*/ 7 w 16"/>
                <a:gd name="T7" fmla="*/ 15 h 27"/>
                <a:gd name="T8" fmla="*/ 0 w 16"/>
                <a:gd name="T9" fmla="*/ 8 h 27"/>
                <a:gd name="T10" fmla="*/ 9 w 16"/>
                <a:gd name="T11" fmla="*/ 0 h 27"/>
                <a:gd name="T12" fmla="*/ 15 w 16"/>
                <a:gd name="T13" fmla="*/ 2 h 27"/>
                <a:gd name="T14" fmla="*/ 14 w 16"/>
                <a:gd name="T15" fmla="*/ 5 h 27"/>
                <a:gd name="T16" fmla="*/ 9 w 16"/>
                <a:gd name="T17" fmla="*/ 4 h 27"/>
                <a:gd name="T18" fmla="*/ 5 w 16"/>
                <a:gd name="T19" fmla="*/ 7 h 27"/>
                <a:gd name="T20" fmla="*/ 10 w 16"/>
                <a:gd name="T21" fmla="*/ 11 h 27"/>
                <a:gd name="T22" fmla="*/ 16 w 16"/>
                <a:gd name="T23" fmla="*/ 19 h 27"/>
                <a:gd name="T24" fmla="*/ 7 w 16"/>
                <a:gd name="T25" fmla="*/ 27 h 27"/>
                <a:gd name="T26" fmla="*/ 0 w 16"/>
                <a:gd name="T27" fmla="*/ 25 h 27"/>
                <a:gd name="T28" fmla="*/ 1 w 16"/>
                <a:gd name="T2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27">
                  <a:moveTo>
                    <a:pt x="1" y="21"/>
                  </a:moveTo>
                  <a:cubicBezTo>
                    <a:pt x="2" y="22"/>
                    <a:pt x="5" y="23"/>
                    <a:pt x="7" y="23"/>
                  </a:cubicBezTo>
                  <a:cubicBezTo>
                    <a:pt x="10" y="23"/>
                    <a:pt x="12" y="21"/>
                    <a:pt x="12" y="19"/>
                  </a:cubicBezTo>
                  <a:cubicBezTo>
                    <a:pt x="12" y="17"/>
                    <a:pt x="10" y="16"/>
                    <a:pt x="7" y="15"/>
                  </a:cubicBezTo>
                  <a:cubicBezTo>
                    <a:pt x="3" y="13"/>
                    <a:pt x="0" y="11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1" y="4"/>
                    <a:pt x="9" y="4"/>
                  </a:cubicBezTo>
                  <a:cubicBezTo>
                    <a:pt x="6" y="4"/>
                    <a:pt x="5" y="6"/>
                    <a:pt x="5" y="7"/>
                  </a:cubicBezTo>
                  <a:cubicBezTo>
                    <a:pt x="5" y="9"/>
                    <a:pt x="6" y="10"/>
                    <a:pt x="10" y="11"/>
                  </a:cubicBezTo>
                  <a:cubicBezTo>
                    <a:pt x="14" y="13"/>
                    <a:pt x="16" y="15"/>
                    <a:pt x="16" y="19"/>
                  </a:cubicBezTo>
                  <a:cubicBezTo>
                    <a:pt x="16" y="23"/>
                    <a:pt x="13" y="27"/>
                    <a:pt x="7" y="27"/>
                  </a:cubicBezTo>
                  <a:cubicBezTo>
                    <a:pt x="4" y="27"/>
                    <a:pt x="1" y="26"/>
                    <a:pt x="0" y="25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456583" y="1696089"/>
            <a:ext cx="480820" cy="199077"/>
            <a:chOff x="6340475" y="1976120"/>
            <a:chExt cx="452437" cy="187325"/>
          </a:xfrm>
        </p:grpSpPr>
        <p:sp>
          <p:nvSpPr>
            <p:cNvPr id="117" name="Freeform 136"/>
            <p:cNvSpPr/>
            <p:nvPr/>
          </p:nvSpPr>
          <p:spPr bwMode="auto">
            <a:xfrm>
              <a:off x="6340475" y="1976120"/>
              <a:ext cx="138112" cy="187325"/>
            </a:xfrm>
            <a:custGeom>
              <a:avLst/>
              <a:gdLst>
                <a:gd name="T0" fmla="*/ 25 w 25"/>
                <a:gd name="T1" fmla="*/ 32 h 34"/>
                <a:gd name="T2" fmla="*/ 16 w 25"/>
                <a:gd name="T3" fmla="*/ 34 h 34"/>
                <a:gd name="T4" fmla="*/ 0 w 25"/>
                <a:gd name="T5" fmla="*/ 17 h 34"/>
                <a:gd name="T6" fmla="*/ 17 w 25"/>
                <a:gd name="T7" fmla="*/ 0 h 34"/>
                <a:gd name="T8" fmla="*/ 25 w 25"/>
                <a:gd name="T9" fmla="*/ 2 h 34"/>
                <a:gd name="T10" fmla="*/ 24 w 25"/>
                <a:gd name="T11" fmla="*/ 7 h 34"/>
                <a:gd name="T12" fmla="*/ 17 w 25"/>
                <a:gd name="T13" fmla="*/ 5 h 34"/>
                <a:gd name="T14" fmla="*/ 6 w 25"/>
                <a:gd name="T15" fmla="*/ 17 h 34"/>
                <a:gd name="T16" fmla="*/ 17 w 25"/>
                <a:gd name="T17" fmla="*/ 29 h 34"/>
                <a:gd name="T18" fmla="*/ 24 w 25"/>
                <a:gd name="T19" fmla="*/ 28 h 34"/>
                <a:gd name="T20" fmla="*/ 25 w 25"/>
                <a:gd name="T2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4">
                  <a:moveTo>
                    <a:pt x="25" y="32"/>
                  </a:moveTo>
                  <a:cubicBezTo>
                    <a:pt x="23" y="33"/>
                    <a:pt x="20" y="34"/>
                    <a:pt x="16" y="34"/>
                  </a:cubicBezTo>
                  <a:cubicBezTo>
                    <a:pt x="6" y="34"/>
                    <a:pt x="0" y="2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1" y="0"/>
                    <a:pt x="24" y="1"/>
                    <a:pt x="25" y="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6"/>
                    <a:pt x="20" y="5"/>
                    <a:pt x="17" y="5"/>
                  </a:cubicBezTo>
                  <a:cubicBezTo>
                    <a:pt x="11" y="5"/>
                    <a:pt x="6" y="9"/>
                    <a:pt x="6" y="17"/>
                  </a:cubicBezTo>
                  <a:cubicBezTo>
                    <a:pt x="6" y="24"/>
                    <a:pt x="10" y="29"/>
                    <a:pt x="17" y="29"/>
                  </a:cubicBezTo>
                  <a:cubicBezTo>
                    <a:pt x="20" y="29"/>
                    <a:pt x="22" y="28"/>
                    <a:pt x="24" y="28"/>
                  </a:cubicBezTo>
                  <a:lnTo>
                    <a:pt x="25" y="32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37"/>
            <p:cNvSpPr/>
            <p:nvPr/>
          </p:nvSpPr>
          <p:spPr bwMode="auto">
            <a:xfrm>
              <a:off x="6494463" y="2020570"/>
              <a:ext cx="138112" cy="136525"/>
            </a:xfrm>
            <a:custGeom>
              <a:avLst/>
              <a:gdLst>
                <a:gd name="T0" fmla="*/ 49 w 87"/>
                <a:gd name="T1" fmla="*/ 0 h 86"/>
                <a:gd name="T2" fmla="*/ 49 w 87"/>
                <a:gd name="T3" fmla="*/ 38 h 86"/>
                <a:gd name="T4" fmla="*/ 87 w 87"/>
                <a:gd name="T5" fmla="*/ 38 h 86"/>
                <a:gd name="T6" fmla="*/ 87 w 87"/>
                <a:gd name="T7" fmla="*/ 48 h 86"/>
                <a:gd name="T8" fmla="*/ 49 w 87"/>
                <a:gd name="T9" fmla="*/ 48 h 86"/>
                <a:gd name="T10" fmla="*/ 49 w 87"/>
                <a:gd name="T11" fmla="*/ 86 h 86"/>
                <a:gd name="T12" fmla="*/ 38 w 87"/>
                <a:gd name="T13" fmla="*/ 86 h 86"/>
                <a:gd name="T14" fmla="*/ 38 w 87"/>
                <a:gd name="T15" fmla="*/ 48 h 86"/>
                <a:gd name="T16" fmla="*/ 0 w 87"/>
                <a:gd name="T17" fmla="*/ 48 h 86"/>
                <a:gd name="T18" fmla="*/ 0 w 87"/>
                <a:gd name="T19" fmla="*/ 38 h 86"/>
                <a:gd name="T20" fmla="*/ 38 w 87"/>
                <a:gd name="T21" fmla="*/ 38 h 86"/>
                <a:gd name="T22" fmla="*/ 38 w 87"/>
                <a:gd name="T23" fmla="*/ 0 h 86"/>
                <a:gd name="T24" fmla="*/ 49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49" y="0"/>
                  </a:moveTo>
                  <a:lnTo>
                    <a:pt x="49" y="38"/>
                  </a:lnTo>
                  <a:lnTo>
                    <a:pt x="87" y="38"/>
                  </a:lnTo>
                  <a:lnTo>
                    <a:pt x="87" y="48"/>
                  </a:lnTo>
                  <a:lnTo>
                    <a:pt x="49" y="48"/>
                  </a:lnTo>
                  <a:lnTo>
                    <a:pt x="49" y="86"/>
                  </a:lnTo>
                  <a:lnTo>
                    <a:pt x="38" y="86"/>
                  </a:lnTo>
                  <a:lnTo>
                    <a:pt x="38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8" y="38"/>
                  </a:lnTo>
                  <a:lnTo>
                    <a:pt x="38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38"/>
            <p:cNvSpPr/>
            <p:nvPr/>
          </p:nvSpPr>
          <p:spPr bwMode="auto">
            <a:xfrm>
              <a:off x="6654800" y="2020570"/>
              <a:ext cx="138112" cy="136525"/>
            </a:xfrm>
            <a:custGeom>
              <a:avLst/>
              <a:gdLst>
                <a:gd name="T0" fmla="*/ 49 w 87"/>
                <a:gd name="T1" fmla="*/ 0 h 86"/>
                <a:gd name="T2" fmla="*/ 49 w 87"/>
                <a:gd name="T3" fmla="*/ 38 h 86"/>
                <a:gd name="T4" fmla="*/ 87 w 87"/>
                <a:gd name="T5" fmla="*/ 38 h 86"/>
                <a:gd name="T6" fmla="*/ 87 w 87"/>
                <a:gd name="T7" fmla="*/ 48 h 86"/>
                <a:gd name="T8" fmla="*/ 49 w 87"/>
                <a:gd name="T9" fmla="*/ 48 h 86"/>
                <a:gd name="T10" fmla="*/ 49 w 87"/>
                <a:gd name="T11" fmla="*/ 86 h 86"/>
                <a:gd name="T12" fmla="*/ 35 w 87"/>
                <a:gd name="T13" fmla="*/ 86 h 86"/>
                <a:gd name="T14" fmla="*/ 35 w 87"/>
                <a:gd name="T15" fmla="*/ 48 h 86"/>
                <a:gd name="T16" fmla="*/ 0 w 87"/>
                <a:gd name="T17" fmla="*/ 48 h 86"/>
                <a:gd name="T18" fmla="*/ 0 w 87"/>
                <a:gd name="T19" fmla="*/ 38 h 86"/>
                <a:gd name="T20" fmla="*/ 35 w 87"/>
                <a:gd name="T21" fmla="*/ 38 h 86"/>
                <a:gd name="T22" fmla="*/ 35 w 87"/>
                <a:gd name="T23" fmla="*/ 0 h 86"/>
                <a:gd name="T24" fmla="*/ 49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49" y="0"/>
                  </a:moveTo>
                  <a:lnTo>
                    <a:pt x="49" y="38"/>
                  </a:lnTo>
                  <a:lnTo>
                    <a:pt x="87" y="38"/>
                  </a:lnTo>
                  <a:lnTo>
                    <a:pt x="87" y="48"/>
                  </a:lnTo>
                  <a:lnTo>
                    <a:pt x="49" y="48"/>
                  </a:lnTo>
                  <a:lnTo>
                    <a:pt x="49" y="86"/>
                  </a:lnTo>
                  <a:lnTo>
                    <a:pt x="35" y="86"/>
                  </a:lnTo>
                  <a:lnTo>
                    <a:pt x="35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5" y="38"/>
                  </a:lnTo>
                  <a:lnTo>
                    <a:pt x="35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628512" y="4057354"/>
            <a:ext cx="411649" cy="111348"/>
            <a:chOff x="8021638" y="3681095"/>
            <a:chExt cx="387349" cy="104775"/>
          </a:xfrm>
        </p:grpSpPr>
        <p:sp>
          <p:nvSpPr>
            <p:cNvPr id="113" name="Freeform 139"/>
            <p:cNvSpPr/>
            <p:nvPr/>
          </p:nvSpPr>
          <p:spPr bwMode="auto">
            <a:xfrm>
              <a:off x="8021638" y="3681095"/>
              <a:ext cx="84137" cy="104775"/>
            </a:xfrm>
            <a:custGeom>
              <a:avLst/>
              <a:gdLst>
                <a:gd name="T0" fmla="*/ 11 w 53"/>
                <a:gd name="T1" fmla="*/ 0 h 66"/>
                <a:gd name="T2" fmla="*/ 11 w 53"/>
                <a:gd name="T3" fmla="*/ 28 h 66"/>
                <a:gd name="T4" fmla="*/ 39 w 53"/>
                <a:gd name="T5" fmla="*/ 28 h 66"/>
                <a:gd name="T6" fmla="*/ 39 w 53"/>
                <a:gd name="T7" fmla="*/ 0 h 66"/>
                <a:gd name="T8" fmla="*/ 53 w 53"/>
                <a:gd name="T9" fmla="*/ 0 h 66"/>
                <a:gd name="T10" fmla="*/ 53 w 53"/>
                <a:gd name="T11" fmla="*/ 66 h 66"/>
                <a:gd name="T12" fmla="*/ 39 w 53"/>
                <a:gd name="T13" fmla="*/ 66 h 66"/>
                <a:gd name="T14" fmla="*/ 39 w 53"/>
                <a:gd name="T15" fmla="*/ 38 h 66"/>
                <a:gd name="T16" fmla="*/ 11 w 53"/>
                <a:gd name="T17" fmla="*/ 38 h 66"/>
                <a:gd name="T18" fmla="*/ 11 w 53"/>
                <a:gd name="T19" fmla="*/ 66 h 66"/>
                <a:gd name="T20" fmla="*/ 0 w 53"/>
                <a:gd name="T21" fmla="*/ 66 h 66"/>
                <a:gd name="T22" fmla="*/ 0 w 53"/>
                <a:gd name="T23" fmla="*/ 0 h 66"/>
                <a:gd name="T24" fmla="*/ 11 w 53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66">
                  <a:moveTo>
                    <a:pt x="11" y="0"/>
                  </a:moveTo>
                  <a:lnTo>
                    <a:pt x="11" y="28"/>
                  </a:lnTo>
                  <a:lnTo>
                    <a:pt x="39" y="28"/>
                  </a:lnTo>
                  <a:lnTo>
                    <a:pt x="39" y="0"/>
                  </a:lnTo>
                  <a:lnTo>
                    <a:pt x="53" y="0"/>
                  </a:lnTo>
                  <a:lnTo>
                    <a:pt x="53" y="66"/>
                  </a:lnTo>
                  <a:lnTo>
                    <a:pt x="39" y="66"/>
                  </a:lnTo>
                  <a:lnTo>
                    <a:pt x="39" y="38"/>
                  </a:lnTo>
                  <a:lnTo>
                    <a:pt x="11" y="38"/>
                  </a:lnTo>
                  <a:lnTo>
                    <a:pt x="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40"/>
            <p:cNvSpPr/>
            <p:nvPr/>
          </p:nvSpPr>
          <p:spPr bwMode="auto">
            <a:xfrm>
              <a:off x="8116888" y="3681095"/>
              <a:ext cx="82550" cy="104775"/>
            </a:xfrm>
            <a:custGeom>
              <a:avLst/>
              <a:gdLst>
                <a:gd name="T0" fmla="*/ 20 w 52"/>
                <a:gd name="T1" fmla="*/ 11 h 66"/>
                <a:gd name="T2" fmla="*/ 0 w 52"/>
                <a:gd name="T3" fmla="*/ 11 h 66"/>
                <a:gd name="T4" fmla="*/ 0 w 52"/>
                <a:gd name="T5" fmla="*/ 0 h 66"/>
                <a:gd name="T6" fmla="*/ 52 w 52"/>
                <a:gd name="T7" fmla="*/ 0 h 66"/>
                <a:gd name="T8" fmla="*/ 52 w 52"/>
                <a:gd name="T9" fmla="*/ 11 h 66"/>
                <a:gd name="T10" fmla="*/ 34 w 52"/>
                <a:gd name="T11" fmla="*/ 11 h 66"/>
                <a:gd name="T12" fmla="*/ 34 w 52"/>
                <a:gd name="T13" fmla="*/ 66 h 66"/>
                <a:gd name="T14" fmla="*/ 20 w 52"/>
                <a:gd name="T15" fmla="*/ 66 h 66"/>
                <a:gd name="T16" fmla="*/ 20 w 52"/>
                <a:gd name="T17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6">
                  <a:moveTo>
                    <a:pt x="2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11"/>
                  </a:lnTo>
                  <a:lnTo>
                    <a:pt x="34" y="11"/>
                  </a:lnTo>
                  <a:lnTo>
                    <a:pt x="34" y="66"/>
                  </a:lnTo>
                  <a:lnTo>
                    <a:pt x="20" y="66"/>
                  </a:lnTo>
                  <a:lnTo>
                    <a:pt x="20" y="1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41"/>
            <p:cNvSpPr/>
            <p:nvPr/>
          </p:nvSpPr>
          <p:spPr bwMode="auto">
            <a:xfrm>
              <a:off x="8210550" y="3681095"/>
              <a:ext cx="115887" cy="104775"/>
            </a:xfrm>
            <a:custGeom>
              <a:avLst/>
              <a:gdLst>
                <a:gd name="T0" fmla="*/ 17 w 21"/>
                <a:gd name="T1" fmla="*/ 11 h 19"/>
                <a:gd name="T2" fmla="*/ 17 w 21"/>
                <a:gd name="T3" fmla="*/ 3 h 19"/>
                <a:gd name="T4" fmla="*/ 17 w 21"/>
                <a:gd name="T5" fmla="*/ 3 h 19"/>
                <a:gd name="T6" fmla="*/ 15 w 21"/>
                <a:gd name="T7" fmla="*/ 11 h 19"/>
                <a:gd name="T8" fmla="*/ 12 w 21"/>
                <a:gd name="T9" fmla="*/ 19 h 19"/>
                <a:gd name="T10" fmla="*/ 9 w 21"/>
                <a:gd name="T11" fmla="*/ 19 h 19"/>
                <a:gd name="T12" fmla="*/ 6 w 21"/>
                <a:gd name="T13" fmla="*/ 11 h 19"/>
                <a:gd name="T14" fmla="*/ 4 w 21"/>
                <a:gd name="T15" fmla="*/ 3 h 19"/>
                <a:gd name="T16" fmla="*/ 4 w 21"/>
                <a:gd name="T17" fmla="*/ 3 h 19"/>
                <a:gd name="T18" fmla="*/ 4 w 21"/>
                <a:gd name="T19" fmla="*/ 11 h 19"/>
                <a:gd name="T20" fmla="*/ 3 w 21"/>
                <a:gd name="T21" fmla="*/ 19 h 19"/>
                <a:gd name="T22" fmla="*/ 0 w 21"/>
                <a:gd name="T23" fmla="*/ 19 h 19"/>
                <a:gd name="T24" fmla="*/ 1 w 21"/>
                <a:gd name="T25" fmla="*/ 0 h 19"/>
                <a:gd name="T26" fmla="*/ 6 w 21"/>
                <a:gd name="T27" fmla="*/ 0 h 19"/>
                <a:gd name="T28" fmla="*/ 9 w 21"/>
                <a:gd name="T29" fmla="*/ 8 h 19"/>
                <a:gd name="T30" fmla="*/ 10 w 21"/>
                <a:gd name="T31" fmla="*/ 14 h 19"/>
                <a:gd name="T32" fmla="*/ 11 w 21"/>
                <a:gd name="T33" fmla="*/ 14 h 19"/>
                <a:gd name="T34" fmla="*/ 13 w 21"/>
                <a:gd name="T35" fmla="*/ 8 h 19"/>
                <a:gd name="T36" fmla="*/ 15 w 21"/>
                <a:gd name="T37" fmla="*/ 0 h 19"/>
                <a:gd name="T38" fmla="*/ 20 w 21"/>
                <a:gd name="T39" fmla="*/ 0 h 19"/>
                <a:gd name="T40" fmla="*/ 21 w 21"/>
                <a:gd name="T41" fmla="*/ 19 h 19"/>
                <a:gd name="T42" fmla="*/ 18 w 21"/>
                <a:gd name="T43" fmla="*/ 19 h 19"/>
                <a:gd name="T44" fmla="*/ 17 w 21"/>
                <a:gd name="T45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19">
                  <a:moveTo>
                    <a:pt x="17" y="11"/>
                  </a:moveTo>
                  <a:cubicBezTo>
                    <a:pt x="17" y="9"/>
                    <a:pt x="17" y="6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5"/>
                    <a:pt x="15" y="8"/>
                    <a:pt x="15" y="1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8"/>
                    <a:pt x="5" y="5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4" y="9"/>
                    <a:pt x="4" y="1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2"/>
                    <a:pt x="12" y="10"/>
                    <a:pt x="13" y="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7" y="1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42"/>
            <p:cNvSpPr/>
            <p:nvPr/>
          </p:nvSpPr>
          <p:spPr bwMode="auto">
            <a:xfrm>
              <a:off x="8347075" y="3681095"/>
              <a:ext cx="61912" cy="104775"/>
            </a:xfrm>
            <a:custGeom>
              <a:avLst/>
              <a:gdLst>
                <a:gd name="T0" fmla="*/ 0 w 39"/>
                <a:gd name="T1" fmla="*/ 0 h 66"/>
                <a:gd name="T2" fmla="*/ 11 w 39"/>
                <a:gd name="T3" fmla="*/ 0 h 66"/>
                <a:gd name="T4" fmla="*/ 11 w 39"/>
                <a:gd name="T5" fmla="*/ 56 h 66"/>
                <a:gd name="T6" fmla="*/ 39 w 39"/>
                <a:gd name="T7" fmla="*/ 56 h 66"/>
                <a:gd name="T8" fmla="*/ 39 w 39"/>
                <a:gd name="T9" fmla="*/ 66 h 66"/>
                <a:gd name="T10" fmla="*/ 0 w 39"/>
                <a:gd name="T11" fmla="*/ 66 h 66"/>
                <a:gd name="T12" fmla="*/ 0 w 3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6">
                  <a:moveTo>
                    <a:pt x="0" y="0"/>
                  </a:moveTo>
                  <a:lnTo>
                    <a:pt x="11" y="0"/>
                  </a:lnTo>
                  <a:lnTo>
                    <a:pt x="11" y="56"/>
                  </a:lnTo>
                  <a:lnTo>
                    <a:pt x="39" y="56"/>
                  </a:lnTo>
                  <a:lnTo>
                    <a:pt x="39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233099" y="2886529"/>
            <a:ext cx="893203" cy="751402"/>
            <a:chOff x="6748463" y="2611120"/>
            <a:chExt cx="969962" cy="815975"/>
          </a:xfrm>
        </p:grpSpPr>
        <p:sp>
          <p:nvSpPr>
            <p:cNvPr id="87" name="Rectangle 143"/>
            <p:cNvSpPr>
              <a:spLocks noChangeArrowheads="1"/>
            </p:cNvSpPr>
            <p:nvPr/>
          </p:nvSpPr>
          <p:spPr bwMode="auto">
            <a:xfrm>
              <a:off x="6770688" y="2611120"/>
              <a:ext cx="947737" cy="793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Rectangle 144"/>
            <p:cNvSpPr>
              <a:spLocks noChangeArrowheads="1"/>
            </p:cNvSpPr>
            <p:nvPr/>
          </p:nvSpPr>
          <p:spPr bwMode="auto">
            <a:xfrm>
              <a:off x="6770688" y="2611120"/>
              <a:ext cx="947737" cy="176213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45"/>
            <p:cNvSpPr>
              <a:spLocks noEditPoints="1"/>
            </p:cNvSpPr>
            <p:nvPr/>
          </p:nvSpPr>
          <p:spPr bwMode="auto">
            <a:xfrm>
              <a:off x="6748463" y="2611120"/>
              <a:ext cx="969962" cy="815975"/>
            </a:xfrm>
            <a:custGeom>
              <a:avLst/>
              <a:gdLst>
                <a:gd name="T0" fmla="*/ 611 w 611"/>
                <a:gd name="T1" fmla="*/ 514 h 514"/>
                <a:gd name="T2" fmla="*/ 0 w 611"/>
                <a:gd name="T3" fmla="*/ 514 h 514"/>
                <a:gd name="T4" fmla="*/ 0 w 611"/>
                <a:gd name="T5" fmla="*/ 0 h 514"/>
                <a:gd name="T6" fmla="*/ 611 w 611"/>
                <a:gd name="T7" fmla="*/ 0 h 514"/>
                <a:gd name="T8" fmla="*/ 611 w 611"/>
                <a:gd name="T9" fmla="*/ 514 h 514"/>
                <a:gd name="T10" fmla="*/ 14 w 611"/>
                <a:gd name="T11" fmla="*/ 500 h 514"/>
                <a:gd name="T12" fmla="*/ 597 w 611"/>
                <a:gd name="T13" fmla="*/ 500 h 514"/>
                <a:gd name="T14" fmla="*/ 597 w 611"/>
                <a:gd name="T15" fmla="*/ 13 h 514"/>
                <a:gd name="T16" fmla="*/ 14 w 611"/>
                <a:gd name="T17" fmla="*/ 13 h 514"/>
                <a:gd name="T18" fmla="*/ 14 w 611"/>
                <a:gd name="T19" fmla="*/ 50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1" h="514">
                  <a:moveTo>
                    <a:pt x="611" y="514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611" y="0"/>
                  </a:lnTo>
                  <a:lnTo>
                    <a:pt x="611" y="514"/>
                  </a:lnTo>
                  <a:close/>
                  <a:moveTo>
                    <a:pt x="14" y="500"/>
                  </a:moveTo>
                  <a:lnTo>
                    <a:pt x="597" y="500"/>
                  </a:lnTo>
                  <a:lnTo>
                    <a:pt x="597" y="13"/>
                  </a:lnTo>
                  <a:lnTo>
                    <a:pt x="14" y="13"/>
                  </a:lnTo>
                  <a:lnTo>
                    <a:pt x="14" y="50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Rectangle 146"/>
            <p:cNvSpPr>
              <a:spLocks noChangeArrowheads="1"/>
            </p:cNvSpPr>
            <p:nvPr/>
          </p:nvSpPr>
          <p:spPr bwMode="auto">
            <a:xfrm>
              <a:off x="6748463" y="2765108"/>
              <a:ext cx="969962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Oval 147"/>
            <p:cNvSpPr>
              <a:spLocks noChangeArrowheads="1"/>
            </p:cNvSpPr>
            <p:nvPr/>
          </p:nvSpPr>
          <p:spPr bwMode="auto">
            <a:xfrm>
              <a:off x="6837363" y="2682558"/>
              <a:ext cx="42862" cy="44450"/>
            </a:xfrm>
            <a:prstGeom prst="ellipse">
              <a:avLst/>
            </a:prstGeom>
            <a:solidFill>
              <a:srgbClr val="45C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Oval 148"/>
            <p:cNvSpPr>
              <a:spLocks noChangeArrowheads="1"/>
            </p:cNvSpPr>
            <p:nvPr/>
          </p:nvSpPr>
          <p:spPr bwMode="auto">
            <a:xfrm>
              <a:off x="6908800" y="2682558"/>
              <a:ext cx="44450" cy="44450"/>
            </a:xfrm>
            <a:prstGeom prst="ellipse">
              <a:avLst/>
            </a:prstGeom>
            <a:solidFill>
              <a:srgbClr val="45C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149"/>
            <p:cNvSpPr>
              <a:spLocks noChangeArrowheads="1"/>
            </p:cNvSpPr>
            <p:nvPr/>
          </p:nvSpPr>
          <p:spPr bwMode="auto">
            <a:xfrm>
              <a:off x="6980238" y="2682558"/>
              <a:ext cx="49212" cy="44450"/>
            </a:xfrm>
            <a:prstGeom prst="ellipse">
              <a:avLst/>
            </a:prstGeom>
            <a:solidFill>
              <a:srgbClr val="45C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50"/>
            <p:cNvSpPr/>
            <p:nvPr/>
          </p:nvSpPr>
          <p:spPr bwMode="auto">
            <a:xfrm>
              <a:off x="6858000" y="2854008"/>
              <a:ext cx="138112" cy="26988"/>
            </a:xfrm>
            <a:custGeom>
              <a:avLst/>
              <a:gdLst>
                <a:gd name="T0" fmla="*/ 22 w 25"/>
                <a:gd name="T1" fmla="*/ 5 h 5"/>
                <a:gd name="T2" fmla="*/ 3 w 25"/>
                <a:gd name="T3" fmla="*/ 5 h 5"/>
                <a:gd name="T4" fmla="*/ 0 w 25"/>
                <a:gd name="T5" fmla="*/ 2 h 5"/>
                <a:gd name="T6" fmla="*/ 3 w 25"/>
                <a:gd name="T7" fmla="*/ 0 h 5"/>
                <a:gd name="T8" fmla="*/ 22 w 25"/>
                <a:gd name="T9" fmla="*/ 0 h 5"/>
                <a:gd name="T10" fmla="*/ 25 w 25"/>
                <a:gd name="T11" fmla="*/ 2 h 5"/>
                <a:gd name="T12" fmla="*/ 22 w 2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22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5" y="1"/>
                    <a:pt x="25" y="2"/>
                  </a:cubicBezTo>
                  <a:cubicBezTo>
                    <a:pt x="25" y="4"/>
                    <a:pt x="24" y="5"/>
                    <a:pt x="22" y="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51"/>
            <p:cNvSpPr/>
            <p:nvPr/>
          </p:nvSpPr>
          <p:spPr bwMode="auto">
            <a:xfrm>
              <a:off x="6864350" y="3134995"/>
              <a:ext cx="176212" cy="22225"/>
            </a:xfrm>
            <a:custGeom>
              <a:avLst/>
              <a:gdLst>
                <a:gd name="T0" fmla="*/ 30 w 32"/>
                <a:gd name="T1" fmla="*/ 4 h 4"/>
                <a:gd name="T2" fmla="*/ 3 w 32"/>
                <a:gd name="T3" fmla="*/ 4 h 4"/>
                <a:gd name="T4" fmla="*/ 0 w 32"/>
                <a:gd name="T5" fmla="*/ 2 h 4"/>
                <a:gd name="T6" fmla="*/ 3 w 32"/>
                <a:gd name="T7" fmla="*/ 0 h 4"/>
                <a:gd name="T8" fmla="*/ 30 w 32"/>
                <a:gd name="T9" fmla="*/ 0 h 4"/>
                <a:gd name="T10" fmla="*/ 32 w 32"/>
                <a:gd name="T11" fmla="*/ 2 h 4"/>
                <a:gd name="T12" fmla="*/ 30 w 3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">
                  <a:moveTo>
                    <a:pt x="30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52"/>
            <p:cNvSpPr/>
            <p:nvPr/>
          </p:nvSpPr>
          <p:spPr bwMode="auto">
            <a:xfrm>
              <a:off x="6902450" y="2919095"/>
              <a:ext cx="204787" cy="22225"/>
            </a:xfrm>
            <a:custGeom>
              <a:avLst/>
              <a:gdLst>
                <a:gd name="T0" fmla="*/ 35 w 37"/>
                <a:gd name="T1" fmla="*/ 4 h 4"/>
                <a:gd name="T2" fmla="*/ 2 w 37"/>
                <a:gd name="T3" fmla="*/ 4 h 4"/>
                <a:gd name="T4" fmla="*/ 0 w 37"/>
                <a:gd name="T5" fmla="*/ 2 h 4"/>
                <a:gd name="T6" fmla="*/ 2 w 37"/>
                <a:gd name="T7" fmla="*/ 0 h 4"/>
                <a:gd name="T8" fmla="*/ 35 w 37"/>
                <a:gd name="T9" fmla="*/ 0 h 4"/>
                <a:gd name="T10" fmla="*/ 37 w 37"/>
                <a:gd name="T11" fmla="*/ 2 h 4"/>
                <a:gd name="T12" fmla="*/ 35 w 3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">
                  <a:moveTo>
                    <a:pt x="3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2"/>
                  </a:cubicBezTo>
                  <a:cubicBezTo>
                    <a:pt x="37" y="3"/>
                    <a:pt x="36" y="4"/>
                    <a:pt x="35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53"/>
            <p:cNvSpPr/>
            <p:nvPr/>
          </p:nvSpPr>
          <p:spPr bwMode="auto">
            <a:xfrm>
              <a:off x="6908800" y="3201670"/>
              <a:ext cx="142875" cy="22225"/>
            </a:xfrm>
            <a:custGeom>
              <a:avLst/>
              <a:gdLst>
                <a:gd name="T0" fmla="*/ 24 w 26"/>
                <a:gd name="T1" fmla="*/ 4 h 4"/>
                <a:gd name="T2" fmla="*/ 2 w 26"/>
                <a:gd name="T3" fmla="*/ 4 h 4"/>
                <a:gd name="T4" fmla="*/ 0 w 26"/>
                <a:gd name="T5" fmla="*/ 2 h 4"/>
                <a:gd name="T6" fmla="*/ 2 w 26"/>
                <a:gd name="T7" fmla="*/ 0 h 4"/>
                <a:gd name="T8" fmla="*/ 24 w 26"/>
                <a:gd name="T9" fmla="*/ 0 h 4"/>
                <a:gd name="T10" fmla="*/ 26 w 26"/>
                <a:gd name="T11" fmla="*/ 2 h 4"/>
                <a:gd name="T12" fmla="*/ 24 w 2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54"/>
            <p:cNvSpPr/>
            <p:nvPr/>
          </p:nvSpPr>
          <p:spPr bwMode="auto">
            <a:xfrm>
              <a:off x="6953250" y="3255645"/>
              <a:ext cx="192087" cy="22225"/>
            </a:xfrm>
            <a:custGeom>
              <a:avLst/>
              <a:gdLst>
                <a:gd name="T0" fmla="*/ 33 w 35"/>
                <a:gd name="T1" fmla="*/ 4 h 4"/>
                <a:gd name="T2" fmla="*/ 2 w 35"/>
                <a:gd name="T3" fmla="*/ 4 h 4"/>
                <a:gd name="T4" fmla="*/ 0 w 35"/>
                <a:gd name="T5" fmla="*/ 2 h 4"/>
                <a:gd name="T6" fmla="*/ 2 w 35"/>
                <a:gd name="T7" fmla="*/ 0 h 4"/>
                <a:gd name="T8" fmla="*/ 33 w 35"/>
                <a:gd name="T9" fmla="*/ 0 h 4"/>
                <a:gd name="T10" fmla="*/ 35 w 35"/>
                <a:gd name="T11" fmla="*/ 2 h 4"/>
                <a:gd name="T12" fmla="*/ 33 w 3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5" y="1"/>
                    <a:pt x="35" y="2"/>
                  </a:cubicBezTo>
                  <a:cubicBezTo>
                    <a:pt x="35" y="3"/>
                    <a:pt x="34" y="4"/>
                    <a:pt x="33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55"/>
            <p:cNvSpPr/>
            <p:nvPr/>
          </p:nvSpPr>
          <p:spPr bwMode="auto">
            <a:xfrm>
              <a:off x="6931025" y="3311208"/>
              <a:ext cx="131762" cy="22225"/>
            </a:xfrm>
            <a:custGeom>
              <a:avLst/>
              <a:gdLst>
                <a:gd name="T0" fmla="*/ 21 w 24"/>
                <a:gd name="T1" fmla="*/ 4 h 4"/>
                <a:gd name="T2" fmla="*/ 2 w 24"/>
                <a:gd name="T3" fmla="*/ 4 h 4"/>
                <a:gd name="T4" fmla="*/ 0 w 24"/>
                <a:gd name="T5" fmla="*/ 2 h 4"/>
                <a:gd name="T6" fmla="*/ 2 w 24"/>
                <a:gd name="T7" fmla="*/ 0 h 4"/>
                <a:gd name="T8" fmla="*/ 21 w 24"/>
                <a:gd name="T9" fmla="*/ 0 h 4"/>
                <a:gd name="T10" fmla="*/ 24 w 24"/>
                <a:gd name="T11" fmla="*/ 2 h 4"/>
                <a:gd name="T12" fmla="*/ 21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1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56"/>
            <p:cNvSpPr/>
            <p:nvPr/>
          </p:nvSpPr>
          <p:spPr bwMode="auto">
            <a:xfrm>
              <a:off x="7085013" y="3311208"/>
              <a:ext cx="165100" cy="22225"/>
            </a:xfrm>
            <a:custGeom>
              <a:avLst/>
              <a:gdLst>
                <a:gd name="T0" fmla="*/ 28 w 30"/>
                <a:gd name="T1" fmla="*/ 4 h 4"/>
                <a:gd name="T2" fmla="*/ 2 w 30"/>
                <a:gd name="T3" fmla="*/ 4 h 4"/>
                <a:gd name="T4" fmla="*/ 0 w 30"/>
                <a:gd name="T5" fmla="*/ 2 h 4"/>
                <a:gd name="T6" fmla="*/ 2 w 30"/>
                <a:gd name="T7" fmla="*/ 0 h 4"/>
                <a:gd name="T8" fmla="*/ 28 w 30"/>
                <a:gd name="T9" fmla="*/ 0 h 4"/>
                <a:gd name="T10" fmla="*/ 30 w 30"/>
                <a:gd name="T11" fmla="*/ 2 h 4"/>
                <a:gd name="T12" fmla="*/ 28 w 3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7"/>
            <p:cNvSpPr/>
            <p:nvPr/>
          </p:nvSpPr>
          <p:spPr bwMode="auto">
            <a:xfrm>
              <a:off x="7283450" y="3311208"/>
              <a:ext cx="287337" cy="22225"/>
            </a:xfrm>
            <a:custGeom>
              <a:avLst/>
              <a:gdLst>
                <a:gd name="T0" fmla="*/ 50 w 52"/>
                <a:gd name="T1" fmla="*/ 4 h 4"/>
                <a:gd name="T2" fmla="*/ 2 w 52"/>
                <a:gd name="T3" fmla="*/ 4 h 4"/>
                <a:gd name="T4" fmla="*/ 0 w 52"/>
                <a:gd name="T5" fmla="*/ 2 h 4"/>
                <a:gd name="T6" fmla="*/ 2 w 52"/>
                <a:gd name="T7" fmla="*/ 0 h 4"/>
                <a:gd name="T8" fmla="*/ 50 w 52"/>
                <a:gd name="T9" fmla="*/ 0 h 4"/>
                <a:gd name="T10" fmla="*/ 52 w 52"/>
                <a:gd name="T11" fmla="*/ 2 h 4"/>
                <a:gd name="T12" fmla="*/ 50 w 5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5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3"/>
                    <a:pt x="51" y="4"/>
                    <a:pt x="5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58"/>
            <p:cNvSpPr/>
            <p:nvPr/>
          </p:nvSpPr>
          <p:spPr bwMode="auto">
            <a:xfrm>
              <a:off x="7162800" y="3255645"/>
              <a:ext cx="285750" cy="22225"/>
            </a:xfrm>
            <a:custGeom>
              <a:avLst/>
              <a:gdLst>
                <a:gd name="T0" fmla="*/ 49 w 52"/>
                <a:gd name="T1" fmla="*/ 4 h 4"/>
                <a:gd name="T2" fmla="*/ 2 w 52"/>
                <a:gd name="T3" fmla="*/ 4 h 4"/>
                <a:gd name="T4" fmla="*/ 0 w 52"/>
                <a:gd name="T5" fmla="*/ 2 h 4"/>
                <a:gd name="T6" fmla="*/ 2 w 52"/>
                <a:gd name="T7" fmla="*/ 0 h 4"/>
                <a:gd name="T8" fmla="*/ 49 w 52"/>
                <a:gd name="T9" fmla="*/ 0 h 4"/>
                <a:gd name="T10" fmla="*/ 52 w 52"/>
                <a:gd name="T11" fmla="*/ 2 h 4"/>
                <a:gd name="T12" fmla="*/ 49 w 5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4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3"/>
                    <a:pt x="51" y="4"/>
                    <a:pt x="49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59"/>
            <p:cNvSpPr/>
            <p:nvPr/>
          </p:nvSpPr>
          <p:spPr bwMode="auto">
            <a:xfrm>
              <a:off x="7234238" y="3201670"/>
              <a:ext cx="76200" cy="22225"/>
            </a:xfrm>
            <a:custGeom>
              <a:avLst/>
              <a:gdLst>
                <a:gd name="T0" fmla="*/ 11 w 14"/>
                <a:gd name="T1" fmla="*/ 4 h 4"/>
                <a:gd name="T2" fmla="*/ 2 w 14"/>
                <a:gd name="T3" fmla="*/ 4 h 4"/>
                <a:gd name="T4" fmla="*/ 0 w 14"/>
                <a:gd name="T5" fmla="*/ 2 h 4"/>
                <a:gd name="T6" fmla="*/ 2 w 14"/>
                <a:gd name="T7" fmla="*/ 0 h 4"/>
                <a:gd name="T8" fmla="*/ 11 w 14"/>
                <a:gd name="T9" fmla="*/ 0 h 4"/>
                <a:gd name="T10" fmla="*/ 14 w 14"/>
                <a:gd name="T11" fmla="*/ 2 h 4"/>
                <a:gd name="T12" fmla="*/ 11 w 1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60"/>
            <p:cNvSpPr/>
            <p:nvPr/>
          </p:nvSpPr>
          <p:spPr bwMode="auto">
            <a:xfrm>
              <a:off x="7327900" y="3201670"/>
              <a:ext cx="254000" cy="22225"/>
            </a:xfrm>
            <a:custGeom>
              <a:avLst/>
              <a:gdLst>
                <a:gd name="T0" fmla="*/ 43 w 46"/>
                <a:gd name="T1" fmla="*/ 4 h 4"/>
                <a:gd name="T2" fmla="*/ 2 w 46"/>
                <a:gd name="T3" fmla="*/ 4 h 4"/>
                <a:gd name="T4" fmla="*/ 0 w 46"/>
                <a:gd name="T5" fmla="*/ 2 h 4"/>
                <a:gd name="T6" fmla="*/ 2 w 46"/>
                <a:gd name="T7" fmla="*/ 0 h 4"/>
                <a:gd name="T8" fmla="*/ 43 w 46"/>
                <a:gd name="T9" fmla="*/ 0 h 4"/>
                <a:gd name="T10" fmla="*/ 46 w 46"/>
                <a:gd name="T11" fmla="*/ 2 h 4"/>
                <a:gd name="T12" fmla="*/ 43 w 4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">
                  <a:moveTo>
                    <a:pt x="4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1"/>
                    <a:pt x="46" y="2"/>
                  </a:cubicBezTo>
                  <a:cubicBezTo>
                    <a:pt x="46" y="3"/>
                    <a:pt x="45" y="4"/>
                    <a:pt x="43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61"/>
            <p:cNvSpPr/>
            <p:nvPr/>
          </p:nvSpPr>
          <p:spPr bwMode="auto">
            <a:xfrm>
              <a:off x="7067550" y="3201670"/>
              <a:ext cx="149225" cy="222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62"/>
            <p:cNvSpPr/>
            <p:nvPr/>
          </p:nvSpPr>
          <p:spPr bwMode="auto">
            <a:xfrm>
              <a:off x="6958013" y="2974658"/>
              <a:ext cx="104775" cy="22225"/>
            </a:xfrm>
            <a:custGeom>
              <a:avLst/>
              <a:gdLst>
                <a:gd name="T0" fmla="*/ 16 w 19"/>
                <a:gd name="T1" fmla="*/ 4 h 4"/>
                <a:gd name="T2" fmla="*/ 2 w 19"/>
                <a:gd name="T3" fmla="*/ 4 h 4"/>
                <a:gd name="T4" fmla="*/ 0 w 19"/>
                <a:gd name="T5" fmla="*/ 2 h 4"/>
                <a:gd name="T6" fmla="*/ 2 w 19"/>
                <a:gd name="T7" fmla="*/ 0 h 4"/>
                <a:gd name="T8" fmla="*/ 16 w 19"/>
                <a:gd name="T9" fmla="*/ 0 h 4"/>
                <a:gd name="T10" fmla="*/ 19 w 19"/>
                <a:gd name="T11" fmla="*/ 2 h 4"/>
                <a:gd name="T12" fmla="*/ 16 w 1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">
                  <a:moveTo>
                    <a:pt x="1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3"/>
                    <a:pt x="18" y="4"/>
                    <a:pt x="16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63"/>
            <p:cNvSpPr/>
            <p:nvPr/>
          </p:nvSpPr>
          <p:spPr bwMode="auto">
            <a:xfrm>
              <a:off x="6902450" y="3030220"/>
              <a:ext cx="320675" cy="26988"/>
            </a:xfrm>
            <a:custGeom>
              <a:avLst/>
              <a:gdLst>
                <a:gd name="T0" fmla="*/ 55 w 58"/>
                <a:gd name="T1" fmla="*/ 5 h 5"/>
                <a:gd name="T2" fmla="*/ 2 w 58"/>
                <a:gd name="T3" fmla="*/ 5 h 5"/>
                <a:gd name="T4" fmla="*/ 0 w 58"/>
                <a:gd name="T5" fmla="*/ 3 h 5"/>
                <a:gd name="T6" fmla="*/ 2 w 58"/>
                <a:gd name="T7" fmla="*/ 0 h 5"/>
                <a:gd name="T8" fmla="*/ 55 w 58"/>
                <a:gd name="T9" fmla="*/ 0 h 5"/>
                <a:gd name="T10" fmla="*/ 58 w 58"/>
                <a:gd name="T11" fmla="*/ 3 h 5"/>
                <a:gd name="T12" fmla="*/ 55 w 5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">
                  <a:moveTo>
                    <a:pt x="55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ubicBezTo>
                    <a:pt x="58" y="4"/>
                    <a:pt x="57" y="5"/>
                    <a:pt x="55" y="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64"/>
            <p:cNvSpPr/>
            <p:nvPr/>
          </p:nvSpPr>
          <p:spPr bwMode="auto">
            <a:xfrm>
              <a:off x="7250113" y="3030220"/>
              <a:ext cx="227012" cy="26988"/>
            </a:xfrm>
            <a:custGeom>
              <a:avLst/>
              <a:gdLst>
                <a:gd name="T0" fmla="*/ 39 w 41"/>
                <a:gd name="T1" fmla="*/ 5 h 5"/>
                <a:gd name="T2" fmla="*/ 2 w 41"/>
                <a:gd name="T3" fmla="*/ 5 h 5"/>
                <a:gd name="T4" fmla="*/ 0 w 41"/>
                <a:gd name="T5" fmla="*/ 3 h 5"/>
                <a:gd name="T6" fmla="*/ 2 w 41"/>
                <a:gd name="T7" fmla="*/ 0 h 5"/>
                <a:gd name="T8" fmla="*/ 39 w 41"/>
                <a:gd name="T9" fmla="*/ 0 h 5"/>
                <a:gd name="T10" fmla="*/ 41 w 41"/>
                <a:gd name="T11" fmla="*/ 3 h 5"/>
                <a:gd name="T12" fmla="*/ 39 w 41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">
                  <a:moveTo>
                    <a:pt x="3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3"/>
                  </a:cubicBezTo>
                  <a:cubicBezTo>
                    <a:pt x="41" y="4"/>
                    <a:pt x="40" y="5"/>
                    <a:pt x="39" y="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65"/>
            <p:cNvSpPr/>
            <p:nvPr/>
          </p:nvSpPr>
          <p:spPr bwMode="auto">
            <a:xfrm>
              <a:off x="7354888" y="2974658"/>
              <a:ext cx="193675" cy="22225"/>
            </a:xfrm>
            <a:custGeom>
              <a:avLst/>
              <a:gdLst>
                <a:gd name="T0" fmla="*/ 32 w 35"/>
                <a:gd name="T1" fmla="*/ 4 h 4"/>
                <a:gd name="T2" fmla="*/ 3 w 35"/>
                <a:gd name="T3" fmla="*/ 4 h 4"/>
                <a:gd name="T4" fmla="*/ 0 w 35"/>
                <a:gd name="T5" fmla="*/ 2 h 4"/>
                <a:gd name="T6" fmla="*/ 3 w 35"/>
                <a:gd name="T7" fmla="*/ 0 h 4"/>
                <a:gd name="T8" fmla="*/ 32 w 35"/>
                <a:gd name="T9" fmla="*/ 0 h 4"/>
                <a:gd name="T10" fmla="*/ 35 w 35"/>
                <a:gd name="T11" fmla="*/ 2 h 4"/>
                <a:gd name="T12" fmla="*/ 32 w 3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2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2"/>
                  </a:cubicBezTo>
                  <a:cubicBezTo>
                    <a:pt x="35" y="3"/>
                    <a:pt x="34" y="4"/>
                    <a:pt x="32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66"/>
            <p:cNvSpPr/>
            <p:nvPr/>
          </p:nvSpPr>
          <p:spPr bwMode="auto">
            <a:xfrm>
              <a:off x="7078663" y="2974658"/>
              <a:ext cx="254000" cy="22225"/>
            </a:xfrm>
            <a:custGeom>
              <a:avLst/>
              <a:gdLst>
                <a:gd name="T0" fmla="*/ 44 w 46"/>
                <a:gd name="T1" fmla="*/ 4 h 4"/>
                <a:gd name="T2" fmla="*/ 2 w 46"/>
                <a:gd name="T3" fmla="*/ 4 h 4"/>
                <a:gd name="T4" fmla="*/ 0 w 46"/>
                <a:gd name="T5" fmla="*/ 2 h 4"/>
                <a:gd name="T6" fmla="*/ 2 w 46"/>
                <a:gd name="T7" fmla="*/ 0 h 4"/>
                <a:gd name="T8" fmla="*/ 44 w 46"/>
                <a:gd name="T9" fmla="*/ 0 h 4"/>
                <a:gd name="T10" fmla="*/ 46 w 46"/>
                <a:gd name="T11" fmla="*/ 2 h 4"/>
                <a:gd name="T12" fmla="*/ 44 w 4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">
                  <a:moveTo>
                    <a:pt x="4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0"/>
                    <a:pt x="46" y="1"/>
                    <a:pt x="46" y="2"/>
                  </a:cubicBezTo>
                  <a:cubicBezTo>
                    <a:pt x="46" y="3"/>
                    <a:pt x="45" y="4"/>
                    <a:pt x="44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67"/>
            <p:cNvSpPr/>
            <p:nvPr/>
          </p:nvSpPr>
          <p:spPr bwMode="auto">
            <a:xfrm>
              <a:off x="7239000" y="2919095"/>
              <a:ext cx="342900" cy="22225"/>
            </a:xfrm>
            <a:custGeom>
              <a:avLst/>
              <a:gdLst>
                <a:gd name="T0" fmla="*/ 60 w 62"/>
                <a:gd name="T1" fmla="*/ 4 h 4"/>
                <a:gd name="T2" fmla="*/ 2 w 62"/>
                <a:gd name="T3" fmla="*/ 4 h 4"/>
                <a:gd name="T4" fmla="*/ 0 w 62"/>
                <a:gd name="T5" fmla="*/ 2 h 4"/>
                <a:gd name="T6" fmla="*/ 2 w 62"/>
                <a:gd name="T7" fmla="*/ 0 h 4"/>
                <a:gd name="T8" fmla="*/ 60 w 62"/>
                <a:gd name="T9" fmla="*/ 0 h 4"/>
                <a:gd name="T10" fmla="*/ 62 w 62"/>
                <a:gd name="T11" fmla="*/ 2 h 4"/>
                <a:gd name="T12" fmla="*/ 60 w 6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">
                  <a:moveTo>
                    <a:pt x="6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2" y="1"/>
                    <a:pt x="62" y="2"/>
                  </a:cubicBezTo>
                  <a:cubicBezTo>
                    <a:pt x="62" y="3"/>
                    <a:pt x="61" y="4"/>
                    <a:pt x="6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68"/>
            <p:cNvSpPr/>
            <p:nvPr/>
          </p:nvSpPr>
          <p:spPr bwMode="auto">
            <a:xfrm>
              <a:off x="7129463" y="2919095"/>
              <a:ext cx="93662" cy="22225"/>
            </a:xfrm>
            <a:custGeom>
              <a:avLst/>
              <a:gdLst>
                <a:gd name="T0" fmla="*/ 14 w 17"/>
                <a:gd name="T1" fmla="*/ 4 h 4"/>
                <a:gd name="T2" fmla="*/ 2 w 17"/>
                <a:gd name="T3" fmla="*/ 4 h 4"/>
                <a:gd name="T4" fmla="*/ 0 w 17"/>
                <a:gd name="T5" fmla="*/ 2 h 4"/>
                <a:gd name="T6" fmla="*/ 2 w 17"/>
                <a:gd name="T7" fmla="*/ 0 h 4"/>
                <a:gd name="T8" fmla="*/ 14 w 17"/>
                <a:gd name="T9" fmla="*/ 0 h 4"/>
                <a:gd name="T10" fmla="*/ 17 w 17"/>
                <a:gd name="T11" fmla="*/ 2 h 4"/>
                <a:gd name="T12" fmla="*/ 14 w 1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3"/>
                    <a:pt x="16" y="4"/>
                    <a:pt x="14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830343" y="2109717"/>
            <a:ext cx="305363" cy="116410"/>
            <a:chOff x="5060950" y="2357120"/>
            <a:chExt cx="287337" cy="109538"/>
          </a:xfrm>
        </p:grpSpPr>
        <p:sp>
          <p:nvSpPr>
            <p:cNvPr id="84" name="Freeform 169"/>
            <p:cNvSpPr>
              <a:spLocks noEditPoints="1"/>
            </p:cNvSpPr>
            <p:nvPr/>
          </p:nvSpPr>
          <p:spPr bwMode="auto">
            <a:xfrm>
              <a:off x="5060950" y="2357120"/>
              <a:ext cx="77787" cy="109538"/>
            </a:xfrm>
            <a:custGeom>
              <a:avLst/>
              <a:gdLst>
                <a:gd name="T0" fmla="*/ 0 w 14"/>
                <a:gd name="T1" fmla="*/ 0 h 20"/>
                <a:gd name="T2" fmla="*/ 6 w 14"/>
                <a:gd name="T3" fmla="*/ 0 h 20"/>
                <a:gd name="T4" fmla="*/ 12 w 14"/>
                <a:gd name="T5" fmla="*/ 1 h 20"/>
                <a:gd name="T6" fmla="*/ 14 w 14"/>
                <a:gd name="T7" fmla="*/ 6 h 20"/>
                <a:gd name="T8" fmla="*/ 12 w 14"/>
                <a:gd name="T9" fmla="*/ 11 h 20"/>
                <a:gd name="T10" fmla="*/ 6 w 14"/>
                <a:gd name="T11" fmla="*/ 13 h 20"/>
                <a:gd name="T12" fmla="*/ 4 w 14"/>
                <a:gd name="T13" fmla="*/ 13 h 20"/>
                <a:gd name="T14" fmla="*/ 4 w 14"/>
                <a:gd name="T15" fmla="*/ 20 h 20"/>
                <a:gd name="T16" fmla="*/ 0 w 14"/>
                <a:gd name="T17" fmla="*/ 20 h 20"/>
                <a:gd name="T18" fmla="*/ 0 w 14"/>
                <a:gd name="T19" fmla="*/ 0 h 20"/>
                <a:gd name="T20" fmla="*/ 4 w 14"/>
                <a:gd name="T21" fmla="*/ 10 h 20"/>
                <a:gd name="T22" fmla="*/ 6 w 14"/>
                <a:gd name="T23" fmla="*/ 10 h 20"/>
                <a:gd name="T24" fmla="*/ 10 w 14"/>
                <a:gd name="T25" fmla="*/ 6 h 20"/>
                <a:gd name="T26" fmla="*/ 6 w 14"/>
                <a:gd name="T27" fmla="*/ 2 h 20"/>
                <a:gd name="T28" fmla="*/ 4 w 14"/>
                <a:gd name="T29" fmla="*/ 3 h 20"/>
                <a:gd name="T30" fmla="*/ 4 w 14"/>
                <a:gd name="T3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cubicBezTo>
                    <a:pt x="2" y="0"/>
                    <a:pt x="3" y="0"/>
                    <a:pt x="6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4" y="4"/>
                    <a:pt x="14" y="6"/>
                  </a:cubicBezTo>
                  <a:cubicBezTo>
                    <a:pt x="14" y="8"/>
                    <a:pt x="14" y="9"/>
                    <a:pt x="12" y="11"/>
                  </a:cubicBezTo>
                  <a:cubicBezTo>
                    <a:pt x="11" y="12"/>
                    <a:pt x="8" y="13"/>
                    <a:pt x="6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0"/>
                  </a:lnTo>
                  <a:close/>
                  <a:moveTo>
                    <a:pt x="4" y="10"/>
                  </a:moveTo>
                  <a:cubicBezTo>
                    <a:pt x="4" y="10"/>
                    <a:pt x="5" y="10"/>
                    <a:pt x="6" y="10"/>
                  </a:cubicBezTo>
                  <a:cubicBezTo>
                    <a:pt x="9" y="10"/>
                    <a:pt x="10" y="8"/>
                    <a:pt x="10" y="6"/>
                  </a:cubicBezTo>
                  <a:cubicBezTo>
                    <a:pt x="10" y="4"/>
                    <a:pt x="9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70"/>
            <p:cNvSpPr/>
            <p:nvPr/>
          </p:nvSpPr>
          <p:spPr bwMode="auto">
            <a:xfrm>
              <a:off x="5154613" y="2357120"/>
              <a:ext cx="93662" cy="109538"/>
            </a:xfrm>
            <a:custGeom>
              <a:avLst/>
              <a:gdLst>
                <a:gd name="T0" fmla="*/ 14 w 59"/>
                <a:gd name="T1" fmla="*/ 0 h 69"/>
                <a:gd name="T2" fmla="*/ 14 w 59"/>
                <a:gd name="T3" fmla="*/ 27 h 69"/>
                <a:gd name="T4" fmla="*/ 45 w 59"/>
                <a:gd name="T5" fmla="*/ 27 h 69"/>
                <a:gd name="T6" fmla="*/ 45 w 59"/>
                <a:gd name="T7" fmla="*/ 0 h 69"/>
                <a:gd name="T8" fmla="*/ 59 w 59"/>
                <a:gd name="T9" fmla="*/ 0 h 69"/>
                <a:gd name="T10" fmla="*/ 59 w 59"/>
                <a:gd name="T11" fmla="*/ 69 h 69"/>
                <a:gd name="T12" fmla="*/ 45 w 59"/>
                <a:gd name="T13" fmla="*/ 69 h 69"/>
                <a:gd name="T14" fmla="*/ 45 w 59"/>
                <a:gd name="T15" fmla="*/ 38 h 69"/>
                <a:gd name="T16" fmla="*/ 14 w 59"/>
                <a:gd name="T17" fmla="*/ 38 h 69"/>
                <a:gd name="T18" fmla="*/ 14 w 59"/>
                <a:gd name="T19" fmla="*/ 69 h 69"/>
                <a:gd name="T20" fmla="*/ 0 w 59"/>
                <a:gd name="T21" fmla="*/ 69 h 69"/>
                <a:gd name="T22" fmla="*/ 0 w 59"/>
                <a:gd name="T23" fmla="*/ 0 h 69"/>
                <a:gd name="T24" fmla="*/ 14 w 59"/>
                <a:gd name="T2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9">
                  <a:moveTo>
                    <a:pt x="14" y="0"/>
                  </a:moveTo>
                  <a:lnTo>
                    <a:pt x="14" y="27"/>
                  </a:lnTo>
                  <a:lnTo>
                    <a:pt x="45" y="27"/>
                  </a:lnTo>
                  <a:lnTo>
                    <a:pt x="45" y="0"/>
                  </a:lnTo>
                  <a:lnTo>
                    <a:pt x="59" y="0"/>
                  </a:lnTo>
                  <a:lnTo>
                    <a:pt x="59" y="69"/>
                  </a:lnTo>
                  <a:lnTo>
                    <a:pt x="45" y="69"/>
                  </a:lnTo>
                  <a:lnTo>
                    <a:pt x="45" y="38"/>
                  </a:lnTo>
                  <a:lnTo>
                    <a:pt x="14" y="38"/>
                  </a:lnTo>
                  <a:lnTo>
                    <a:pt x="14" y="69"/>
                  </a:lnTo>
                  <a:lnTo>
                    <a:pt x="0" y="69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71"/>
            <p:cNvSpPr>
              <a:spLocks noEditPoints="1"/>
            </p:cNvSpPr>
            <p:nvPr/>
          </p:nvSpPr>
          <p:spPr bwMode="auto">
            <a:xfrm>
              <a:off x="5270500" y="2357120"/>
              <a:ext cx="77787" cy="109538"/>
            </a:xfrm>
            <a:custGeom>
              <a:avLst/>
              <a:gdLst>
                <a:gd name="T0" fmla="*/ 0 w 14"/>
                <a:gd name="T1" fmla="*/ 0 h 20"/>
                <a:gd name="T2" fmla="*/ 6 w 14"/>
                <a:gd name="T3" fmla="*/ 0 h 20"/>
                <a:gd name="T4" fmla="*/ 12 w 14"/>
                <a:gd name="T5" fmla="*/ 1 h 20"/>
                <a:gd name="T6" fmla="*/ 14 w 14"/>
                <a:gd name="T7" fmla="*/ 6 h 20"/>
                <a:gd name="T8" fmla="*/ 12 w 14"/>
                <a:gd name="T9" fmla="*/ 11 h 20"/>
                <a:gd name="T10" fmla="*/ 6 w 14"/>
                <a:gd name="T11" fmla="*/ 13 h 20"/>
                <a:gd name="T12" fmla="*/ 4 w 14"/>
                <a:gd name="T13" fmla="*/ 13 h 20"/>
                <a:gd name="T14" fmla="*/ 4 w 14"/>
                <a:gd name="T15" fmla="*/ 20 h 20"/>
                <a:gd name="T16" fmla="*/ 0 w 14"/>
                <a:gd name="T17" fmla="*/ 20 h 20"/>
                <a:gd name="T18" fmla="*/ 0 w 14"/>
                <a:gd name="T19" fmla="*/ 0 h 20"/>
                <a:gd name="T20" fmla="*/ 4 w 14"/>
                <a:gd name="T21" fmla="*/ 10 h 20"/>
                <a:gd name="T22" fmla="*/ 6 w 14"/>
                <a:gd name="T23" fmla="*/ 10 h 20"/>
                <a:gd name="T24" fmla="*/ 10 w 14"/>
                <a:gd name="T25" fmla="*/ 6 h 20"/>
                <a:gd name="T26" fmla="*/ 6 w 14"/>
                <a:gd name="T27" fmla="*/ 2 h 20"/>
                <a:gd name="T28" fmla="*/ 4 w 14"/>
                <a:gd name="T29" fmla="*/ 3 h 20"/>
                <a:gd name="T30" fmla="*/ 4 w 14"/>
                <a:gd name="T3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cubicBezTo>
                    <a:pt x="1" y="0"/>
                    <a:pt x="3" y="0"/>
                    <a:pt x="6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4" y="4"/>
                    <a:pt x="14" y="6"/>
                  </a:cubicBezTo>
                  <a:cubicBezTo>
                    <a:pt x="14" y="8"/>
                    <a:pt x="13" y="9"/>
                    <a:pt x="12" y="11"/>
                  </a:cubicBezTo>
                  <a:cubicBezTo>
                    <a:pt x="11" y="12"/>
                    <a:pt x="8" y="13"/>
                    <a:pt x="6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0"/>
                  </a:lnTo>
                  <a:close/>
                  <a:moveTo>
                    <a:pt x="4" y="10"/>
                  </a:move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10" y="8"/>
                    <a:pt x="10" y="6"/>
                  </a:cubicBezTo>
                  <a:cubicBezTo>
                    <a:pt x="10" y="4"/>
                    <a:pt x="9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494140" y="5211030"/>
            <a:ext cx="175457" cy="146777"/>
            <a:chOff x="3489325" y="3990658"/>
            <a:chExt cx="165100" cy="138113"/>
          </a:xfrm>
        </p:grpSpPr>
        <p:sp>
          <p:nvSpPr>
            <p:cNvPr id="82" name="Freeform 172"/>
            <p:cNvSpPr/>
            <p:nvPr/>
          </p:nvSpPr>
          <p:spPr bwMode="auto">
            <a:xfrm>
              <a:off x="3489325" y="3995420"/>
              <a:ext cx="60325" cy="133350"/>
            </a:xfrm>
            <a:custGeom>
              <a:avLst/>
              <a:gdLst>
                <a:gd name="T0" fmla="*/ 7 w 11"/>
                <a:gd name="T1" fmla="*/ 0 h 24"/>
                <a:gd name="T2" fmla="*/ 11 w 11"/>
                <a:gd name="T3" fmla="*/ 0 h 24"/>
                <a:gd name="T4" fmla="*/ 11 w 11"/>
                <a:gd name="T5" fmla="*/ 15 h 24"/>
                <a:gd name="T6" fmla="*/ 3 w 11"/>
                <a:gd name="T7" fmla="*/ 24 h 24"/>
                <a:gd name="T8" fmla="*/ 0 w 11"/>
                <a:gd name="T9" fmla="*/ 23 h 24"/>
                <a:gd name="T10" fmla="*/ 0 w 11"/>
                <a:gd name="T11" fmla="*/ 20 h 24"/>
                <a:gd name="T12" fmla="*/ 3 w 11"/>
                <a:gd name="T13" fmla="*/ 20 h 24"/>
                <a:gd name="T14" fmla="*/ 7 w 11"/>
                <a:gd name="T15" fmla="*/ 15 h 24"/>
                <a:gd name="T16" fmla="*/ 7 w 1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22"/>
                    <a:pt x="8" y="24"/>
                    <a:pt x="3" y="24"/>
                  </a:cubicBezTo>
                  <a:cubicBezTo>
                    <a:pt x="2" y="24"/>
                    <a:pt x="1" y="24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5" y="20"/>
                    <a:pt x="7" y="19"/>
                    <a:pt x="7" y="1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73"/>
            <p:cNvSpPr/>
            <p:nvPr/>
          </p:nvSpPr>
          <p:spPr bwMode="auto">
            <a:xfrm>
              <a:off x="3571875" y="3990658"/>
              <a:ext cx="82550" cy="138113"/>
            </a:xfrm>
            <a:custGeom>
              <a:avLst/>
              <a:gdLst>
                <a:gd name="T0" fmla="*/ 1 w 15"/>
                <a:gd name="T1" fmla="*/ 20 h 25"/>
                <a:gd name="T2" fmla="*/ 7 w 15"/>
                <a:gd name="T3" fmla="*/ 21 h 25"/>
                <a:gd name="T4" fmla="*/ 11 w 15"/>
                <a:gd name="T5" fmla="*/ 18 h 25"/>
                <a:gd name="T6" fmla="*/ 7 w 15"/>
                <a:gd name="T7" fmla="*/ 14 h 25"/>
                <a:gd name="T8" fmla="*/ 0 w 15"/>
                <a:gd name="T9" fmla="*/ 7 h 25"/>
                <a:gd name="T10" fmla="*/ 9 w 15"/>
                <a:gd name="T11" fmla="*/ 0 h 25"/>
                <a:gd name="T12" fmla="*/ 14 w 15"/>
                <a:gd name="T13" fmla="*/ 2 h 25"/>
                <a:gd name="T14" fmla="*/ 13 w 15"/>
                <a:gd name="T15" fmla="*/ 5 h 25"/>
                <a:gd name="T16" fmla="*/ 9 w 15"/>
                <a:gd name="T17" fmla="*/ 4 h 25"/>
                <a:gd name="T18" fmla="*/ 5 w 15"/>
                <a:gd name="T19" fmla="*/ 7 h 25"/>
                <a:gd name="T20" fmla="*/ 9 w 15"/>
                <a:gd name="T21" fmla="*/ 11 h 25"/>
                <a:gd name="T22" fmla="*/ 15 w 15"/>
                <a:gd name="T23" fmla="*/ 18 h 25"/>
                <a:gd name="T24" fmla="*/ 6 w 15"/>
                <a:gd name="T25" fmla="*/ 25 h 25"/>
                <a:gd name="T26" fmla="*/ 0 w 15"/>
                <a:gd name="T27" fmla="*/ 23 h 25"/>
                <a:gd name="T28" fmla="*/ 1 w 15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5">
                  <a:moveTo>
                    <a:pt x="1" y="20"/>
                  </a:moveTo>
                  <a:cubicBezTo>
                    <a:pt x="2" y="21"/>
                    <a:pt x="4" y="21"/>
                    <a:pt x="7" y="21"/>
                  </a:cubicBezTo>
                  <a:cubicBezTo>
                    <a:pt x="9" y="21"/>
                    <a:pt x="11" y="20"/>
                    <a:pt x="11" y="18"/>
                  </a:cubicBezTo>
                  <a:cubicBezTo>
                    <a:pt x="11" y="16"/>
                    <a:pt x="10" y="15"/>
                    <a:pt x="7" y="14"/>
                  </a:cubicBezTo>
                  <a:cubicBezTo>
                    <a:pt x="3" y="13"/>
                    <a:pt x="0" y="11"/>
                    <a:pt x="0" y="7"/>
                  </a:cubicBezTo>
                  <a:cubicBezTo>
                    <a:pt x="0" y="3"/>
                    <a:pt x="3" y="0"/>
                    <a:pt x="9" y="0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6" y="4"/>
                    <a:pt x="5" y="5"/>
                    <a:pt x="5" y="7"/>
                  </a:cubicBezTo>
                  <a:cubicBezTo>
                    <a:pt x="5" y="9"/>
                    <a:pt x="6" y="10"/>
                    <a:pt x="9" y="11"/>
                  </a:cubicBezTo>
                  <a:cubicBezTo>
                    <a:pt x="13" y="12"/>
                    <a:pt x="15" y="14"/>
                    <a:pt x="15" y="18"/>
                  </a:cubicBezTo>
                  <a:cubicBezTo>
                    <a:pt x="15" y="22"/>
                    <a:pt x="12" y="25"/>
                    <a:pt x="6" y="25"/>
                  </a:cubicBezTo>
                  <a:cubicBezTo>
                    <a:pt x="4" y="25"/>
                    <a:pt x="1" y="24"/>
                    <a:pt x="0" y="23"/>
                  </a:cubicBezTo>
                  <a:lnTo>
                    <a:pt x="1" y="2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" name="Freeform 174"/>
          <p:cNvSpPr/>
          <p:nvPr/>
        </p:nvSpPr>
        <p:spPr bwMode="auto">
          <a:xfrm>
            <a:off x="10568353" y="5444681"/>
            <a:ext cx="80980" cy="82668"/>
          </a:xfrm>
          <a:custGeom>
            <a:avLst/>
            <a:gdLst>
              <a:gd name="T0" fmla="*/ 14 w 14"/>
              <a:gd name="T1" fmla="*/ 2 h 14"/>
              <a:gd name="T2" fmla="*/ 2 w 14"/>
              <a:gd name="T3" fmla="*/ 14 h 14"/>
              <a:gd name="T4" fmla="*/ 0 w 14"/>
              <a:gd name="T5" fmla="*/ 14 h 14"/>
              <a:gd name="T6" fmla="*/ 0 w 14"/>
              <a:gd name="T7" fmla="*/ 12 h 14"/>
              <a:gd name="T8" fmla="*/ 12 w 14"/>
              <a:gd name="T9" fmla="*/ 0 h 14"/>
              <a:gd name="T10" fmla="*/ 14 w 14"/>
              <a:gd name="T11" fmla="*/ 0 h 14"/>
              <a:gd name="T12" fmla="*/ 14 w 14"/>
              <a:gd name="T13" fmla="*/ 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4">
                <a:moveTo>
                  <a:pt x="14" y="2"/>
                </a:moveTo>
                <a:cubicBezTo>
                  <a:pt x="2" y="14"/>
                  <a:pt x="2" y="14"/>
                  <a:pt x="2" y="14"/>
                </a:cubicBezTo>
                <a:cubicBezTo>
                  <a:pt x="2" y="14"/>
                  <a:pt x="1" y="14"/>
                  <a:pt x="0" y="14"/>
                </a:cubicBezTo>
                <a:cubicBezTo>
                  <a:pt x="0" y="13"/>
                  <a:pt x="0" y="12"/>
                  <a:pt x="0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4" y="0"/>
                </a:cubicBezTo>
                <a:cubicBezTo>
                  <a:pt x="14" y="1"/>
                  <a:pt x="14" y="2"/>
                  <a:pt x="14" y="2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175"/>
          <p:cNvSpPr/>
          <p:nvPr/>
        </p:nvSpPr>
        <p:spPr bwMode="auto">
          <a:xfrm>
            <a:off x="10568353" y="5444681"/>
            <a:ext cx="80980" cy="82668"/>
          </a:xfrm>
          <a:custGeom>
            <a:avLst/>
            <a:gdLst>
              <a:gd name="T0" fmla="*/ 14 w 14"/>
              <a:gd name="T1" fmla="*/ 14 h 14"/>
              <a:gd name="T2" fmla="*/ 12 w 14"/>
              <a:gd name="T3" fmla="*/ 14 h 14"/>
              <a:gd name="T4" fmla="*/ 0 w 14"/>
              <a:gd name="T5" fmla="*/ 2 h 14"/>
              <a:gd name="T6" fmla="*/ 0 w 14"/>
              <a:gd name="T7" fmla="*/ 0 h 14"/>
              <a:gd name="T8" fmla="*/ 2 w 14"/>
              <a:gd name="T9" fmla="*/ 0 h 14"/>
              <a:gd name="T10" fmla="*/ 14 w 14"/>
              <a:gd name="T11" fmla="*/ 12 h 14"/>
              <a:gd name="T12" fmla="*/ 14 w 14"/>
              <a:gd name="T13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4">
                <a:moveTo>
                  <a:pt x="14" y="14"/>
                </a:moveTo>
                <a:cubicBezTo>
                  <a:pt x="13" y="14"/>
                  <a:pt x="12" y="14"/>
                  <a:pt x="12" y="14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  <a:cubicBezTo>
                  <a:pt x="1" y="0"/>
                  <a:pt x="2" y="0"/>
                  <a:pt x="2" y="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6048966" y="2985083"/>
            <a:ext cx="239421" cy="255655"/>
            <a:chOff x="3632200" y="2560320"/>
            <a:chExt cx="93662" cy="100013"/>
          </a:xfrm>
        </p:grpSpPr>
        <p:sp>
          <p:nvSpPr>
            <p:cNvPr id="80" name="Freeform 176"/>
            <p:cNvSpPr/>
            <p:nvPr/>
          </p:nvSpPr>
          <p:spPr bwMode="auto">
            <a:xfrm>
              <a:off x="3632200" y="2560320"/>
              <a:ext cx="93662" cy="100013"/>
            </a:xfrm>
            <a:custGeom>
              <a:avLst/>
              <a:gdLst>
                <a:gd name="T0" fmla="*/ 17 w 17"/>
                <a:gd name="T1" fmla="*/ 3 h 18"/>
                <a:gd name="T2" fmla="*/ 3 w 17"/>
                <a:gd name="T3" fmla="*/ 17 h 18"/>
                <a:gd name="T4" fmla="*/ 0 w 17"/>
                <a:gd name="T5" fmla="*/ 17 h 18"/>
                <a:gd name="T6" fmla="*/ 0 w 17"/>
                <a:gd name="T7" fmla="*/ 15 h 18"/>
                <a:gd name="T8" fmla="*/ 14 w 17"/>
                <a:gd name="T9" fmla="*/ 1 h 18"/>
                <a:gd name="T10" fmla="*/ 17 w 17"/>
                <a:gd name="T11" fmla="*/ 1 h 18"/>
                <a:gd name="T12" fmla="*/ 17 w 17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7" y="3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2" y="18"/>
                    <a:pt x="1" y="18"/>
                    <a:pt x="0" y="17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2"/>
                    <a:pt x="17" y="3"/>
                    <a:pt x="17" y="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77"/>
            <p:cNvSpPr/>
            <p:nvPr/>
          </p:nvSpPr>
          <p:spPr bwMode="auto">
            <a:xfrm>
              <a:off x="3632200" y="2560320"/>
              <a:ext cx="93662" cy="100013"/>
            </a:xfrm>
            <a:custGeom>
              <a:avLst/>
              <a:gdLst>
                <a:gd name="T0" fmla="*/ 17 w 17"/>
                <a:gd name="T1" fmla="*/ 17 h 18"/>
                <a:gd name="T2" fmla="*/ 14 w 17"/>
                <a:gd name="T3" fmla="*/ 17 h 18"/>
                <a:gd name="T4" fmla="*/ 0 w 17"/>
                <a:gd name="T5" fmla="*/ 3 h 18"/>
                <a:gd name="T6" fmla="*/ 0 w 17"/>
                <a:gd name="T7" fmla="*/ 1 h 18"/>
                <a:gd name="T8" fmla="*/ 3 w 17"/>
                <a:gd name="T9" fmla="*/ 1 h 18"/>
                <a:gd name="T10" fmla="*/ 17 w 17"/>
                <a:gd name="T11" fmla="*/ 15 h 18"/>
                <a:gd name="T12" fmla="*/ 17 w 17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7" y="17"/>
                  </a:moveTo>
                  <a:cubicBezTo>
                    <a:pt x="16" y="18"/>
                    <a:pt x="15" y="18"/>
                    <a:pt x="14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" name="Freeform 178"/>
          <p:cNvSpPr/>
          <p:nvPr/>
        </p:nvSpPr>
        <p:spPr bwMode="auto">
          <a:xfrm>
            <a:off x="11055045" y="1774316"/>
            <a:ext cx="128219" cy="129907"/>
          </a:xfrm>
          <a:custGeom>
            <a:avLst/>
            <a:gdLst>
              <a:gd name="T0" fmla="*/ 21 w 22"/>
              <a:gd name="T1" fmla="*/ 4 h 22"/>
              <a:gd name="T2" fmla="*/ 4 w 22"/>
              <a:gd name="T3" fmla="*/ 22 h 22"/>
              <a:gd name="T4" fmla="*/ 0 w 22"/>
              <a:gd name="T5" fmla="*/ 22 h 22"/>
              <a:gd name="T6" fmla="*/ 0 w 22"/>
              <a:gd name="T7" fmla="*/ 18 h 22"/>
              <a:gd name="T8" fmla="*/ 18 w 22"/>
              <a:gd name="T9" fmla="*/ 1 h 22"/>
              <a:gd name="T10" fmla="*/ 21 w 22"/>
              <a:gd name="T11" fmla="*/ 1 h 22"/>
              <a:gd name="T12" fmla="*/ 21 w 22"/>
              <a:gd name="T13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4"/>
                </a:move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1" y="22"/>
                  <a:pt x="0" y="22"/>
                </a:cubicBezTo>
                <a:cubicBezTo>
                  <a:pt x="0" y="21"/>
                  <a:pt x="0" y="19"/>
                  <a:pt x="0" y="18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20" y="0"/>
                  <a:pt x="21" y="1"/>
                </a:cubicBezTo>
                <a:cubicBezTo>
                  <a:pt x="22" y="2"/>
                  <a:pt x="22" y="3"/>
                  <a:pt x="21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179"/>
          <p:cNvSpPr/>
          <p:nvPr/>
        </p:nvSpPr>
        <p:spPr bwMode="auto">
          <a:xfrm>
            <a:off x="11055045" y="1774316"/>
            <a:ext cx="128219" cy="129907"/>
          </a:xfrm>
          <a:custGeom>
            <a:avLst/>
            <a:gdLst>
              <a:gd name="T0" fmla="*/ 21 w 22"/>
              <a:gd name="T1" fmla="*/ 22 h 22"/>
              <a:gd name="T2" fmla="*/ 18 w 22"/>
              <a:gd name="T3" fmla="*/ 22 h 22"/>
              <a:gd name="T4" fmla="*/ 0 w 22"/>
              <a:gd name="T5" fmla="*/ 4 h 22"/>
              <a:gd name="T6" fmla="*/ 0 w 22"/>
              <a:gd name="T7" fmla="*/ 1 h 22"/>
              <a:gd name="T8" fmla="*/ 4 w 22"/>
              <a:gd name="T9" fmla="*/ 1 h 22"/>
              <a:gd name="T10" fmla="*/ 21 w 22"/>
              <a:gd name="T11" fmla="*/ 18 h 22"/>
              <a:gd name="T12" fmla="*/ 21 w 22"/>
              <a:gd name="T13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22"/>
                </a:moveTo>
                <a:cubicBezTo>
                  <a:pt x="20" y="22"/>
                  <a:pt x="19" y="22"/>
                  <a:pt x="18" y="22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0" y="1"/>
                </a:cubicBezTo>
                <a:cubicBezTo>
                  <a:pt x="1" y="0"/>
                  <a:pt x="3" y="0"/>
                  <a:pt x="4" y="1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9"/>
                  <a:pt x="22" y="21"/>
                  <a:pt x="21" y="22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180"/>
          <p:cNvSpPr/>
          <p:nvPr/>
        </p:nvSpPr>
        <p:spPr bwMode="auto">
          <a:xfrm>
            <a:off x="7738923" y="1780471"/>
            <a:ext cx="104600" cy="106287"/>
          </a:xfrm>
          <a:custGeom>
            <a:avLst/>
            <a:gdLst>
              <a:gd name="T0" fmla="*/ 17 w 18"/>
              <a:gd name="T1" fmla="*/ 3 h 18"/>
              <a:gd name="T2" fmla="*/ 4 w 18"/>
              <a:gd name="T3" fmla="*/ 17 h 18"/>
              <a:gd name="T4" fmla="*/ 1 w 18"/>
              <a:gd name="T5" fmla="*/ 17 h 18"/>
              <a:gd name="T6" fmla="*/ 1 w 18"/>
              <a:gd name="T7" fmla="*/ 15 h 18"/>
              <a:gd name="T8" fmla="*/ 15 w 18"/>
              <a:gd name="T9" fmla="*/ 1 h 18"/>
              <a:gd name="T10" fmla="*/ 17 w 18"/>
              <a:gd name="T11" fmla="*/ 1 h 18"/>
              <a:gd name="T12" fmla="*/ 17 w 18"/>
              <a:gd name="T13" fmla="*/ 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8">
                <a:moveTo>
                  <a:pt x="17" y="3"/>
                </a:moveTo>
                <a:cubicBezTo>
                  <a:pt x="4" y="17"/>
                  <a:pt x="4" y="17"/>
                  <a:pt x="4" y="17"/>
                </a:cubicBezTo>
                <a:cubicBezTo>
                  <a:pt x="3" y="18"/>
                  <a:pt x="2" y="18"/>
                  <a:pt x="1" y="17"/>
                </a:cubicBezTo>
                <a:cubicBezTo>
                  <a:pt x="0" y="17"/>
                  <a:pt x="0" y="15"/>
                  <a:pt x="1" y="15"/>
                </a:cubicBezTo>
                <a:cubicBezTo>
                  <a:pt x="15" y="1"/>
                  <a:pt x="15" y="1"/>
                  <a:pt x="15" y="1"/>
                </a:cubicBezTo>
                <a:cubicBezTo>
                  <a:pt x="16" y="0"/>
                  <a:pt x="17" y="0"/>
                  <a:pt x="17" y="1"/>
                </a:cubicBezTo>
                <a:cubicBezTo>
                  <a:pt x="18" y="2"/>
                  <a:pt x="18" y="3"/>
                  <a:pt x="17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181"/>
          <p:cNvSpPr/>
          <p:nvPr/>
        </p:nvSpPr>
        <p:spPr bwMode="auto">
          <a:xfrm>
            <a:off x="7738923" y="1780471"/>
            <a:ext cx="104600" cy="106287"/>
          </a:xfrm>
          <a:custGeom>
            <a:avLst/>
            <a:gdLst>
              <a:gd name="T0" fmla="*/ 17 w 18"/>
              <a:gd name="T1" fmla="*/ 17 h 18"/>
              <a:gd name="T2" fmla="*/ 15 w 18"/>
              <a:gd name="T3" fmla="*/ 17 h 18"/>
              <a:gd name="T4" fmla="*/ 1 w 18"/>
              <a:gd name="T5" fmla="*/ 3 h 18"/>
              <a:gd name="T6" fmla="*/ 1 w 18"/>
              <a:gd name="T7" fmla="*/ 1 h 18"/>
              <a:gd name="T8" fmla="*/ 4 w 18"/>
              <a:gd name="T9" fmla="*/ 1 h 18"/>
              <a:gd name="T10" fmla="*/ 17 w 18"/>
              <a:gd name="T11" fmla="*/ 15 h 18"/>
              <a:gd name="T12" fmla="*/ 17 w 18"/>
              <a:gd name="T13" fmla="*/ 1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8">
                <a:moveTo>
                  <a:pt x="17" y="17"/>
                </a:moveTo>
                <a:cubicBezTo>
                  <a:pt x="17" y="18"/>
                  <a:pt x="16" y="18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7" y="15"/>
                  <a:pt x="17" y="15"/>
                  <a:pt x="17" y="15"/>
                </a:cubicBezTo>
                <a:cubicBezTo>
                  <a:pt x="18" y="15"/>
                  <a:pt x="18" y="17"/>
                  <a:pt x="17" y="17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182"/>
          <p:cNvSpPr>
            <a:spLocks noEditPoints="1"/>
          </p:cNvSpPr>
          <p:nvPr/>
        </p:nvSpPr>
        <p:spPr bwMode="auto">
          <a:xfrm>
            <a:off x="11281992" y="5983673"/>
            <a:ext cx="94477" cy="92791"/>
          </a:xfrm>
          <a:custGeom>
            <a:avLst/>
            <a:gdLst>
              <a:gd name="T0" fmla="*/ 8 w 16"/>
              <a:gd name="T1" fmla="*/ 16 h 16"/>
              <a:gd name="T2" fmla="*/ 0 w 16"/>
              <a:gd name="T3" fmla="*/ 8 h 16"/>
              <a:gd name="T4" fmla="*/ 8 w 16"/>
              <a:gd name="T5" fmla="*/ 0 h 16"/>
              <a:gd name="T6" fmla="*/ 16 w 16"/>
              <a:gd name="T7" fmla="*/ 8 h 16"/>
              <a:gd name="T8" fmla="*/ 8 w 16"/>
              <a:gd name="T9" fmla="*/ 16 h 16"/>
              <a:gd name="T10" fmla="*/ 8 w 16"/>
              <a:gd name="T11" fmla="*/ 3 h 16"/>
              <a:gd name="T12" fmla="*/ 3 w 16"/>
              <a:gd name="T13" fmla="*/ 8 h 16"/>
              <a:gd name="T14" fmla="*/ 8 w 16"/>
              <a:gd name="T15" fmla="*/ 13 h 16"/>
              <a:gd name="T16" fmla="*/ 13 w 16"/>
              <a:gd name="T17" fmla="*/ 8 h 16"/>
              <a:gd name="T18" fmla="*/ 8 w 16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16">
                <a:moveTo>
                  <a:pt x="8" y="16"/>
                </a:moveTo>
                <a:cubicBezTo>
                  <a:pt x="4" y="16"/>
                  <a:pt x="0" y="12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5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1" y="13"/>
                  <a:pt x="13" y="11"/>
                  <a:pt x="13" y="8"/>
                </a:cubicBezTo>
                <a:cubicBezTo>
                  <a:pt x="13" y="5"/>
                  <a:pt x="11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183"/>
          <p:cNvSpPr>
            <a:spLocks noEditPoints="1"/>
          </p:cNvSpPr>
          <p:nvPr/>
        </p:nvSpPr>
        <p:spPr bwMode="auto">
          <a:xfrm>
            <a:off x="11728195" y="2084741"/>
            <a:ext cx="89415" cy="94477"/>
          </a:xfrm>
          <a:custGeom>
            <a:avLst/>
            <a:gdLst>
              <a:gd name="T0" fmla="*/ 8 w 15"/>
              <a:gd name="T1" fmla="*/ 16 h 16"/>
              <a:gd name="T2" fmla="*/ 0 w 15"/>
              <a:gd name="T3" fmla="*/ 8 h 16"/>
              <a:gd name="T4" fmla="*/ 8 w 15"/>
              <a:gd name="T5" fmla="*/ 0 h 16"/>
              <a:gd name="T6" fmla="*/ 15 w 15"/>
              <a:gd name="T7" fmla="*/ 8 h 16"/>
              <a:gd name="T8" fmla="*/ 8 w 15"/>
              <a:gd name="T9" fmla="*/ 16 h 16"/>
              <a:gd name="T10" fmla="*/ 8 w 15"/>
              <a:gd name="T11" fmla="*/ 3 h 16"/>
              <a:gd name="T12" fmla="*/ 3 w 15"/>
              <a:gd name="T13" fmla="*/ 8 h 16"/>
              <a:gd name="T14" fmla="*/ 8 w 15"/>
              <a:gd name="T15" fmla="*/ 13 h 16"/>
              <a:gd name="T16" fmla="*/ 12 w 15"/>
              <a:gd name="T17" fmla="*/ 8 h 16"/>
              <a:gd name="T18" fmla="*/ 8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8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6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6"/>
                  <a:pt x="10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184"/>
          <p:cNvSpPr>
            <a:spLocks noEditPoints="1"/>
          </p:cNvSpPr>
          <p:nvPr/>
        </p:nvSpPr>
        <p:spPr bwMode="auto">
          <a:xfrm>
            <a:off x="8277950" y="953959"/>
            <a:ext cx="87729" cy="92791"/>
          </a:xfrm>
          <a:custGeom>
            <a:avLst/>
            <a:gdLst>
              <a:gd name="T0" fmla="*/ 7 w 15"/>
              <a:gd name="T1" fmla="*/ 16 h 16"/>
              <a:gd name="T2" fmla="*/ 0 w 15"/>
              <a:gd name="T3" fmla="*/ 8 h 16"/>
              <a:gd name="T4" fmla="*/ 7 w 15"/>
              <a:gd name="T5" fmla="*/ 0 h 16"/>
              <a:gd name="T6" fmla="*/ 15 w 15"/>
              <a:gd name="T7" fmla="*/ 8 h 16"/>
              <a:gd name="T8" fmla="*/ 7 w 15"/>
              <a:gd name="T9" fmla="*/ 16 h 16"/>
              <a:gd name="T10" fmla="*/ 7 w 15"/>
              <a:gd name="T11" fmla="*/ 3 h 16"/>
              <a:gd name="T12" fmla="*/ 3 w 15"/>
              <a:gd name="T13" fmla="*/ 8 h 16"/>
              <a:gd name="T14" fmla="*/ 7 w 15"/>
              <a:gd name="T15" fmla="*/ 13 h 16"/>
              <a:gd name="T16" fmla="*/ 12 w 15"/>
              <a:gd name="T17" fmla="*/ 8 h 16"/>
              <a:gd name="T18" fmla="*/ 7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7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7" y="16"/>
                </a:cubicBezTo>
                <a:close/>
                <a:moveTo>
                  <a:pt x="7" y="3"/>
                </a:moveTo>
                <a:cubicBezTo>
                  <a:pt x="5" y="3"/>
                  <a:pt x="3" y="5"/>
                  <a:pt x="3" y="8"/>
                </a:cubicBezTo>
                <a:cubicBezTo>
                  <a:pt x="3" y="11"/>
                  <a:pt x="5" y="13"/>
                  <a:pt x="7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5"/>
                  <a:pt x="10" y="3"/>
                  <a:pt x="7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185"/>
          <p:cNvSpPr>
            <a:spLocks noEditPoints="1"/>
          </p:cNvSpPr>
          <p:nvPr/>
        </p:nvSpPr>
        <p:spPr bwMode="auto">
          <a:xfrm>
            <a:off x="5747959" y="4444249"/>
            <a:ext cx="87729" cy="94477"/>
          </a:xfrm>
          <a:custGeom>
            <a:avLst/>
            <a:gdLst>
              <a:gd name="T0" fmla="*/ 8 w 15"/>
              <a:gd name="T1" fmla="*/ 16 h 16"/>
              <a:gd name="T2" fmla="*/ 0 w 15"/>
              <a:gd name="T3" fmla="*/ 8 h 16"/>
              <a:gd name="T4" fmla="*/ 8 w 15"/>
              <a:gd name="T5" fmla="*/ 0 h 16"/>
              <a:gd name="T6" fmla="*/ 15 w 15"/>
              <a:gd name="T7" fmla="*/ 8 h 16"/>
              <a:gd name="T8" fmla="*/ 8 w 15"/>
              <a:gd name="T9" fmla="*/ 16 h 16"/>
              <a:gd name="T10" fmla="*/ 8 w 15"/>
              <a:gd name="T11" fmla="*/ 3 h 16"/>
              <a:gd name="T12" fmla="*/ 3 w 15"/>
              <a:gd name="T13" fmla="*/ 8 h 16"/>
              <a:gd name="T14" fmla="*/ 8 w 15"/>
              <a:gd name="T15" fmla="*/ 13 h 16"/>
              <a:gd name="T16" fmla="*/ 12 w 15"/>
              <a:gd name="T17" fmla="*/ 8 h 16"/>
              <a:gd name="T18" fmla="*/ 8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8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5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5"/>
                  <a:pt x="10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187"/>
          <p:cNvSpPr>
            <a:spLocks noEditPoints="1"/>
          </p:cNvSpPr>
          <p:nvPr/>
        </p:nvSpPr>
        <p:spPr bwMode="auto">
          <a:xfrm>
            <a:off x="9566045" y="2406836"/>
            <a:ext cx="116409" cy="111348"/>
          </a:xfrm>
          <a:custGeom>
            <a:avLst/>
            <a:gdLst>
              <a:gd name="T0" fmla="*/ 10 w 20"/>
              <a:gd name="T1" fmla="*/ 19 h 19"/>
              <a:gd name="T2" fmla="*/ 0 w 20"/>
              <a:gd name="T3" fmla="*/ 10 h 19"/>
              <a:gd name="T4" fmla="*/ 10 w 20"/>
              <a:gd name="T5" fmla="*/ 0 h 19"/>
              <a:gd name="T6" fmla="*/ 20 w 20"/>
              <a:gd name="T7" fmla="*/ 10 h 19"/>
              <a:gd name="T8" fmla="*/ 10 w 20"/>
              <a:gd name="T9" fmla="*/ 19 h 19"/>
              <a:gd name="T10" fmla="*/ 10 w 20"/>
              <a:gd name="T11" fmla="*/ 4 h 19"/>
              <a:gd name="T12" fmla="*/ 4 w 20"/>
              <a:gd name="T13" fmla="*/ 10 h 19"/>
              <a:gd name="T14" fmla="*/ 10 w 20"/>
              <a:gd name="T15" fmla="*/ 16 h 19"/>
              <a:gd name="T16" fmla="*/ 16 w 20"/>
              <a:gd name="T17" fmla="*/ 10 h 19"/>
              <a:gd name="T18" fmla="*/ 10 w 20"/>
              <a:gd name="T1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9">
                <a:moveTo>
                  <a:pt x="10" y="19"/>
                </a:moveTo>
                <a:cubicBezTo>
                  <a:pt x="5" y="19"/>
                  <a:pt x="0" y="15"/>
                  <a:pt x="0" y="10"/>
                </a:cubicBezTo>
                <a:cubicBezTo>
                  <a:pt x="0" y="5"/>
                  <a:pt x="5" y="0"/>
                  <a:pt x="10" y="0"/>
                </a:cubicBezTo>
                <a:cubicBezTo>
                  <a:pt x="15" y="0"/>
                  <a:pt x="20" y="5"/>
                  <a:pt x="20" y="10"/>
                </a:cubicBezTo>
                <a:cubicBezTo>
                  <a:pt x="20" y="15"/>
                  <a:pt x="15" y="19"/>
                  <a:pt x="10" y="19"/>
                </a:cubicBezTo>
                <a:close/>
                <a:moveTo>
                  <a:pt x="10" y="4"/>
                </a:moveTo>
                <a:cubicBezTo>
                  <a:pt x="7" y="4"/>
                  <a:pt x="4" y="7"/>
                  <a:pt x="4" y="10"/>
                </a:cubicBezTo>
                <a:cubicBezTo>
                  <a:pt x="4" y="13"/>
                  <a:pt x="7" y="16"/>
                  <a:pt x="10" y="16"/>
                </a:cubicBezTo>
                <a:cubicBezTo>
                  <a:pt x="13" y="16"/>
                  <a:pt x="16" y="13"/>
                  <a:pt x="16" y="10"/>
                </a:cubicBezTo>
                <a:cubicBezTo>
                  <a:pt x="16" y="7"/>
                  <a:pt x="13" y="4"/>
                  <a:pt x="1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3" name="组合 62"/>
          <p:cNvGrpSpPr/>
          <p:nvPr/>
        </p:nvGrpSpPr>
        <p:grpSpPr>
          <a:xfrm>
            <a:off x="8323502" y="3128648"/>
            <a:ext cx="1359795" cy="433583"/>
            <a:chOff x="5237163" y="2892108"/>
            <a:chExt cx="1279525" cy="407988"/>
          </a:xfrm>
        </p:grpSpPr>
        <p:sp>
          <p:nvSpPr>
            <p:cNvPr id="73" name="Freeform 188"/>
            <p:cNvSpPr/>
            <p:nvPr/>
          </p:nvSpPr>
          <p:spPr bwMode="auto">
            <a:xfrm>
              <a:off x="5248275" y="2903220"/>
              <a:ext cx="1257300" cy="385763"/>
            </a:xfrm>
            <a:custGeom>
              <a:avLst/>
              <a:gdLst>
                <a:gd name="T0" fmla="*/ 228 w 228"/>
                <a:gd name="T1" fmla="*/ 58 h 70"/>
                <a:gd name="T2" fmla="*/ 217 w 228"/>
                <a:gd name="T3" fmla="*/ 70 h 70"/>
                <a:gd name="T4" fmla="*/ 12 w 228"/>
                <a:gd name="T5" fmla="*/ 70 h 70"/>
                <a:gd name="T6" fmla="*/ 0 w 228"/>
                <a:gd name="T7" fmla="*/ 58 h 70"/>
                <a:gd name="T8" fmla="*/ 0 w 228"/>
                <a:gd name="T9" fmla="*/ 12 h 70"/>
                <a:gd name="T10" fmla="*/ 12 w 228"/>
                <a:gd name="T11" fmla="*/ 0 h 70"/>
                <a:gd name="T12" fmla="*/ 217 w 228"/>
                <a:gd name="T13" fmla="*/ 0 h 70"/>
                <a:gd name="T14" fmla="*/ 228 w 228"/>
                <a:gd name="T15" fmla="*/ 12 h 70"/>
                <a:gd name="T16" fmla="*/ 228 w 228"/>
                <a:gd name="T17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70">
                  <a:moveTo>
                    <a:pt x="228" y="58"/>
                  </a:moveTo>
                  <a:cubicBezTo>
                    <a:pt x="228" y="65"/>
                    <a:pt x="223" y="70"/>
                    <a:pt x="217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5" y="70"/>
                    <a:pt x="0" y="65"/>
                    <a:pt x="0" y="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5"/>
                    <a:pt x="228" y="12"/>
                  </a:cubicBezTo>
                  <a:lnTo>
                    <a:pt x="22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89"/>
            <p:cNvSpPr>
              <a:spLocks noEditPoints="1"/>
            </p:cNvSpPr>
            <p:nvPr/>
          </p:nvSpPr>
          <p:spPr bwMode="auto">
            <a:xfrm>
              <a:off x="5237163" y="2892108"/>
              <a:ext cx="1279525" cy="407988"/>
            </a:xfrm>
            <a:custGeom>
              <a:avLst/>
              <a:gdLst>
                <a:gd name="T0" fmla="*/ 219 w 232"/>
                <a:gd name="T1" fmla="*/ 74 h 74"/>
                <a:gd name="T2" fmla="*/ 14 w 232"/>
                <a:gd name="T3" fmla="*/ 74 h 74"/>
                <a:gd name="T4" fmla="*/ 0 w 232"/>
                <a:gd name="T5" fmla="*/ 60 h 74"/>
                <a:gd name="T6" fmla="*/ 0 w 232"/>
                <a:gd name="T7" fmla="*/ 14 h 74"/>
                <a:gd name="T8" fmla="*/ 14 w 232"/>
                <a:gd name="T9" fmla="*/ 0 h 74"/>
                <a:gd name="T10" fmla="*/ 219 w 232"/>
                <a:gd name="T11" fmla="*/ 0 h 74"/>
                <a:gd name="T12" fmla="*/ 232 w 232"/>
                <a:gd name="T13" fmla="*/ 14 h 74"/>
                <a:gd name="T14" fmla="*/ 232 w 232"/>
                <a:gd name="T15" fmla="*/ 60 h 74"/>
                <a:gd name="T16" fmla="*/ 219 w 232"/>
                <a:gd name="T17" fmla="*/ 74 h 74"/>
                <a:gd name="T18" fmla="*/ 14 w 232"/>
                <a:gd name="T19" fmla="*/ 4 h 74"/>
                <a:gd name="T20" fmla="*/ 4 w 232"/>
                <a:gd name="T21" fmla="*/ 14 h 74"/>
                <a:gd name="T22" fmla="*/ 4 w 232"/>
                <a:gd name="T23" fmla="*/ 60 h 74"/>
                <a:gd name="T24" fmla="*/ 14 w 232"/>
                <a:gd name="T25" fmla="*/ 70 h 74"/>
                <a:gd name="T26" fmla="*/ 219 w 232"/>
                <a:gd name="T27" fmla="*/ 70 h 74"/>
                <a:gd name="T28" fmla="*/ 229 w 232"/>
                <a:gd name="T29" fmla="*/ 60 h 74"/>
                <a:gd name="T30" fmla="*/ 229 w 232"/>
                <a:gd name="T31" fmla="*/ 14 h 74"/>
                <a:gd name="T32" fmla="*/ 219 w 232"/>
                <a:gd name="T33" fmla="*/ 4 h 74"/>
                <a:gd name="T34" fmla="*/ 14 w 232"/>
                <a:gd name="T35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2" h="74">
                  <a:moveTo>
                    <a:pt x="219" y="74"/>
                  </a:moveTo>
                  <a:cubicBezTo>
                    <a:pt x="14" y="74"/>
                    <a:pt x="14" y="74"/>
                    <a:pt x="14" y="74"/>
                  </a:cubicBezTo>
                  <a:cubicBezTo>
                    <a:pt x="6" y="74"/>
                    <a:pt x="0" y="68"/>
                    <a:pt x="0" y="6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6"/>
                    <a:pt x="232" y="14"/>
                  </a:cubicBezTo>
                  <a:cubicBezTo>
                    <a:pt x="232" y="60"/>
                    <a:pt x="232" y="60"/>
                    <a:pt x="232" y="60"/>
                  </a:cubicBezTo>
                  <a:cubicBezTo>
                    <a:pt x="232" y="68"/>
                    <a:pt x="226" y="74"/>
                    <a:pt x="219" y="74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6"/>
                    <a:pt x="8" y="70"/>
                    <a:pt x="14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4" y="70"/>
                    <a:pt x="229" y="66"/>
                    <a:pt x="229" y="60"/>
                  </a:cubicBezTo>
                  <a:cubicBezTo>
                    <a:pt x="229" y="14"/>
                    <a:pt x="229" y="14"/>
                    <a:pt x="229" y="14"/>
                  </a:cubicBezTo>
                  <a:cubicBezTo>
                    <a:pt x="229" y="8"/>
                    <a:pt x="224" y="4"/>
                    <a:pt x="219" y="4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90"/>
            <p:cNvSpPr/>
            <p:nvPr/>
          </p:nvSpPr>
          <p:spPr bwMode="auto">
            <a:xfrm>
              <a:off x="5667375" y="2947670"/>
              <a:ext cx="369887" cy="15875"/>
            </a:xfrm>
            <a:custGeom>
              <a:avLst/>
              <a:gdLst>
                <a:gd name="T0" fmla="*/ 66 w 67"/>
                <a:gd name="T1" fmla="*/ 3 h 3"/>
                <a:gd name="T2" fmla="*/ 1 w 67"/>
                <a:gd name="T3" fmla="*/ 3 h 3"/>
                <a:gd name="T4" fmla="*/ 0 w 67"/>
                <a:gd name="T5" fmla="*/ 2 h 3"/>
                <a:gd name="T6" fmla="*/ 1 w 67"/>
                <a:gd name="T7" fmla="*/ 0 h 3"/>
                <a:gd name="T8" fmla="*/ 66 w 67"/>
                <a:gd name="T9" fmla="*/ 0 h 3"/>
                <a:gd name="T10" fmla="*/ 67 w 67"/>
                <a:gd name="T11" fmla="*/ 2 h 3"/>
                <a:gd name="T12" fmla="*/ 66 w 6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">
                  <a:moveTo>
                    <a:pt x="6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7" y="1"/>
                    <a:pt x="67" y="2"/>
                  </a:cubicBezTo>
                  <a:cubicBezTo>
                    <a:pt x="67" y="3"/>
                    <a:pt x="67" y="3"/>
                    <a:pt x="66" y="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91"/>
            <p:cNvSpPr/>
            <p:nvPr/>
          </p:nvSpPr>
          <p:spPr bwMode="auto">
            <a:xfrm>
              <a:off x="5292725" y="2947670"/>
              <a:ext cx="307975" cy="209550"/>
            </a:xfrm>
            <a:custGeom>
              <a:avLst/>
              <a:gdLst>
                <a:gd name="T0" fmla="*/ 2 w 56"/>
                <a:gd name="T1" fmla="*/ 38 h 38"/>
                <a:gd name="T2" fmla="*/ 0 w 56"/>
                <a:gd name="T3" fmla="*/ 37 h 38"/>
                <a:gd name="T4" fmla="*/ 0 w 56"/>
                <a:gd name="T5" fmla="*/ 13 h 38"/>
                <a:gd name="T6" fmla="*/ 14 w 56"/>
                <a:gd name="T7" fmla="*/ 0 h 38"/>
                <a:gd name="T8" fmla="*/ 55 w 56"/>
                <a:gd name="T9" fmla="*/ 0 h 38"/>
                <a:gd name="T10" fmla="*/ 56 w 56"/>
                <a:gd name="T11" fmla="*/ 2 h 38"/>
                <a:gd name="T12" fmla="*/ 55 w 56"/>
                <a:gd name="T13" fmla="*/ 3 h 38"/>
                <a:gd name="T14" fmla="*/ 14 w 56"/>
                <a:gd name="T15" fmla="*/ 3 h 38"/>
                <a:gd name="T16" fmla="*/ 4 w 56"/>
                <a:gd name="T17" fmla="*/ 13 h 38"/>
                <a:gd name="T18" fmla="*/ 4 w 56"/>
                <a:gd name="T19" fmla="*/ 37 h 38"/>
                <a:gd name="T20" fmla="*/ 2 w 56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2" y="38"/>
                  </a:moveTo>
                  <a:cubicBezTo>
                    <a:pt x="1" y="38"/>
                    <a:pt x="0" y="38"/>
                    <a:pt x="0" y="3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6" y="1"/>
                    <a:pt x="56" y="2"/>
                  </a:cubicBezTo>
                  <a:cubicBezTo>
                    <a:pt x="56" y="3"/>
                    <a:pt x="56" y="3"/>
                    <a:pt x="5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8" y="3"/>
                    <a:pt x="4" y="8"/>
                    <a:pt x="4" y="1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8"/>
                    <a:pt x="3" y="38"/>
                    <a:pt x="2" y="38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92"/>
            <p:cNvSpPr/>
            <p:nvPr/>
          </p:nvSpPr>
          <p:spPr bwMode="auto">
            <a:xfrm>
              <a:off x="5711825" y="3057208"/>
              <a:ext cx="109537" cy="122238"/>
            </a:xfrm>
            <a:custGeom>
              <a:avLst/>
              <a:gdLst>
                <a:gd name="T0" fmla="*/ 0 w 69"/>
                <a:gd name="T1" fmla="*/ 32 h 77"/>
                <a:gd name="T2" fmla="*/ 69 w 69"/>
                <a:gd name="T3" fmla="*/ 0 h 77"/>
                <a:gd name="T4" fmla="*/ 69 w 69"/>
                <a:gd name="T5" fmla="*/ 11 h 77"/>
                <a:gd name="T6" fmla="*/ 14 w 69"/>
                <a:gd name="T7" fmla="*/ 38 h 77"/>
                <a:gd name="T8" fmla="*/ 14 w 69"/>
                <a:gd name="T9" fmla="*/ 38 h 77"/>
                <a:gd name="T10" fmla="*/ 69 w 69"/>
                <a:gd name="T11" fmla="*/ 63 h 77"/>
                <a:gd name="T12" fmla="*/ 69 w 69"/>
                <a:gd name="T13" fmla="*/ 77 h 77"/>
                <a:gd name="T14" fmla="*/ 0 w 69"/>
                <a:gd name="T15" fmla="*/ 42 h 77"/>
                <a:gd name="T16" fmla="*/ 0 w 69"/>
                <a:gd name="T17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7">
                  <a:moveTo>
                    <a:pt x="0" y="32"/>
                  </a:moveTo>
                  <a:lnTo>
                    <a:pt x="69" y="0"/>
                  </a:lnTo>
                  <a:lnTo>
                    <a:pt x="69" y="11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69" y="63"/>
                  </a:lnTo>
                  <a:lnTo>
                    <a:pt x="69" y="77"/>
                  </a:lnTo>
                  <a:lnTo>
                    <a:pt x="0" y="4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93"/>
            <p:cNvSpPr/>
            <p:nvPr/>
          </p:nvSpPr>
          <p:spPr bwMode="auto">
            <a:xfrm>
              <a:off x="5838825" y="3019108"/>
              <a:ext cx="76200" cy="171450"/>
            </a:xfrm>
            <a:custGeom>
              <a:avLst/>
              <a:gdLst>
                <a:gd name="T0" fmla="*/ 0 w 48"/>
                <a:gd name="T1" fmla="*/ 108 h 108"/>
                <a:gd name="T2" fmla="*/ 38 w 48"/>
                <a:gd name="T3" fmla="*/ 0 h 108"/>
                <a:gd name="T4" fmla="*/ 48 w 48"/>
                <a:gd name="T5" fmla="*/ 0 h 108"/>
                <a:gd name="T6" fmla="*/ 14 w 48"/>
                <a:gd name="T7" fmla="*/ 108 h 108"/>
                <a:gd name="T8" fmla="*/ 0 w 4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8">
                  <a:moveTo>
                    <a:pt x="0" y="108"/>
                  </a:moveTo>
                  <a:lnTo>
                    <a:pt x="38" y="0"/>
                  </a:lnTo>
                  <a:lnTo>
                    <a:pt x="48" y="0"/>
                  </a:lnTo>
                  <a:lnTo>
                    <a:pt x="14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94"/>
            <p:cNvSpPr/>
            <p:nvPr/>
          </p:nvSpPr>
          <p:spPr bwMode="auto">
            <a:xfrm>
              <a:off x="5932488" y="3057208"/>
              <a:ext cx="109537" cy="122238"/>
            </a:xfrm>
            <a:custGeom>
              <a:avLst/>
              <a:gdLst>
                <a:gd name="T0" fmla="*/ 69 w 69"/>
                <a:gd name="T1" fmla="*/ 45 h 77"/>
                <a:gd name="T2" fmla="*/ 0 w 69"/>
                <a:gd name="T3" fmla="*/ 77 h 77"/>
                <a:gd name="T4" fmla="*/ 0 w 69"/>
                <a:gd name="T5" fmla="*/ 63 h 77"/>
                <a:gd name="T6" fmla="*/ 55 w 69"/>
                <a:gd name="T7" fmla="*/ 38 h 77"/>
                <a:gd name="T8" fmla="*/ 55 w 69"/>
                <a:gd name="T9" fmla="*/ 38 h 77"/>
                <a:gd name="T10" fmla="*/ 0 w 69"/>
                <a:gd name="T11" fmla="*/ 11 h 77"/>
                <a:gd name="T12" fmla="*/ 0 w 69"/>
                <a:gd name="T13" fmla="*/ 0 h 77"/>
                <a:gd name="T14" fmla="*/ 69 w 69"/>
                <a:gd name="T15" fmla="*/ 32 h 77"/>
                <a:gd name="T16" fmla="*/ 69 w 69"/>
                <a:gd name="T17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7">
                  <a:moveTo>
                    <a:pt x="69" y="45"/>
                  </a:moveTo>
                  <a:lnTo>
                    <a:pt x="0" y="77"/>
                  </a:lnTo>
                  <a:lnTo>
                    <a:pt x="0" y="63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0" y="11"/>
                  </a:lnTo>
                  <a:lnTo>
                    <a:pt x="0" y="0"/>
                  </a:lnTo>
                  <a:lnTo>
                    <a:pt x="69" y="32"/>
                  </a:lnTo>
                  <a:lnTo>
                    <a:pt x="69" y="45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498117" y="1783361"/>
            <a:ext cx="862103" cy="862104"/>
            <a:chOff x="5402263" y="1788795"/>
            <a:chExt cx="811212" cy="811213"/>
          </a:xfrm>
        </p:grpSpPr>
        <p:sp>
          <p:nvSpPr>
            <p:cNvPr id="65" name="Oval 195"/>
            <p:cNvSpPr>
              <a:spLocks noChangeArrowheads="1"/>
            </p:cNvSpPr>
            <p:nvPr/>
          </p:nvSpPr>
          <p:spPr bwMode="auto">
            <a:xfrm>
              <a:off x="5413375" y="1798320"/>
              <a:ext cx="788987" cy="790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402263" y="1788795"/>
              <a:ext cx="811212" cy="811213"/>
            </a:xfrm>
            <a:custGeom>
              <a:avLst/>
              <a:gdLst>
                <a:gd name="T0" fmla="*/ 73 w 147"/>
                <a:gd name="T1" fmla="*/ 147 h 147"/>
                <a:gd name="T2" fmla="*/ 0 w 147"/>
                <a:gd name="T3" fmla="*/ 74 h 147"/>
                <a:gd name="T4" fmla="*/ 73 w 147"/>
                <a:gd name="T5" fmla="*/ 0 h 147"/>
                <a:gd name="T6" fmla="*/ 147 w 147"/>
                <a:gd name="T7" fmla="*/ 74 h 147"/>
                <a:gd name="T8" fmla="*/ 73 w 147"/>
                <a:gd name="T9" fmla="*/ 147 h 147"/>
                <a:gd name="T10" fmla="*/ 73 w 147"/>
                <a:gd name="T11" fmla="*/ 4 h 147"/>
                <a:gd name="T12" fmla="*/ 4 w 147"/>
                <a:gd name="T13" fmla="*/ 74 h 147"/>
                <a:gd name="T14" fmla="*/ 73 w 147"/>
                <a:gd name="T15" fmla="*/ 143 h 147"/>
                <a:gd name="T16" fmla="*/ 143 w 147"/>
                <a:gd name="T17" fmla="*/ 74 h 147"/>
                <a:gd name="T18" fmla="*/ 73 w 147"/>
                <a:gd name="T19" fmla="*/ 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3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114"/>
                    <a:pt x="114" y="147"/>
                    <a:pt x="73" y="147"/>
                  </a:cubicBezTo>
                  <a:close/>
                  <a:moveTo>
                    <a:pt x="73" y="4"/>
                  </a:moveTo>
                  <a:cubicBezTo>
                    <a:pt x="35" y="4"/>
                    <a:pt x="4" y="35"/>
                    <a:pt x="4" y="74"/>
                  </a:cubicBezTo>
                  <a:cubicBezTo>
                    <a:pt x="4" y="112"/>
                    <a:pt x="35" y="143"/>
                    <a:pt x="73" y="143"/>
                  </a:cubicBezTo>
                  <a:cubicBezTo>
                    <a:pt x="112" y="143"/>
                    <a:pt x="143" y="112"/>
                    <a:pt x="143" y="74"/>
                  </a:cubicBezTo>
                  <a:cubicBezTo>
                    <a:pt x="143" y="35"/>
                    <a:pt x="112" y="4"/>
                    <a:pt x="73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Oval 197"/>
            <p:cNvSpPr>
              <a:spLocks noChangeArrowheads="1"/>
            </p:cNvSpPr>
            <p:nvPr/>
          </p:nvSpPr>
          <p:spPr bwMode="auto">
            <a:xfrm>
              <a:off x="5457825" y="1849120"/>
              <a:ext cx="695325" cy="695325"/>
            </a:xfrm>
            <a:prstGeom prst="ellipse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99"/>
            <p:cNvSpPr>
              <a:spLocks noEditPoints="1"/>
            </p:cNvSpPr>
            <p:nvPr/>
          </p:nvSpPr>
          <p:spPr bwMode="auto">
            <a:xfrm>
              <a:off x="5446713" y="1838008"/>
              <a:ext cx="717550" cy="717550"/>
            </a:xfrm>
            <a:custGeom>
              <a:avLst/>
              <a:gdLst>
                <a:gd name="T0" fmla="*/ 65 w 130"/>
                <a:gd name="T1" fmla="*/ 130 h 130"/>
                <a:gd name="T2" fmla="*/ 0 w 130"/>
                <a:gd name="T3" fmla="*/ 65 h 130"/>
                <a:gd name="T4" fmla="*/ 65 w 130"/>
                <a:gd name="T5" fmla="*/ 0 h 130"/>
                <a:gd name="T6" fmla="*/ 130 w 130"/>
                <a:gd name="T7" fmla="*/ 65 h 130"/>
                <a:gd name="T8" fmla="*/ 65 w 130"/>
                <a:gd name="T9" fmla="*/ 130 h 130"/>
                <a:gd name="T10" fmla="*/ 65 w 130"/>
                <a:gd name="T11" fmla="*/ 4 h 130"/>
                <a:gd name="T12" fmla="*/ 4 w 130"/>
                <a:gd name="T13" fmla="*/ 65 h 130"/>
                <a:gd name="T14" fmla="*/ 65 w 130"/>
                <a:gd name="T15" fmla="*/ 126 h 130"/>
                <a:gd name="T16" fmla="*/ 126 w 130"/>
                <a:gd name="T17" fmla="*/ 65 h 130"/>
                <a:gd name="T18" fmla="*/ 65 w 130"/>
                <a:gd name="T19" fmla="*/ 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130">
                  <a:moveTo>
                    <a:pt x="65" y="130"/>
                  </a:moveTo>
                  <a:cubicBezTo>
                    <a:pt x="29" y="130"/>
                    <a:pt x="0" y="101"/>
                    <a:pt x="0" y="65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101" y="0"/>
                    <a:pt x="130" y="29"/>
                    <a:pt x="130" y="65"/>
                  </a:cubicBezTo>
                  <a:cubicBezTo>
                    <a:pt x="130" y="101"/>
                    <a:pt x="101" y="130"/>
                    <a:pt x="65" y="130"/>
                  </a:cubicBezTo>
                  <a:close/>
                  <a:moveTo>
                    <a:pt x="65" y="4"/>
                  </a:moveTo>
                  <a:cubicBezTo>
                    <a:pt x="31" y="4"/>
                    <a:pt x="4" y="31"/>
                    <a:pt x="4" y="65"/>
                  </a:cubicBezTo>
                  <a:cubicBezTo>
                    <a:pt x="4" y="99"/>
                    <a:pt x="31" y="126"/>
                    <a:pt x="65" y="126"/>
                  </a:cubicBezTo>
                  <a:cubicBezTo>
                    <a:pt x="99" y="126"/>
                    <a:pt x="126" y="99"/>
                    <a:pt x="126" y="65"/>
                  </a:cubicBezTo>
                  <a:cubicBezTo>
                    <a:pt x="126" y="31"/>
                    <a:pt x="99" y="4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0"/>
            <p:cNvSpPr/>
            <p:nvPr/>
          </p:nvSpPr>
          <p:spPr bwMode="auto">
            <a:xfrm>
              <a:off x="5524500" y="1920558"/>
              <a:ext cx="192087" cy="193675"/>
            </a:xfrm>
            <a:custGeom>
              <a:avLst/>
              <a:gdLst>
                <a:gd name="T0" fmla="*/ 3 w 35"/>
                <a:gd name="T1" fmla="*/ 35 h 35"/>
                <a:gd name="T2" fmla="*/ 2 w 35"/>
                <a:gd name="T3" fmla="*/ 35 h 35"/>
                <a:gd name="T4" fmla="*/ 1 w 35"/>
                <a:gd name="T5" fmla="*/ 33 h 35"/>
                <a:gd name="T6" fmla="*/ 32 w 35"/>
                <a:gd name="T7" fmla="*/ 0 h 35"/>
                <a:gd name="T8" fmla="*/ 34 w 35"/>
                <a:gd name="T9" fmla="*/ 1 h 35"/>
                <a:gd name="T10" fmla="*/ 33 w 35"/>
                <a:gd name="T11" fmla="*/ 4 h 35"/>
                <a:gd name="T12" fmla="*/ 5 w 35"/>
                <a:gd name="T13" fmla="*/ 34 h 35"/>
                <a:gd name="T14" fmla="*/ 3 w 35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3" y="35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0" y="34"/>
                    <a:pt x="1" y="33"/>
                  </a:cubicBezTo>
                  <a:cubicBezTo>
                    <a:pt x="6" y="18"/>
                    <a:pt x="17" y="6"/>
                    <a:pt x="32" y="0"/>
                  </a:cubicBezTo>
                  <a:cubicBezTo>
                    <a:pt x="33" y="0"/>
                    <a:pt x="34" y="0"/>
                    <a:pt x="34" y="1"/>
                  </a:cubicBezTo>
                  <a:cubicBezTo>
                    <a:pt x="35" y="2"/>
                    <a:pt x="34" y="4"/>
                    <a:pt x="33" y="4"/>
                  </a:cubicBezTo>
                  <a:cubicBezTo>
                    <a:pt x="20" y="9"/>
                    <a:pt x="9" y="20"/>
                    <a:pt x="5" y="34"/>
                  </a:cubicBezTo>
                  <a:cubicBezTo>
                    <a:pt x="4" y="35"/>
                    <a:pt x="3" y="35"/>
                    <a:pt x="3" y="3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1"/>
            <p:cNvSpPr/>
            <p:nvPr/>
          </p:nvSpPr>
          <p:spPr bwMode="auto">
            <a:xfrm>
              <a:off x="5799138" y="1893570"/>
              <a:ext cx="22225" cy="307975"/>
            </a:xfrm>
            <a:custGeom>
              <a:avLst/>
              <a:gdLst>
                <a:gd name="T0" fmla="*/ 2 w 4"/>
                <a:gd name="T1" fmla="*/ 56 h 56"/>
                <a:gd name="T2" fmla="*/ 0 w 4"/>
                <a:gd name="T3" fmla="*/ 54 h 56"/>
                <a:gd name="T4" fmla="*/ 0 w 4"/>
                <a:gd name="T5" fmla="*/ 2 h 56"/>
                <a:gd name="T6" fmla="*/ 2 w 4"/>
                <a:gd name="T7" fmla="*/ 0 h 56"/>
                <a:gd name="T8" fmla="*/ 4 w 4"/>
                <a:gd name="T9" fmla="*/ 2 h 56"/>
                <a:gd name="T10" fmla="*/ 4 w 4"/>
                <a:gd name="T11" fmla="*/ 54 h 56"/>
                <a:gd name="T12" fmla="*/ 2 w 4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6">
                  <a:moveTo>
                    <a:pt x="2" y="56"/>
                  </a:moveTo>
                  <a:cubicBezTo>
                    <a:pt x="1" y="56"/>
                    <a:pt x="0" y="55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6"/>
                    <a:pt x="2" y="5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2"/>
            <p:cNvSpPr/>
            <p:nvPr/>
          </p:nvSpPr>
          <p:spPr bwMode="auto">
            <a:xfrm>
              <a:off x="5789613" y="2190433"/>
              <a:ext cx="263525" cy="22225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Oval 203"/>
            <p:cNvSpPr>
              <a:spLocks noChangeArrowheads="1"/>
            </p:cNvSpPr>
            <p:nvPr/>
          </p:nvSpPr>
          <p:spPr bwMode="auto">
            <a:xfrm>
              <a:off x="5767388" y="2163445"/>
              <a:ext cx="76200" cy="82550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584425" y="3425942"/>
            <a:ext cx="438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5790"/>
                </a:solidFill>
                <a:effectLst/>
                <a:latin typeface="PingFang SC"/>
              </a:rPr>
              <a:t>Association Rules</a:t>
            </a:r>
            <a:endParaRPr lang="en-US" altLang="zh-CN" sz="2400" b="1" i="0" dirty="0">
              <a:solidFill>
                <a:srgbClr val="005790"/>
              </a:solidFill>
              <a:effectLst/>
              <a:latin typeface="PingFang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组合 322"/>
          <p:cNvGrpSpPr/>
          <p:nvPr/>
        </p:nvGrpSpPr>
        <p:grpSpPr>
          <a:xfrm>
            <a:off x="1499616" y="662399"/>
            <a:ext cx="9314688" cy="461665"/>
            <a:chOff x="1499616" y="662399"/>
            <a:chExt cx="9314688" cy="461665"/>
          </a:xfrm>
        </p:grpSpPr>
        <p:grpSp>
          <p:nvGrpSpPr>
            <p:cNvPr id="328" name="组合 327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337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8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9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40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329" name="直接连接符 328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矩形 330"/>
            <p:cNvSpPr/>
            <p:nvPr/>
          </p:nvSpPr>
          <p:spPr>
            <a:xfrm>
              <a:off x="4914597" y="662399"/>
              <a:ext cx="23407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计算置信度</a:t>
              </a:r>
              <a:endParaRPr lang="en-US" altLang="zh-CN" sz="24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332" name="组合 331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333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4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5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6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3" y="2054757"/>
            <a:ext cx="4744260" cy="34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22" y="2063901"/>
            <a:ext cx="6755843" cy="340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ele attr="{F82226D6-21A1-4737-905C-E803191BFE80}"/>
                  </a:ext>
                </a:extLst>
              </p:cNvPr>
              <p:cNvSpPr txBox="1"/>
              <p:nvPr/>
            </p:nvSpPr>
            <p:spPr>
              <a:xfrm>
                <a:off x="2807093" y="1393507"/>
                <a:ext cx="6396003" cy="576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𝐶𝑜𝑛𝑓𝑖𝑑𝑒𝑛𝑐𝑒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𝐹𝑟𝑒𝑞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𝐹𝑟𝑒𝑞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𝑆𝑢𝑝𝑝𝑜𝑟𝑡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𝑆𝑢𝑝𝑝𝑜𝑟𝑡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093" y="1393507"/>
                <a:ext cx="6396003" cy="5767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5657223" y="3627782"/>
            <a:ext cx="3775011" cy="2946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676482" y="4674703"/>
            <a:ext cx="3775011" cy="2946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657223" y="5530631"/>
            <a:ext cx="2289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Freq(bread)=6</a:t>
            </a:r>
            <a:endParaRPr lang="en-US" altLang="zh-CN" sz="2000" dirty="0"/>
          </a:p>
          <a:p>
            <a:r>
              <a:rPr lang="en-US" altLang="zh-CN" sz="2000" dirty="0"/>
              <a:t>Freq(milk)=3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630092" y="1742676"/>
            <a:ext cx="9223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找出所有频繁项集</a:t>
            </a:r>
            <a:endParaRPr lang="en-US" altLang="zh-CN" sz="2400" b="1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  <a:p>
            <a:r>
              <a:rPr lang="zh-CN" altLang="en-US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也就是找到经常一起出现的物品的集合。这些规则出现的频次很高，关联性很强。</a:t>
            </a:r>
            <a:endParaRPr lang="en-US" altLang="zh-CN" sz="2000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  <a:p>
            <a:endParaRPr lang="zh-CN" altLang="en-US" sz="2000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630093" y="3704211"/>
            <a:ext cx="100318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由频繁项集产生强关联规则</a:t>
            </a:r>
            <a:endParaRPr lang="en-US" altLang="zh-CN" sz="2400" b="1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  <a:p>
            <a:endParaRPr lang="en-US" altLang="zh-CN" sz="2400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  <a:p>
            <a:r>
              <a:rPr lang="zh-CN" altLang="en-US" sz="2000" i="1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     </a:t>
            </a:r>
            <a:r>
              <a:rPr lang="zh-CN" altLang="en-US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若关联规则</a:t>
            </a:r>
            <a:r>
              <a:rPr lang="en-US" altLang="zh-CN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X-&gt;Y</a:t>
            </a:r>
            <a:r>
              <a:rPr lang="zh-CN" altLang="en-US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的支持度和置信度分别</a:t>
            </a:r>
            <a:r>
              <a:rPr lang="zh-CN" altLang="en-US" sz="2000" spc="300" dirty="0">
                <a:solidFill>
                  <a:srgbClr val="C00000"/>
                </a:solidFill>
                <a:latin typeface="方正静蕾简体" pitchFamily="2" charset="-122"/>
                <a:ea typeface="方正静蕾简体" pitchFamily="2" charset="-122"/>
              </a:rPr>
              <a:t>大于或等于</a:t>
            </a:r>
            <a:r>
              <a:rPr lang="zh-CN" altLang="en-US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用户或领域专家指定的</a:t>
            </a:r>
            <a:r>
              <a:rPr lang="zh-CN" altLang="en-US" sz="2000" b="1" spc="300" dirty="0">
                <a:solidFill>
                  <a:srgbClr val="C00000"/>
                </a:solidFill>
                <a:latin typeface="方正静蕾简体" pitchFamily="2" charset="-122"/>
                <a:ea typeface="方正静蕾简体" pitchFamily="2" charset="-122"/>
              </a:rPr>
              <a:t>最小支持度和最小置信度</a:t>
            </a:r>
            <a:r>
              <a:rPr lang="zh-CN" altLang="en-US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，则称关联规则</a:t>
            </a:r>
            <a:r>
              <a:rPr lang="en-US" altLang="zh-CN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X-&gt;Y</a:t>
            </a:r>
            <a:r>
              <a:rPr lang="zh-CN" altLang="en-US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是</a:t>
            </a:r>
            <a:r>
              <a:rPr lang="zh-CN" altLang="en-US" sz="2000" b="1" i="1" u="sng" spc="300" dirty="0">
                <a:solidFill>
                  <a:srgbClr val="C00000"/>
                </a:solidFill>
                <a:latin typeface="方正静蕾简体" pitchFamily="2" charset="-122"/>
                <a:ea typeface="方正静蕾简体" pitchFamily="2" charset="-122"/>
              </a:rPr>
              <a:t>强关联规则</a:t>
            </a:r>
            <a:r>
              <a:rPr lang="zh-CN" altLang="en-US" sz="2000" i="1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，</a:t>
            </a:r>
            <a:r>
              <a:rPr lang="zh-CN" altLang="en-US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否则称为</a:t>
            </a:r>
            <a:r>
              <a:rPr lang="zh-CN" altLang="en-US" sz="2000" i="1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弱关联规则</a:t>
            </a:r>
            <a:endParaRPr lang="en-US" altLang="zh-CN" sz="2000" i="1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  <a:p>
            <a:endParaRPr lang="en-US" altLang="zh-CN" sz="2000" i="1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  <a:p>
            <a:r>
              <a:rPr lang="zh-CN" altLang="en-US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     在频繁项集的基础上生成满足最小置信度的规则，即强关联规则（暗示两种物品之间可能存在很强的关系，买了</a:t>
            </a:r>
            <a:r>
              <a:rPr lang="en-US" altLang="zh-CN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A</a:t>
            </a:r>
            <a:r>
              <a:rPr lang="zh-CN" altLang="en-US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商品的人，很大的可能性又买了</a:t>
            </a:r>
            <a:r>
              <a:rPr lang="en-US" altLang="zh-CN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B</a:t>
            </a:r>
            <a:r>
              <a:rPr lang="zh-CN" altLang="en-US" sz="2000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商品）</a:t>
            </a:r>
            <a:endParaRPr lang="en-US" altLang="zh-CN" sz="2000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  <a:p>
            <a:endParaRPr lang="zh-CN" altLang="en-US" sz="2000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37" name="Freeform 62"/>
          <p:cNvSpPr/>
          <p:nvPr/>
        </p:nvSpPr>
        <p:spPr bwMode="auto">
          <a:xfrm rot="892924">
            <a:off x="1298597" y="1871653"/>
            <a:ext cx="317429" cy="268498"/>
          </a:xfrm>
          <a:custGeom>
            <a:avLst/>
            <a:gdLst>
              <a:gd name="T0" fmla="*/ 98 w 539"/>
              <a:gd name="T1" fmla="*/ 439 h 456"/>
              <a:gd name="T2" fmla="*/ 224 w 539"/>
              <a:gd name="T3" fmla="*/ 450 h 456"/>
              <a:gd name="T4" fmla="*/ 243 w 539"/>
              <a:gd name="T5" fmla="*/ 417 h 456"/>
              <a:gd name="T6" fmla="*/ 282 w 539"/>
              <a:gd name="T7" fmla="*/ 349 h 456"/>
              <a:gd name="T8" fmla="*/ 334 w 539"/>
              <a:gd name="T9" fmla="*/ 407 h 456"/>
              <a:gd name="T10" fmla="*/ 360 w 539"/>
              <a:gd name="T11" fmla="*/ 436 h 456"/>
              <a:gd name="T12" fmla="*/ 481 w 539"/>
              <a:gd name="T13" fmla="*/ 399 h 456"/>
              <a:gd name="T14" fmla="*/ 444 w 539"/>
              <a:gd name="T15" fmla="*/ 279 h 456"/>
              <a:gd name="T16" fmla="*/ 472 w 539"/>
              <a:gd name="T17" fmla="*/ 252 h 456"/>
              <a:gd name="T18" fmla="*/ 530 w 539"/>
              <a:gd name="T19" fmla="*/ 201 h 456"/>
              <a:gd name="T20" fmla="*/ 463 w 539"/>
              <a:gd name="T21" fmla="*/ 162 h 456"/>
              <a:gd name="T22" fmla="*/ 429 w 539"/>
              <a:gd name="T23" fmla="*/ 142 h 456"/>
              <a:gd name="T24" fmla="*/ 440 w 539"/>
              <a:gd name="T25" fmla="*/ 17 h 456"/>
              <a:gd name="T26" fmla="*/ 315 w 539"/>
              <a:gd name="T27" fmla="*/ 6 h 456"/>
              <a:gd name="T28" fmla="*/ 295 w 539"/>
              <a:gd name="T29" fmla="*/ 39 h 456"/>
              <a:gd name="T30" fmla="*/ 257 w 539"/>
              <a:gd name="T31" fmla="*/ 107 h 456"/>
              <a:gd name="T32" fmla="*/ 205 w 539"/>
              <a:gd name="T33" fmla="*/ 49 h 456"/>
              <a:gd name="T34" fmla="*/ 178 w 539"/>
              <a:gd name="T35" fmla="*/ 20 h 456"/>
              <a:gd name="T36" fmla="*/ 58 w 539"/>
              <a:gd name="T37" fmla="*/ 57 h 456"/>
              <a:gd name="T38" fmla="*/ 95 w 539"/>
              <a:gd name="T39" fmla="*/ 177 h 456"/>
              <a:gd name="T40" fmla="*/ 66 w 539"/>
              <a:gd name="T41" fmla="*/ 204 h 456"/>
              <a:gd name="T42" fmla="*/ 8 w 539"/>
              <a:gd name="T43" fmla="*/ 255 h 456"/>
              <a:gd name="T44" fmla="*/ 76 w 539"/>
              <a:gd name="T45" fmla="*/ 294 h 456"/>
              <a:gd name="T46" fmla="*/ 109 w 539"/>
              <a:gd name="T47" fmla="*/ 314 h 456"/>
              <a:gd name="T48" fmla="*/ 98 w 539"/>
              <a:gd name="T49" fmla="*/ 439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39" h="456">
                <a:moveTo>
                  <a:pt x="98" y="439"/>
                </a:moveTo>
                <a:cubicBezTo>
                  <a:pt x="153" y="456"/>
                  <a:pt x="201" y="453"/>
                  <a:pt x="224" y="450"/>
                </a:cubicBezTo>
                <a:cubicBezTo>
                  <a:pt x="240" y="449"/>
                  <a:pt x="260" y="434"/>
                  <a:pt x="243" y="417"/>
                </a:cubicBezTo>
                <a:cubicBezTo>
                  <a:pt x="231" y="404"/>
                  <a:pt x="204" y="357"/>
                  <a:pt x="282" y="349"/>
                </a:cubicBezTo>
                <a:cubicBezTo>
                  <a:pt x="360" y="341"/>
                  <a:pt x="343" y="393"/>
                  <a:pt x="334" y="407"/>
                </a:cubicBezTo>
                <a:cubicBezTo>
                  <a:pt x="321" y="427"/>
                  <a:pt x="343" y="438"/>
                  <a:pt x="360" y="436"/>
                </a:cubicBezTo>
                <a:cubicBezTo>
                  <a:pt x="383" y="434"/>
                  <a:pt x="430" y="427"/>
                  <a:pt x="481" y="399"/>
                </a:cubicBezTo>
                <a:cubicBezTo>
                  <a:pt x="453" y="349"/>
                  <a:pt x="446" y="302"/>
                  <a:pt x="444" y="279"/>
                </a:cubicBezTo>
                <a:cubicBezTo>
                  <a:pt x="442" y="262"/>
                  <a:pt x="452" y="240"/>
                  <a:pt x="472" y="252"/>
                </a:cubicBezTo>
                <a:cubicBezTo>
                  <a:pt x="487" y="262"/>
                  <a:pt x="539" y="279"/>
                  <a:pt x="530" y="201"/>
                </a:cubicBezTo>
                <a:cubicBezTo>
                  <a:pt x="522" y="123"/>
                  <a:pt x="475" y="150"/>
                  <a:pt x="463" y="162"/>
                </a:cubicBezTo>
                <a:cubicBezTo>
                  <a:pt x="446" y="179"/>
                  <a:pt x="431" y="159"/>
                  <a:pt x="429" y="142"/>
                </a:cubicBezTo>
                <a:cubicBezTo>
                  <a:pt x="427" y="119"/>
                  <a:pt x="424" y="72"/>
                  <a:pt x="440" y="17"/>
                </a:cubicBezTo>
                <a:cubicBezTo>
                  <a:pt x="385" y="0"/>
                  <a:pt x="338" y="3"/>
                  <a:pt x="315" y="6"/>
                </a:cubicBezTo>
                <a:cubicBezTo>
                  <a:pt x="298" y="8"/>
                  <a:pt x="279" y="23"/>
                  <a:pt x="295" y="39"/>
                </a:cubicBezTo>
                <a:cubicBezTo>
                  <a:pt x="308" y="52"/>
                  <a:pt x="335" y="99"/>
                  <a:pt x="257" y="107"/>
                </a:cubicBezTo>
                <a:cubicBezTo>
                  <a:pt x="179" y="115"/>
                  <a:pt x="195" y="64"/>
                  <a:pt x="205" y="49"/>
                </a:cubicBezTo>
                <a:cubicBezTo>
                  <a:pt x="218" y="29"/>
                  <a:pt x="195" y="18"/>
                  <a:pt x="178" y="20"/>
                </a:cubicBezTo>
                <a:cubicBezTo>
                  <a:pt x="156" y="22"/>
                  <a:pt x="109" y="29"/>
                  <a:pt x="58" y="57"/>
                </a:cubicBezTo>
                <a:cubicBezTo>
                  <a:pt x="86" y="107"/>
                  <a:pt x="93" y="154"/>
                  <a:pt x="95" y="177"/>
                </a:cubicBezTo>
                <a:cubicBezTo>
                  <a:pt x="97" y="194"/>
                  <a:pt x="86" y="217"/>
                  <a:pt x="66" y="204"/>
                </a:cubicBezTo>
                <a:cubicBezTo>
                  <a:pt x="52" y="194"/>
                  <a:pt x="0" y="177"/>
                  <a:pt x="8" y="255"/>
                </a:cubicBezTo>
                <a:cubicBezTo>
                  <a:pt x="16" y="333"/>
                  <a:pt x="63" y="306"/>
                  <a:pt x="76" y="294"/>
                </a:cubicBezTo>
                <a:cubicBezTo>
                  <a:pt x="93" y="277"/>
                  <a:pt x="108" y="297"/>
                  <a:pt x="109" y="314"/>
                </a:cubicBezTo>
                <a:cubicBezTo>
                  <a:pt x="112" y="337"/>
                  <a:pt x="115" y="384"/>
                  <a:pt x="98" y="439"/>
                </a:cubicBezTo>
              </a:path>
            </a:pathLst>
          </a:custGeom>
          <a:solidFill>
            <a:srgbClr val="C00000"/>
          </a:solidFill>
          <a:ln w="19050">
            <a:solidFill>
              <a:schemeClr val="tx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38" name="Freeform 62"/>
          <p:cNvSpPr/>
          <p:nvPr/>
        </p:nvSpPr>
        <p:spPr bwMode="auto">
          <a:xfrm rot="892924">
            <a:off x="1298598" y="3872306"/>
            <a:ext cx="317429" cy="268498"/>
          </a:xfrm>
          <a:custGeom>
            <a:avLst/>
            <a:gdLst>
              <a:gd name="T0" fmla="*/ 98 w 539"/>
              <a:gd name="T1" fmla="*/ 439 h 456"/>
              <a:gd name="T2" fmla="*/ 224 w 539"/>
              <a:gd name="T3" fmla="*/ 450 h 456"/>
              <a:gd name="T4" fmla="*/ 243 w 539"/>
              <a:gd name="T5" fmla="*/ 417 h 456"/>
              <a:gd name="T6" fmla="*/ 282 w 539"/>
              <a:gd name="T7" fmla="*/ 349 h 456"/>
              <a:gd name="T8" fmla="*/ 334 w 539"/>
              <a:gd name="T9" fmla="*/ 407 h 456"/>
              <a:gd name="T10" fmla="*/ 360 w 539"/>
              <a:gd name="T11" fmla="*/ 436 h 456"/>
              <a:gd name="T12" fmla="*/ 481 w 539"/>
              <a:gd name="T13" fmla="*/ 399 h 456"/>
              <a:gd name="T14" fmla="*/ 444 w 539"/>
              <a:gd name="T15" fmla="*/ 279 h 456"/>
              <a:gd name="T16" fmla="*/ 472 w 539"/>
              <a:gd name="T17" fmla="*/ 252 h 456"/>
              <a:gd name="T18" fmla="*/ 530 w 539"/>
              <a:gd name="T19" fmla="*/ 201 h 456"/>
              <a:gd name="T20" fmla="*/ 463 w 539"/>
              <a:gd name="T21" fmla="*/ 162 h 456"/>
              <a:gd name="T22" fmla="*/ 429 w 539"/>
              <a:gd name="T23" fmla="*/ 142 h 456"/>
              <a:gd name="T24" fmla="*/ 440 w 539"/>
              <a:gd name="T25" fmla="*/ 17 h 456"/>
              <a:gd name="T26" fmla="*/ 315 w 539"/>
              <a:gd name="T27" fmla="*/ 6 h 456"/>
              <a:gd name="T28" fmla="*/ 295 w 539"/>
              <a:gd name="T29" fmla="*/ 39 h 456"/>
              <a:gd name="T30" fmla="*/ 257 w 539"/>
              <a:gd name="T31" fmla="*/ 107 h 456"/>
              <a:gd name="T32" fmla="*/ 205 w 539"/>
              <a:gd name="T33" fmla="*/ 49 h 456"/>
              <a:gd name="T34" fmla="*/ 178 w 539"/>
              <a:gd name="T35" fmla="*/ 20 h 456"/>
              <a:gd name="T36" fmla="*/ 58 w 539"/>
              <a:gd name="T37" fmla="*/ 57 h 456"/>
              <a:gd name="T38" fmla="*/ 95 w 539"/>
              <a:gd name="T39" fmla="*/ 177 h 456"/>
              <a:gd name="T40" fmla="*/ 66 w 539"/>
              <a:gd name="T41" fmla="*/ 204 h 456"/>
              <a:gd name="T42" fmla="*/ 8 w 539"/>
              <a:gd name="T43" fmla="*/ 255 h 456"/>
              <a:gd name="T44" fmla="*/ 76 w 539"/>
              <a:gd name="T45" fmla="*/ 294 h 456"/>
              <a:gd name="T46" fmla="*/ 109 w 539"/>
              <a:gd name="T47" fmla="*/ 314 h 456"/>
              <a:gd name="T48" fmla="*/ 98 w 539"/>
              <a:gd name="T49" fmla="*/ 439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39" h="456">
                <a:moveTo>
                  <a:pt x="98" y="439"/>
                </a:moveTo>
                <a:cubicBezTo>
                  <a:pt x="153" y="456"/>
                  <a:pt x="201" y="453"/>
                  <a:pt x="224" y="450"/>
                </a:cubicBezTo>
                <a:cubicBezTo>
                  <a:pt x="240" y="449"/>
                  <a:pt x="260" y="434"/>
                  <a:pt x="243" y="417"/>
                </a:cubicBezTo>
                <a:cubicBezTo>
                  <a:pt x="231" y="404"/>
                  <a:pt x="204" y="357"/>
                  <a:pt x="282" y="349"/>
                </a:cubicBezTo>
                <a:cubicBezTo>
                  <a:pt x="360" y="341"/>
                  <a:pt x="343" y="393"/>
                  <a:pt x="334" y="407"/>
                </a:cubicBezTo>
                <a:cubicBezTo>
                  <a:pt x="321" y="427"/>
                  <a:pt x="343" y="438"/>
                  <a:pt x="360" y="436"/>
                </a:cubicBezTo>
                <a:cubicBezTo>
                  <a:pt x="383" y="434"/>
                  <a:pt x="430" y="427"/>
                  <a:pt x="481" y="399"/>
                </a:cubicBezTo>
                <a:cubicBezTo>
                  <a:pt x="453" y="349"/>
                  <a:pt x="446" y="302"/>
                  <a:pt x="444" y="279"/>
                </a:cubicBezTo>
                <a:cubicBezTo>
                  <a:pt x="442" y="262"/>
                  <a:pt x="452" y="240"/>
                  <a:pt x="472" y="252"/>
                </a:cubicBezTo>
                <a:cubicBezTo>
                  <a:pt x="487" y="262"/>
                  <a:pt x="539" y="279"/>
                  <a:pt x="530" y="201"/>
                </a:cubicBezTo>
                <a:cubicBezTo>
                  <a:pt x="522" y="123"/>
                  <a:pt x="475" y="150"/>
                  <a:pt x="463" y="162"/>
                </a:cubicBezTo>
                <a:cubicBezTo>
                  <a:pt x="446" y="179"/>
                  <a:pt x="431" y="159"/>
                  <a:pt x="429" y="142"/>
                </a:cubicBezTo>
                <a:cubicBezTo>
                  <a:pt x="427" y="119"/>
                  <a:pt x="424" y="72"/>
                  <a:pt x="440" y="17"/>
                </a:cubicBezTo>
                <a:cubicBezTo>
                  <a:pt x="385" y="0"/>
                  <a:pt x="338" y="3"/>
                  <a:pt x="315" y="6"/>
                </a:cubicBezTo>
                <a:cubicBezTo>
                  <a:pt x="298" y="8"/>
                  <a:pt x="279" y="23"/>
                  <a:pt x="295" y="39"/>
                </a:cubicBezTo>
                <a:cubicBezTo>
                  <a:pt x="308" y="52"/>
                  <a:pt x="335" y="99"/>
                  <a:pt x="257" y="107"/>
                </a:cubicBezTo>
                <a:cubicBezTo>
                  <a:pt x="179" y="115"/>
                  <a:pt x="195" y="64"/>
                  <a:pt x="205" y="49"/>
                </a:cubicBezTo>
                <a:cubicBezTo>
                  <a:pt x="218" y="29"/>
                  <a:pt x="195" y="18"/>
                  <a:pt x="178" y="20"/>
                </a:cubicBezTo>
                <a:cubicBezTo>
                  <a:pt x="156" y="22"/>
                  <a:pt x="109" y="29"/>
                  <a:pt x="58" y="57"/>
                </a:cubicBezTo>
                <a:cubicBezTo>
                  <a:pt x="86" y="107"/>
                  <a:pt x="93" y="154"/>
                  <a:pt x="95" y="177"/>
                </a:cubicBezTo>
                <a:cubicBezTo>
                  <a:pt x="97" y="194"/>
                  <a:pt x="86" y="217"/>
                  <a:pt x="66" y="204"/>
                </a:cubicBezTo>
                <a:cubicBezTo>
                  <a:pt x="52" y="194"/>
                  <a:pt x="0" y="177"/>
                  <a:pt x="8" y="255"/>
                </a:cubicBezTo>
                <a:cubicBezTo>
                  <a:pt x="16" y="333"/>
                  <a:pt x="63" y="306"/>
                  <a:pt x="76" y="294"/>
                </a:cubicBezTo>
                <a:cubicBezTo>
                  <a:pt x="93" y="277"/>
                  <a:pt x="108" y="297"/>
                  <a:pt x="109" y="314"/>
                </a:cubicBezTo>
                <a:cubicBezTo>
                  <a:pt x="112" y="337"/>
                  <a:pt x="115" y="384"/>
                  <a:pt x="98" y="439"/>
                </a:cubicBezTo>
              </a:path>
            </a:pathLst>
          </a:custGeom>
          <a:solidFill>
            <a:srgbClr val="C00000"/>
          </a:solidFill>
          <a:ln w="19050">
            <a:solidFill>
              <a:schemeClr val="tx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499616" y="487763"/>
            <a:ext cx="9314688" cy="830997"/>
            <a:chOff x="1499616" y="487763"/>
            <a:chExt cx="9314688" cy="830997"/>
          </a:xfrm>
        </p:grpSpPr>
        <p:grpSp>
          <p:nvGrpSpPr>
            <p:cNvPr id="27" name="组合 26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47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8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9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50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4922294" y="487763"/>
              <a:ext cx="23407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关联规则挖掘的两步过程</a:t>
              </a:r>
              <a:endParaRPr lang="en-US" altLang="zh-CN" sz="24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34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5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6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文本框 218"/>
          <p:cNvSpPr txBox="1"/>
          <p:nvPr/>
        </p:nvSpPr>
        <p:spPr>
          <a:xfrm>
            <a:off x="5350321" y="2735228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579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关联分析的算法</a:t>
            </a:r>
            <a:endParaRPr lang="zh-CN" altLang="en-US" sz="3600" dirty="0">
              <a:solidFill>
                <a:srgbClr val="C00000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220" name="文本框 16"/>
          <p:cNvSpPr txBox="1">
            <a:spLocks noChangeArrowheads="1"/>
          </p:cNvSpPr>
          <p:nvPr/>
        </p:nvSpPr>
        <p:spPr bwMode="auto">
          <a:xfrm>
            <a:off x="5292973" y="3580577"/>
            <a:ext cx="4735907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dirty="0">
                <a:solidFill>
                  <a:srgbClr val="005790"/>
                </a:solidFill>
                <a:latin typeface="方正静蕾简体" pitchFamily="2" charset="-122"/>
                <a:ea typeface="方正静蕾简体" pitchFamily="2" charset="-122"/>
              </a:rPr>
              <a:t>·</a:t>
            </a:r>
            <a:r>
              <a:rPr lang="en-US" altLang="zh-CN" sz="2400" dirty="0" err="1">
                <a:solidFill>
                  <a:srgbClr val="005790"/>
                </a:solidFill>
                <a:latin typeface="方正静蕾简体" pitchFamily="2" charset="-122"/>
                <a:ea typeface="方正静蕾简体" pitchFamily="2" charset="-122"/>
              </a:rPr>
              <a:t>Apriori</a:t>
            </a:r>
            <a:r>
              <a:rPr lang="en-US" altLang="zh-CN" sz="2400" dirty="0">
                <a:solidFill>
                  <a:srgbClr val="005790"/>
                </a:solidFill>
                <a:latin typeface="方正静蕾简体" pitchFamily="2" charset="-122"/>
                <a:ea typeface="方正静蕾简体" pitchFamily="2" charset="-122"/>
              </a:rPr>
              <a:t>           ·FP-Growth</a:t>
            </a:r>
            <a:endParaRPr lang="en-US" altLang="zh-CN" sz="2400" dirty="0">
              <a:solidFill>
                <a:srgbClr val="005790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grpSp>
        <p:nvGrpSpPr>
          <p:cNvPr id="258" name="组合 257"/>
          <p:cNvGrpSpPr/>
          <p:nvPr/>
        </p:nvGrpSpPr>
        <p:grpSpPr>
          <a:xfrm>
            <a:off x="1790886" y="2481905"/>
            <a:ext cx="3123159" cy="2208487"/>
            <a:chOff x="1917632" y="2436639"/>
            <a:chExt cx="3123159" cy="2208487"/>
          </a:xfrm>
        </p:grpSpPr>
        <p:sp>
          <p:nvSpPr>
            <p:cNvPr id="218" name="文本框 217"/>
            <p:cNvSpPr txBox="1"/>
            <p:nvPr/>
          </p:nvSpPr>
          <p:spPr>
            <a:xfrm>
              <a:off x="2627937" y="2653685"/>
              <a:ext cx="16271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rgbClr val="414042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rPr>
                <a:t>03</a:t>
              </a:r>
              <a:endParaRPr lang="zh-CN" altLang="en-US" sz="7200" dirty="0">
                <a:solidFill>
                  <a:srgbClr val="414042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endParaRPr>
            </a:p>
          </p:txBody>
        </p:sp>
        <p:grpSp>
          <p:nvGrpSpPr>
            <p:cNvPr id="243" name="组合 242"/>
            <p:cNvGrpSpPr/>
            <p:nvPr/>
          </p:nvGrpSpPr>
          <p:grpSpPr>
            <a:xfrm>
              <a:off x="1917632" y="2436639"/>
              <a:ext cx="3123159" cy="2208487"/>
              <a:chOff x="4410075" y="3001645"/>
              <a:chExt cx="3138487" cy="2219326"/>
            </a:xfrm>
          </p:grpSpPr>
          <p:sp>
            <p:nvSpPr>
              <p:cNvPr id="244" name="Freeform 121"/>
              <p:cNvSpPr>
                <a:spLocks noEditPoints="1"/>
              </p:cNvSpPr>
              <p:nvPr/>
            </p:nvSpPr>
            <p:spPr bwMode="auto">
              <a:xfrm>
                <a:off x="5330825" y="4558983"/>
                <a:ext cx="1296987" cy="661988"/>
              </a:xfrm>
              <a:custGeom>
                <a:avLst/>
                <a:gdLst>
                  <a:gd name="T0" fmla="*/ 817 w 817"/>
                  <a:gd name="T1" fmla="*/ 417 h 417"/>
                  <a:gd name="T2" fmla="*/ 0 w 817"/>
                  <a:gd name="T3" fmla="*/ 417 h 417"/>
                  <a:gd name="T4" fmla="*/ 108 w 817"/>
                  <a:gd name="T5" fmla="*/ 0 h 417"/>
                  <a:gd name="T6" fmla="*/ 716 w 817"/>
                  <a:gd name="T7" fmla="*/ 0 h 417"/>
                  <a:gd name="T8" fmla="*/ 817 w 817"/>
                  <a:gd name="T9" fmla="*/ 417 h 417"/>
                  <a:gd name="T10" fmla="*/ 18 w 817"/>
                  <a:gd name="T11" fmla="*/ 403 h 417"/>
                  <a:gd name="T12" fmla="*/ 799 w 817"/>
                  <a:gd name="T13" fmla="*/ 403 h 417"/>
                  <a:gd name="T14" fmla="*/ 705 w 817"/>
                  <a:gd name="T15" fmla="*/ 14 h 417"/>
                  <a:gd name="T16" fmla="*/ 118 w 817"/>
                  <a:gd name="T17" fmla="*/ 14 h 417"/>
                  <a:gd name="T18" fmla="*/ 18 w 817"/>
                  <a:gd name="T19" fmla="*/ 403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7" h="417">
                    <a:moveTo>
                      <a:pt x="817" y="417"/>
                    </a:moveTo>
                    <a:lnTo>
                      <a:pt x="0" y="417"/>
                    </a:lnTo>
                    <a:lnTo>
                      <a:pt x="108" y="0"/>
                    </a:lnTo>
                    <a:lnTo>
                      <a:pt x="716" y="0"/>
                    </a:lnTo>
                    <a:lnTo>
                      <a:pt x="817" y="417"/>
                    </a:lnTo>
                    <a:close/>
                    <a:moveTo>
                      <a:pt x="18" y="403"/>
                    </a:moveTo>
                    <a:lnTo>
                      <a:pt x="799" y="403"/>
                    </a:lnTo>
                    <a:lnTo>
                      <a:pt x="705" y="14"/>
                    </a:lnTo>
                    <a:lnTo>
                      <a:pt x="118" y="14"/>
                    </a:lnTo>
                    <a:lnTo>
                      <a:pt x="18" y="403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3"/>
              <p:cNvSpPr>
                <a:spLocks noEditPoints="1"/>
              </p:cNvSpPr>
              <p:nvPr/>
            </p:nvSpPr>
            <p:spPr bwMode="auto">
              <a:xfrm>
                <a:off x="4410075" y="3001645"/>
                <a:ext cx="3138487" cy="1601788"/>
              </a:xfrm>
              <a:custGeom>
                <a:avLst/>
                <a:gdLst>
                  <a:gd name="T0" fmla="*/ 559 w 569"/>
                  <a:gd name="T1" fmla="*/ 290 h 290"/>
                  <a:gd name="T2" fmla="*/ 11 w 569"/>
                  <a:gd name="T3" fmla="*/ 290 h 290"/>
                  <a:gd name="T4" fmla="*/ 0 w 569"/>
                  <a:gd name="T5" fmla="*/ 280 h 290"/>
                  <a:gd name="T6" fmla="*/ 0 w 569"/>
                  <a:gd name="T7" fmla="*/ 11 h 290"/>
                  <a:gd name="T8" fmla="*/ 11 w 569"/>
                  <a:gd name="T9" fmla="*/ 0 h 290"/>
                  <a:gd name="T10" fmla="*/ 559 w 569"/>
                  <a:gd name="T11" fmla="*/ 0 h 290"/>
                  <a:gd name="T12" fmla="*/ 569 w 569"/>
                  <a:gd name="T13" fmla="*/ 11 h 290"/>
                  <a:gd name="T14" fmla="*/ 569 w 569"/>
                  <a:gd name="T15" fmla="*/ 280 h 290"/>
                  <a:gd name="T16" fmla="*/ 559 w 569"/>
                  <a:gd name="T17" fmla="*/ 290 h 290"/>
                  <a:gd name="T18" fmla="*/ 11 w 569"/>
                  <a:gd name="T19" fmla="*/ 4 h 290"/>
                  <a:gd name="T20" fmla="*/ 4 w 569"/>
                  <a:gd name="T21" fmla="*/ 11 h 290"/>
                  <a:gd name="T22" fmla="*/ 4 w 569"/>
                  <a:gd name="T23" fmla="*/ 280 h 290"/>
                  <a:gd name="T24" fmla="*/ 11 w 569"/>
                  <a:gd name="T25" fmla="*/ 286 h 290"/>
                  <a:gd name="T26" fmla="*/ 559 w 569"/>
                  <a:gd name="T27" fmla="*/ 286 h 290"/>
                  <a:gd name="T28" fmla="*/ 565 w 569"/>
                  <a:gd name="T29" fmla="*/ 280 h 290"/>
                  <a:gd name="T30" fmla="*/ 565 w 569"/>
                  <a:gd name="T31" fmla="*/ 11 h 290"/>
                  <a:gd name="T32" fmla="*/ 559 w 569"/>
                  <a:gd name="T33" fmla="*/ 4 h 290"/>
                  <a:gd name="T34" fmla="*/ 11 w 569"/>
                  <a:gd name="T35" fmla="*/ 4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9" h="290">
                    <a:moveTo>
                      <a:pt x="559" y="290"/>
                    </a:moveTo>
                    <a:cubicBezTo>
                      <a:pt x="11" y="290"/>
                      <a:pt x="11" y="290"/>
                      <a:pt x="11" y="290"/>
                    </a:cubicBezTo>
                    <a:cubicBezTo>
                      <a:pt x="5" y="290"/>
                      <a:pt x="0" y="286"/>
                      <a:pt x="0" y="28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64" y="0"/>
                      <a:pt x="569" y="5"/>
                      <a:pt x="569" y="11"/>
                    </a:cubicBezTo>
                    <a:cubicBezTo>
                      <a:pt x="569" y="280"/>
                      <a:pt x="569" y="280"/>
                      <a:pt x="569" y="280"/>
                    </a:cubicBezTo>
                    <a:cubicBezTo>
                      <a:pt x="569" y="286"/>
                      <a:pt x="564" y="290"/>
                      <a:pt x="559" y="290"/>
                    </a:cubicBezTo>
                    <a:close/>
                    <a:moveTo>
                      <a:pt x="11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280"/>
                      <a:pt x="4" y="280"/>
                      <a:pt x="4" y="280"/>
                    </a:cubicBezTo>
                    <a:cubicBezTo>
                      <a:pt x="4" y="283"/>
                      <a:pt x="7" y="286"/>
                      <a:pt x="11" y="286"/>
                    </a:cubicBezTo>
                    <a:cubicBezTo>
                      <a:pt x="559" y="286"/>
                      <a:pt x="559" y="286"/>
                      <a:pt x="559" y="286"/>
                    </a:cubicBezTo>
                    <a:cubicBezTo>
                      <a:pt x="562" y="286"/>
                      <a:pt x="565" y="283"/>
                      <a:pt x="565" y="280"/>
                    </a:cubicBezTo>
                    <a:cubicBezTo>
                      <a:pt x="565" y="11"/>
                      <a:pt x="565" y="11"/>
                      <a:pt x="565" y="11"/>
                    </a:cubicBezTo>
                    <a:cubicBezTo>
                      <a:pt x="565" y="7"/>
                      <a:pt x="562" y="4"/>
                      <a:pt x="559" y="4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4"/>
              <p:cNvSpPr/>
              <p:nvPr/>
            </p:nvSpPr>
            <p:spPr bwMode="auto">
              <a:xfrm>
                <a:off x="4421188" y="4509770"/>
                <a:ext cx="3116262" cy="319088"/>
              </a:xfrm>
              <a:custGeom>
                <a:avLst/>
                <a:gdLst>
                  <a:gd name="T0" fmla="*/ 565 w 565"/>
                  <a:gd name="T1" fmla="*/ 0 h 58"/>
                  <a:gd name="T2" fmla="*/ 565 w 565"/>
                  <a:gd name="T3" fmla="*/ 35 h 58"/>
                  <a:gd name="T4" fmla="*/ 543 w 565"/>
                  <a:gd name="T5" fmla="*/ 58 h 58"/>
                  <a:gd name="T6" fmla="*/ 23 w 565"/>
                  <a:gd name="T7" fmla="*/ 58 h 58"/>
                  <a:gd name="T8" fmla="*/ 0 w 565"/>
                  <a:gd name="T9" fmla="*/ 35 h 58"/>
                  <a:gd name="T10" fmla="*/ 0 w 565"/>
                  <a:gd name="T11" fmla="*/ 0 h 58"/>
                  <a:gd name="T12" fmla="*/ 565 w 565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5" h="58">
                    <a:moveTo>
                      <a:pt x="565" y="0"/>
                    </a:moveTo>
                    <a:cubicBezTo>
                      <a:pt x="565" y="35"/>
                      <a:pt x="565" y="35"/>
                      <a:pt x="565" y="35"/>
                    </a:cubicBezTo>
                    <a:cubicBezTo>
                      <a:pt x="565" y="48"/>
                      <a:pt x="555" y="58"/>
                      <a:pt x="54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10" y="58"/>
                      <a:pt x="0" y="48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5"/>
              <p:cNvSpPr/>
              <p:nvPr/>
            </p:nvSpPr>
            <p:spPr bwMode="auto">
              <a:xfrm>
                <a:off x="4410075" y="4509770"/>
                <a:ext cx="3138487" cy="330200"/>
              </a:xfrm>
              <a:custGeom>
                <a:avLst/>
                <a:gdLst>
                  <a:gd name="T0" fmla="*/ 545 w 569"/>
                  <a:gd name="T1" fmla="*/ 60 h 60"/>
                  <a:gd name="T2" fmla="*/ 25 w 569"/>
                  <a:gd name="T3" fmla="*/ 60 h 60"/>
                  <a:gd name="T4" fmla="*/ 0 w 569"/>
                  <a:gd name="T5" fmla="*/ 35 h 60"/>
                  <a:gd name="T6" fmla="*/ 0 w 569"/>
                  <a:gd name="T7" fmla="*/ 0 h 60"/>
                  <a:gd name="T8" fmla="*/ 4 w 569"/>
                  <a:gd name="T9" fmla="*/ 0 h 60"/>
                  <a:gd name="T10" fmla="*/ 4 w 569"/>
                  <a:gd name="T11" fmla="*/ 35 h 60"/>
                  <a:gd name="T12" fmla="*/ 25 w 569"/>
                  <a:gd name="T13" fmla="*/ 56 h 60"/>
                  <a:gd name="T14" fmla="*/ 545 w 569"/>
                  <a:gd name="T15" fmla="*/ 56 h 60"/>
                  <a:gd name="T16" fmla="*/ 565 w 569"/>
                  <a:gd name="T17" fmla="*/ 35 h 60"/>
                  <a:gd name="T18" fmla="*/ 565 w 569"/>
                  <a:gd name="T19" fmla="*/ 0 h 60"/>
                  <a:gd name="T20" fmla="*/ 569 w 569"/>
                  <a:gd name="T21" fmla="*/ 0 h 60"/>
                  <a:gd name="T22" fmla="*/ 569 w 569"/>
                  <a:gd name="T23" fmla="*/ 35 h 60"/>
                  <a:gd name="T24" fmla="*/ 545 w 569"/>
                  <a:gd name="T2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9" h="60">
                    <a:moveTo>
                      <a:pt x="545" y="60"/>
                    </a:moveTo>
                    <a:cubicBezTo>
                      <a:pt x="25" y="60"/>
                      <a:pt x="25" y="60"/>
                      <a:pt x="25" y="60"/>
                    </a:cubicBezTo>
                    <a:cubicBezTo>
                      <a:pt x="11" y="60"/>
                      <a:pt x="0" y="49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13" y="56"/>
                      <a:pt x="25" y="56"/>
                    </a:cubicBezTo>
                    <a:cubicBezTo>
                      <a:pt x="545" y="56"/>
                      <a:pt x="545" y="56"/>
                      <a:pt x="545" y="56"/>
                    </a:cubicBezTo>
                    <a:cubicBezTo>
                      <a:pt x="556" y="56"/>
                      <a:pt x="565" y="47"/>
                      <a:pt x="565" y="35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69" y="0"/>
                      <a:pt x="569" y="0"/>
                      <a:pt x="569" y="0"/>
                    </a:cubicBezTo>
                    <a:cubicBezTo>
                      <a:pt x="569" y="35"/>
                      <a:pt x="569" y="35"/>
                      <a:pt x="569" y="35"/>
                    </a:cubicBezTo>
                    <a:cubicBezTo>
                      <a:pt x="569" y="49"/>
                      <a:pt x="558" y="60"/>
                      <a:pt x="545" y="6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7"/>
              <p:cNvSpPr>
                <a:spLocks noEditPoints="1"/>
              </p:cNvSpPr>
              <p:nvPr/>
            </p:nvSpPr>
            <p:spPr bwMode="auto">
              <a:xfrm>
                <a:off x="4492625" y="3112770"/>
                <a:ext cx="2962275" cy="1495425"/>
              </a:xfrm>
              <a:custGeom>
                <a:avLst/>
                <a:gdLst>
                  <a:gd name="T0" fmla="*/ 1866 w 1866"/>
                  <a:gd name="T1" fmla="*/ 942 h 942"/>
                  <a:gd name="T2" fmla="*/ 0 w 1866"/>
                  <a:gd name="T3" fmla="*/ 942 h 942"/>
                  <a:gd name="T4" fmla="*/ 0 w 1866"/>
                  <a:gd name="T5" fmla="*/ 0 h 942"/>
                  <a:gd name="T6" fmla="*/ 1866 w 1866"/>
                  <a:gd name="T7" fmla="*/ 0 h 942"/>
                  <a:gd name="T8" fmla="*/ 1866 w 1866"/>
                  <a:gd name="T9" fmla="*/ 942 h 942"/>
                  <a:gd name="T10" fmla="*/ 14 w 1866"/>
                  <a:gd name="T11" fmla="*/ 928 h 942"/>
                  <a:gd name="T12" fmla="*/ 1852 w 1866"/>
                  <a:gd name="T13" fmla="*/ 928 h 942"/>
                  <a:gd name="T14" fmla="*/ 1852 w 1866"/>
                  <a:gd name="T15" fmla="*/ 14 h 942"/>
                  <a:gd name="T16" fmla="*/ 14 w 1866"/>
                  <a:gd name="T17" fmla="*/ 14 h 942"/>
                  <a:gd name="T18" fmla="*/ 14 w 1866"/>
                  <a:gd name="T19" fmla="*/ 928 h 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6" h="942">
                    <a:moveTo>
                      <a:pt x="1866" y="942"/>
                    </a:moveTo>
                    <a:lnTo>
                      <a:pt x="0" y="942"/>
                    </a:lnTo>
                    <a:lnTo>
                      <a:pt x="0" y="0"/>
                    </a:lnTo>
                    <a:lnTo>
                      <a:pt x="1866" y="0"/>
                    </a:lnTo>
                    <a:lnTo>
                      <a:pt x="1866" y="942"/>
                    </a:lnTo>
                    <a:close/>
                    <a:moveTo>
                      <a:pt x="14" y="928"/>
                    </a:moveTo>
                    <a:lnTo>
                      <a:pt x="1852" y="928"/>
                    </a:lnTo>
                    <a:lnTo>
                      <a:pt x="1852" y="14"/>
                    </a:lnTo>
                    <a:lnTo>
                      <a:pt x="14" y="14"/>
                    </a:lnTo>
                    <a:lnTo>
                      <a:pt x="14" y="928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4" name="Rectangle 128"/>
            <p:cNvSpPr>
              <a:spLocks noChangeArrowheads="1"/>
            </p:cNvSpPr>
            <p:nvPr/>
          </p:nvSpPr>
          <p:spPr bwMode="auto">
            <a:xfrm>
              <a:off x="2076158" y="2600428"/>
              <a:ext cx="462263" cy="1354734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132"/>
            <p:cNvSpPr>
              <a:spLocks noChangeArrowheads="1"/>
            </p:cNvSpPr>
            <p:nvPr/>
          </p:nvSpPr>
          <p:spPr bwMode="auto">
            <a:xfrm>
              <a:off x="4127616" y="3127035"/>
              <a:ext cx="738946" cy="81655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132"/>
            <p:cNvSpPr>
              <a:spLocks noChangeArrowheads="1"/>
            </p:cNvSpPr>
            <p:nvPr/>
          </p:nvSpPr>
          <p:spPr bwMode="auto">
            <a:xfrm>
              <a:off x="4127616" y="2639362"/>
              <a:ext cx="738946" cy="408276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132"/>
            <p:cNvSpPr>
              <a:spLocks noChangeArrowheads="1"/>
            </p:cNvSpPr>
            <p:nvPr/>
          </p:nvSpPr>
          <p:spPr bwMode="auto">
            <a:xfrm>
              <a:off x="2574035" y="2600428"/>
              <a:ext cx="138685" cy="135473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7984390" y="1552390"/>
            <a:ext cx="795208" cy="712316"/>
            <a:chOff x="6946900" y="1965008"/>
            <a:chExt cx="898525" cy="804863"/>
          </a:xfrm>
        </p:grpSpPr>
        <p:sp>
          <p:nvSpPr>
            <p:cNvPr id="260" name="Freeform 31"/>
            <p:cNvSpPr>
              <a:spLocks noEditPoints="1"/>
            </p:cNvSpPr>
            <p:nvPr/>
          </p:nvSpPr>
          <p:spPr bwMode="auto">
            <a:xfrm>
              <a:off x="7156450" y="2263458"/>
              <a:ext cx="508000" cy="506413"/>
            </a:xfrm>
            <a:custGeom>
              <a:avLst/>
              <a:gdLst>
                <a:gd name="T0" fmla="*/ 36 w 92"/>
                <a:gd name="T1" fmla="*/ 86 h 92"/>
                <a:gd name="T2" fmla="*/ 24 w 92"/>
                <a:gd name="T3" fmla="*/ 81 h 92"/>
                <a:gd name="T4" fmla="*/ 9 w 92"/>
                <a:gd name="T5" fmla="*/ 72 h 92"/>
                <a:gd name="T6" fmla="*/ 12 w 92"/>
                <a:gd name="T7" fmla="*/ 55 h 92"/>
                <a:gd name="T8" fmla="*/ 0 w 92"/>
                <a:gd name="T9" fmla="*/ 49 h 92"/>
                <a:gd name="T10" fmla="*/ 12 w 92"/>
                <a:gd name="T11" fmla="*/ 37 h 92"/>
                <a:gd name="T12" fmla="*/ 11 w 92"/>
                <a:gd name="T13" fmla="*/ 15 h 92"/>
                <a:gd name="T14" fmla="*/ 29 w 92"/>
                <a:gd name="T15" fmla="*/ 15 h 92"/>
                <a:gd name="T16" fmla="*/ 43 w 92"/>
                <a:gd name="T17" fmla="*/ 0 h 92"/>
                <a:gd name="T18" fmla="*/ 55 w 92"/>
                <a:gd name="T19" fmla="*/ 12 h 92"/>
                <a:gd name="T20" fmla="*/ 77 w 92"/>
                <a:gd name="T21" fmla="*/ 11 h 92"/>
                <a:gd name="T22" fmla="*/ 80 w 92"/>
                <a:gd name="T23" fmla="*/ 25 h 92"/>
                <a:gd name="T24" fmla="*/ 85 w 92"/>
                <a:gd name="T25" fmla="*/ 37 h 92"/>
                <a:gd name="T26" fmla="*/ 85 w 92"/>
                <a:gd name="T27" fmla="*/ 55 h 92"/>
                <a:gd name="T28" fmla="*/ 76 w 92"/>
                <a:gd name="T29" fmla="*/ 63 h 92"/>
                <a:gd name="T30" fmla="*/ 80 w 92"/>
                <a:gd name="T31" fmla="*/ 77 h 92"/>
                <a:gd name="T32" fmla="*/ 63 w 92"/>
                <a:gd name="T33" fmla="*/ 77 h 92"/>
                <a:gd name="T34" fmla="*/ 48 w 92"/>
                <a:gd name="T35" fmla="*/ 92 h 92"/>
                <a:gd name="T36" fmla="*/ 39 w 92"/>
                <a:gd name="T37" fmla="*/ 76 h 92"/>
                <a:gd name="T38" fmla="*/ 43 w 92"/>
                <a:gd name="T39" fmla="*/ 88 h 92"/>
                <a:gd name="T40" fmla="*/ 48 w 92"/>
                <a:gd name="T41" fmla="*/ 88 h 92"/>
                <a:gd name="T42" fmla="*/ 53 w 92"/>
                <a:gd name="T43" fmla="*/ 76 h 92"/>
                <a:gd name="T44" fmla="*/ 70 w 92"/>
                <a:gd name="T45" fmla="*/ 78 h 92"/>
                <a:gd name="T46" fmla="*/ 78 w 92"/>
                <a:gd name="T47" fmla="*/ 72 h 92"/>
                <a:gd name="T48" fmla="*/ 72 w 92"/>
                <a:gd name="T49" fmla="*/ 63 h 92"/>
                <a:gd name="T50" fmla="*/ 85 w 92"/>
                <a:gd name="T51" fmla="*/ 51 h 92"/>
                <a:gd name="T52" fmla="*/ 85 w 92"/>
                <a:gd name="T53" fmla="*/ 41 h 92"/>
                <a:gd name="T54" fmla="*/ 72 w 92"/>
                <a:gd name="T55" fmla="*/ 29 h 92"/>
                <a:gd name="T56" fmla="*/ 78 w 92"/>
                <a:gd name="T57" fmla="*/ 20 h 92"/>
                <a:gd name="T58" fmla="*/ 70 w 92"/>
                <a:gd name="T59" fmla="*/ 14 h 92"/>
                <a:gd name="T60" fmla="*/ 53 w 92"/>
                <a:gd name="T61" fmla="*/ 16 h 92"/>
                <a:gd name="T62" fmla="*/ 48 w 92"/>
                <a:gd name="T63" fmla="*/ 4 h 92"/>
                <a:gd name="T64" fmla="*/ 40 w 92"/>
                <a:gd name="T65" fmla="*/ 15 h 92"/>
                <a:gd name="T66" fmla="*/ 28 w 92"/>
                <a:gd name="T67" fmla="*/ 20 h 92"/>
                <a:gd name="T68" fmla="*/ 14 w 92"/>
                <a:gd name="T69" fmla="*/ 18 h 92"/>
                <a:gd name="T70" fmla="*/ 20 w 92"/>
                <a:gd name="T71" fmla="*/ 29 h 92"/>
                <a:gd name="T72" fmla="*/ 6 w 92"/>
                <a:gd name="T73" fmla="*/ 41 h 92"/>
                <a:gd name="T74" fmla="*/ 4 w 92"/>
                <a:gd name="T75" fmla="*/ 50 h 92"/>
                <a:gd name="T76" fmla="*/ 15 w 92"/>
                <a:gd name="T77" fmla="*/ 53 h 92"/>
                <a:gd name="T78" fmla="*/ 14 w 92"/>
                <a:gd name="T79" fmla="*/ 70 h 92"/>
                <a:gd name="T80" fmla="*/ 18 w 92"/>
                <a:gd name="T81" fmla="*/ 78 h 92"/>
                <a:gd name="T82" fmla="*/ 46 w 92"/>
                <a:gd name="T83" fmla="*/ 63 h 92"/>
                <a:gd name="T84" fmla="*/ 63 w 92"/>
                <a:gd name="T85" fmla="*/ 46 h 92"/>
                <a:gd name="T86" fmla="*/ 33 w 92"/>
                <a:gd name="T87" fmla="*/ 46 h 92"/>
                <a:gd name="T88" fmla="*/ 46 w 92"/>
                <a:gd name="T89" fmla="*/ 3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" h="92">
                  <a:moveTo>
                    <a:pt x="48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39" y="92"/>
                    <a:pt x="36" y="89"/>
                    <a:pt x="36" y="86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4" y="79"/>
                    <a:pt x="31" y="78"/>
                    <a:pt x="28" y="77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3"/>
                    <a:pt x="17" y="83"/>
                    <a:pt x="15" y="80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0" y="75"/>
                    <a:pt x="9" y="74"/>
                    <a:pt x="9" y="72"/>
                  </a:cubicBezTo>
                  <a:cubicBezTo>
                    <a:pt x="9" y="70"/>
                    <a:pt x="10" y="69"/>
                    <a:pt x="11" y="67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1"/>
                    <a:pt x="13" y="58"/>
                    <a:pt x="12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4" y="55"/>
                    <a:pt x="3" y="55"/>
                    <a:pt x="2" y="53"/>
                  </a:cubicBezTo>
                  <a:cubicBezTo>
                    <a:pt x="0" y="52"/>
                    <a:pt x="0" y="50"/>
                    <a:pt x="0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0"/>
                    <a:pt x="3" y="37"/>
                    <a:pt x="6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4"/>
                    <a:pt x="14" y="31"/>
                    <a:pt x="15" y="2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2"/>
                    <a:pt x="9" y="18"/>
                    <a:pt x="11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8" y="9"/>
                    <a:pt x="22" y="9"/>
                    <a:pt x="25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4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9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5" y="3"/>
                    <a:pt x="55" y="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8" y="13"/>
                    <a:pt x="61" y="14"/>
                    <a:pt x="63" y="15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9"/>
                    <a:pt x="74" y="9"/>
                    <a:pt x="77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7"/>
                    <a:pt x="82" y="18"/>
                    <a:pt x="82" y="20"/>
                  </a:cubicBezTo>
                  <a:cubicBezTo>
                    <a:pt x="82" y="22"/>
                    <a:pt x="82" y="23"/>
                    <a:pt x="80" y="2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8" y="31"/>
                    <a:pt x="79" y="34"/>
                    <a:pt x="80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9" y="37"/>
                    <a:pt x="92" y="40"/>
                    <a:pt x="92" y="4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2"/>
                    <a:pt x="89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9" y="58"/>
                    <a:pt x="78" y="61"/>
                    <a:pt x="76" y="63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9"/>
                    <a:pt x="82" y="70"/>
                    <a:pt x="82" y="72"/>
                  </a:cubicBezTo>
                  <a:cubicBezTo>
                    <a:pt x="82" y="74"/>
                    <a:pt x="82" y="76"/>
                    <a:pt x="80" y="7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4" y="83"/>
                    <a:pt x="70" y="83"/>
                    <a:pt x="67" y="81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1" y="78"/>
                    <a:pt x="58" y="79"/>
                    <a:pt x="55" y="80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9"/>
                    <a:pt x="52" y="92"/>
                    <a:pt x="48" y="92"/>
                  </a:cubicBezTo>
                  <a:close/>
                  <a:moveTo>
                    <a:pt x="28" y="71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32" y="74"/>
                    <a:pt x="35" y="76"/>
                    <a:pt x="39" y="76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7"/>
                    <a:pt x="42" y="88"/>
                    <a:pt x="43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50" y="88"/>
                    <a:pt x="51" y="87"/>
                    <a:pt x="51" y="8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6" y="76"/>
                    <a:pt x="59" y="74"/>
                    <a:pt x="6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9"/>
                    <a:pt x="73" y="79"/>
                    <a:pt x="74" y="78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4"/>
                    <a:pt x="78" y="73"/>
                    <a:pt x="78" y="72"/>
                  </a:cubicBezTo>
                  <a:cubicBezTo>
                    <a:pt x="78" y="71"/>
                    <a:pt x="78" y="71"/>
                    <a:pt x="77" y="70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4" y="60"/>
                    <a:pt x="75" y="56"/>
                    <a:pt x="76" y="53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7" y="41"/>
                    <a:pt x="85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5" y="36"/>
                    <a:pt x="74" y="32"/>
                    <a:pt x="72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1"/>
                    <a:pt x="78" y="21"/>
                    <a:pt x="78" y="20"/>
                  </a:cubicBezTo>
                  <a:cubicBezTo>
                    <a:pt x="78" y="19"/>
                    <a:pt x="78" y="19"/>
                    <a:pt x="78" y="18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3"/>
                    <a:pt x="71" y="13"/>
                    <a:pt x="70" y="14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59" y="18"/>
                    <a:pt x="56" y="16"/>
                    <a:pt x="53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0" y="4"/>
                    <a:pt x="48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0" y="5"/>
                    <a:pt x="40" y="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6"/>
                    <a:pt x="32" y="18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3"/>
                    <a:pt x="19" y="13"/>
                    <a:pt x="18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8" y="32"/>
                    <a:pt x="16" y="36"/>
                    <a:pt x="15" y="39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4" y="42"/>
                    <a:pt x="4" y="43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1"/>
                    <a:pt x="6" y="51"/>
                    <a:pt x="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7" y="60"/>
                    <a:pt x="19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3"/>
                    <a:pt x="13" y="73"/>
                    <a:pt x="14" y="7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9"/>
                    <a:pt x="21" y="79"/>
                    <a:pt x="22" y="78"/>
                  </a:cubicBezTo>
                  <a:lnTo>
                    <a:pt x="28" y="71"/>
                  </a:lnTo>
                  <a:close/>
                  <a:moveTo>
                    <a:pt x="46" y="63"/>
                  </a:moveTo>
                  <a:cubicBezTo>
                    <a:pt x="37" y="63"/>
                    <a:pt x="29" y="55"/>
                    <a:pt x="29" y="46"/>
                  </a:cubicBezTo>
                  <a:cubicBezTo>
                    <a:pt x="29" y="37"/>
                    <a:pt x="37" y="29"/>
                    <a:pt x="46" y="29"/>
                  </a:cubicBezTo>
                  <a:cubicBezTo>
                    <a:pt x="55" y="29"/>
                    <a:pt x="63" y="37"/>
                    <a:pt x="63" y="46"/>
                  </a:cubicBezTo>
                  <a:cubicBezTo>
                    <a:pt x="63" y="55"/>
                    <a:pt x="55" y="63"/>
                    <a:pt x="46" y="63"/>
                  </a:cubicBezTo>
                  <a:close/>
                  <a:moveTo>
                    <a:pt x="46" y="33"/>
                  </a:moveTo>
                  <a:cubicBezTo>
                    <a:pt x="39" y="33"/>
                    <a:pt x="33" y="39"/>
                    <a:pt x="33" y="46"/>
                  </a:cubicBezTo>
                  <a:cubicBezTo>
                    <a:pt x="33" y="53"/>
                    <a:pt x="39" y="59"/>
                    <a:pt x="46" y="59"/>
                  </a:cubicBezTo>
                  <a:cubicBezTo>
                    <a:pt x="53" y="59"/>
                    <a:pt x="59" y="53"/>
                    <a:pt x="59" y="46"/>
                  </a:cubicBezTo>
                  <a:cubicBezTo>
                    <a:pt x="59" y="39"/>
                    <a:pt x="53" y="33"/>
                    <a:pt x="46" y="3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61" name="组合 260"/>
            <p:cNvGrpSpPr/>
            <p:nvPr/>
          </p:nvGrpSpPr>
          <p:grpSpPr>
            <a:xfrm>
              <a:off x="6946900" y="1965008"/>
              <a:ext cx="898525" cy="684212"/>
              <a:chOff x="6946900" y="1965008"/>
              <a:chExt cx="898525" cy="684212"/>
            </a:xfrm>
          </p:grpSpPr>
          <p:sp>
            <p:nvSpPr>
              <p:cNvPr id="262" name="Freeform 28"/>
              <p:cNvSpPr/>
              <p:nvPr/>
            </p:nvSpPr>
            <p:spPr bwMode="auto">
              <a:xfrm>
                <a:off x="6946900" y="1965008"/>
                <a:ext cx="898525" cy="601663"/>
              </a:xfrm>
              <a:custGeom>
                <a:avLst/>
                <a:gdLst>
                  <a:gd name="T0" fmla="*/ 0 w 163"/>
                  <a:gd name="T1" fmla="*/ 70 h 109"/>
                  <a:gd name="T2" fmla="*/ 1 w 163"/>
                  <a:gd name="T3" fmla="*/ 61 h 109"/>
                  <a:gd name="T4" fmla="*/ 2 w 163"/>
                  <a:gd name="T5" fmla="*/ 58 h 109"/>
                  <a:gd name="T6" fmla="*/ 4 w 163"/>
                  <a:gd name="T7" fmla="*/ 53 h 109"/>
                  <a:gd name="T8" fmla="*/ 7 w 163"/>
                  <a:gd name="T9" fmla="*/ 49 h 109"/>
                  <a:gd name="T10" fmla="*/ 9 w 163"/>
                  <a:gd name="T11" fmla="*/ 46 h 109"/>
                  <a:gd name="T12" fmla="*/ 13 w 163"/>
                  <a:gd name="T13" fmla="*/ 42 h 109"/>
                  <a:gd name="T14" fmla="*/ 16 w 163"/>
                  <a:gd name="T15" fmla="*/ 40 h 109"/>
                  <a:gd name="T16" fmla="*/ 20 w 163"/>
                  <a:gd name="T17" fmla="*/ 37 h 109"/>
                  <a:gd name="T18" fmla="*/ 25 w 163"/>
                  <a:gd name="T19" fmla="*/ 35 h 109"/>
                  <a:gd name="T20" fmla="*/ 28 w 163"/>
                  <a:gd name="T21" fmla="*/ 36 h 109"/>
                  <a:gd name="T22" fmla="*/ 31 w 163"/>
                  <a:gd name="T23" fmla="*/ 34 h 109"/>
                  <a:gd name="T24" fmla="*/ 76 w 163"/>
                  <a:gd name="T25" fmla="*/ 0 h 109"/>
                  <a:gd name="T26" fmla="*/ 81 w 163"/>
                  <a:gd name="T27" fmla="*/ 1 h 109"/>
                  <a:gd name="T28" fmla="*/ 86 w 163"/>
                  <a:gd name="T29" fmla="*/ 3 h 109"/>
                  <a:gd name="T30" fmla="*/ 94 w 163"/>
                  <a:gd name="T31" fmla="*/ 7 h 109"/>
                  <a:gd name="T32" fmla="*/ 101 w 163"/>
                  <a:gd name="T33" fmla="*/ 13 h 109"/>
                  <a:gd name="T34" fmla="*/ 110 w 163"/>
                  <a:gd name="T35" fmla="*/ 31 h 109"/>
                  <a:gd name="T36" fmla="*/ 146 w 163"/>
                  <a:gd name="T37" fmla="*/ 52 h 109"/>
                  <a:gd name="T38" fmla="*/ 160 w 163"/>
                  <a:gd name="T39" fmla="*/ 65 h 109"/>
                  <a:gd name="T40" fmla="*/ 137 w 163"/>
                  <a:gd name="T41" fmla="*/ 109 h 109"/>
                  <a:gd name="T42" fmla="*/ 137 w 163"/>
                  <a:gd name="T43" fmla="*/ 105 h 109"/>
                  <a:gd name="T44" fmla="*/ 157 w 163"/>
                  <a:gd name="T45" fmla="*/ 67 h 109"/>
                  <a:gd name="T46" fmla="*/ 145 w 163"/>
                  <a:gd name="T47" fmla="*/ 55 h 109"/>
                  <a:gd name="T48" fmla="*/ 132 w 163"/>
                  <a:gd name="T49" fmla="*/ 53 h 109"/>
                  <a:gd name="T50" fmla="*/ 106 w 163"/>
                  <a:gd name="T51" fmla="*/ 35 h 109"/>
                  <a:gd name="T52" fmla="*/ 98 w 163"/>
                  <a:gd name="T53" fmla="*/ 16 h 109"/>
                  <a:gd name="T54" fmla="*/ 95 w 163"/>
                  <a:gd name="T55" fmla="*/ 13 h 109"/>
                  <a:gd name="T56" fmla="*/ 92 w 163"/>
                  <a:gd name="T57" fmla="*/ 10 h 109"/>
                  <a:gd name="T58" fmla="*/ 84 w 163"/>
                  <a:gd name="T59" fmla="*/ 6 h 109"/>
                  <a:gd name="T60" fmla="*/ 77 w 163"/>
                  <a:gd name="T61" fmla="*/ 4 h 109"/>
                  <a:gd name="T62" fmla="*/ 38 w 163"/>
                  <a:gd name="T63" fmla="*/ 36 h 109"/>
                  <a:gd name="T64" fmla="*/ 32 w 163"/>
                  <a:gd name="T65" fmla="*/ 38 h 109"/>
                  <a:gd name="T66" fmla="*/ 28 w 163"/>
                  <a:gd name="T67" fmla="*/ 38 h 109"/>
                  <a:gd name="T68" fmla="*/ 25 w 163"/>
                  <a:gd name="T69" fmla="*/ 40 h 109"/>
                  <a:gd name="T70" fmla="*/ 21 w 163"/>
                  <a:gd name="T71" fmla="*/ 42 h 109"/>
                  <a:gd name="T72" fmla="*/ 17 w 163"/>
                  <a:gd name="T73" fmla="*/ 44 h 109"/>
                  <a:gd name="T74" fmla="*/ 15 w 163"/>
                  <a:gd name="T75" fmla="*/ 46 h 109"/>
                  <a:gd name="T76" fmla="*/ 11 w 163"/>
                  <a:gd name="T77" fmla="*/ 50 h 109"/>
                  <a:gd name="T78" fmla="*/ 9 w 163"/>
                  <a:gd name="T79" fmla="*/ 52 h 109"/>
                  <a:gd name="T80" fmla="*/ 7 w 163"/>
                  <a:gd name="T81" fmla="*/ 56 h 109"/>
                  <a:gd name="T82" fmla="*/ 6 w 163"/>
                  <a:gd name="T83" fmla="*/ 60 h 109"/>
                  <a:gd name="T84" fmla="*/ 5 w 163"/>
                  <a:gd name="T85" fmla="*/ 63 h 109"/>
                  <a:gd name="T86" fmla="*/ 26 w 163"/>
                  <a:gd name="T87" fmla="*/ 104 h 109"/>
                  <a:gd name="T88" fmla="*/ 36 w 163"/>
                  <a:gd name="T8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3" h="109">
                    <a:moveTo>
                      <a:pt x="36" y="109"/>
                    </a:moveTo>
                    <a:cubicBezTo>
                      <a:pt x="31" y="109"/>
                      <a:pt x="27" y="109"/>
                      <a:pt x="25" y="108"/>
                    </a:cubicBezTo>
                    <a:cubicBezTo>
                      <a:pt x="9" y="104"/>
                      <a:pt x="0" y="85"/>
                      <a:pt x="0" y="70"/>
                    </a:cubicBezTo>
                    <a:cubicBezTo>
                      <a:pt x="0" y="68"/>
                      <a:pt x="0" y="67"/>
                      <a:pt x="1" y="65"/>
                    </a:cubicBezTo>
                    <a:cubicBezTo>
                      <a:pt x="1" y="64"/>
                      <a:pt x="1" y="63"/>
                      <a:pt x="1" y="63"/>
                    </a:cubicBezTo>
                    <a:cubicBezTo>
                      <a:pt x="1" y="62"/>
                      <a:pt x="1" y="62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" y="60"/>
                      <a:pt x="2" y="60"/>
                      <a:pt x="2" y="59"/>
                    </a:cubicBezTo>
                    <a:cubicBezTo>
                      <a:pt x="2" y="59"/>
                      <a:pt x="2" y="58"/>
                      <a:pt x="2" y="58"/>
                    </a:cubicBezTo>
                    <a:cubicBezTo>
                      <a:pt x="3" y="57"/>
                      <a:pt x="3" y="57"/>
                      <a:pt x="3" y="56"/>
                    </a:cubicBezTo>
                    <a:cubicBezTo>
                      <a:pt x="3" y="56"/>
                      <a:pt x="3" y="55"/>
                      <a:pt x="4" y="55"/>
                    </a:cubicBezTo>
                    <a:cubicBezTo>
                      <a:pt x="4" y="54"/>
                      <a:pt x="4" y="54"/>
                      <a:pt x="4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7" y="49"/>
                      <a:pt x="7" y="49"/>
                    </a:cubicBezTo>
                    <a:cubicBezTo>
                      <a:pt x="7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9" y="47"/>
                      <a:pt x="9" y="46"/>
                    </a:cubicBezTo>
                    <a:cubicBezTo>
                      <a:pt x="9" y="46"/>
                      <a:pt x="10" y="45"/>
                      <a:pt x="10" y="45"/>
                    </a:cubicBezTo>
                    <a:cubicBezTo>
                      <a:pt x="11" y="44"/>
                      <a:pt x="11" y="44"/>
                      <a:pt x="12" y="43"/>
                    </a:cubicBezTo>
                    <a:cubicBezTo>
                      <a:pt x="12" y="43"/>
                      <a:pt x="13" y="42"/>
                      <a:pt x="13" y="42"/>
                    </a:cubicBezTo>
                    <a:cubicBezTo>
                      <a:pt x="14" y="42"/>
                      <a:pt x="14" y="41"/>
                      <a:pt x="14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6" y="40"/>
                      <a:pt x="16" y="40"/>
                    </a:cubicBezTo>
                    <a:cubicBezTo>
                      <a:pt x="16" y="40"/>
                      <a:pt x="17" y="39"/>
                      <a:pt x="17" y="39"/>
                    </a:cubicBezTo>
                    <a:cubicBezTo>
                      <a:pt x="18" y="39"/>
                      <a:pt x="18" y="38"/>
                      <a:pt x="19" y="38"/>
                    </a:cubicBezTo>
                    <a:cubicBezTo>
                      <a:pt x="19" y="38"/>
                      <a:pt x="20" y="38"/>
                      <a:pt x="20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3" y="36"/>
                      <a:pt x="23" y="36"/>
                    </a:cubicBezTo>
                    <a:cubicBezTo>
                      <a:pt x="24" y="36"/>
                      <a:pt x="24" y="36"/>
                      <a:pt x="25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30" y="34"/>
                    </a:cubicBezTo>
                    <a:cubicBezTo>
                      <a:pt x="30" y="34"/>
                      <a:pt x="30" y="34"/>
                      <a:pt x="31" y="34"/>
                    </a:cubicBezTo>
                    <a:cubicBezTo>
                      <a:pt x="32" y="34"/>
                      <a:pt x="33" y="34"/>
                      <a:pt x="34" y="33"/>
                    </a:cubicBezTo>
                    <a:cubicBezTo>
                      <a:pt x="36" y="15"/>
                      <a:pt x="53" y="0"/>
                      <a:pt x="72" y="0"/>
                    </a:cubicBezTo>
                    <a:cubicBezTo>
                      <a:pt x="73" y="0"/>
                      <a:pt x="75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9" y="1"/>
                      <a:pt x="80" y="1"/>
                      <a:pt x="81" y="1"/>
                    </a:cubicBezTo>
                    <a:cubicBezTo>
                      <a:pt x="81" y="1"/>
                      <a:pt x="82" y="1"/>
                      <a:pt x="82" y="1"/>
                    </a:cubicBezTo>
                    <a:cubicBezTo>
                      <a:pt x="83" y="2"/>
                      <a:pt x="84" y="2"/>
                      <a:pt x="85" y="2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8" y="3"/>
                      <a:pt x="89" y="4"/>
                      <a:pt x="90" y="4"/>
                    </a:cubicBezTo>
                    <a:cubicBezTo>
                      <a:pt x="91" y="5"/>
                      <a:pt x="93" y="6"/>
                      <a:pt x="94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5" y="8"/>
                      <a:pt x="96" y="9"/>
                      <a:pt x="97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9" y="11"/>
                      <a:pt x="100" y="12"/>
                      <a:pt x="101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2" y="14"/>
                      <a:pt x="103" y="15"/>
                      <a:pt x="104" y="17"/>
                    </a:cubicBezTo>
                    <a:cubicBezTo>
                      <a:pt x="107" y="21"/>
                      <a:pt x="109" y="26"/>
                      <a:pt x="110" y="31"/>
                    </a:cubicBezTo>
                    <a:cubicBezTo>
                      <a:pt x="121" y="32"/>
                      <a:pt x="130" y="39"/>
                      <a:pt x="135" y="49"/>
                    </a:cubicBezTo>
                    <a:cubicBezTo>
                      <a:pt x="137" y="49"/>
                      <a:pt x="139" y="49"/>
                      <a:pt x="142" y="50"/>
                    </a:cubicBezTo>
                    <a:cubicBezTo>
                      <a:pt x="143" y="50"/>
                      <a:pt x="145" y="51"/>
                      <a:pt x="146" y="52"/>
                    </a:cubicBezTo>
                    <a:cubicBezTo>
                      <a:pt x="148" y="52"/>
                      <a:pt x="149" y="53"/>
                      <a:pt x="151" y="54"/>
                    </a:cubicBezTo>
                    <a:cubicBezTo>
                      <a:pt x="153" y="56"/>
                      <a:pt x="156" y="58"/>
                      <a:pt x="158" y="61"/>
                    </a:cubicBezTo>
                    <a:cubicBezTo>
                      <a:pt x="159" y="62"/>
                      <a:pt x="159" y="64"/>
                      <a:pt x="160" y="65"/>
                    </a:cubicBezTo>
                    <a:cubicBezTo>
                      <a:pt x="161" y="67"/>
                      <a:pt x="161" y="68"/>
                      <a:pt x="162" y="70"/>
                    </a:cubicBezTo>
                    <a:cubicBezTo>
                      <a:pt x="163" y="72"/>
                      <a:pt x="163" y="75"/>
                      <a:pt x="163" y="78"/>
                    </a:cubicBezTo>
                    <a:cubicBezTo>
                      <a:pt x="163" y="93"/>
                      <a:pt x="153" y="109"/>
                      <a:pt x="137" y="109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5"/>
                      <a:pt x="132" y="105"/>
                      <a:pt x="132" y="105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51" y="105"/>
                      <a:pt x="159" y="91"/>
                      <a:pt x="159" y="78"/>
                    </a:cubicBezTo>
                    <a:cubicBezTo>
                      <a:pt x="159" y="76"/>
                      <a:pt x="159" y="73"/>
                      <a:pt x="158" y="71"/>
                    </a:cubicBezTo>
                    <a:cubicBezTo>
                      <a:pt x="158" y="70"/>
                      <a:pt x="157" y="68"/>
                      <a:pt x="157" y="67"/>
                    </a:cubicBezTo>
                    <a:cubicBezTo>
                      <a:pt x="156" y="66"/>
                      <a:pt x="155" y="64"/>
                      <a:pt x="154" y="63"/>
                    </a:cubicBezTo>
                    <a:cubicBezTo>
                      <a:pt x="153" y="61"/>
                      <a:pt x="151" y="59"/>
                      <a:pt x="148" y="57"/>
                    </a:cubicBezTo>
                    <a:cubicBezTo>
                      <a:pt x="147" y="57"/>
                      <a:pt x="146" y="56"/>
                      <a:pt x="145" y="55"/>
                    </a:cubicBezTo>
                    <a:cubicBezTo>
                      <a:pt x="143" y="55"/>
                      <a:pt x="142" y="54"/>
                      <a:pt x="141" y="54"/>
                    </a:cubicBezTo>
                    <a:cubicBezTo>
                      <a:pt x="139" y="53"/>
                      <a:pt x="136" y="53"/>
                      <a:pt x="134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8" y="42"/>
                      <a:pt x="119" y="35"/>
                      <a:pt x="108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5" y="28"/>
                      <a:pt x="103" y="23"/>
                      <a:pt x="100" y="19"/>
                    </a:cubicBezTo>
                    <a:cubicBezTo>
                      <a:pt x="100" y="18"/>
                      <a:pt x="99" y="17"/>
                      <a:pt x="98" y="16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97" y="15"/>
                      <a:pt x="96" y="14"/>
                      <a:pt x="95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4" y="12"/>
                      <a:pt x="93" y="11"/>
                      <a:pt x="92" y="10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1" y="9"/>
                      <a:pt x="89" y="9"/>
                      <a:pt x="88" y="8"/>
                    </a:cubicBezTo>
                    <a:cubicBezTo>
                      <a:pt x="87" y="7"/>
                      <a:pt x="86" y="7"/>
                      <a:pt x="85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6"/>
                      <a:pt x="82" y="6"/>
                      <a:pt x="81" y="5"/>
                    </a:cubicBezTo>
                    <a:cubicBezTo>
                      <a:pt x="81" y="5"/>
                      <a:pt x="80" y="5"/>
                      <a:pt x="80" y="5"/>
                    </a:cubicBezTo>
                    <a:cubicBezTo>
                      <a:pt x="79" y="5"/>
                      <a:pt x="78" y="5"/>
                      <a:pt x="77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5" y="4"/>
                      <a:pt x="73" y="4"/>
                      <a:pt x="72" y="4"/>
                    </a:cubicBezTo>
                    <a:cubicBezTo>
                      <a:pt x="54" y="4"/>
                      <a:pt x="39" y="18"/>
                      <a:pt x="38" y="3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4" y="37"/>
                      <a:pt x="33" y="38"/>
                      <a:pt x="32" y="38"/>
                    </a:cubicBezTo>
                    <a:cubicBezTo>
                      <a:pt x="31" y="38"/>
                      <a:pt x="31" y="38"/>
                      <a:pt x="30" y="38"/>
                    </a:cubicBezTo>
                    <a:cubicBezTo>
                      <a:pt x="30" y="38"/>
                      <a:pt x="30" y="38"/>
                      <a:pt x="29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8"/>
                      <a:pt x="28" y="39"/>
                      <a:pt x="28" y="39"/>
                    </a:cubicBezTo>
                    <a:cubicBezTo>
                      <a:pt x="27" y="39"/>
                      <a:pt x="27" y="39"/>
                      <a:pt x="26" y="39"/>
                    </a:cubicBezTo>
                    <a:cubicBezTo>
                      <a:pt x="26" y="39"/>
                      <a:pt x="25" y="39"/>
                      <a:pt x="25" y="40"/>
                    </a:cubicBezTo>
                    <a:cubicBezTo>
                      <a:pt x="24" y="40"/>
                      <a:pt x="24" y="40"/>
                      <a:pt x="23" y="40"/>
                    </a:cubicBezTo>
                    <a:cubicBezTo>
                      <a:pt x="23" y="40"/>
                      <a:pt x="22" y="41"/>
                      <a:pt x="22" y="41"/>
                    </a:cubicBezTo>
                    <a:cubicBezTo>
                      <a:pt x="22" y="41"/>
                      <a:pt x="21" y="41"/>
                      <a:pt x="21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3"/>
                      <a:pt x="19" y="43"/>
                      <a:pt x="18" y="43"/>
                    </a:cubicBezTo>
                    <a:cubicBezTo>
                      <a:pt x="18" y="43"/>
                      <a:pt x="18" y="44"/>
                      <a:pt x="17" y="44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5" y="45"/>
                      <a:pt x="15" y="46"/>
                      <a:pt x="15" y="46"/>
                    </a:cubicBezTo>
                    <a:cubicBezTo>
                      <a:pt x="14" y="47"/>
                      <a:pt x="14" y="47"/>
                      <a:pt x="13" y="48"/>
                    </a:cubicBezTo>
                    <a:cubicBezTo>
                      <a:pt x="13" y="48"/>
                      <a:pt x="12" y="48"/>
                      <a:pt x="12" y="49"/>
                    </a:cubicBezTo>
                    <a:cubicBezTo>
                      <a:pt x="12" y="49"/>
                      <a:pt x="12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10" y="52"/>
                      <a:pt x="10" y="52"/>
                      <a:pt x="9" y="52"/>
                    </a:cubicBezTo>
                    <a:cubicBezTo>
                      <a:pt x="9" y="53"/>
                      <a:pt x="9" y="53"/>
                      <a:pt x="9" y="54"/>
                    </a:cubicBezTo>
                    <a:cubicBezTo>
                      <a:pt x="8" y="54"/>
                      <a:pt x="8" y="55"/>
                      <a:pt x="8" y="55"/>
                    </a:cubicBezTo>
                    <a:cubicBezTo>
                      <a:pt x="8" y="55"/>
                      <a:pt x="7" y="56"/>
                      <a:pt x="7" y="56"/>
                    </a:cubicBezTo>
                    <a:cubicBezTo>
                      <a:pt x="7" y="57"/>
                      <a:pt x="7" y="57"/>
                      <a:pt x="7" y="58"/>
                    </a:cubicBezTo>
                    <a:cubicBezTo>
                      <a:pt x="6" y="58"/>
                      <a:pt x="6" y="59"/>
                      <a:pt x="6" y="59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6" y="61"/>
                      <a:pt x="5" y="61"/>
                      <a:pt x="5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64"/>
                      <a:pt x="5" y="65"/>
                      <a:pt x="5" y="65"/>
                    </a:cubicBezTo>
                    <a:cubicBezTo>
                      <a:pt x="4" y="67"/>
                      <a:pt x="4" y="68"/>
                      <a:pt x="4" y="70"/>
                    </a:cubicBezTo>
                    <a:cubicBezTo>
                      <a:pt x="4" y="83"/>
                      <a:pt x="12" y="100"/>
                      <a:pt x="26" y="104"/>
                    </a:cubicBezTo>
                    <a:cubicBezTo>
                      <a:pt x="27" y="105"/>
                      <a:pt x="30" y="105"/>
                      <a:pt x="36" y="105"/>
                    </a:cubicBezTo>
                    <a:cubicBezTo>
                      <a:pt x="36" y="105"/>
                      <a:pt x="36" y="105"/>
                      <a:pt x="36" y="105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29"/>
              <p:cNvSpPr/>
              <p:nvPr/>
            </p:nvSpPr>
            <p:spPr bwMode="auto">
              <a:xfrm>
                <a:off x="7486650" y="2130108"/>
                <a:ext cx="66675" cy="149225"/>
              </a:xfrm>
              <a:custGeom>
                <a:avLst/>
                <a:gdLst>
                  <a:gd name="T0" fmla="*/ 3 w 12"/>
                  <a:gd name="T1" fmla="*/ 27 h 27"/>
                  <a:gd name="T2" fmla="*/ 1 w 12"/>
                  <a:gd name="T3" fmla="*/ 26 h 27"/>
                  <a:gd name="T4" fmla="*/ 1 w 12"/>
                  <a:gd name="T5" fmla="*/ 23 h 27"/>
                  <a:gd name="T6" fmla="*/ 8 w 12"/>
                  <a:gd name="T7" fmla="*/ 2 h 27"/>
                  <a:gd name="T8" fmla="*/ 10 w 12"/>
                  <a:gd name="T9" fmla="*/ 0 h 27"/>
                  <a:gd name="T10" fmla="*/ 12 w 12"/>
                  <a:gd name="T11" fmla="*/ 2 h 27"/>
                  <a:gd name="T12" fmla="*/ 4 w 12"/>
                  <a:gd name="T13" fmla="*/ 26 h 27"/>
                  <a:gd name="T14" fmla="*/ 3 w 12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7">
                    <a:moveTo>
                      <a:pt x="3" y="27"/>
                    </a:moveTo>
                    <a:cubicBezTo>
                      <a:pt x="2" y="27"/>
                      <a:pt x="2" y="26"/>
                      <a:pt x="1" y="26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6" y="17"/>
                      <a:pt x="8" y="10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0"/>
                      <a:pt x="10" y="19"/>
                      <a:pt x="4" y="26"/>
                    </a:cubicBezTo>
                    <a:cubicBezTo>
                      <a:pt x="4" y="26"/>
                      <a:pt x="3" y="27"/>
                      <a:pt x="3" y="27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30"/>
              <p:cNvSpPr/>
              <p:nvPr/>
            </p:nvSpPr>
            <p:spPr bwMode="auto">
              <a:xfrm>
                <a:off x="7586663" y="2234883"/>
                <a:ext cx="115887" cy="60325"/>
              </a:xfrm>
              <a:custGeom>
                <a:avLst/>
                <a:gdLst>
                  <a:gd name="T0" fmla="*/ 3 w 21"/>
                  <a:gd name="T1" fmla="*/ 11 h 11"/>
                  <a:gd name="T2" fmla="*/ 1 w 21"/>
                  <a:gd name="T3" fmla="*/ 10 h 11"/>
                  <a:gd name="T4" fmla="*/ 1 w 21"/>
                  <a:gd name="T5" fmla="*/ 7 h 11"/>
                  <a:gd name="T6" fmla="*/ 19 w 21"/>
                  <a:gd name="T7" fmla="*/ 0 h 11"/>
                  <a:gd name="T8" fmla="*/ 21 w 21"/>
                  <a:gd name="T9" fmla="*/ 2 h 11"/>
                  <a:gd name="T10" fmla="*/ 19 w 21"/>
                  <a:gd name="T11" fmla="*/ 4 h 11"/>
                  <a:gd name="T12" fmla="*/ 4 w 21"/>
                  <a:gd name="T13" fmla="*/ 10 h 11"/>
                  <a:gd name="T14" fmla="*/ 3 w 21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1">
                    <a:moveTo>
                      <a:pt x="3" y="11"/>
                    </a:moveTo>
                    <a:cubicBezTo>
                      <a:pt x="2" y="11"/>
                      <a:pt x="1" y="10"/>
                      <a:pt x="1" y="10"/>
                    </a:cubicBezTo>
                    <a:cubicBezTo>
                      <a:pt x="0" y="9"/>
                      <a:pt x="0" y="8"/>
                      <a:pt x="1" y="7"/>
                    </a:cubicBezTo>
                    <a:cubicBezTo>
                      <a:pt x="6" y="3"/>
                      <a:pt x="13" y="0"/>
                      <a:pt x="19" y="0"/>
                    </a:cubicBezTo>
                    <a:cubicBezTo>
                      <a:pt x="21" y="0"/>
                      <a:pt x="21" y="1"/>
                      <a:pt x="21" y="2"/>
                    </a:cubicBezTo>
                    <a:cubicBezTo>
                      <a:pt x="21" y="3"/>
                      <a:pt x="21" y="4"/>
                      <a:pt x="19" y="4"/>
                    </a:cubicBezTo>
                    <a:cubicBezTo>
                      <a:pt x="14" y="4"/>
                      <a:pt x="8" y="6"/>
                      <a:pt x="4" y="10"/>
                    </a:cubicBezTo>
                    <a:cubicBezTo>
                      <a:pt x="3" y="10"/>
                      <a:pt x="3" y="11"/>
                      <a:pt x="3" y="1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32"/>
              <p:cNvSpPr/>
              <p:nvPr/>
            </p:nvSpPr>
            <p:spPr bwMode="auto">
              <a:xfrm>
                <a:off x="7426325" y="2566670"/>
                <a:ext cx="100012" cy="82550"/>
              </a:xfrm>
              <a:custGeom>
                <a:avLst/>
                <a:gdLst>
                  <a:gd name="T0" fmla="*/ 2 w 18"/>
                  <a:gd name="T1" fmla="*/ 15 h 15"/>
                  <a:gd name="T2" fmla="*/ 0 w 18"/>
                  <a:gd name="T3" fmla="*/ 14 h 15"/>
                  <a:gd name="T4" fmla="*/ 2 w 18"/>
                  <a:gd name="T5" fmla="*/ 12 h 15"/>
                  <a:gd name="T6" fmla="*/ 14 w 18"/>
                  <a:gd name="T7" fmla="*/ 2 h 15"/>
                  <a:gd name="T8" fmla="*/ 17 w 18"/>
                  <a:gd name="T9" fmla="*/ 1 h 15"/>
                  <a:gd name="T10" fmla="*/ 17 w 18"/>
                  <a:gd name="T11" fmla="*/ 4 h 15"/>
                  <a:gd name="T12" fmla="*/ 3 w 18"/>
                  <a:gd name="T13" fmla="*/ 15 h 15"/>
                  <a:gd name="T14" fmla="*/ 2 w 18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5">
                    <a:moveTo>
                      <a:pt x="2" y="15"/>
                    </a:moveTo>
                    <a:cubicBezTo>
                      <a:pt x="1" y="15"/>
                      <a:pt x="1" y="15"/>
                      <a:pt x="0" y="14"/>
                    </a:cubicBezTo>
                    <a:cubicBezTo>
                      <a:pt x="0" y="13"/>
                      <a:pt x="1" y="12"/>
                      <a:pt x="2" y="12"/>
                    </a:cubicBezTo>
                    <a:cubicBezTo>
                      <a:pt x="7" y="10"/>
                      <a:pt x="11" y="6"/>
                      <a:pt x="14" y="2"/>
                    </a:cubicBezTo>
                    <a:cubicBezTo>
                      <a:pt x="14" y="1"/>
                      <a:pt x="16" y="0"/>
                      <a:pt x="17" y="1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4"/>
                      <a:pt x="3" y="15"/>
                    </a:cubicBezTo>
                    <a:cubicBezTo>
                      <a:pt x="3" y="15"/>
                      <a:pt x="2" y="15"/>
                      <a:pt x="2" y="15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33"/>
              <p:cNvSpPr/>
              <p:nvPr/>
            </p:nvSpPr>
            <p:spPr bwMode="auto">
              <a:xfrm>
                <a:off x="7272338" y="2379345"/>
                <a:ext cx="120650" cy="109538"/>
              </a:xfrm>
              <a:custGeom>
                <a:avLst/>
                <a:gdLst>
                  <a:gd name="T0" fmla="*/ 3 w 22"/>
                  <a:gd name="T1" fmla="*/ 20 h 20"/>
                  <a:gd name="T2" fmla="*/ 2 w 22"/>
                  <a:gd name="T3" fmla="*/ 20 h 20"/>
                  <a:gd name="T4" fmla="*/ 1 w 22"/>
                  <a:gd name="T5" fmla="*/ 17 h 20"/>
                  <a:gd name="T6" fmla="*/ 19 w 22"/>
                  <a:gd name="T7" fmla="*/ 0 h 20"/>
                  <a:gd name="T8" fmla="*/ 22 w 22"/>
                  <a:gd name="T9" fmla="*/ 2 h 20"/>
                  <a:gd name="T10" fmla="*/ 20 w 22"/>
                  <a:gd name="T11" fmla="*/ 4 h 20"/>
                  <a:gd name="T12" fmla="*/ 4 w 22"/>
                  <a:gd name="T13" fmla="*/ 19 h 20"/>
                  <a:gd name="T14" fmla="*/ 3 w 22"/>
                  <a:gd name="T1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0">
                    <a:moveTo>
                      <a:pt x="3" y="20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18"/>
                      <a:pt x="1" y="17"/>
                    </a:cubicBezTo>
                    <a:cubicBezTo>
                      <a:pt x="4" y="9"/>
                      <a:pt x="11" y="3"/>
                      <a:pt x="19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3"/>
                      <a:pt x="21" y="4"/>
                      <a:pt x="20" y="4"/>
                    </a:cubicBezTo>
                    <a:cubicBezTo>
                      <a:pt x="13" y="6"/>
                      <a:pt x="7" y="12"/>
                      <a:pt x="4" y="19"/>
                    </a:cubicBezTo>
                    <a:cubicBezTo>
                      <a:pt x="4" y="20"/>
                      <a:pt x="3" y="20"/>
                      <a:pt x="3" y="2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67" name="Freeform 84"/>
          <p:cNvSpPr/>
          <p:nvPr/>
        </p:nvSpPr>
        <p:spPr bwMode="auto">
          <a:xfrm>
            <a:off x="9513871" y="2028804"/>
            <a:ext cx="679897" cy="23619"/>
          </a:xfrm>
          <a:custGeom>
            <a:avLst/>
            <a:gdLst>
              <a:gd name="T0" fmla="*/ 114 w 116"/>
              <a:gd name="T1" fmla="*/ 4 h 4"/>
              <a:gd name="T2" fmla="*/ 2 w 116"/>
              <a:gd name="T3" fmla="*/ 4 h 4"/>
              <a:gd name="T4" fmla="*/ 0 w 116"/>
              <a:gd name="T5" fmla="*/ 2 h 4"/>
              <a:gd name="T6" fmla="*/ 2 w 116"/>
              <a:gd name="T7" fmla="*/ 0 h 4"/>
              <a:gd name="T8" fmla="*/ 114 w 116"/>
              <a:gd name="T9" fmla="*/ 0 h 4"/>
              <a:gd name="T10" fmla="*/ 116 w 116"/>
              <a:gd name="T11" fmla="*/ 2 h 4"/>
              <a:gd name="T12" fmla="*/ 114 w 11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4">
                <a:moveTo>
                  <a:pt x="11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5" y="0"/>
                  <a:pt x="116" y="1"/>
                  <a:pt x="116" y="2"/>
                </a:cubicBezTo>
                <a:cubicBezTo>
                  <a:pt x="116" y="3"/>
                  <a:pt x="115" y="4"/>
                  <a:pt x="11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178"/>
          <p:cNvSpPr/>
          <p:nvPr/>
        </p:nvSpPr>
        <p:spPr bwMode="auto">
          <a:xfrm>
            <a:off x="10122538" y="1276374"/>
            <a:ext cx="128219" cy="129907"/>
          </a:xfrm>
          <a:custGeom>
            <a:avLst/>
            <a:gdLst>
              <a:gd name="T0" fmla="*/ 21 w 22"/>
              <a:gd name="T1" fmla="*/ 4 h 22"/>
              <a:gd name="T2" fmla="*/ 4 w 22"/>
              <a:gd name="T3" fmla="*/ 22 h 22"/>
              <a:gd name="T4" fmla="*/ 0 w 22"/>
              <a:gd name="T5" fmla="*/ 22 h 22"/>
              <a:gd name="T6" fmla="*/ 0 w 22"/>
              <a:gd name="T7" fmla="*/ 18 h 22"/>
              <a:gd name="T8" fmla="*/ 18 w 22"/>
              <a:gd name="T9" fmla="*/ 1 h 22"/>
              <a:gd name="T10" fmla="*/ 21 w 22"/>
              <a:gd name="T11" fmla="*/ 1 h 22"/>
              <a:gd name="T12" fmla="*/ 21 w 22"/>
              <a:gd name="T13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4"/>
                </a:move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1" y="22"/>
                  <a:pt x="0" y="22"/>
                </a:cubicBezTo>
                <a:cubicBezTo>
                  <a:pt x="0" y="21"/>
                  <a:pt x="0" y="19"/>
                  <a:pt x="0" y="18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20" y="0"/>
                  <a:pt x="21" y="1"/>
                </a:cubicBezTo>
                <a:cubicBezTo>
                  <a:pt x="22" y="2"/>
                  <a:pt x="22" y="3"/>
                  <a:pt x="21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179"/>
          <p:cNvSpPr/>
          <p:nvPr/>
        </p:nvSpPr>
        <p:spPr bwMode="auto">
          <a:xfrm>
            <a:off x="10122538" y="1276374"/>
            <a:ext cx="128219" cy="129907"/>
          </a:xfrm>
          <a:custGeom>
            <a:avLst/>
            <a:gdLst>
              <a:gd name="T0" fmla="*/ 21 w 22"/>
              <a:gd name="T1" fmla="*/ 22 h 22"/>
              <a:gd name="T2" fmla="*/ 18 w 22"/>
              <a:gd name="T3" fmla="*/ 22 h 22"/>
              <a:gd name="T4" fmla="*/ 0 w 22"/>
              <a:gd name="T5" fmla="*/ 4 h 22"/>
              <a:gd name="T6" fmla="*/ 0 w 22"/>
              <a:gd name="T7" fmla="*/ 1 h 22"/>
              <a:gd name="T8" fmla="*/ 4 w 22"/>
              <a:gd name="T9" fmla="*/ 1 h 22"/>
              <a:gd name="T10" fmla="*/ 21 w 22"/>
              <a:gd name="T11" fmla="*/ 18 h 22"/>
              <a:gd name="T12" fmla="*/ 21 w 22"/>
              <a:gd name="T13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22"/>
                </a:moveTo>
                <a:cubicBezTo>
                  <a:pt x="20" y="22"/>
                  <a:pt x="19" y="22"/>
                  <a:pt x="18" y="22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0" y="1"/>
                </a:cubicBezTo>
                <a:cubicBezTo>
                  <a:pt x="1" y="0"/>
                  <a:pt x="3" y="0"/>
                  <a:pt x="4" y="1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9"/>
                  <a:pt x="22" y="21"/>
                  <a:pt x="21" y="22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183"/>
          <p:cNvSpPr>
            <a:spLocks noEditPoints="1"/>
          </p:cNvSpPr>
          <p:nvPr/>
        </p:nvSpPr>
        <p:spPr bwMode="auto">
          <a:xfrm>
            <a:off x="11166880" y="2841527"/>
            <a:ext cx="89415" cy="94477"/>
          </a:xfrm>
          <a:custGeom>
            <a:avLst/>
            <a:gdLst>
              <a:gd name="T0" fmla="*/ 8 w 15"/>
              <a:gd name="T1" fmla="*/ 16 h 16"/>
              <a:gd name="T2" fmla="*/ 0 w 15"/>
              <a:gd name="T3" fmla="*/ 8 h 16"/>
              <a:gd name="T4" fmla="*/ 8 w 15"/>
              <a:gd name="T5" fmla="*/ 0 h 16"/>
              <a:gd name="T6" fmla="*/ 15 w 15"/>
              <a:gd name="T7" fmla="*/ 8 h 16"/>
              <a:gd name="T8" fmla="*/ 8 w 15"/>
              <a:gd name="T9" fmla="*/ 16 h 16"/>
              <a:gd name="T10" fmla="*/ 8 w 15"/>
              <a:gd name="T11" fmla="*/ 3 h 16"/>
              <a:gd name="T12" fmla="*/ 3 w 15"/>
              <a:gd name="T13" fmla="*/ 8 h 16"/>
              <a:gd name="T14" fmla="*/ 8 w 15"/>
              <a:gd name="T15" fmla="*/ 13 h 16"/>
              <a:gd name="T16" fmla="*/ 12 w 15"/>
              <a:gd name="T17" fmla="*/ 8 h 16"/>
              <a:gd name="T18" fmla="*/ 8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8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6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6"/>
                  <a:pt x="10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1" name="组合 270"/>
          <p:cNvGrpSpPr/>
          <p:nvPr/>
        </p:nvGrpSpPr>
        <p:grpSpPr>
          <a:xfrm>
            <a:off x="1028617" y="5354410"/>
            <a:ext cx="1288937" cy="293554"/>
            <a:chOff x="4046538" y="2588895"/>
            <a:chExt cx="1212850" cy="276225"/>
          </a:xfrm>
        </p:grpSpPr>
        <p:sp>
          <p:nvSpPr>
            <p:cNvPr id="272" name="Freeform 5"/>
            <p:cNvSpPr/>
            <p:nvPr/>
          </p:nvSpPr>
          <p:spPr bwMode="auto">
            <a:xfrm>
              <a:off x="405765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6"/>
            <p:cNvSpPr/>
            <p:nvPr/>
          </p:nvSpPr>
          <p:spPr bwMode="auto">
            <a:xfrm>
              <a:off x="437197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7"/>
            <p:cNvSpPr/>
            <p:nvPr/>
          </p:nvSpPr>
          <p:spPr bwMode="auto">
            <a:xfrm>
              <a:off x="468630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"/>
            <p:cNvSpPr/>
            <p:nvPr/>
          </p:nvSpPr>
          <p:spPr bwMode="auto">
            <a:xfrm>
              <a:off x="500062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9"/>
            <p:cNvSpPr>
              <a:spLocks noEditPoints="1"/>
            </p:cNvSpPr>
            <p:nvPr/>
          </p:nvSpPr>
          <p:spPr bwMode="auto">
            <a:xfrm>
              <a:off x="404653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10"/>
            <p:cNvSpPr>
              <a:spLocks noEditPoints="1"/>
            </p:cNvSpPr>
            <p:nvPr/>
          </p:nvSpPr>
          <p:spPr bwMode="auto">
            <a:xfrm>
              <a:off x="436086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11"/>
            <p:cNvSpPr>
              <a:spLocks noEditPoints="1"/>
            </p:cNvSpPr>
            <p:nvPr/>
          </p:nvSpPr>
          <p:spPr bwMode="auto">
            <a:xfrm>
              <a:off x="467518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12"/>
            <p:cNvSpPr>
              <a:spLocks noEditPoints="1"/>
            </p:cNvSpPr>
            <p:nvPr/>
          </p:nvSpPr>
          <p:spPr bwMode="auto">
            <a:xfrm>
              <a:off x="498951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13"/>
            <p:cNvSpPr/>
            <p:nvPr/>
          </p:nvSpPr>
          <p:spPr bwMode="auto">
            <a:xfrm>
              <a:off x="424497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14"/>
            <p:cNvSpPr/>
            <p:nvPr/>
          </p:nvSpPr>
          <p:spPr bwMode="auto">
            <a:xfrm>
              <a:off x="455930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15"/>
            <p:cNvSpPr/>
            <p:nvPr/>
          </p:nvSpPr>
          <p:spPr bwMode="auto">
            <a:xfrm>
              <a:off x="487362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16"/>
            <p:cNvSpPr/>
            <p:nvPr/>
          </p:nvSpPr>
          <p:spPr bwMode="auto">
            <a:xfrm>
              <a:off x="518795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4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4" name="Freeform 87"/>
          <p:cNvSpPr/>
          <p:nvPr/>
        </p:nvSpPr>
        <p:spPr bwMode="auto">
          <a:xfrm>
            <a:off x="-116640" y="3010097"/>
            <a:ext cx="492630" cy="23619"/>
          </a:xfrm>
          <a:custGeom>
            <a:avLst/>
            <a:gdLst>
              <a:gd name="T0" fmla="*/ 82 w 84"/>
              <a:gd name="T1" fmla="*/ 4 h 4"/>
              <a:gd name="T2" fmla="*/ 2 w 84"/>
              <a:gd name="T3" fmla="*/ 4 h 4"/>
              <a:gd name="T4" fmla="*/ 0 w 84"/>
              <a:gd name="T5" fmla="*/ 2 h 4"/>
              <a:gd name="T6" fmla="*/ 2 w 84"/>
              <a:gd name="T7" fmla="*/ 0 h 4"/>
              <a:gd name="T8" fmla="*/ 82 w 84"/>
              <a:gd name="T9" fmla="*/ 0 h 4"/>
              <a:gd name="T10" fmla="*/ 84 w 84"/>
              <a:gd name="T11" fmla="*/ 2 h 4"/>
              <a:gd name="T12" fmla="*/ 82 w 8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4">
                <a:moveTo>
                  <a:pt x="8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3" y="0"/>
                  <a:pt x="84" y="1"/>
                  <a:pt x="84" y="2"/>
                </a:cubicBezTo>
                <a:cubicBezTo>
                  <a:pt x="84" y="3"/>
                  <a:pt x="83" y="4"/>
                  <a:pt x="8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5" name="Freeform 185"/>
          <p:cNvSpPr>
            <a:spLocks noEditPoints="1"/>
          </p:cNvSpPr>
          <p:nvPr/>
        </p:nvSpPr>
        <p:spPr bwMode="auto">
          <a:xfrm>
            <a:off x="979963" y="2586637"/>
            <a:ext cx="87729" cy="94477"/>
          </a:xfrm>
          <a:custGeom>
            <a:avLst/>
            <a:gdLst>
              <a:gd name="T0" fmla="*/ 8 w 15"/>
              <a:gd name="T1" fmla="*/ 16 h 16"/>
              <a:gd name="T2" fmla="*/ 0 w 15"/>
              <a:gd name="T3" fmla="*/ 8 h 16"/>
              <a:gd name="T4" fmla="*/ 8 w 15"/>
              <a:gd name="T5" fmla="*/ 0 h 16"/>
              <a:gd name="T6" fmla="*/ 15 w 15"/>
              <a:gd name="T7" fmla="*/ 8 h 16"/>
              <a:gd name="T8" fmla="*/ 8 w 15"/>
              <a:gd name="T9" fmla="*/ 16 h 16"/>
              <a:gd name="T10" fmla="*/ 8 w 15"/>
              <a:gd name="T11" fmla="*/ 3 h 16"/>
              <a:gd name="T12" fmla="*/ 3 w 15"/>
              <a:gd name="T13" fmla="*/ 8 h 16"/>
              <a:gd name="T14" fmla="*/ 8 w 15"/>
              <a:gd name="T15" fmla="*/ 13 h 16"/>
              <a:gd name="T16" fmla="*/ 12 w 15"/>
              <a:gd name="T17" fmla="*/ 8 h 16"/>
              <a:gd name="T18" fmla="*/ 8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8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5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5"/>
                  <a:pt x="10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6" name="Freeform 98"/>
          <p:cNvSpPr/>
          <p:nvPr/>
        </p:nvSpPr>
        <p:spPr bwMode="auto">
          <a:xfrm>
            <a:off x="2118478" y="1420140"/>
            <a:ext cx="398153" cy="23619"/>
          </a:xfrm>
          <a:custGeom>
            <a:avLst/>
            <a:gdLst>
              <a:gd name="T0" fmla="*/ 66 w 68"/>
              <a:gd name="T1" fmla="*/ 4 h 4"/>
              <a:gd name="T2" fmla="*/ 2 w 68"/>
              <a:gd name="T3" fmla="*/ 4 h 4"/>
              <a:gd name="T4" fmla="*/ 0 w 68"/>
              <a:gd name="T5" fmla="*/ 2 h 4"/>
              <a:gd name="T6" fmla="*/ 2 w 68"/>
              <a:gd name="T7" fmla="*/ 0 h 4"/>
              <a:gd name="T8" fmla="*/ 66 w 68"/>
              <a:gd name="T9" fmla="*/ 0 h 4"/>
              <a:gd name="T10" fmla="*/ 68 w 68"/>
              <a:gd name="T11" fmla="*/ 2 h 4"/>
              <a:gd name="T12" fmla="*/ 66 w 6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4">
                <a:moveTo>
                  <a:pt x="6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7" y="0"/>
                  <a:pt x="68" y="1"/>
                  <a:pt x="68" y="2"/>
                </a:cubicBezTo>
                <a:cubicBezTo>
                  <a:pt x="68" y="3"/>
                  <a:pt x="67" y="4"/>
                  <a:pt x="6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87" name="组合 286"/>
          <p:cNvGrpSpPr/>
          <p:nvPr/>
        </p:nvGrpSpPr>
        <p:grpSpPr>
          <a:xfrm>
            <a:off x="1802175" y="1656333"/>
            <a:ext cx="350914" cy="92791"/>
            <a:chOff x="4421188" y="1661795"/>
            <a:chExt cx="330199" cy="87313"/>
          </a:xfrm>
        </p:grpSpPr>
        <p:sp>
          <p:nvSpPr>
            <p:cNvPr id="288" name="Freeform 107"/>
            <p:cNvSpPr/>
            <p:nvPr/>
          </p:nvSpPr>
          <p:spPr bwMode="auto">
            <a:xfrm>
              <a:off x="4421188" y="1661795"/>
              <a:ext cx="198437" cy="20638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8"/>
            <p:cNvSpPr/>
            <p:nvPr/>
          </p:nvSpPr>
          <p:spPr bwMode="auto">
            <a:xfrm>
              <a:off x="4510088" y="1726883"/>
              <a:ext cx="198437" cy="2222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9"/>
            <p:cNvSpPr/>
            <p:nvPr/>
          </p:nvSpPr>
          <p:spPr bwMode="auto">
            <a:xfrm>
              <a:off x="4641850" y="1661795"/>
              <a:ext cx="109537" cy="206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1" name="Freeform 93"/>
          <p:cNvSpPr/>
          <p:nvPr/>
        </p:nvSpPr>
        <p:spPr bwMode="auto">
          <a:xfrm>
            <a:off x="9665337" y="4839255"/>
            <a:ext cx="563488" cy="21933"/>
          </a:xfrm>
          <a:custGeom>
            <a:avLst/>
            <a:gdLst>
              <a:gd name="T0" fmla="*/ 94 w 96"/>
              <a:gd name="T1" fmla="*/ 4 h 4"/>
              <a:gd name="T2" fmla="*/ 2 w 96"/>
              <a:gd name="T3" fmla="*/ 4 h 4"/>
              <a:gd name="T4" fmla="*/ 0 w 96"/>
              <a:gd name="T5" fmla="*/ 2 h 4"/>
              <a:gd name="T6" fmla="*/ 2 w 96"/>
              <a:gd name="T7" fmla="*/ 0 h 4"/>
              <a:gd name="T8" fmla="*/ 94 w 96"/>
              <a:gd name="T9" fmla="*/ 0 h 4"/>
              <a:gd name="T10" fmla="*/ 96 w 96"/>
              <a:gd name="T11" fmla="*/ 2 h 4"/>
              <a:gd name="T12" fmla="*/ 94 w 9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0"/>
                  <a:pt x="96" y="1"/>
                  <a:pt x="96" y="2"/>
                </a:cubicBezTo>
                <a:cubicBezTo>
                  <a:pt x="96" y="3"/>
                  <a:pt x="95" y="4"/>
                  <a:pt x="9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2" name="Freeform 94"/>
          <p:cNvSpPr/>
          <p:nvPr/>
        </p:nvSpPr>
        <p:spPr bwMode="auto">
          <a:xfrm>
            <a:off x="9430831" y="4839255"/>
            <a:ext cx="165335" cy="21933"/>
          </a:xfrm>
          <a:custGeom>
            <a:avLst/>
            <a:gdLst>
              <a:gd name="T0" fmla="*/ 26 w 28"/>
              <a:gd name="T1" fmla="*/ 4 h 4"/>
              <a:gd name="T2" fmla="*/ 2 w 28"/>
              <a:gd name="T3" fmla="*/ 4 h 4"/>
              <a:gd name="T4" fmla="*/ 0 w 28"/>
              <a:gd name="T5" fmla="*/ 2 h 4"/>
              <a:gd name="T6" fmla="*/ 2 w 28"/>
              <a:gd name="T7" fmla="*/ 0 h 4"/>
              <a:gd name="T8" fmla="*/ 26 w 28"/>
              <a:gd name="T9" fmla="*/ 0 h 4"/>
              <a:gd name="T10" fmla="*/ 28 w 28"/>
              <a:gd name="T11" fmla="*/ 2 h 4"/>
              <a:gd name="T12" fmla="*/ 26 w 2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4">
                <a:moveTo>
                  <a:pt x="2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3"/>
                  <a:pt x="27" y="4"/>
                  <a:pt x="2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93" name="组合 292"/>
          <p:cNvGrpSpPr/>
          <p:nvPr/>
        </p:nvGrpSpPr>
        <p:grpSpPr>
          <a:xfrm>
            <a:off x="10012805" y="5155006"/>
            <a:ext cx="827590" cy="685611"/>
            <a:chOff x="3770313" y="4289108"/>
            <a:chExt cx="882650" cy="728663"/>
          </a:xfrm>
        </p:grpSpPr>
        <p:sp>
          <p:nvSpPr>
            <p:cNvPr id="294" name="Rectangle 34"/>
            <p:cNvSpPr>
              <a:spLocks noChangeArrowheads="1"/>
            </p:cNvSpPr>
            <p:nvPr/>
          </p:nvSpPr>
          <p:spPr bwMode="auto">
            <a:xfrm>
              <a:off x="3792538" y="4289108"/>
              <a:ext cx="860425" cy="706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35"/>
            <p:cNvSpPr>
              <a:spLocks noChangeArrowheads="1"/>
            </p:cNvSpPr>
            <p:nvPr/>
          </p:nvSpPr>
          <p:spPr bwMode="auto">
            <a:xfrm>
              <a:off x="3787458" y="4289108"/>
              <a:ext cx="860425" cy="15398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36"/>
            <p:cNvSpPr>
              <a:spLocks noEditPoints="1"/>
            </p:cNvSpPr>
            <p:nvPr/>
          </p:nvSpPr>
          <p:spPr bwMode="auto">
            <a:xfrm>
              <a:off x="3770313" y="4289108"/>
              <a:ext cx="882650" cy="728663"/>
            </a:xfrm>
            <a:custGeom>
              <a:avLst/>
              <a:gdLst>
                <a:gd name="T0" fmla="*/ 556 w 556"/>
                <a:gd name="T1" fmla="*/ 459 h 459"/>
                <a:gd name="T2" fmla="*/ 0 w 556"/>
                <a:gd name="T3" fmla="*/ 459 h 459"/>
                <a:gd name="T4" fmla="*/ 0 w 556"/>
                <a:gd name="T5" fmla="*/ 0 h 459"/>
                <a:gd name="T6" fmla="*/ 556 w 556"/>
                <a:gd name="T7" fmla="*/ 0 h 459"/>
                <a:gd name="T8" fmla="*/ 556 w 556"/>
                <a:gd name="T9" fmla="*/ 459 h 459"/>
                <a:gd name="T10" fmla="*/ 14 w 556"/>
                <a:gd name="T11" fmla="*/ 445 h 459"/>
                <a:gd name="T12" fmla="*/ 542 w 556"/>
                <a:gd name="T13" fmla="*/ 445 h 459"/>
                <a:gd name="T14" fmla="*/ 542 w 556"/>
                <a:gd name="T15" fmla="*/ 13 h 459"/>
                <a:gd name="T16" fmla="*/ 14 w 556"/>
                <a:gd name="T17" fmla="*/ 13 h 459"/>
                <a:gd name="T18" fmla="*/ 14 w 556"/>
                <a:gd name="T19" fmla="*/ 44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6" h="459">
                  <a:moveTo>
                    <a:pt x="556" y="459"/>
                  </a:moveTo>
                  <a:lnTo>
                    <a:pt x="0" y="459"/>
                  </a:lnTo>
                  <a:lnTo>
                    <a:pt x="0" y="0"/>
                  </a:lnTo>
                  <a:lnTo>
                    <a:pt x="556" y="0"/>
                  </a:lnTo>
                  <a:lnTo>
                    <a:pt x="556" y="459"/>
                  </a:lnTo>
                  <a:close/>
                  <a:moveTo>
                    <a:pt x="14" y="445"/>
                  </a:moveTo>
                  <a:lnTo>
                    <a:pt x="542" y="445"/>
                  </a:lnTo>
                  <a:lnTo>
                    <a:pt x="542" y="13"/>
                  </a:lnTo>
                  <a:lnTo>
                    <a:pt x="14" y="13"/>
                  </a:lnTo>
                  <a:lnTo>
                    <a:pt x="14" y="44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37"/>
            <p:cNvSpPr>
              <a:spLocks noChangeArrowheads="1"/>
            </p:cNvSpPr>
            <p:nvPr/>
          </p:nvSpPr>
          <p:spPr bwMode="auto">
            <a:xfrm>
              <a:off x="3770313" y="4420870"/>
              <a:ext cx="882650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38"/>
            <p:cNvSpPr>
              <a:spLocks noChangeArrowheads="1"/>
            </p:cNvSpPr>
            <p:nvPr/>
          </p:nvSpPr>
          <p:spPr bwMode="auto">
            <a:xfrm>
              <a:off x="3848100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39"/>
            <p:cNvSpPr>
              <a:spLocks noChangeArrowheads="1"/>
            </p:cNvSpPr>
            <p:nvPr/>
          </p:nvSpPr>
          <p:spPr bwMode="auto">
            <a:xfrm>
              <a:off x="3913188" y="4343083"/>
              <a:ext cx="39687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40"/>
            <p:cNvSpPr>
              <a:spLocks noChangeArrowheads="1"/>
            </p:cNvSpPr>
            <p:nvPr/>
          </p:nvSpPr>
          <p:spPr bwMode="auto">
            <a:xfrm>
              <a:off x="3979863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41"/>
            <p:cNvSpPr>
              <a:spLocks noEditPoints="1"/>
            </p:cNvSpPr>
            <p:nvPr/>
          </p:nvSpPr>
          <p:spPr bwMode="auto">
            <a:xfrm>
              <a:off x="4013200" y="4525645"/>
              <a:ext cx="392112" cy="396875"/>
            </a:xfrm>
            <a:custGeom>
              <a:avLst/>
              <a:gdLst>
                <a:gd name="T0" fmla="*/ 68 w 71"/>
                <a:gd name="T1" fmla="*/ 30 h 72"/>
                <a:gd name="T2" fmla="*/ 62 w 71"/>
                <a:gd name="T3" fmla="*/ 30 h 72"/>
                <a:gd name="T4" fmla="*/ 58 w 71"/>
                <a:gd name="T5" fmla="*/ 21 h 72"/>
                <a:gd name="T6" fmla="*/ 63 w 71"/>
                <a:gd name="T7" fmla="*/ 17 h 72"/>
                <a:gd name="T8" fmla="*/ 63 w 71"/>
                <a:gd name="T9" fmla="*/ 12 h 72"/>
                <a:gd name="T10" fmla="*/ 59 w 71"/>
                <a:gd name="T11" fmla="*/ 9 h 72"/>
                <a:gd name="T12" fmla="*/ 54 w 71"/>
                <a:gd name="T13" fmla="*/ 9 h 72"/>
                <a:gd name="T14" fmla="*/ 50 w 71"/>
                <a:gd name="T15" fmla="*/ 13 h 72"/>
                <a:gd name="T16" fmla="*/ 42 w 71"/>
                <a:gd name="T17" fmla="*/ 9 h 72"/>
                <a:gd name="T18" fmla="*/ 42 w 71"/>
                <a:gd name="T19" fmla="*/ 4 h 72"/>
                <a:gd name="T20" fmla="*/ 38 w 71"/>
                <a:gd name="T21" fmla="*/ 0 h 72"/>
                <a:gd name="T22" fmla="*/ 33 w 71"/>
                <a:gd name="T23" fmla="*/ 0 h 72"/>
                <a:gd name="T24" fmla="*/ 30 w 71"/>
                <a:gd name="T25" fmla="*/ 4 h 72"/>
                <a:gd name="T26" fmla="*/ 30 w 71"/>
                <a:gd name="T27" fmla="*/ 9 h 72"/>
                <a:gd name="T28" fmla="*/ 21 w 71"/>
                <a:gd name="T29" fmla="*/ 13 h 72"/>
                <a:gd name="T30" fmla="*/ 17 w 71"/>
                <a:gd name="T31" fmla="*/ 9 h 72"/>
                <a:gd name="T32" fmla="*/ 12 w 71"/>
                <a:gd name="T33" fmla="*/ 9 h 72"/>
                <a:gd name="T34" fmla="*/ 9 w 71"/>
                <a:gd name="T35" fmla="*/ 12 h 72"/>
                <a:gd name="T36" fmla="*/ 9 w 71"/>
                <a:gd name="T37" fmla="*/ 17 h 72"/>
                <a:gd name="T38" fmla="*/ 13 w 71"/>
                <a:gd name="T39" fmla="*/ 21 h 72"/>
                <a:gd name="T40" fmla="*/ 9 w 71"/>
                <a:gd name="T41" fmla="*/ 30 h 72"/>
                <a:gd name="T42" fmla="*/ 3 w 71"/>
                <a:gd name="T43" fmla="*/ 30 h 72"/>
                <a:gd name="T44" fmla="*/ 0 w 71"/>
                <a:gd name="T45" fmla="*/ 33 h 72"/>
                <a:gd name="T46" fmla="*/ 0 w 71"/>
                <a:gd name="T47" fmla="*/ 38 h 72"/>
                <a:gd name="T48" fmla="*/ 3 w 71"/>
                <a:gd name="T49" fmla="*/ 42 h 72"/>
                <a:gd name="T50" fmla="*/ 9 w 71"/>
                <a:gd name="T51" fmla="*/ 42 h 72"/>
                <a:gd name="T52" fmla="*/ 13 w 71"/>
                <a:gd name="T53" fmla="*/ 50 h 72"/>
                <a:gd name="T54" fmla="*/ 9 w 71"/>
                <a:gd name="T55" fmla="*/ 54 h 72"/>
                <a:gd name="T56" fmla="*/ 9 w 71"/>
                <a:gd name="T57" fmla="*/ 60 h 72"/>
                <a:gd name="T58" fmla="*/ 12 w 71"/>
                <a:gd name="T59" fmla="*/ 63 h 72"/>
                <a:gd name="T60" fmla="*/ 17 w 71"/>
                <a:gd name="T61" fmla="*/ 63 h 72"/>
                <a:gd name="T62" fmla="*/ 21 w 71"/>
                <a:gd name="T63" fmla="*/ 59 h 72"/>
                <a:gd name="T64" fmla="*/ 30 w 71"/>
                <a:gd name="T65" fmla="*/ 62 h 72"/>
                <a:gd name="T66" fmla="*/ 29 w 71"/>
                <a:gd name="T67" fmla="*/ 68 h 72"/>
                <a:gd name="T68" fmla="*/ 33 w 71"/>
                <a:gd name="T69" fmla="*/ 72 h 72"/>
                <a:gd name="T70" fmla="*/ 38 w 71"/>
                <a:gd name="T71" fmla="*/ 72 h 72"/>
                <a:gd name="T72" fmla="*/ 41 w 71"/>
                <a:gd name="T73" fmla="*/ 68 h 72"/>
                <a:gd name="T74" fmla="*/ 41 w 71"/>
                <a:gd name="T75" fmla="*/ 62 h 72"/>
                <a:gd name="T76" fmla="*/ 50 w 71"/>
                <a:gd name="T77" fmla="*/ 59 h 72"/>
                <a:gd name="T78" fmla="*/ 54 w 71"/>
                <a:gd name="T79" fmla="*/ 63 h 72"/>
                <a:gd name="T80" fmla="*/ 59 w 71"/>
                <a:gd name="T81" fmla="*/ 63 h 72"/>
                <a:gd name="T82" fmla="*/ 62 w 71"/>
                <a:gd name="T83" fmla="*/ 60 h 72"/>
                <a:gd name="T84" fmla="*/ 62 w 71"/>
                <a:gd name="T85" fmla="*/ 54 h 72"/>
                <a:gd name="T86" fmla="*/ 58 w 71"/>
                <a:gd name="T87" fmla="*/ 50 h 72"/>
                <a:gd name="T88" fmla="*/ 62 w 71"/>
                <a:gd name="T89" fmla="*/ 42 h 72"/>
                <a:gd name="T90" fmla="*/ 68 w 71"/>
                <a:gd name="T91" fmla="*/ 42 h 72"/>
                <a:gd name="T92" fmla="*/ 71 w 71"/>
                <a:gd name="T93" fmla="*/ 38 h 72"/>
                <a:gd name="T94" fmla="*/ 71 w 71"/>
                <a:gd name="T95" fmla="*/ 34 h 72"/>
                <a:gd name="T96" fmla="*/ 68 w 71"/>
                <a:gd name="T97" fmla="*/ 30 h 72"/>
                <a:gd name="T98" fmla="*/ 36 w 71"/>
                <a:gd name="T99" fmla="*/ 48 h 72"/>
                <a:gd name="T100" fmla="*/ 24 w 71"/>
                <a:gd name="T101" fmla="*/ 36 h 72"/>
                <a:gd name="T102" fmla="*/ 36 w 71"/>
                <a:gd name="T103" fmla="*/ 24 h 72"/>
                <a:gd name="T104" fmla="*/ 48 w 71"/>
                <a:gd name="T105" fmla="*/ 36 h 72"/>
                <a:gd name="T106" fmla="*/ 36 w 71"/>
                <a:gd name="T10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1" h="72">
                  <a:moveTo>
                    <a:pt x="68" y="30"/>
                  </a:moveTo>
                  <a:cubicBezTo>
                    <a:pt x="62" y="30"/>
                    <a:pt x="62" y="30"/>
                    <a:pt x="62" y="30"/>
                  </a:cubicBezTo>
                  <a:cubicBezTo>
                    <a:pt x="61" y="27"/>
                    <a:pt x="60" y="24"/>
                    <a:pt x="58" y="21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4" y="16"/>
                    <a:pt x="64" y="13"/>
                    <a:pt x="63" y="12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7"/>
                    <a:pt x="56" y="7"/>
                    <a:pt x="54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11"/>
                    <a:pt x="45" y="10"/>
                    <a:pt x="42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0"/>
                    <a:pt x="30" y="2"/>
                    <a:pt x="30" y="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7" y="10"/>
                    <a:pt x="24" y="11"/>
                    <a:pt x="21" y="13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7"/>
                    <a:pt x="13" y="7"/>
                    <a:pt x="12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3"/>
                    <a:pt x="7" y="16"/>
                    <a:pt x="9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4"/>
                    <a:pt x="10" y="27"/>
                    <a:pt x="9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31"/>
                    <a:pt x="0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1" y="42"/>
                    <a:pt x="3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5"/>
                    <a:pt x="11" y="48"/>
                    <a:pt x="13" y="50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7" y="56"/>
                    <a:pt x="7" y="58"/>
                    <a:pt x="9" y="60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5" y="64"/>
                    <a:pt x="17" y="6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4" y="60"/>
                    <a:pt x="26" y="61"/>
                    <a:pt x="30" y="62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0"/>
                    <a:pt x="31" y="72"/>
                    <a:pt x="33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0" y="72"/>
                    <a:pt x="41" y="70"/>
                    <a:pt x="41" y="68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4" y="61"/>
                    <a:pt x="47" y="60"/>
                    <a:pt x="50" y="59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8" y="64"/>
                    <a:pt x="59" y="63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4" y="58"/>
                    <a:pt x="64" y="56"/>
                    <a:pt x="62" y="54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0" y="48"/>
                    <a:pt x="61" y="45"/>
                    <a:pt x="62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0" y="42"/>
                    <a:pt x="71" y="40"/>
                    <a:pt x="71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2"/>
                    <a:pt x="70" y="30"/>
                    <a:pt x="68" y="30"/>
                  </a:cubicBezTo>
                  <a:close/>
                  <a:moveTo>
                    <a:pt x="36" y="48"/>
                  </a:moveTo>
                  <a:cubicBezTo>
                    <a:pt x="29" y="48"/>
                    <a:pt x="24" y="42"/>
                    <a:pt x="24" y="36"/>
                  </a:cubicBezTo>
                  <a:cubicBezTo>
                    <a:pt x="24" y="29"/>
                    <a:pt x="29" y="24"/>
                    <a:pt x="36" y="24"/>
                  </a:cubicBezTo>
                  <a:cubicBezTo>
                    <a:pt x="42" y="24"/>
                    <a:pt x="48" y="29"/>
                    <a:pt x="48" y="36"/>
                  </a:cubicBezTo>
                  <a:cubicBezTo>
                    <a:pt x="48" y="42"/>
                    <a:pt x="42" y="48"/>
                    <a:pt x="36" y="4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42"/>
            <p:cNvSpPr>
              <a:spLocks noEditPoints="1"/>
            </p:cNvSpPr>
            <p:nvPr/>
          </p:nvSpPr>
          <p:spPr bwMode="auto">
            <a:xfrm>
              <a:off x="4002088" y="4514533"/>
              <a:ext cx="414337" cy="419100"/>
            </a:xfrm>
            <a:custGeom>
              <a:avLst/>
              <a:gdLst>
                <a:gd name="T0" fmla="*/ 29 w 75"/>
                <a:gd name="T1" fmla="*/ 70 h 76"/>
                <a:gd name="T2" fmla="*/ 20 w 75"/>
                <a:gd name="T3" fmla="*/ 66 h 76"/>
                <a:gd name="T4" fmla="*/ 7 w 75"/>
                <a:gd name="T5" fmla="*/ 59 h 76"/>
                <a:gd name="T6" fmla="*/ 10 w 75"/>
                <a:gd name="T7" fmla="*/ 46 h 76"/>
                <a:gd name="T8" fmla="*/ 0 w 75"/>
                <a:gd name="T9" fmla="*/ 40 h 76"/>
                <a:gd name="T10" fmla="*/ 10 w 75"/>
                <a:gd name="T11" fmla="*/ 30 h 76"/>
                <a:gd name="T12" fmla="*/ 8 w 75"/>
                <a:gd name="T13" fmla="*/ 16 h 76"/>
                <a:gd name="T14" fmla="*/ 21 w 75"/>
                <a:gd name="T15" fmla="*/ 9 h 76"/>
                <a:gd name="T16" fmla="*/ 30 w 75"/>
                <a:gd name="T17" fmla="*/ 6 h 76"/>
                <a:gd name="T18" fmla="*/ 46 w 75"/>
                <a:gd name="T19" fmla="*/ 6 h 76"/>
                <a:gd name="T20" fmla="*/ 55 w 75"/>
                <a:gd name="T21" fmla="*/ 9 h 76"/>
                <a:gd name="T22" fmla="*/ 68 w 75"/>
                <a:gd name="T23" fmla="*/ 17 h 76"/>
                <a:gd name="T24" fmla="*/ 65 w 75"/>
                <a:gd name="T25" fmla="*/ 30 h 76"/>
                <a:gd name="T26" fmla="*/ 75 w 75"/>
                <a:gd name="T27" fmla="*/ 40 h 76"/>
                <a:gd name="T28" fmla="*/ 65 w 75"/>
                <a:gd name="T29" fmla="*/ 46 h 76"/>
                <a:gd name="T30" fmla="*/ 66 w 75"/>
                <a:gd name="T31" fmla="*/ 63 h 76"/>
                <a:gd name="T32" fmla="*/ 52 w 75"/>
                <a:gd name="T33" fmla="*/ 63 h 76"/>
                <a:gd name="T34" fmla="*/ 40 w 75"/>
                <a:gd name="T35" fmla="*/ 76 h 76"/>
                <a:gd name="T36" fmla="*/ 32 w 75"/>
                <a:gd name="T37" fmla="*/ 62 h 76"/>
                <a:gd name="T38" fmla="*/ 35 w 75"/>
                <a:gd name="T39" fmla="*/ 72 h 76"/>
                <a:gd name="T40" fmla="*/ 40 w 75"/>
                <a:gd name="T41" fmla="*/ 72 h 76"/>
                <a:gd name="T42" fmla="*/ 43 w 75"/>
                <a:gd name="T43" fmla="*/ 62 h 76"/>
                <a:gd name="T44" fmla="*/ 57 w 75"/>
                <a:gd name="T45" fmla="*/ 63 h 76"/>
                <a:gd name="T46" fmla="*/ 63 w 75"/>
                <a:gd name="T47" fmla="*/ 58 h 76"/>
                <a:gd name="T48" fmla="*/ 62 w 75"/>
                <a:gd name="T49" fmla="*/ 43 h 76"/>
                <a:gd name="T50" fmla="*/ 71 w 75"/>
                <a:gd name="T51" fmla="*/ 40 h 76"/>
                <a:gd name="T52" fmla="*/ 62 w 75"/>
                <a:gd name="T53" fmla="*/ 34 h 76"/>
                <a:gd name="T54" fmla="*/ 58 w 75"/>
                <a:gd name="T55" fmla="*/ 23 h 76"/>
                <a:gd name="T56" fmla="*/ 63 w 75"/>
                <a:gd name="T57" fmla="*/ 15 h 76"/>
                <a:gd name="T58" fmla="*/ 52 w 75"/>
                <a:gd name="T59" fmla="*/ 18 h 76"/>
                <a:gd name="T60" fmla="*/ 42 w 75"/>
                <a:gd name="T61" fmla="*/ 13 h 76"/>
                <a:gd name="T62" fmla="*/ 35 w 75"/>
                <a:gd name="T63" fmla="*/ 4 h 76"/>
                <a:gd name="T64" fmla="*/ 32 w 75"/>
                <a:gd name="T65" fmla="*/ 13 h 76"/>
                <a:gd name="T66" fmla="*/ 18 w 75"/>
                <a:gd name="T67" fmla="*/ 12 h 76"/>
                <a:gd name="T68" fmla="*/ 12 w 75"/>
                <a:gd name="T69" fmla="*/ 16 h 76"/>
                <a:gd name="T70" fmla="*/ 16 w 75"/>
                <a:gd name="T71" fmla="*/ 24 h 76"/>
                <a:gd name="T72" fmla="*/ 5 w 75"/>
                <a:gd name="T73" fmla="*/ 34 h 76"/>
                <a:gd name="T74" fmla="*/ 4 w 75"/>
                <a:gd name="T75" fmla="*/ 41 h 76"/>
                <a:gd name="T76" fmla="*/ 13 w 75"/>
                <a:gd name="T77" fmla="*/ 43 h 76"/>
                <a:gd name="T78" fmla="*/ 12 w 75"/>
                <a:gd name="T79" fmla="*/ 58 h 76"/>
                <a:gd name="T80" fmla="*/ 15 w 75"/>
                <a:gd name="T81" fmla="*/ 63 h 76"/>
                <a:gd name="T82" fmla="*/ 38 w 75"/>
                <a:gd name="T83" fmla="*/ 52 h 76"/>
                <a:gd name="T84" fmla="*/ 52 w 75"/>
                <a:gd name="T85" fmla="*/ 38 h 76"/>
                <a:gd name="T86" fmla="*/ 28 w 75"/>
                <a:gd name="T87" fmla="*/ 38 h 76"/>
                <a:gd name="T88" fmla="*/ 38 w 75"/>
                <a:gd name="T89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6">
                  <a:moveTo>
                    <a:pt x="40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29" y="73"/>
                    <a:pt x="29" y="70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7" y="65"/>
                    <a:pt x="25" y="64"/>
                    <a:pt x="23" y="63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8" y="68"/>
                    <a:pt x="14" y="68"/>
                    <a:pt x="12" y="6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2"/>
                    <a:pt x="7" y="60"/>
                    <a:pt x="7" y="59"/>
                  </a:cubicBezTo>
                  <a:cubicBezTo>
                    <a:pt x="7" y="57"/>
                    <a:pt x="8" y="56"/>
                    <a:pt x="9" y="55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1" y="50"/>
                    <a:pt x="10" y="48"/>
                    <a:pt x="1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6"/>
                    <a:pt x="2" y="45"/>
                    <a:pt x="1" y="44"/>
                  </a:cubicBezTo>
                  <a:cubicBezTo>
                    <a:pt x="0" y="43"/>
                    <a:pt x="0" y="41"/>
                    <a:pt x="0" y="4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2"/>
                    <a:pt x="2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6"/>
                    <a:pt x="12" y="2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9"/>
                    <a:pt x="8" y="18"/>
                    <a:pt x="8" y="16"/>
                  </a:cubicBezTo>
                  <a:cubicBezTo>
                    <a:pt x="8" y="15"/>
                    <a:pt x="8" y="13"/>
                    <a:pt x="9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5" y="7"/>
                    <a:pt x="18" y="7"/>
                    <a:pt x="21" y="9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1"/>
                    <a:pt x="30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2"/>
                    <a:pt x="32" y="0"/>
                    <a:pt x="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6" y="2"/>
                    <a:pt x="46" y="6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11"/>
                    <a:pt x="50" y="11"/>
                    <a:pt x="52" y="12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7"/>
                    <a:pt x="61" y="7"/>
                    <a:pt x="63" y="9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7" y="14"/>
                    <a:pt x="68" y="15"/>
                    <a:pt x="68" y="17"/>
                  </a:cubicBezTo>
                  <a:cubicBezTo>
                    <a:pt x="68" y="18"/>
                    <a:pt x="67" y="20"/>
                    <a:pt x="66" y="21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4" y="26"/>
                    <a:pt x="65" y="28"/>
                    <a:pt x="65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3" y="30"/>
                    <a:pt x="75" y="32"/>
                    <a:pt x="75" y="36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5" y="43"/>
                    <a:pt x="73" y="46"/>
                    <a:pt x="70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8"/>
                    <a:pt x="64" y="50"/>
                    <a:pt x="63" y="52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7"/>
                    <a:pt x="68" y="61"/>
                    <a:pt x="66" y="63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1" y="68"/>
                    <a:pt x="57" y="68"/>
                    <a:pt x="55" y="6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0" y="64"/>
                    <a:pt x="48" y="65"/>
                    <a:pt x="45" y="66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3"/>
                    <a:pt x="43" y="76"/>
                    <a:pt x="40" y="76"/>
                  </a:cubicBezTo>
                  <a:close/>
                  <a:moveTo>
                    <a:pt x="23" y="58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60"/>
                    <a:pt x="29" y="62"/>
                    <a:pt x="32" y="62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4" y="72"/>
                    <a:pt x="35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1" y="72"/>
                    <a:pt x="41" y="71"/>
                    <a:pt x="41" y="70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6" y="62"/>
                    <a:pt x="48" y="60"/>
                    <a:pt x="51" y="59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8" y="64"/>
                    <a:pt x="59" y="64"/>
                    <a:pt x="60" y="63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4" y="60"/>
                    <a:pt x="64" y="58"/>
                    <a:pt x="63" y="58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49"/>
                    <a:pt x="61" y="46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2"/>
                    <a:pt x="71" y="41"/>
                    <a:pt x="71" y="40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5"/>
                    <a:pt x="71" y="34"/>
                    <a:pt x="70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0"/>
                    <a:pt x="60" y="27"/>
                    <a:pt x="59" y="25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4" y="17"/>
                    <a:pt x="64" y="17"/>
                  </a:cubicBezTo>
                  <a:cubicBezTo>
                    <a:pt x="64" y="16"/>
                    <a:pt x="63" y="16"/>
                    <a:pt x="63" y="1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59" y="12"/>
                    <a:pt x="58" y="12"/>
                    <a:pt x="57" y="1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5"/>
                    <a:pt x="41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9" y="14"/>
                    <a:pt x="27" y="15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1"/>
                    <a:pt x="16" y="11"/>
                    <a:pt x="15" y="1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7"/>
                    <a:pt x="14" y="29"/>
                    <a:pt x="13" y="32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4"/>
                    <a:pt x="4" y="34"/>
                    <a:pt x="4" y="3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2"/>
                    <a:pt x="5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6"/>
                    <a:pt x="15" y="49"/>
                    <a:pt x="16" y="51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8"/>
                    <a:pt x="11" y="58"/>
                    <a:pt x="11" y="59"/>
                  </a:cubicBezTo>
                  <a:cubicBezTo>
                    <a:pt x="11" y="59"/>
                    <a:pt x="12" y="60"/>
                    <a:pt x="12" y="60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4"/>
                    <a:pt x="17" y="64"/>
                    <a:pt x="18" y="63"/>
                  </a:cubicBezTo>
                  <a:lnTo>
                    <a:pt x="23" y="58"/>
                  </a:lnTo>
                  <a:close/>
                  <a:moveTo>
                    <a:pt x="38" y="52"/>
                  </a:moveTo>
                  <a:cubicBezTo>
                    <a:pt x="30" y="52"/>
                    <a:pt x="24" y="46"/>
                    <a:pt x="24" y="38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2" y="30"/>
                    <a:pt x="52" y="38"/>
                  </a:cubicBezTo>
                  <a:cubicBezTo>
                    <a:pt x="52" y="46"/>
                    <a:pt x="45" y="52"/>
                    <a:pt x="38" y="52"/>
                  </a:cubicBezTo>
                  <a:close/>
                  <a:moveTo>
                    <a:pt x="38" y="28"/>
                  </a:moveTo>
                  <a:cubicBezTo>
                    <a:pt x="32" y="28"/>
                    <a:pt x="28" y="32"/>
                    <a:pt x="28" y="38"/>
                  </a:cubicBezTo>
                  <a:cubicBezTo>
                    <a:pt x="28" y="43"/>
                    <a:pt x="32" y="48"/>
                    <a:pt x="38" y="48"/>
                  </a:cubicBezTo>
                  <a:cubicBezTo>
                    <a:pt x="43" y="48"/>
                    <a:pt x="48" y="43"/>
                    <a:pt x="48" y="38"/>
                  </a:cubicBezTo>
                  <a:cubicBezTo>
                    <a:pt x="48" y="32"/>
                    <a:pt x="43" y="28"/>
                    <a:pt x="38" y="28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43"/>
            <p:cNvSpPr/>
            <p:nvPr/>
          </p:nvSpPr>
          <p:spPr bwMode="auto">
            <a:xfrm>
              <a:off x="4222750" y="4768533"/>
              <a:ext cx="82550" cy="66675"/>
            </a:xfrm>
            <a:custGeom>
              <a:avLst/>
              <a:gdLst>
                <a:gd name="T0" fmla="*/ 2 w 15"/>
                <a:gd name="T1" fmla="*/ 12 h 12"/>
                <a:gd name="T2" fmla="*/ 1 w 15"/>
                <a:gd name="T3" fmla="*/ 10 h 12"/>
                <a:gd name="T4" fmla="*/ 2 w 15"/>
                <a:gd name="T5" fmla="*/ 9 h 12"/>
                <a:gd name="T6" fmla="*/ 12 w 15"/>
                <a:gd name="T7" fmla="*/ 1 h 12"/>
                <a:gd name="T8" fmla="*/ 14 w 15"/>
                <a:gd name="T9" fmla="*/ 0 h 12"/>
                <a:gd name="T10" fmla="*/ 14 w 15"/>
                <a:gd name="T11" fmla="*/ 2 h 12"/>
                <a:gd name="T12" fmla="*/ 2 w 15"/>
                <a:gd name="T13" fmla="*/ 11 h 12"/>
                <a:gd name="T14" fmla="*/ 2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2" y="12"/>
                  </a:moveTo>
                  <a:cubicBezTo>
                    <a:pt x="1" y="12"/>
                    <a:pt x="1" y="11"/>
                    <a:pt x="1" y="10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6" y="7"/>
                    <a:pt x="9" y="4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1"/>
                    <a:pt x="14" y="2"/>
                  </a:cubicBezTo>
                  <a:cubicBezTo>
                    <a:pt x="12" y="7"/>
                    <a:pt x="7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44"/>
            <p:cNvSpPr/>
            <p:nvPr/>
          </p:nvSpPr>
          <p:spPr bwMode="auto">
            <a:xfrm>
              <a:off x="4102100" y="4614545"/>
              <a:ext cx="93662" cy="87313"/>
            </a:xfrm>
            <a:custGeom>
              <a:avLst/>
              <a:gdLst>
                <a:gd name="T0" fmla="*/ 1 w 17"/>
                <a:gd name="T1" fmla="*/ 16 h 16"/>
                <a:gd name="T2" fmla="*/ 1 w 17"/>
                <a:gd name="T3" fmla="*/ 16 h 16"/>
                <a:gd name="T4" fmla="*/ 0 w 17"/>
                <a:gd name="T5" fmla="*/ 14 h 16"/>
                <a:gd name="T6" fmla="*/ 15 w 17"/>
                <a:gd name="T7" fmla="*/ 0 h 16"/>
                <a:gd name="T8" fmla="*/ 17 w 17"/>
                <a:gd name="T9" fmla="*/ 1 h 16"/>
                <a:gd name="T10" fmla="*/ 16 w 17"/>
                <a:gd name="T11" fmla="*/ 3 h 16"/>
                <a:gd name="T12" fmla="*/ 3 w 17"/>
                <a:gd name="T13" fmla="*/ 15 h 16"/>
                <a:gd name="T14" fmla="*/ 1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2" y="7"/>
                    <a:pt x="8" y="2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0" y="4"/>
                    <a:pt x="5" y="9"/>
                    <a:pt x="3" y="15"/>
                  </a:cubicBezTo>
                  <a:cubicBezTo>
                    <a:pt x="3" y="15"/>
                    <a:pt x="2" y="16"/>
                    <a:pt x="1" y="1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组合 178"/>
          <p:cNvGrpSpPr/>
          <p:nvPr/>
        </p:nvGrpSpPr>
        <p:grpSpPr>
          <a:xfrm>
            <a:off x="1499616" y="572259"/>
            <a:ext cx="9314688" cy="584775"/>
            <a:chOff x="1499616" y="572259"/>
            <a:chExt cx="9314688" cy="584775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189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181" name="直接连接符 180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矩形 182"/>
            <p:cNvSpPr/>
            <p:nvPr/>
          </p:nvSpPr>
          <p:spPr>
            <a:xfrm>
              <a:off x="4914317" y="572259"/>
              <a:ext cx="23407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 err="1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Apriori</a:t>
              </a:r>
              <a:endParaRPr lang="en-US" altLang="zh-CN" sz="32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184" name="组合 183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18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sp>
        <p:nvSpPr>
          <p:cNvPr id="193" name="文本框 192"/>
          <p:cNvSpPr txBox="1"/>
          <p:nvPr/>
        </p:nvSpPr>
        <p:spPr>
          <a:xfrm>
            <a:off x="1020554" y="1265164"/>
            <a:ext cx="10725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 err="1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Apriori</a:t>
            </a:r>
            <a:r>
              <a:rPr lang="zh-CN" altLang="en-US" sz="2000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的</a:t>
            </a:r>
            <a:r>
              <a:rPr lang="zh-CN" altLang="en-US" sz="2000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Georgia" panose="02040502050405020303" pitchFamily="18" charset="0"/>
              </a:rPr>
              <a:t>核心</a:t>
            </a:r>
            <a:r>
              <a:rPr lang="zh-CN" altLang="en-US" sz="2000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：</a:t>
            </a:r>
            <a:r>
              <a:rPr lang="zh-CN" altLang="en-US" sz="2000" b="1" i="0" u="sng" dirty="0">
                <a:solidFill>
                  <a:srgbClr val="0070C0"/>
                </a:solidFill>
                <a:effectLst/>
                <a:latin typeface="Georgia" panose="02040502050405020303" pitchFamily="18" charset="0"/>
              </a:rPr>
              <a:t>某个项集是频繁的，那么它的所有子集也是频繁的</a:t>
            </a:r>
            <a:r>
              <a:rPr lang="zh-CN" altLang="en-US" sz="2000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。（先验性质）</a:t>
            </a:r>
            <a:endParaRPr lang="en-US" altLang="zh-CN" sz="2000" b="1" i="0" dirty="0">
              <a:solidFill>
                <a:srgbClr val="212529"/>
              </a:solidFill>
              <a:effectLst/>
              <a:latin typeface="Georgia" panose="02040502050405020303" pitchFamily="18" charset="0"/>
            </a:endParaRPr>
          </a:p>
          <a:p>
            <a:r>
              <a:rPr lang="en-US" altLang="zh-CN" sz="2000" b="1" dirty="0">
                <a:solidFill>
                  <a:srgbClr val="212529"/>
                </a:solidFill>
                <a:latin typeface="Georgia" panose="02040502050405020303" pitchFamily="18" charset="0"/>
              </a:rPr>
              <a:t>                              </a:t>
            </a:r>
            <a:r>
              <a:rPr lang="zh-CN" altLang="en-US" sz="2000" b="1" dirty="0">
                <a:solidFill>
                  <a:srgbClr val="C00000"/>
                </a:solidFill>
                <a:latin typeface="Georgia" panose="02040502050405020303" pitchFamily="18" charset="0"/>
              </a:rPr>
              <a:t>反之</a:t>
            </a:r>
            <a:r>
              <a:rPr lang="zh-CN" altLang="en-US" sz="2000" dirty="0">
                <a:solidFill>
                  <a:srgbClr val="212529"/>
                </a:solidFill>
                <a:latin typeface="Georgia" panose="02040502050405020303" pitchFamily="18" charset="0"/>
              </a:rPr>
              <a:t>，</a:t>
            </a:r>
            <a:r>
              <a:rPr lang="zh-CN" altLang="en-US" sz="2000" b="1" u="sng" dirty="0">
                <a:solidFill>
                  <a:srgbClr val="C00000"/>
                </a:solidFill>
                <a:latin typeface="Georgia" panose="02040502050405020303" pitchFamily="18" charset="0"/>
              </a:rPr>
              <a:t>如果一个项集是非频繁项集，那么它的所有超集也是非频繁项集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Georgia" panose="02040502050405020303" pitchFamily="18" charset="0"/>
              </a:rPr>
              <a:t>。</a:t>
            </a:r>
            <a:endParaRPr lang="zh-CN" altLang="en-US" sz="2000" dirty="0">
              <a:solidFill>
                <a:srgbClr val="C00000"/>
              </a:solidFill>
            </a:endParaRPr>
          </a:p>
          <a:p>
            <a:endParaRPr lang="zh-CN" altLang="en-US" sz="20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656" y="1906438"/>
            <a:ext cx="9932045" cy="488198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文本框 168"/>
          <p:cNvSpPr txBox="1"/>
          <p:nvPr/>
        </p:nvSpPr>
        <p:spPr>
          <a:xfrm>
            <a:off x="847621" y="2451368"/>
            <a:ext cx="53368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扫描数据集，得到所有出现过的数据，作为候选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项集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（用来生成频繁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项集的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项集</a:t>
            </a:r>
            <a:r>
              <a:rPr lang="zh-CN" altLang="en-US" sz="18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  <a:endParaRPr lang="en-US" altLang="zh-CN" sz="2000" b="0" i="0" dirty="0"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连接步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（将项集进行两两连接形成新的候选集）：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将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L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k-1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与自身连接产生候选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项集的集合；</a:t>
            </a:r>
            <a:endParaRPr lang="en-US" altLang="zh-CN" sz="2000" b="0" i="0" dirty="0"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zh-CN" altLang="en-US" sz="2000" b="1" dirty="0">
                <a:solidFill>
                  <a:srgbClr val="333333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剪枝步</a:t>
            </a:r>
            <a:r>
              <a:rPr lang="zh-CN" altLang="en-US" sz="2000" b="1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（去掉非频繁项集）：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剪枝</a:t>
            </a:r>
            <a:r>
              <a:rPr lang="zh-CN" altLang="en-US" sz="2000" b="0" i="0" u="sng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去掉候选</a:t>
            </a:r>
            <a:r>
              <a:rPr lang="en-US" altLang="zh-CN" sz="2000" b="0" i="0" u="sng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sz="2000" b="0" i="0" u="sng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项集中支持度低于最小支持度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的数据集，得到频繁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项集。</a:t>
            </a:r>
            <a:endParaRPr lang="en-US" altLang="zh-CN" sz="2000" b="0" i="0" dirty="0"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如果频繁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项集</a:t>
            </a:r>
            <a:r>
              <a:rPr lang="zh-CN" altLang="en-US" sz="2000" b="0" i="0" u="sng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为空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，则返回频繁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k-1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项集的集合作为算法结果。基于频繁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项集，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连接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生成候选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k+1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项集；</a:t>
            </a:r>
            <a:endParaRPr lang="en-US" altLang="zh-CN" sz="2000" b="0" i="0" dirty="0"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利用步骤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，迭代得到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k=k+1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项集结果。</a:t>
            </a:r>
            <a:endParaRPr lang="en-US" altLang="zh-CN" sz="1800" dirty="0">
              <a:solidFill>
                <a:srgbClr val="41404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8059147" y="1815636"/>
            <a:ext cx="325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spc="-300" dirty="0">
                <a:solidFill>
                  <a:srgbClr val="002060"/>
                </a:solidFill>
                <a:ea typeface="方正静蕾简体" pitchFamily="2" charset="-122"/>
              </a:rPr>
              <a:t>由频繁项集产生关联规则</a:t>
            </a:r>
            <a:endParaRPr lang="zh-CN" altLang="en-US" sz="2000" b="1" spc="-300" dirty="0">
              <a:solidFill>
                <a:srgbClr val="002060"/>
              </a:solidFill>
              <a:ea typeface="方正静蕾简体" pitchFamily="2" charset="-122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6673806" y="2599061"/>
            <a:ext cx="4827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对于每个频繁项集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I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，产生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I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的所有非空子集</a:t>
            </a:r>
            <a:endParaRPr lang="zh-CN" altLang="en-US" sz="2000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对于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I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的每个非空子集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，如果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support(l)/support(s) ≥</a:t>
            </a:r>
            <a:r>
              <a:rPr lang="en-US" altLang="zh-CN" sz="2000" dirty="0" err="1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min_conf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则输出规则“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s=&gt;(l-s)”</a:t>
            </a:r>
            <a:endParaRPr lang="en-US" altLang="zh-CN" sz="2000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其中，</a:t>
            </a:r>
            <a:r>
              <a:rPr lang="en-US" altLang="zh-CN" sz="2000" dirty="0" err="1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min_conf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是最小置信度阈值。</a:t>
            </a:r>
            <a:endParaRPr lang="en-US" altLang="zh-CN" sz="2000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2" name="矩形 441"/>
          <p:cNvSpPr/>
          <p:nvPr/>
        </p:nvSpPr>
        <p:spPr>
          <a:xfrm>
            <a:off x="652681" y="1800833"/>
            <a:ext cx="1079500" cy="484810"/>
          </a:xfrm>
          <a:prstGeom prst="rect">
            <a:avLst/>
          </a:prstGeom>
          <a:noFill/>
          <a:ln w="25400"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cxnSp>
        <p:nvCxnSpPr>
          <p:cNvPr id="443" name="直接连接符 442"/>
          <p:cNvCxnSpPr/>
          <p:nvPr/>
        </p:nvCxnSpPr>
        <p:spPr>
          <a:xfrm>
            <a:off x="1732179" y="2273041"/>
            <a:ext cx="0" cy="105643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连接符 443"/>
          <p:cNvCxnSpPr/>
          <p:nvPr/>
        </p:nvCxnSpPr>
        <p:spPr>
          <a:xfrm>
            <a:off x="1732179" y="2285643"/>
            <a:ext cx="87315" cy="0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矩形 445"/>
          <p:cNvSpPr/>
          <p:nvPr/>
        </p:nvSpPr>
        <p:spPr>
          <a:xfrm>
            <a:off x="6826727" y="1813699"/>
            <a:ext cx="1079500" cy="484810"/>
          </a:xfrm>
          <a:prstGeom prst="rect">
            <a:avLst/>
          </a:prstGeom>
          <a:noFill/>
          <a:ln w="25400"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cxnSp>
        <p:nvCxnSpPr>
          <p:cNvPr id="447" name="直接连接符 446"/>
          <p:cNvCxnSpPr/>
          <p:nvPr/>
        </p:nvCxnSpPr>
        <p:spPr>
          <a:xfrm>
            <a:off x="7906225" y="2285907"/>
            <a:ext cx="0" cy="105643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接连接符 447"/>
          <p:cNvCxnSpPr/>
          <p:nvPr/>
        </p:nvCxnSpPr>
        <p:spPr>
          <a:xfrm>
            <a:off x="7906225" y="2298509"/>
            <a:ext cx="87315" cy="0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文本框 456"/>
          <p:cNvSpPr txBox="1"/>
          <p:nvPr/>
        </p:nvSpPr>
        <p:spPr>
          <a:xfrm>
            <a:off x="557083" y="1831025"/>
            <a:ext cx="1319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Step </a:t>
            </a:r>
            <a:r>
              <a:rPr lang="en-US" altLang="zh-CN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1</a:t>
            </a:r>
            <a:endParaRPr lang="zh-CN" altLang="en-US" b="1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458" name="文本框 457"/>
          <p:cNvSpPr txBox="1"/>
          <p:nvPr/>
        </p:nvSpPr>
        <p:spPr>
          <a:xfrm>
            <a:off x="6673807" y="1871438"/>
            <a:ext cx="1319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Step </a:t>
            </a:r>
            <a:r>
              <a:rPr lang="en-US" altLang="zh-CN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2</a:t>
            </a:r>
            <a:endParaRPr lang="zh-CN" altLang="en-US" b="1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1499616" y="592343"/>
            <a:ext cx="9314688" cy="584775"/>
            <a:chOff x="1499616" y="592343"/>
            <a:chExt cx="9314688" cy="584775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189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181" name="直接连接符 180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矩形 182"/>
            <p:cNvSpPr/>
            <p:nvPr/>
          </p:nvSpPr>
          <p:spPr>
            <a:xfrm>
              <a:off x="4908550" y="592343"/>
              <a:ext cx="24668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 err="1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Apriori</a:t>
              </a:r>
              <a:r>
                <a:rPr lang="zh-CN" altLang="en-US" sz="32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步骤</a:t>
              </a:r>
              <a:endParaRPr lang="en-US" altLang="zh-CN" sz="32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184" name="组合 183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18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sp>
        <p:nvSpPr>
          <p:cNvPr id="195" name="文本框 194"/>
          <p:cNvSpPr txBox="1"/>
          <p:nvPr/>
        </p:nvSpPr>
        <p:spPr>
          <a:xfrm>
            <a:off x="1876816" y="1824368"/>
            <a:ext cx="3614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000" b="1" spc="-300" dirty="0">
                <a:solidFill>
                  <a:srgbClr val="002060"/>
                </a:solidFill>
                <a:latin typeface="方正静蕾简体" pitchFamily="2" charset="-122"/>
                <a:ea typeface="方正静蕾简体" pitchFamily="2" charset="-122"/>
              </a:rPr>
              <a:t>通过限制候选产生频繁项集</a:t>
            </a:r>
            <a:endParaRPr lang="zh-CN" altLang="en-US" sz="2000" b="1" spc="-300" dirty="0">
              <a:solidFill>
                <a:srgbClr val="002060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cxnSp>
        <p:nvCxnSpPr>
          <p:cNvPr id="196" name="直接连接符 195"/>
          <p:cNvCxnSpPr/>
          <p:nvPr/>
        </p:nvCxnSpPr>
        <p:spPr>
          <a:xfrm>
            <a:off x="6316797" y="1813699"/>
            <a:ext cx="0" cy="3837911"/>
          </a:xfrm>
          <a:prstGeom prst="line">
            <a:avLst/>
          </a:prstGeom>
          <a:ln>
            <a:solidFill>
              <a:srgbClr val="41404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-125675" y="3041732"/>
            <a:ext cx="115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关键步骤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椭圆 31"/>
          <p:cNvSpPr/>
          <p:nvPr/>
        </p:nvSpPr>
        <p:spPr>
          <a:xfrm rot="15654318">
            <a:off x="7025768" y="2709966"/>
            <a:ext cx="940797" cy="93141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400455" y="4019444"/>
            <a:ext cx="4312169" cy="1942220"/>
            <a:chOff x="613642" y="1696126"/>
            <a:chExt cx="8958914" cy="4035134"/>
          </a:xfrm>
        </p:grpSpPr>
        <p:sp>
          <p:nvSpPr>
            <p:cNvPr id="3" name="任意多边形 2"/>
            <p:cNvSpPr/>
            <p:nvPr/>
          </p:nvSpPr>
          <p:spPr>
            <a:xfrm>
              <a:off x="613642" y="2843222"/>
              <a:ext cx="3044704" cy="1487137"/>
            </a:xfrm>
            <a:custGeom>
              <a:avLst/>
              <a:gdLst>
                <a:gd name="connsiteX0" fmla="*/ 2974693 w 2986268"/>
                <a:gd name="connsiteY0" fmla="*/ 266218 h 1469985"/>
                <a:gd name="connsiteX1" fmla="*/ 2592729 w 2986268"/>
                <a:gd name="connsiteY1" fmla="*/ 23150 h 1469985"/>
                <a:gd name="connsiteX2" fmla="*/ 1307939 w 2986268"/>
                <a:gd name="connsiteY2" fmla="*/ 0 h 1469985"/>
                <a:gd name="connsiteX3" fmla="*/ 1516283 w 2986268"/>
                <a:gd name="connsiteY3" fmla="*/ 324091 h 1469985"/>
                <a:gd name="connsiteX4" fmla="*/ 2257063 w 2986268"/>
                <a:gd name="connsiteY4" fmla="*/ 324091 h 1469985"/>
                <a:gd name="connsiteX5" fmla="*/ 2257063 w 2986268"/>
                <a:gd name="connsiteY5" fmla="*/ 601884 h 1469985"/>
                <a:gd name="connsiteX6" fmla="*/ 1041721 w 2986268"/>
                <a:gd name="connsiteY6" fmla="*/ 567160 h 1469985"/>
                <a:gd name="connsiteX7" fmla="*/ 266217 w 2986268"/>
                <a:gd name="connsiteY7" fmla="*/ 104172 h 1469985"/>
                <a:gd name="connsiteX8" fmla="*/ 0 w 2986268"/>
                <a:gd name="connsiteY8" fmla="*/ 381965 h 1469985"/>
                <a:gd name="connsiteX9" fmla="*/ 1701478 w 2986268"/>
                <a:gd name="connsiteY9" fmla="*/ 1388962 h 1469985"/>
                <a:gd name="connsiteX10" fmla="*/ 2639027 w 2986268"/>
                <a:gd name="connsiteY10" fmla="*/ 1365813 h 1469985"/>
                <a:gd name="connsiteX11" fmla="*/ 2986268 w 2986268"/>
                <a:gd name="connsiteY11" fmla="*/ 1469985 h 1469985"/>
                <a:gd name="connsiteX12" fmla="*/ 2974693 w 2986268"/>
                <a:gd name="connsiteY12" fmla="*/ 266218 h 1469985"/>
                <a:gd name="connsiteX0-1" fmla="*/ 2974693 w 2986268"/>
                <a:gd name="connsiteY0-2" fmla="*/ 266218 h 1469985"/>
                <a:gd name="connsiteX1-3" fmla="*/ 2592729 w 2986268"/>
                <a:gd name="connsiteY1-4" fmla="*/ 23150 h 1469985"/>
                <a:gd name="connsiteX2-5" fmla="*/ 1307939 w 2986268"/>
                <a:gd name="connsiteY2-6" fmla="*/ 0 h 1469985"/>
                <a:gd name="connsiteX3-7" fmla="*/ 1516283 w 2986268"/>
                <a:gd name="connsiteY3-8" fmla="*/ 324091 h 1469985"/>
                <a:gd name="connsiteX4-9" fmla="*/ 2257063 w 2986268"/>
                <a:gd name="connsiteY4-10" fmla="*/ 324091 h 1469985"/>
                <a:gd name="connsiteX5-11" fmla="*/ 2257063 w 2986268"/>
                <a:gd name="connsiteY5-12" fmla="*/ 601884 h 1469985"/>
                <a:gd name="connsiteX6-13" fmla="*/ 1041721 w 2986268"/>
                <a:gd name="connsiteY6-14" fmla="*/ 567160 h 1469985"/>
                <a:gd name="connsiteX7-15" fmla="*/ 266217 w 2986268"/>
                <a:gd name="connsiteY7-16" fmla="*/ 104172 h 1469985"/>
                <a:gd name="connsiteX8-17" fmla="*/ 0 w 2986268"/>
                <a:gd name="connsiteY8-18" fmla="*/ 381965 h 1469985"/>
                <a:gd name="connsiteX9-19" fmla="*/ 1701478 w 2986268"/>
                <a:gd name="connsiteY9-20" fmla="*/ 1388962 h 1469985"/>
                <a:gd name="connsiteX10-21" fmla="*/ 2639027 w 2986268"/>
                <a:gd name="connsiteY10-22" fmla="*/ 1365813 h 1469985"/>
                <a:gd name="connsiteX11-23" fmla="*/ 2986268 w 2986268"/>
                <a:gd name="connsiteY11-24" fmla="*/ 1469985 h 1469985"/>
                <a:gd name="connsiteX12-25" fmla="*/ 2974693 w 2986268"/>
                <a:gd name="connsiteY12-26" fmla="*/ 266218 h 1469985"/>
                <a:gd name="connsiteX0-27" fmla="*/ 2974693 w 2986268"/>
                <a:gd name="connsiteY0-28" fmla="*/ 266218 h 1469985"/>
                <a:gd name="connsiteX1-29" fmla="*/ 2592729 w 2986268"/>
                <a:gd name="connsiteY1-30" fmla="*/ 23150 h 1469985"/>
                <a:gd name="connsiteX2-31" fmla="*/ 1307939 w 2986268"/>
                <a:gd name="connsiteY2-32" fmla="*/ 0 h 1469985"/>
                <a:gd name="connsiteX3-33" fmla="*/ 1516283 w 2986268"/>
                <a:gd name="connsiteY3-34" fmla="*/ 324091 h 1469985"/>
                <a:gd name="connsiteX4-35" fmla="*/ 2257063 w 2986268"/>
                <a:gd name="connsiteY4-36" fmla="*/ 324091 h 1469985"/>
                <a:gd name="connsiteX5-37" fmla="*/ 2257063 w 2986268"/>
                <a:gd name="connsiteY5-38" fmla="*/ 601884 h 1469985"/>
                <a:gd name="connsiteX6-39" fmla="*/ 1041721 w 2986268"/>
                <a:gd name="connsiteY6-40" fmla="*/ 567160 h 1469985"/>
                <a:gd name="connsiteX7-41" fmla="*/ 266217 w 2986268"/>
                <a:gd name="connsiteY7-42" fmla="*/ 104172 h 1469985"/>
                <a:gd name="connsiteX8-43" fmla="*/ 0 w 2986268"/>
                <a:gd name="connsiteY8-44" fmla="*/ 381965 h 1469985"/>
                <a:gd name="connsiteX9-45" fmla="*/ 1701478 w 2986268"/>
                <a:gd name="connsiteY9-46" fmla="*/ 1388962 h 1469985"/>
                <a:gd name="connsiteX10-47" fmla="*/ 2639027 w 2986268"/>
                <a:gd name="connsiteY10-48" fmla="*/ 1365813 h 1469985"/>
                <a:gd name="connsiteX11-49" fmla="*/ 2986268 w 2986268"/>
                <a:gd name="connsiteY11-50" fmla="*/ 1469985 h 1469985"/>
                <a:gd name="connsiteX12-51" fmla="*/ 2974693 w 2986268"/>
                <a:gd name="connsiteY12-52" fmla="*/ 266218 h 1469985"/>
                <a:gd name="connsiteX0-53" fmla="*/ 2974693 w 2986268"/>
                <a:gd name="connsiteY0-54" fmla="*/ 266218 h 1469985"/>
                <a:gd name="connsiteX1-55" fmla="*/ 2592729 w 2986268"/>
                <a:gd name="connsiteY1-56" fmla="*/ 23150 h 1469985"/>
                <a:gd name="connsiteX2-57" fmla="*/ 1307939 w 2986268"/>
                <a:gd name="connsiteY2-58" fmla="*/ 0 h 1469985"/>
                <a:gd name="connsiteX3-59" fmla="*/ 1516283 w 2986268"/>
                <a:gd name="connsiteY3-60" fmla="*/ 324091 h 1469985"/>
                <a:gd name="connsiteX4-61" fmla="*/ 2257063 w 2986268"/>
                <a:gd name="connsiteY4-62" fmla="*/ 324091 h 1469985"/>
                <a:gd name="connsiteX5-63" fmla="*/ 2257063 w 2986268"/>
                <a:gd name="connsiteY5-64" fmla="*/ 601884 h 1469985"/>
                <a:gd name="connsiteX6-65" fmla="*/ 1041721 w 2986268"/>
                <a:gd name="connsiteY6-66" fmla="*/ 567160 h 1469985"/>
                <a:gd name="connsiteX7-67" fmla="*/ 266217 w 2986268"/>
                <a:gd name="connsiteY7-68" fmla="*/ 104172 h 1469985"/>
                <a:gd name="connsiteX8-69" fmla="*/ 0 w 2986268"/>
                <a:gd name="connsiteY8-70" fmla="*/ 381965 h 1469985"/>
                <a:gd name="connsiteX9-71" fmla="*/ 1701478 w 2986268"/>
                <a:gd name="connsiteY9-72" fmla="*/ 1388962 h 1469985"/>
                <a:gd name="connsiteX10-73" fmla="*/ 2639027 w 2986268"/>
                <a:gd name="connsiteY10-74" fmla="*/ 1365813 h 1469985"/>
                <a:gd name="connsiteX11-75" fmla="*/ 2986268 w 2986268"/>
                <a:gd name="connsiteY11-76" fmla="*/ 1469985 h 1469985"/>
                <a:gd name="connsiteX12-77" fmla="*/ 2974693 w 2986268"/>
                <a:gd name="connsiteY12-78" fmla="*/ 266218 h 1469985"/>
                <a:gd name="connsiteX0-79" fmla="*/ 2974693 w 2986268"/>
                <a:gd name="connsiteY0-80" fmla="*/ 266218 h 1469985"/>
                <a:gd name="connsiteX1-81" fmla="*/ 2592729 w 2986268"/>
                <a:gd name="connsiteY1-82" fmla="*/ 23150 h 1469985"/>
                <a:gd name="connsiteX2-83" fmla="*/ 1307939 w 2986268"/>
                <a:gd name="connsiteY2-84" fmla="*/ 0 h 1469985"/>
                <a:gd name="connsiteX3-85" fmla="*/ 1516283 w 2986268"/>
                <a:gd name="connsiteY3-86" fmla="*/ 324091 h 1469985"/>
                <a:gd name="connsiteX4-87" fmla="*/ 2257063 w 2986268"/>
                <a:gd name="connsiteY4-88" fmla="*/ 324091 h 1469985"/>
                <a:gd name="connsiteX5-89" fmla="*/ 2257063 w 2986268"/>
                <a:gd name="connsiteY5-90" fmla="*/ 601884 h 1469985"/>
                <a:gd name="connsiteX6-91" fmla="*/ 1041721 w 2986268"/>
                <a:gd name="connsiteY6-92" fmla="*/ 567160 h 1469985"/>
                <a:gd name="connsiteX7-93" fmla="*/ 266217 w 2986268"/>
                <a:gd name="connsiteY7-94" fmla="*/ 104172 h 1469985"/>
                <a:gd name="connsiteX8-95" fmla="*/ 0 w 2986268"/>
                <a:gd name="connsiteY8-96" fmla="*/ 381965 h 1469985"/>
                <a:gd name="connsiteX9-97" fmla="*/ 1701478 w 2986268"/>
                <a:gd name="connsiteY9-98" fmla="*/ 1388962 h 1469985"/>
                <a:gd name="connsiteX10-99" fmla="*/ 2639027 w 2986268"/>
                <a:gd name="connsiteY10-100" fmla="*/ 1365813 h 1469985"/>
                <a:gd name="connsiteX11-101" fmla="*/ 2986268 w 2986268"/>
                <a:gd name="connsiteY11-102" fmla="*/ 1469985 h 1469985"/>
                <a:gd name="connsiteX12-103" fmla="*/ 2974693 w 2986268"/>
                <a:gd name="connsiteY12-104" fmla="*/ 266218 h 1469985"/>
                <a:gd name="connsiteX0-105" fmla="*/ 2974693 w 2986268"/>
                <a:gd name="connsiteY0-106" fmla="*/ 266375 h 1470142"/>
                <a:gd name="connsiteX1-107" fmla="*/ 2592729 w 2986268"/>
                <a:gd name="connsiteY1-108" fmla="*/ 23307 h 1470142"/>
                <a:gd name="connsiteX2-109" fmla="*/ 1307939 w 2986268"/>
                <a:gd name="connsiteY2-110" fmla="*/ 157 h 1470142"/>
                <a:gd name="connsiteX3-111" fmla="*/ 1516283 w 2986268"/>
                <a:gd name="connsiteY3-112" fmla="*/ 324248 h 1470142"/>
                <a:gd name="connsiteX4-113" fmla="*/ 2257063 w 2986268"/>
                <a:gd name="connsiteY4-114" fmla="*/ 324248 h 1470142"/>
                <a:gd name="connsiteX5-115" fmla="*/ 2257063 w 2986268"/>
                <a:gd name="connsiteY5-116" fmla="*/ 602041 h 1470142"/>
                <a:gd name="connsiteX6-117" fmla="*/ 1041721 w 2986268"/>
                <a:gd name="connsiteY6-118" fmla="*/ 567317 h 1470142"/>
                <a:gd name="connsiteX7-119" fmla="*/ 266217 w 2986268"/>
                <a:gd name="connsiteY7-120" fmla="*/ 104329 h 1470142"/>
                <a:gd name="connsiteX8-121" fmla="*/ 0 w 2986268"/>
                <a:gd name="connsiteY8-122" fmla="*/ 382122 h 1470142"/>
                <a:gd name="connsiteX9-123" fmla="*/ 1701478 w 2986268"/>
                <a:gd name="connsiteY9-124" fmla="*/ 1389119 h 1470142"/>
                <a:gd name="connsiteX10-125" fmla="*/ 2639027 w 2986268"/>
                <a:gd name="connsiteY10-126" fmla="*/ 1365970 h 1470142"/>
                <a:gd name="connsiteX11-127" fmla="*/ 2986268 w 2986268"/>
                <a:gd name="connsiteY11-128" fmla="*/ 1470142 h 1470142"/>
                <a:gd name="connsiteX12-129" fmla="*/ 2974693 w 2986268"/>
                <a:gd name="connsiteY12-130" fmla="*/ 266375 h 1470142"/>
                <a:gd name="connsiteX0-131" fmla="*/ 2974693 w 2986268"/>
                <a:gd name="connsiteY0-132" fmla="*/ 270369 h 1474136"/>
                <a:gd name="connsiteX1-133" fmla="*/ 2592729 w 2986268"/>
                <a:gd name="connsiteY1-134" fmla="*/ 27301 h 1474136"/>
                <a:gd name="connsiteX2-135" fmla="*/ 1307939 w 2986268"/>
                <a:gd name="connsiteY2-136" fmla="*/ 4151 h 1474136"/>
                <a:gd name="connsiteX3-137" fmla="*/ 1516283 w 2986268"/>
                <a:gd name="connsiteY3-138" fmla="*/ 328242 h 1474136"/>
                <a:gd name="connsiteX4-139" fmla="*/ 2257063 w 2986268"/>
                <a:gd name="connsiteY4-140" fmla="*/ 328242 h 1474136"/>
                <a:gd name="connsiteX5-141" fmla="*/ 2257063 w 2986268"/>
                <a:gd name="connsiteY5-142" fmla="*/ 606035 h 1474136"/>
                <a:gd name="connsiteX6-143" fmla="*/ 1041721 w 2986268"/>
                <a:gd name="connsiteY6-144" fmla="*/ 571311 h 1474136"/>
                <a:gd name="connsiteX7-145" fmla="*/ 266217 w 2986268"/>
                <a:gd name="connsiteY7-146" fmla="*/ 108323 h 1474136"/>
                <a:gd name="connsiteX8-147" fmla="*/ 0 w 2986268"/>
                <a:gd name="connsiteY8-148" fmla="*/ 386116 h 1474136"/>
                <a:gd name="connsiteX9-149" fmla="*/ 1701478 w 2986268"/>
                <a:gd name="connsiteY9-150" fmla="*/ 1393113 h 1474136"/>
                <a:gd name="connsiteX10-151" fmla="*/ 2639027 w 2986268"/>
                <a:gd name="connsiteY10-152" fmla="*/ 1369964 h 1474136"/>
                <a:gd name="connsiteX11-153" fmla="*/ 2986268 w 2986268"/>
                <a:gd name="connsiteY11-154" fmla="*/ 1474136 h 1474136"/>
                <a:gd name="connsiteX12-155" fmla="*/ 2974693 w 2986268"/>
                <a:gd name="connsiteY12-156" fmla="*/ 270369 h 1474136"/>
                <a:gd name="connsiteX0-157" fmla="*/ 2974693 w 2986268"/>
                <a:gd name="connsiteY0-158" fmla="*/ 270369 h 1474136"/>
                <a:gd name="connsiteX1-159" fmla="*/ 2592729 w 2986268"/>
                <a:gd name="connsiteY1-160" fmla="*/ 27301 h 1474136"/>
                <a:gd name="connsiteX2-161" fmla="*/ 1307939 w 2986268"/>
                <a:gd name="connsiteY2-162" fmla="*/ 4151 h 1474136"/>
                <a:gd name="connsiteX3-163" fmla="*/ 1516283 w 2986268"/>
                <a:gd name="connsiteY3-164" fmla="*/ 328242 h 1474136"/>
                <a:gd name="connsiteX4-165" fmla="*/ 2257063 w 2986268"/>
                <a:gd name="connsiteY4-166" fmla="*/ 328242 h 1474136"/>
                <a:gd name="connsiteX5-167" fmla="*/ 2257063 w 2986268"/>
                <a:gd name="connsiteY5-168" fmla="*/ 606035 h 1474136"/>
                <a:gd name="connsiteX6-169" fmla="*/ 1041721 w 2986268"/>
                <a:gd name="connsiteY6-170" fmla="*/ 571311 h 1474136"/>
                <a:gd name="connsiteX7-171" fmla="*/ 266217 w 2986268"/>
                <a:gd name="connsiteY7-172" fmla="*/ 108323 h 1474136"/>
                <a:gd name="connsiteX8-173" fmla="*/ 0 w 2986268"/>
                <a:gd name="connsiteY8-174" fmla="*/ 386116 h 1474136"/>
                <a:gd name="connsiteX9-175" fmla="*/ 1701478 w 2986268"/>
                <a:gd name="connsiteY9-176" fmla="*/ 1393113 h 1474136"/>
                <a:gd name="connsiteX10-177" fmla="*/ 2639027 w 2986268"/>
                <a:gd name="connsiteY10-178" fmla="*/ 1369964 h 1474136"/>
                <a:gd name="connsiteX11-179" fmla="*/ 2986268 w 2986268"/>
                <a:gd name="connsiteY11-180" fmla="*/ 1474136 h 1474136"/>
                <a:gd name="connsiteX12-181" fmla="*/ 2974693 w 2986268"/>
                <a:gd name="connsiteY12-182" fmla="*/ 270369 h 1474136"/>
                <a:gd name="connsiteX0-183" fmla="*/ 2974693 w 2986268"/>
                <a:gd name="connsiteY0-184" fmla="*/ 270369 h 1474136"/>
                <a:gd name="connsiteX1-185" fmla="*/ 2592729 w 2986268"/>
                <a:gd name="connsiteY1-186" fmla="*/ 27301 h 1474136"/>
                <a:gd name="connsiteX2-187" fmla="*/ 1307939 w 2986268"/>
                <a:gd name="connsiteY2-188" fmla="*/ 4151 h 1474136"/>
                <a:gd name="connsiteX3-189" fmla="*/ 1516283 w 2986268"/>
                <a:gd name="connsiteY3-190" fmla="*/ 328242 h 1474136"/>
                <a:gd name="connsiteX4-191" fmla="*/ 2257063 w 2986268"/>
                <a:gd name="connsiteY4-192" fmla="*/ 328242 h 1474136"/>
                <a:gd name="connsiteX5-193" fmla="*/ 2257063 w 2986268"/>
                <a:gd name="connsiteY5-194" fmla="*/ 606035 h 1474136"/>
                <a:gd name="connsiteX6-195" fmla="*/ 1041721 w 2986268"/>
                <a:gd name="connsiteY6-196" fmla="*/ 571311 h 1474136"/>
                <a:gd name="connsiteX7-197" fmla="*/ 266217 w 2986268"/>
                <a:gd name="connsiteY7-198" fmla="*/ 108323 h 1474136"/>
                <a:gd name="connsiteX8-199" fmla="*/ 0 w 2986268"/>
                <a:gd name="connsiteY8-200" fmla="*/ 386116 h 1474136"/>
                <a:gd name="connsiteX9-201" fmla="*/ 1701478 w 2986268"/>
                <a:gd name="connsiteY9-202" fmla="*/ 1393113 h 1474136"/>
                <a:gd name="connsiteX10-203" fmla="*/ 2639027 w 2986268"/>
                <a:gd name="connsiteY10-204" fmla="*/ 1369964 h 1474136"/>
                <a:gd name="connsiteX11-205" fmla="*/ 2986268 w 2986268"/>
                <a:gd name="connsiteY11-206" fmla="*/ 1474136 h 1474136"/>
                <a:gd name="connsiteX12-207" fmla="*/ 2974693 w 2986268"/>
                <a:gd name="connsiteY12-208" fmla="*/ 270369 h 1474136"/>
                <a:gd name="connsiteX0-209" fmla="*/ 2974693 w 2986268"/>
                <a:gd name="connsiteY0-210" fmla="*/ 270369 h 1474136"/>
                <a:gd name="connsiteX1-211" fmla="*/ 2592729 w 2986268"/>
                <a:gd name="connsiteY1-212" fmla="*/ 27301 h 1474136"/>
                <a:gd name="connsiteX2-213" fmla="*/ 1307939 w 2986268"/>
                <a:gd name="connsiteY2-214" fmla="*/ 4151 h 1474136"/>
                <a:gd name="connsiteX3-215" fmla="*/ 1516283 w 2986268"/>
                <a:gd name="connsiteY3-216" fmla="*/ 328242 h 1474136"/>
                <a:gd name="connsiteX4-217" fmla="*/ 2257063 w 2986268"/>
                <a:gd name="connsiteY4-218" fmla="*/ 328242 h 1474136"/>
                <a:gd name="connsiteX5-219" fmla="*/ 2257063 w 2986268"/>
                <a:gd name="connsiteY5-220" fmla="*/ 606035 h 1474136"/>
                <a:gd name="connsiteX6-221" fmla="*/ 1041721 w 2986268"/>
                <a:gd name="connsiteY6-222" fmla="*/ 571311 h 1474136"/>
                <a:gd name="connsiteX7-223" fmla="*/ 266217 w 2986268"/>
                <a:gd name="connsiteY7-224" fmla="*/ 108323 h 1474136"/>
                <a:gd name="connsiteX8-225" fmla="*/ 0 w 2986268"/>
                <a:gd name="connsiteY8-226" fmla="*/ 386116 h 1474136"/>
                <a:gd name="connsiteX9-227" fmla="*/ 1701478 w 2986268"/>
                <a:gd name="connsiteY9-228" fmla="*/ 1393113 h 1474136"/>
                <a:gd name="connsiteX10-229" fmla="*/ 2639027 w 2986268"/>
                <a:gd name="connsiteY10-230" fmla="*/ 1369964 h 1474136"/>
                <a:gd name="connsiteX11-231" fmla="*/ 2986268 w 2986268"/>
                <a:gd name="connsiteY11-232" fmla="*/ 1474136 h 1474136"/>
                <a:gd name="connsiteX12-233" fmla="*/ 2974693 w 2986268"/>
                <a:gd name="connsiteY12-234" fmla="*/ 270369 h 1474136"/>
                <a:gd name="connsiteX0-235" fmla="*/ 2974693 w 2986268"/>
                <a:gd name="connsiteY0-236" fmla="*/ 270369 h 1474136"/>
                <a:gd name="connsiteX1-237" fmla="*/ 2592729 w 2986268"/>
                <a:gd name="connsiteY1-238" fmla="*/ 27301 h 1474136"/>
                <a:gd name="connsiteX2-239" fmla="*/ 1307939 w 2986268"/>
                <a:gd name="connsiteY2-240" fmla="*/ 4151 h 1474136"/>
                <a:gd name="connsiteX3-241" fmla="*/ 1516283 w 2986268"/>
                <a:gd name="connsiteY3-242" fmla="*/ 328242 h 1474136"/>
                <a:gd name="connsiteX4-243" fmla="*/ 2257063 w 2986268"/>
                <a:gd name="connsiteY4-244" fmla="*/ 328242 h 1474136"/>
                <a:gd name="connsiteX5-245" fmla="*/ 2257063 w 2986268"/>
                <a:gd name="connsiteY5-246" fmla="*/ 606035 h 1474136"/>
                <a:gd name="connsiteX6-247" fmla="*/ 1041721 w 2986268"/>
                <a:gd name="connsiteY6-248" fmla="*/ 571311 h 1474136"/>
                <a:gd name="connsiteX7-249" fmla="*/ 266217 w 2986268"/>
                <a:gd name="connsiteY7-250" fmla="*/ 108323 h 1474136"/>
                <a:gd name="connsiteX8-251" fmla="*/ 0 w 2986268"/>
                <a:gd name="connsiteY8-252" fmla="*/ 386116 h 1474136"/>
                <a:gd name="connsiteX9-253" fmla="*/ 1701478 w 2986268"/>
                <a:gd name="connsiteY9-254" fmla="*/ 1393113 h 1474136"/>
                <a:gd name="connsiteX10-255" fmla="*/ 2639027 w 2986268"/>
                <a:gd name="connsiteY10-256" fmla="*/ 1369964 h 1474136"/>
                <a:gd name="connsiteX11-257" fmla="*/ 2986268 w 2986268"/>
                <a:gd name="connsiteY11-258" fmla="*/ 1474136 h 1474136"/>
                <a:gd name="connsiteX12-259" fmla="*/ 2974693 w 2986268"/>
                <a:gd name="connsiteY12-260" fmla="*/ 270369 h 1474136"/>
                <a:gd name="connsiteX0-261" fmla="*/ 2974693 w 2986268"/>
                <a:gd name="connsiteY0-262" fmla="*/ 270369 h 1474136"/>
                <a:gd name="connsiteX1-263" fmla="*/ 2592729 w 2986268"/>
                <a:gd name="connsiteY1-264" fmla="*/ 27301 h 1474136"/>
                <a:gd name="connsiteX2-265" fmla="*/ 1307939 w 2986268"/>
                <a:gd name="connsiteY2-266" fmla="*/ 4151 h 1474136"/>
                <a:gd name="connsiteX3-267" fmla="*/ 1516283 w 2986268"/>
                <a:gd name="connsiteY3-268" fmla="*/ 328242 h 1474136"/>
                <a:gd name="connsiteX4-269" fmla="*/ 2257063 w 2986268"/>
                <a:gd name="connsiteY4-270" fmla="*/ 328242 h 1474136"/>
                <a:gd name="connsiteX5-271" fmla="*/ 2257063 w 2986268"/>
                <a:gd name="connsiteY5-272" fmla="*/ 606035 h 1474136"/>
                <a:gd name="connsiteX6-273" fmla="*/ 1041721 w 2986268"/>
                <a:gd name="connsiteY6-274" fmla="*/ 571311 h 1474136"/>
                <a:gd name="connsiteX7-275" fmla="*/ 266217 w 2986268"/>
                <a:gd name="connsiteY7-276" fmla="*/ 108323 h 1474136"/>
                <a:gd name="connsiteX8-277" fmla="*/ 0 w 2986268"/>
                <a:gd name="connsiteY8-278" fmla="*/ 386116 h 1474136"/>
                <a:gd name="connsiteX9-279" fmla="*/ 1701478 w 2986268"/>
                <a:gd name="connsiteY9-280" fmla="*/ 1393113 h 1474136"/>
                <a:gd name="connsiteX10-281" fmla="*/ 2639027 w 2986268"/>
                <a:gd name="connsiteY10-282" fmla="*/ 1369964 h 1474136"/>
                <a:gd name="connsiteX11-283" fmla="*/ 2986268 w 2986268"/>
                <a:gd name="connsiteY11-284" fmla="*/ 1474136 h 1474136"/>
                <a:gd name="connsiteX12-285" fmla="*/ 2974693 w 2986268"/>
                <a:gd name="connsiteY12-286" fmla="*/ 270369 h 1474136"/>
                <a:gd name="connsiteX0-287" fmla="*/ 2974693 w 2986268"/>
                <a:gd name="connsiteY0-288" fmla="*/ 270369 h 1474136"/>
                <a:gd name="connsiteX1-289" fmla="*/ 2592729 w 2986268"/>
                <a:gd name="connsiteY1-290" fmla="*/ 27301 h 1474136"/>
                <a:gd name="connsiteX2-291" fmla="*/ 1307939 w 2986268"/>
                <a:gd name="connsiteY2-292" fmla="*/ 4151 h 1474136"/>
                <a:gd name="connsiteX3-293" fmla="*/ 1516283 w 2986268"/>
                <a:gd name="connsiteY3-294" fmla="*/ 328242 h 1474136"/>
                <a:gd name="connsiteX4-295" fmla="*/ 2257063 w 2986268"/>
                <a:gd name="connsiteY4-296" fmla="*/ 328242 h 1474136"/>
                <a:gd name="connsiteX5-297" fmla="*/ 2257063 w 2986268"/>
                <a:gd name="connsiteY5-298" fmla="*/ 606035 h 1474136"/>
                <a:gd name="connsiteX6-299" fmla="*/ 1041721 w 2986268"/>
                <a:gd name="connsiteY6-300" fmla="*/ 571311 h 1474136"/>
                <a:gd name="connsiteX7-301" fmla="*/ 266217 w 2986268"/>
                <a:gd name="connsiteY7-302" fmla="*/ 108323 h 1474136"/>
                <a:gd name="connsiteX8-303" fmla="*/ 0 w 2986268"/>
                <a:gd name="connsiteY8-304" fmla="*/ 386116 h 1474136"/>
                <a:gd name="connsiteX9-305" fmla="*/ 1701478 w 2986268"/>
                <a:gd name="connsiteY9-306" fmla="*/ 1393113 h 1474136"/>
                <a:gd name="connsiteX10-307" fmla="*/ 2639027 w 2986268"/>
                <a:gd name="connsiteY10-308" fmla="*/ 1369964 h 1474136"/>
                <a:gd name="connsiteX11-309" fmla="*/ 2986268 w 2986268"/>
                <a:gd name="connsiteY11-310" fmla="*/ 1474136 h 1474136"/>
                <a:gd name="connsiteX12-311" fmla="*/ 2974693 w 2986268"/>
                <a:gd name="connsiteY12-312" fmla="*/ 270369 h 1474136"/>
                <a:gd name="connsiteX0-313" fmla="*/ 2974693 w 2986268"/>
                <a:gd name="connsiteY0-314" fmla="*/ 270369 h 1474136"/>
                <a:gd name="connsiteX1-315" fmla="*/ 2592729 w 2986268"/>
                <a:gd name="connsiteY1-316" fmla="*/ 27301 h 1474136"/>
                <a:gd name="connsiteX2-317" fmla="*/ 1307939 w 2986268"/>
                <a:gd name="connsiteY2-318" fmla="*/ 4151 h 1474136"/>
                <a:gd name="connsiteX3-319" fmla="*/ 1516283 w 2986268"/>
                <a:gd name="connsiteY3-320" fmla="*/ 328242 h 1474136"/>
                <a:gd name="connsiteX4-321" fmla="*/ 2257063 w 2986268"/>
                <a:gd name="connsiteY4-322" fmla="*/ 328242 h 1474136"/>
                <a:gd name="connsiteX5-323" fmla="*/ 2257063 w 2986268"/>
                <a:gd name="connsiteY5-324" fmla="*/ 606035 h 1474136"/>
                <a:gd name="connsiteX6-325" fmla="*/ 1083631 w 2986268"/>
                <a:gd name="connsiteY6-326" fmla="*/ 594171 h 1474136"/>
                <a:gd name="connsiteX7-327" fmla="*/ 266217 w 2986268"/>
                <a:gd name="connsiteY7-328" fmla="*/ 108323 h 1474136"/>
                <a:gd name="connsiteX8-329" fmla="*/ 0 w 2986268"/>
                <a:gd name="connsiteY8-330" fmla="*/ 386116 h 1474136"/>
                <a:gd name="connsiteX9-331" fmla="*/ 1701478 w 2986268"/>
                <a:gd name="connsiteY9-332" fmla="*/ 1393113 h 1474136"/>
                <a:gd name="connsiteX10-333" fmla="*/ 2639027 w 2986268"/>
                <a:gd name="connsiteY10-334" fmla="*/ 1369964 h 1474136"/>
                <a:gd name="connsiteX11-335" fmla="*/ 2986268 w 2986268"/>
                <a:gd name="connsiteY11-336" fmla="*/ 1474136 h 1474136"/>
                <a:gd name="connsiteX12-337" fmla="*/ 2974693 w 2986268"/>
                <a:gd name="connsiteY12-338" fmla="*/ 270369 h 1474136"/>
                <a:gd name="connsiteX0-339" fmla="*/ 2974693 w 2986268"/>
                <a:gd name="connsiteY0-340" fmla="*/ 270369 h 1474136"/>
                <a:gd name="connsiteX1-341" fmla="*/ 2592729 w 2986268"/>
                <a:gd name="connsiteY1-342" fmla="*/ 27301 h 1474136"/>
                <a:gd name="connsiteX2-343" fmla="*/ 1307939 w 2986268"/>
                <a:gd name="connsiteY2-344" fmla="*/ 4151 h 1474136"/>
                <a:gd name="connsiteX3-345" fmla="*/ 1516283 w 2986268"/>
                <a:gd name="connsiteY3-346" fmla="*/ 328242 h 1474136"/>
                <a:gd name="connsiteX4-347" fmla="*/ 2257063 w 2986268"/>
                <a:gd name="connsiteY4-348" fmla="*/ 328242 h 1474136"/>
                <a:gd name="connsiteX5-349" fmla="*/ 2257063 w 2986268"/>
                <a:gd name="connsiteY5-350" fmla="*/ 606035 h 1474136"/>
                <a:gd name="connsiteX6-351" fmla="*/ 1083631 w 2986268"/>
                <a:gd name="connsiteY6-352" fmla="*/ 594171 h 1474136"/>
                <a:gd name="connsiteX7-353" fmla="*/ 266217 w 2986268"/>
                <a:gd name="connsiteY7-354" fmla="*/ 108323 h 1474136"/>
                <a:gd name="connsiteX8-355" fmla="*/ 0 w 2986268"/>
                <a:gd name="connsiteY8-356" fmla="*/ 386116 h 1474136"/>
                <a:gd name="connsiteX9-357" fmla="*/ 1701478 w 2986268"/>
                <a:gd name="connsiteY9-358" fmla="*/ 1393113 h 1474136"/>
                <a:gd name="connsiteX10-359" fmla="*/ 2639027 w 2986268"/>
                <a:gd name="connsiteY10-360" fmla="*/ 1369964 h 1474136"/>
                <a:gd name="connsiteX11-361" fmla="*/ 2986268 w 2986268"/>
                <a:gd name="connsiteY11-362" fmla="*/ 1474136 h 1474136"/>
                <a:gd name="connsiteX12-363" fmla="*/ 2974693 w 2986268"/>
                <a:gd name="connsiteY12-364" fmla="*/ 270369 h 1474136"/>
                <a:gd name="connsiteX0-365" fmla="*/ 2974693 w 2986268"/>
                <a:gd name="connsiteY0-366" fmla="*/ 270369 h 1474136"/>
                <a:gd name="connsiteX1-367" fmla="*/ 2592729 w 2986268"/>
                <a:gd name="connsiteY1-368" fmla="*/ 27301 h 1474136"/>
                <a:gd name="connsiteX2-369" fmla="*/ 1307939 w 2986268"/>
                <a:gd name="connsiteY2-370" fmla="*/ 4151 h 1474136"/>
                <a:gd name="connsiteX3-371" fmla="*/ 1516283 w 2986268"/>
                <a:gd name="connsiteY3-372" fmla="*/ 328242 h 1474136"/>
                <a:gd name="connsiteX4-373" fmla="*/ 2257063 w 2986268"/>
                <a:gd name="connsiteY4-374" fmla="*/ 328242 h 1474136"/>
                <a:gd name="connsiteX5-375" fmla="*/ 2257063 w 2986268"/>
                <a:gd name="connsiteY5-376" fmla="*/ 606035 h 1474136"/>
                <a:gd name="connsiteX6-377" fmla="*/ 1083631 w 2986268"/>
                <a:gd name="connsiteY6-378" fmla="*/ 594171 h 1474136"/>
                <a:gd name="connsiteX7-379" fmla="*/ 266217 w 2986268"/>
                <a:gd name="connsiteY7-380" fmla="*/ 108323 h 1474136"/>
                <a:gd name="connsiteX8-381" fmla="*/ 0 w 2986268"/>
                <a:gd name="connsiteY8-382" fmla="*/ 386116 h 1474136"/>
                <a:gd name="connsiteX9-383" fmla="*/ 1701478 w 2986268"/>
                <a:gd name="connsiteY9-384" fmla="*/ 1393113 h 1474136"/>
                <a:gd name="connsiteX10-385" fmla="*/ 2639027 w 2986268"/>
                <a:gd name="connsiteY10-386" fmla="*/ 1369964 h 1474136"/>
                <a:gd name="connsiteX11-387" fmla="*/ 2986268 w 2986268"/>
                <a:gd name="connsiteY11-388" fmla="*/ 1474136 h 1474136"/>
                <a:gd name="connsiteX12-389" fmla="*/ 2974693 w 2986268"/>
                <a:gd name="connsiteY12-390" fmla="*/ 270369 h 1474136"/>
                <a:gd name="connsiteX0-391" fmla="*/ 2974693 w 2986268"/>
                <a:gd name="connsiteY0-392" fmla="*/ 270369 h 1474136"/>
                <a:gd name="connsiteX1-393" fmla="*/ 2592729 w 2986268"/>
                <a:gd name="connsiteY1-394" fmla="*/ 27301 h 1474136"/>
                <a:gd name="connsiteX2-395" fmla="*/ 1307939 w 2986268"/>
                <a:gd name="connsiteY2-396" fmla="*/ 4151 h 1474136"/>
                <a:gd name="connsiteX3-397" fmla="*/ 1516283 w 2986268"/>
                <a:gd name="connsiteY3-398" fmla="*/ 328242 h 1474136"/>
                <a:gd name="connsiteX4-399" fmla="*/ 2257063 w 2986268"/>
                <a:gd name="connsiteY4-400" fmla="*/ 328242 h 1474136"/>
                <a:gd name="connsiteX5-401" fmla="*/ 2257063 w 2986268"/>
                <a:gd name="connsiteY5-402" fmla="*/ 606035 h 1474136"/>
                <a:gd name="connsiteX6-403" fmla="*/ 1083631 w 2986268"/>
                <a:gd name="connsiteY6-404" fmla="*/ 594171 h 1474136"/>
                <a:gd name="connsiteX7-405" fmla="*/ 266217 w 2986268"/>
                <a:gd name="connsiteY7-406" fmla="*/ 108323 h 1474136"/>
                <a:gd name="connsiteX8-407" fmla="*/ 0 w 2986268"/>
                <a:gd name="connsiteY8-408" fmla="*/ 386116 h 1474136"/>
                <a:gd name="connsiteX9-409" fmla="*/ 1701478 w 2986268"/>
                <a:gd name="connsiteY9-410" fmla="*/ 1393113 h 1474136"/>
                <a:gd name="connsiteX10-411" fmla="*/ 2639027 w 2986268"/>
                <a:gd name="connsiteY10-412" fmla="*/ 1369964 h 1474136"/>
                <a:gd name="connsiteX11-413" fmla="*/ 2986268 w 2986268"/>
                <a:gd name="connsiteY11-414" fmla="*/ 1474136 h 1474136"/>
                <a:gd name="connsiteX12-415" fmla="*/ 2974693 w 2986268"/>
                <a:gd name="connsiteY12-416" fmla="*/ 270369 h 1474136"/>
                <a:gd name="connsiteX0-417" fmla="*/ 3032383 w 3043958"/>
                <a:gd name="connsiteY0-418" fmla="*/ 270369 h 1474136"/>
                <a:gd name="connsiteX1-419" fmla="*/ 2650419 w 3043958"/>
                <a:gd name="connsiteY1-420" fmla="*/ 27301 h 1474136"/>
                <a:gd name="connsiteX2-421" fmla="*/ 1365629 w 3043958"/>
                <a:gd name="connsiteY2-422" fmla="*/ 4151 h 1474136"/>
                <a:gd name="connsiteX3-423" fmla="*/ 1573973 w 3043958"/>
                <a:gd name="connsiteY3-424" fmla="*/ 328242 h 1474136"/>
                <a:gd name="connsiteX4-425" fmla="*/ 2314753 w 3043958"/>
                <a:gd name="connsiteY4-426" fmla="*/ 328242 h 1474136"/>
                <a:gd name="connsiteX5-427" fmla="*/ 2314753 w 3043958"/>
                <a:gd name="connsiteY5-428" fmla="*/ 606035 h 1474136"/>
                <a:gd name="connsiteX6-429" fmla="*/ 1141321 w 3043958"/>
                <a:gd name="connsiteY6-430" fmla="*/ 594171 h 1474136"/>
                <a:gd name="connsiteX7-431" fmla="*/ 323907 w 3043958"/>
                <a:gd name="connsiteY7-432" fmla="*/ 108323 h 1474136"/>
                <a:gd name="connsiteX8-433" fmla="*/ 57690 w 3043958"/>
                <a:gd name="connsiteY8-434" fmla="*/ 386116 h 1474136"/>
                <a:gd name="connsiteX9-435" fmla="*/ 1759168 w 3043958"/>
                <a:gd name="connsiteY9-436" fmla="*/ 1393113 h 1474136"/>
                <a:gd name="connsiteX10-437" fmla="*/ 2696717 w 3043958"/>
                <a:gd name="connsiteY10-438" fmla="*/ 1369964 h 1474136"/>
                <a:gd name="connsiteX11-439" fmla="*/ 3043958 w 3043958"/>
                <a:gd name="connsiteY11-440" fmla="*/ 1474136 h 1474136"/>
                <a:gd name="connsiteX12-441" fmla="*/ 3032383 w 3043958"/>
                <a:gd name="connsiteY12-442" fmla="*/ 270369 h 1474136"/>
                <a:gd name="connsiteX0-443" fmla="*/ 3032383 w 3043958"/>
                <a:gd name="connsiteY0-444" fmla="*/ 270369 h 1474136"/>
                <a:gd name="connsiteX1-445" fmla="*/ 2650419 w 3043958"/>
                <a:gd name="connsiteY1-446" fmla="*/ 27301 h 1474136"/>
                <a:gd name="connsiteX2-447" fmla="*/ 1365629 w 3043958"/>
                <a:gd name="connsiteY2-448" fmla="*/ 4151 h 1474136"/>
                <a:gd name="connsiteX3-449" fmla="*/ 1573973 w 3043958"/>
                <a:gd name="connsiteY3-450" fmla="*/ 328242 h 1474136"/>
                <a:gd name="connsiteX4-451" fmla="*/ 2314753 w 3043958"/>
                <a:gd name="connsiteY4-452" fmla="*/ 328242 h 1474136"/>
                <a:gd name="connsiteX5-453" fmla="*/ 2314753 w 3043958"/>
                <a:gd name="connsiteY5-454" fmla="*/ 606035 h 1474136"/>
                <a:gd name="connsiteX6-455" fmla="*/ 1141321 w 3043958"/>
                <a:gd name="connsiteY6-456" fmla="*/ 594171 h 1474136"/>
                <a:gd name="connsiteX7-457" fmla="*/ 323907 w 3043958"/>
                <a:gd name="connsiteY7-458" fmla="*/ 108323 h 1474136"/>
                <a:gd name="connsiteX8-459" fmla="*/ 57690 w 3043958"/>
                <a:gd name="connsiteY8-460" fmla="*/ 386116 h 1474136"/>
                <a:gd name="connsiteX9-461" fmla="*/ 1759168 w 3043958"/>
                <a:gd name="connsiteY9-462" fmla="*/ 1393113 h 1474136"/>
                <a:gd name="connsiteX10-463" fmla="*/ 2696717 w 3043958"/>
                <a:gd name="connsiteY10-464" fmla="*/ 1369964 h 1474136"/>
                <a:gd name="connsiteX11-465" fmla="*/ 3043958 w 3043958"/>
                <a:gd name="connsiteY11-466" fmla="*/ 1474136 h 1474136"/>
                <a:gd name="connsiteX12-467" fmla="*/ 3032383 w 3043958"/>
                <a:gd name="connsiteY12-468" fmla="*/ 270369 h 1474136"/>
                <a:gd name="connsiteX0-469" fmla="*/ 3032383 w 3043958"/>
                <a:gd name="connsiteY0-470" fmla="*/ 270369 h 1474136"/>
                <a:gd name="connsiteX1-471" fmla="*/ 2650419 w 3043958"/>
                <a:gd name="connsiteY1-472" fmla="*/ 27301 h 1474136"/>
                <a:gd name="connsiteX2-473" fmla="*/ 1365629 w 3043958"/>
                <a:gd name="connsiteY2-474" fmla="*/ 4151 h 1474136"/>
                <a:gd name="connsiteX3-475" fmla="*/ 1573973 w 3043958"/>
                <a:gd name="connsiteY3-476" fmla="*/ 328242 h 1474136"/>
                <a:gd name="connsiteX4-477" fmla="*/ 2314753 w 3043958"/>
                <a:gd name="connsiteY4-478" fmla="*/ 328242 h 1474136"/>
                <a:gd name="connsiteX5-479" fmla="*/ 2314753 w 3043958"/>
                <a:gd name="connsiteY5-480" fmla="*/ 606035 h 1474136"/>
                <a:gd name="connsiteX6-481" fmla="*/ 1141321 w 3043958"/>
                <a:gd name="connsiteY6-482" fmla="*/ 594171 h 1474136"/>
                <a:gd name="connsiteX7-483" fmla="*/ 323907 w 3043958"/>
                <a:gd name="connsiteY7-484" fmla="*/ 108323 h 1474136"/>
                <a:gd name="connsiteX8-485" fmla="*/ 57690 w 3043958"/>
                <a:gd name="connsiteY8-486" fmla="*/ 386116 h 1474136"/>
                <a:gd name="connsiteX9-487" fmla="*/ 1759168 w 3043958"/>
                <a:gd name="connsiteY9-488" fmla="*/ 1393113 h 1474136"/>
                <a:gd name="connsiteX10-489" fmla="*/ 2696717 w 3043958"/>
                <a:gd name="connsiteY10-490" fmla="*/ 1369964 h 1474136"/>
                <a:gd name="connsiteX11-491" fmla="*/ 3043958 w 3043958"/>
                <a:gd name="connsiteY11-492" fmla="*/ 1474136 h 1474136"/>
                <a:gd name="connsiteX12-493" fmla="*/ 3032383 w 3043958"/>
                <a:gd name="connsiteY12-494" fmla="*/ 270369 h 1474136"/>
                <a:gd name="connsiteX0-495" fmla="*/ 3032383 w 3043958"/>
                <a:gd name="connsiteY0-496" fmla="*/ 270369 h 1474136"/>
                <a:gd name="connsiteX1-497" fmla="*/ 2650419 w 3043958"/>
                <a:gd name="connsiteY1-498" fmla="*/ 27301 h 1474136"/>
                <a:gd name="connsiteX2-499" fmla="*/ 1365629 w 3043958"/>
                <a:gd name="connsiteY2-500" fmla="*/ 4151 h 1474136"/>
                <a:gd name="connsiteX3-501" fmla="*/ 1573973 w 3043958"/>
                <a:gd name="connsiteY3-502" fmla="*/ 328242 h 1474136"/>
                <a:gd name="connsiteX4-503" fmla="*/ 2314753 w 3043958"/>
                <a:gd name="connsiteY4-504" fmla="*/ 328242 h 1474136"/>
                <a:gd name="connsiteX5-505" fmla="*/ 2314753 w 3043958"/>
                <a:gd name="connsiteY5-506" fmla="*/ 606035 h 1474136"/>
                <a:gd name="connsiteX6-507" fmla="*/ 1141321 w 3043958"/>
                <a:gd name="connsiteY6-508" fmla="*/ 594171 h 1474136"/>
                <a:gd name="connsiteX7-509" fmla="*/ 323907 w 3043958"/>
                <a:gd name="connsiteY7-510" fmla="*/ 108323 h 1474136"/>
                <a:gd name="connsiteX8-511" fmla="*/ 57690 w 3043958"/>
                <a:gd name="connsiteY8-512" fmla="*/ 386116 h 1474136"/>
                <a:gd name="connsiteX9-513" fmla="*/ 1759168 w 3043958"/>
                <a:gd name="connsiteY9-514" fmla="*/ 1393113 h 1474136"/>
                <a:gd name="connsiteX10-515" fmla="*/ 2696717 w 3043958"/>
                <a:gd name="connsiteY10-516" fmla="*/ 1369964 h 1474136"/>
                <a:gd name="connsiteX11-517" fmla="*/ 3043958 w 3043958"/>
                <a:gd name="connsiteY11-518" fmla="*/ 1474136 h 1474136"/>
                <a:gd name="connsiteX12-519" fmla="*/ 3032383 w 3043958"/>
                <a:gd name="connsiteY12-520" fmla="*/ 270369 h 1474136"/>
                <a:gd name="connsiteX0-521" fmla="*/ 3032383 w 3043958"/>
                <a:gd name="connsiteY0-522" fmla="*/ 270369 h 1534221"/>
                <a:gd name="connsiteX1-523" fmla="*/ 2650419 w 3043958"/>
                <a:gd name="connsiteY1-524" fmla="*/ 27301 h 1534221"/>
                <a:gd name="connsiteX2-525" fmla="*/ 1365629 w 3043958"/>
                <a:gd name="connsiteY2-526" fmla="*/ 4151 h 1534221"/>
                <a:gd name="connsiteX3-527" fmla="*/ 1573973 w 3043958"/>
                <a:gd name="connsiteY3-528" fmla="*/ 328242 h 1534221"/>
                <a:gd name="connsiteX4-529" fmla="*/ 2314753 w 3043958"/>
                <a:gd name="connsiteY4-530" fmla="*/ 328242 h 1534221"/>
                <a:gd name="connsiteX5-531" fmla="*/ 2314753 w 3043958"/>
                <a:gd name="connsiteY5-532" fmla="*/ 606035 h 1534221"/>
                <a:gd name="connsiteX6-533" fmla="*/ 1141321 w 3043958"/>
                <a:gd name="connsiteY6-534" fmla="*/ 594171 h 1534221"/>
                <a:gd name="connsiteX7-535" fmla="*/ 323907 w 3043958"/>
                <a:gd name="connsiteY7-536" fmla="*/ 108323 h 1534221"/>
                <a:gd name="connsiteX8-537" fmla="*/ 57690 w 3043958"/>
                <a:gd name="connsiteY8-538" fmla="*/ 386116 h 1534221"/>
                <a:gd name="connsiteX9-539" fmla="*/ 1759168 w 3043958"/>
                <a:gd name="connsiteY9-540" fmla="*/ 1393113 h 1534221"/>
                <a:gd name="connsiteX10-541" fmla="*/ 2696717 w 3043958"/>
                <a:gd name="connsiteY10-542" fmla="*/ 1369964 h 1534221"/>
                <a:gd name="connsiteX11-543" fmla="*/ 3043958 w 3043958"/>
                <a:gd name="connsiteY11-544" fmla="*/ 1474136 h 1534221"/>
                <a:gd name="connsiteX12-545" fmla="*/ 3032383 w 3043958"/>
                <a:gd name="connsiteY12-546" fmla="*/ 270369 h 1534221"/>
                <a:gd name="connsiteX0-547" fmla="*/ 3032383 w 3043958"/>
                <a:gd name="connsiteY0-548" fmla="*/ 270369 h 1537304"/>
                <a:gd name="connsiteX1-549" fmla="*/ 2650419 w 3043958"/>
                <a:gd name="connsiteY1-550" fmla="*/ 27301 h 1537304"/>
                <a:gd name="connsiteX2-551" fmla="*/ 1365629 w 3043958"/>
                <a:gd name="connsiteY2-552" fmla="*/ 4151 h 1537304"/>
                <a:gd name="connsiteX3-553" fmla="*/ 1573973 w 3043958"/>
                <a:gd name="connsiteY3-554" fmla="*/ 328242 h 1537304"/>
                <a:gd name="connsiteX4-555" fmla="*/ 2314753 w 3043958"/>
                <a:gd name="connsiteY4-556" fmla="*/ 328242 h 1537304"/>
                <a:gd name="connsiteX5-557" fmla="*/ 2314753 w 3043958"/>
                <a:gd name="connsiteY5-558" fmla="*/ 606035 h 1537304"/>
                <a:gd name="connsiteX6-559" fmla="*/ 1141321 w 3043958"/>
                <a:gd name="connsiteY6-560" fmla="*/ 594171 h 1537304"/>
                <a:gd name="connsiteX7-561" fmla="*/ 323907 w 3043958"/>
                <a:gd name="connsiteY7-562" fmla="*/ 108323 h 1537304"/>
                <a:gd name="connsiteX8-563" fmla="*/ 57690 w 3043958"/>
                <a:gd name="connsiteY8-564" fmla="*/ 386116 h 1537304"/>
                <a:gd name="connsiteX9-565" fmla="*/ 1759168 w 3043958"/>
                <a:gd name="connsiteY9-566" fmla="*/ 1393113 h 1537304"/>
                <a:gd name="connsiteX10-567" fmla="*/ 2696717 w 3043958"/>
                <a:gd name="connsiteY10-568" fmla="*/ 1369964 h 1537304"/>
                <a:gd name="connsiteX11-569" fmla="*/ 3043958 w 3043958"/>
                <a:gd name="connsiteY11-570" fmla="*/ 1474136 h 1537304"/>
                <a:gd name="connsiteX12-571" fmla="*/ 3032383 w 3043958"/>
                <a:gd name="connsiteY12-572" fmla="*/ 270369 h 1537304"/>
                <a:gd name="connsiteX0-573" fmla="*/ 3032383 w 3043958"/>
                <a:gd name="connsiteY0-574" fmla="*/ 270369 h 1544597"/>
                <a:gd name="connsiteX1-575" fmla="*/ 2650419 w 3043958"/>
                <a:gd name="connsiteY1-576" fmla="*/ 27301 h 1544597"/>
                <a:gd name="connsiteX2-577" fmla="*/ 1365629 w 3043958"/>
                <a:gd name="connsiteY2-578" fmla="*/ 4151 h 1544597"/>
                <a:gd name="connsiteX3-579" fmla="*/ 1573973 w 3043958"/>
                <a:gd name="connsiteY3-580" fmla="*/ 328242 h 1544597"/>
                <a:gd name="connsiteX4-581" fmla="*/ 2314753 w 3043958"/>
                <a:gd name="connsiteY4-582" fmla="*/ 328242 h 1544597"/>
                <a:gd name="connsiteX5-583" fmla="*/ 2314753 w 3043958"/>
                <a:gd name="connsiteY5-584" fmla="*/ 606035 h 1544597"/>
                <a:gd name="connsiteX6-585" fmla="*/ 1141321 w 3043958"/>
                <a:gd name="connsiteY6-586" fmla="*/ 594171 h 1544597"/>
                <a:gd name="connsiteX7-587" fmla="*/ 323907 w 3043958"/>
                <a:gd name="connsiteY7-588" fmla="*/ 108323 h 1544597"/>
                <a:gd name="connsiteX8-589" fmla="*/ 57690 w 3043958"/>
                <a:gd name="connsiteY8-590" fmla="*/ 386116 h 1544597"/>
                <a:gd name="connsiteX9-591" fmla="*/ 1759168 w 3043958"/>
                <a:gd name="connsiteY9-592" fmla="*/ 1393113 h 1544597"/>
                <a:gd name="connsiteX10-593" fmla="*/ 2685287 w 3043958"/>
                <a:gd name="connsiteY10-594" fmla="*/ 1411874 h 1544597"/>
                <a:gd name="connsiteX11-595" fmla="*/ 3043958 w 3043958"/>
                <a:gd name="connsiteY11-596" fmla="*/ 1474136 h 1544597"/>
                <a:gd name="connsiteX12-597" fmla="*/ 3032383 w 3043958"/>
                <a:gd name="connsiteY12-598" fmla="*/ 270369 h 1544597"/>
                <a:gd name="connsiteX0-599" fmla="*/ 3032383 w 3043958"/>
                <a:gd name="connsiteY0-600" fmla="*/ 270369 h 1544597"/>
                <a:gd name="connsiteX1-601" fmla="*/ 2650419 w 3043958"/>
                <a:gd name="connsiteY1-602" fmla="*/ 27301 h 1544597"/>
                <a:gd name="connsiteX2-603" fmla="*/ 1365629 w 3043958"/>
                <a:gd name="connsiteY2-604" fmla="*/ 4151 h 1544597"/>
                <a:gd name="connsiteX3-605" fmla="*/ 1573973 w 3043958"/>
                <a:gd name="connsiteY3-606" fmla="*/ 328242 h 1544597"/>
                <a:gd name="connsiteX4-607" fmla="*/ 2314753 w 3043958"/>
                <a:gd name="connsiteY4-608" fmla="*/ 328242 h 1544597"/>
                <a:gd name="connsiteX5-609" fmla="*/ 2314753 w 3043958"/>
                <a:gd name="connsiteY5-610" fmla="*/ 606035 h 1544597"/>
                <a:gd name="connsiteX6-611" fmla="*/ 1141321 w 3043958"/>
                <a:gd name="connsiteY6-612" fmla="*/ 594171 h 1544597"/>
                <a:gd name="connsiteX7-613" fmla="*/ 323907 w 3043958"/>
                <a:gd name="connsiteY7-614" fmla="*/ 108323 h 1544597"/>
                <a:gd name="connsiteX8-615" fmla="*/ 57690 w 3043958"/>
                <a:gd name="connsiteY8-616" fmla="*/ 386116 h 1544597"/>
                <a:gd name="connsiteX9-617" fmla="*/ 1759168 w 3043958"/>
                <a:gd name="connsiteY9-618" fmla="*/ 1393113 h 1544597"/>
                <a:gd name="connsiteX10-619" fmla="*/ 2685287 w 3043958"/>
                <a:gd name="connsiteY10-620" fmla="*/ 1411874 h 1544597"/>
                <a:gd name="connsiteX11-621" fmla="*/ 3043958 w 3043958"/>
                <a:gd name="connsiteY11-622" fmla="*/ 1474136 h 1544597"/>
                <a:gd name="connsiteX12-623" fmla="*/ 3032383 w 3043958"/>
                <a:gd name="connsiteY12-624" fmla="*/ 270369 h 1544597"/>
                <a:gd name="connsiteX0-625" fmla="*/ 3032383 w 3044116"/>
                <a:gd name="connsiteY0-626" fmla="*/ 270369 h 1640581"/>
                <a:gd name="connsiteX1-627" fmla="*/ 2650419 w 3044116"/>
                <a:gd name="connsiteY1-628" fmla="*/ 27301 h 1640581"/>
                <a:gd name="connsiteX2-629" fmla="*/ 1365629 w 3044116"/>
                <a:gd name="connsiteY2-630" fmla="*/ 4151 h 1640581"/>
                <a:gd name="connsiteX3-631" fmla="*/ 1573973 w 3044116"/>
                <a:gd name="connsiteY3-632" fmla="*/ 328242 h 1640581"/>
                <a:gd name="connsiteX4-633" fmla="*/ 2314753 w 3044116"/>
                <a:gd name="connsiteY4-634" fmla="*/ 328242 h 1640581"/>
                <a:gd name="connsiteX5-635" fmla="*/ 2314753 w 3044116"/>
                <a:gd name="connsiteY5-636" fmla="*/ 606035 h 1640581"/>
                <a:gd name="connsiteX6-637" fmla="*/ 1141321 w 3044116"/>
                <a:gd name="connsiteY6-638" fmla="*/ 594171 h 1640581"/>
                <a:gd name="connsiteX7-639" fmla="*/ 323907 w 3044116"/>
                <a:gd name="connsiteY7-640" fmla="*/ 108323 h 1640581"/>
                <a:gd name="connsiteX8-641" fmla="*/ 57690 w 3044116"/>
                <a:gd name="connsiteY8-642" fmla="*/ 386116 h 1640581"/>
                <a:gd name="connsiteX9-643" fmla="*/ 1759168 w 3044116"/>
                <a:gd name="connsiteY9-644" fmla="*/ 1393113 h 1640581"/>
                <a:gd name="connsiteX10-645" fmla="*/ 2685287 w 3044116"/>
                <a:gd name="connsiteY10-646" fmla="*/ 1411874 h 1640581"/>
                <a:gd name="connsiteX11-647" fmla="*/ 3043958 w 3044116"/>
                <a:gd name="connsiteY11-648" fmla="*/ 1474136 h 1640581"/>
                <a:gd name="connsiteX12-649" fmla="*/ 3032383 w 3044116"/>
                <a:gd name="connsiteY12-650" fmla="*/ 270369 h 1640581"/>
                <a:gd name="connsiteX0-651" fmla="*/ 3032383 w 3067370"/>
                <a:gd name="connsiteY0-652" fmla="*/ 270369 h 1487137"/>
                <a:gd name="connsiteX1-653" fmla="*/ 2650419 w 3067370"/>
                <a:gd name="connsiteY1-654" fmla="*/ 27301 h 1487137"/>
                <a:gd name="connsiteX2-655" fmla="*/ 1365629 w 3067370"/>
                <a:gd name="connsiteY2-656" fmla="*/ 4151 h 1487137"/>
                <a:gd name="connsiteX3-657" fmla="*/ 1573973 w 3067370"/>
                <a:gd name="connsiteY3-658" fmla="*/ 328242 h 1487137"/>
                <a:gd name="connsiteX4-659" fmla="*/ 2314753 w 3067370"/>
                <a:gd name="connsiteY4-660" fmla="*/ 328242 h 1487137"/>
                <a:gd name="connsiteX5-661" fmla="*/ 2314753 w 3067370"/>
                <a:gd name="connsiteY5-662" fmla="*/ 606035 h 1487137"/>
                <a:gd name="connsiteX6-663" fmla="*/ 1141321 w 3067370"/>
                <a:gd name="connsiteY6-664" fmla="*/ 594171 h 1487137"/>
                <a:gd name="connsiteX7-665" fmla="*/ 323907 w 3067370"/>
                <a:gd name="connsiteY7-666" fmla="*/ 108323 h 1487137"/>
                <a:gd name="connsiteX8-667" fmla="*/ 57690 w 3067370"/>
                <a:gd name="connsiteY8-668" fmla="*/ 386116 h 1487137"/>
                <a:gd name="connsiteX9-669" fmla="*/ 1759168 w 3067370"/>
                <a:gd name="connsiteY9-670" fmla="*/ 1393113 h 1487137"/>
                <a:gd name="connsiteX10-671" fmla="*/ 2685287 w 3067370"/>
                <a:gd name="connsiteY10-672" fmla="*/ 1411874 h 1487137"/>
                <a:gd name="connsiteX11-673" fmla="*/ 3043958 w 3067370"/>
                <a:gd name="connsiteY11-674" fmla="*/ 1474136 h 1487137"/>
                <a:gd name="connsiteX12-675" fmla="*/ 3032383 w 3067370"/>
                <a:gd name="connsiteY12-676" fmla="*/ 270369 h 1487137"/>
                <a:gd name="connsiteX0-677" fmla="*/ 3032383 w 3067370"/>
                <a:gd name="connsiteY0-678" fmla="*/ 270369 h 1487137"/>
                <a:gd name="connsiteX1-679" fmla="*/ 2650419 w 3067370"/>
                <a:gd name="connsiteY1-680" fmla="*/ 27301 h 1487137"/>
                <a:gd name="connsiteX2-681" fmla="*/ 1365629 w 3067370"/>
                <a:gd name="connsiteY2-682" fmla="*/ 4151 h 1487137"/>
                <a:gd name="connsiteX3-683" fmla="*/ 1573973 w 3067370"/>
                <a:gd name="connsiteY3-684" fmla="*/ 328242 h 1487137"/>
                <a:gd name="connsiteX4-685" fmla="*/ 2314753 w 3067370"/>
                <a:gd name="connsiteY4-686" fmla="*/ 328242 h 1487137"/>
                <a:gd name="connsiteX5-687" fmla="*/ 2314753 w 3067370"/>
                <a:gd name="connsiteY5-688" fmla="*/ 606035 h 1487137"/>
                <a:gd name="connsiteX6-689" fmla="*/ 1141321 w 3067370"/>
                <a:gd name="connsiteY6-690" fmla="*/ 594171 h 1487137"/>
                <a:gd name="connsiteX7-691" fmla="*/ 323907 w 3067370"/>
                <a:gd name="connsiteY7-692" fmla="*/ 108323 h 1487137"/>
                <a:gd name="connsiteX8-693" fmla="*/ 57690 w 3067370"/>
                <a:gd name="connsiteY8-694" fmla="*/ 386116 h 1487137"/>
                <a:gd name="connsiteX9-695" fmla="*/ 1759168 w 3067370"/>
                <a:gd name="connsiteY9-696" fmla="*/ 1393113 h 1487137"/>
                <a:gd name="connsiteX10-697" fmla="*/ 2685287 w 3067370"/>
                <a:gd name="connsiteY10-698" fmla="*/ 1411874 h 1487137"/>
                <a:gd name="connsiteX11-699" fmla="*/ 3043958 w 3067370"/>
                <a:gd name="connsiteY11-700" fmla="*/ 1474136 h 1487137"/>
                <a:gd name="connsiteX12-701" fmla="*/ 3032383 w 3067370"/>
                <a:gd name="connsiteY12-702" fmla="*/ 270369 h 1487137"/>
                <a:gd name="connsiteX0-703" fmla="*/ 3032383 w 3044704"/>
                <a:gd name="connsiteY0-704" fmla="*/ 270369 h 1487137"/>
                <a:gd name="connsiteX1-705" fmla="*/ 2650419 w 3044704"/>
                <a:gd name="connsiteY1-706" fmla="*/ 27301 h 1487137"/>
                <a:gd name="connsiteX2-707" fmla="*/ 1365629 w 3044704"/>
                <a:gd name="connsiteY2-708" fmla="*/ 4151 h 1487137"/>
                <a:gd name="connsiteX3-709" fmla="*/ 1573973 w 3044704"/>
                <a:gd name="connsiteY3-710" fmla="*/ 328242 h 1487137"/>
                <a:gd name="connsiteX4-711" fmla="*/ 2314753 w 3044704"/>
                <a:gd name="connsiteY4-712" fmla="*/ 328242 h 1487137"/>
                <a:gd name="connsiteX5-713" fmla="*/ 2314753 w 3044704"/>
                <a:gd name="connsiteY5-714" fmla="*/ 606035 h 1487137"/>
                <a:gd name="connsiteX6-715" fmla="*/ 1141321 w 3044704"/>
                <a:gd name="connsiteY6-716" fmla="*/ 594171 h 1487137"/>
                <a:gd name="connsiteX7-717" fmla="*/ 323907 w 3044704"/>
                <a:gd name="connsiteY7-718" fmla="*/ 108323 h 1487137"/>
                <a:gd name="connsiteX8-719" fmla="*/ 57690 w 3044704"/>
                <a:gd name="connsiteY8-720" fmla="*/ 386116 h 1487137"/>
                <a:gd name="connsiteX9-721" fmla="*/ 1759168 w 3044704"/>
                <a:gd name="connsiteY9-722" fmla="*/ 1393113 h 1487137"/>
                <a:gd name="connsiteX10-723" fmla="*/ 2685287 w 3044704"/>
                <a:gd name="connsiteY10-724" fmla="*/ 1411874 h 1487137"/>
                <a:gd name="connsiteX11-725" fmla="*/ 3043958 w 3044704"/>
                <a:gd name="connsiteY11-726" fmla="*/ 1474136 h 1487137"/>
                <a:gd name="connsiteX12-727" fmla="*/ 3032383 w 3044704"/>
                <a:gd name="connsiteY12-728" fmla="*/ 270369 h 14871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3044704" h="1487137">
                  <a:moveTo>
                    <a:pt x="3032383" y="270369"/>
                  </a:moveTo>
                  <a:cubicBezTo>
                    <a:pt x="2905062" y="124576"/>
                    <a:pt x="2845211" y="76445"/>
                    <a:pt x="2650419" y="27301"/>
                  </a:cubicBezTo>
                  <a:cubicBezTo>
                    <a:pt x="2222156" y="19584"/>
                    <a:pt x="1424322" y="-10992"/>
                    <a:pt x="1365629" y="4151"/>
                  </a:cubicBezTo>
                  <a:cubicBezTo>
                    <a:pt x="1306936" y="19294"/>
                    <a:pt x="1415786" y="274227"/>
                    <a:pt x="1573973" y="328242"/>
                  </a:cubicBezTo>
                  <a:lnTo>
                    <a:pt x="2314753" y="328242"/>
                  </a:lnTo>
                  <a:cubicBezTo>
                    <a:pt x="2436673" y="333788"/>
                    <a:pt x="2482393" y="570008"/>
                    <a:pt x="2314753" y="606035"/>
                  </a:cubicBezTo>
                  <a:lnTo>
                    <a:pt x="1141321" y="594171"/>
                  </a:lnTo>
                  <a:lnTo>
                    <a:pt x="323907" y="108323"/>
                  </a:lnTo>
                  <a:cubicBezTo>
                    <a:pt x="-8672" y="25661"/>
                    <a:pt x="-60662" y="220549"/>
                    <a:pt x="57690" y="386116"/>
                  </a:cubicBezTo>
                  <a:cubicBezTo>
                    <a:pt x="621039" y="748452"/>
                    <a:pt x="1127239" y="1106977"/>
                    <a:pt x="1759168" y="1393113"/>
                  </a:cubicBezTo>
                  <a:cubicBezTo>
                    <a:pt x="2071684" y="1385397"/>
                    <a:pt x="2388011" y="1396730"/>
                    <a:pt x="2685287" y="1411874"/>
                  </a:cubicBezTo>
                  <a:cubicBezTo>
                    <a:pt x="2982563" y="1427018"/>
                    <a:pt x="2986856" y="1521062"/>
                    <a:pt x="3043958" y="1474136"/>
                  </a:cubicBezTo>
                  <a:cubicBezTo>
                    <a:pt x="3047720" y="1370060"/>
                    <a:pt x="3036241" y="671625"/>
                    <a:pt x="3032383" y="270369"/>
                  </a:cubicBezTo>
                  <a:close/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178398" y="2852936"/>
              <a:ext cx="665641" cy="608414"/>
            </a:xfrm>
            <a:custGeom>
              <a:avLst/>
              <a:gdLst>
                <a:gd name="connsiteX0" fmla="*/ 7620 w 655320"/>
                <a:gd name="connsiteY0" fmla="*/ 251460 h 601980"/>
                <a:gd name="connsiteX1" fmla="*/ 0 w 655320"/>
                <a:gd name="connsiteY1" fmla="*/ 106680 h 601980"/>
                <a:gd name="connsiteX2" fmla="*/ 91440 w 655320"/>
                <a:gd name="connsiteY2" fmla="*/ 0 h 601980"/>
                <a:gd name="connsiteX3" fmla="*/ 266700 w 655320"/>
                <a:gd name="connsiteY3" fmla="*/ 19050 h 601980"/>
                <a:gd name="connsiteX4" fmla="*/ 655320 w 655320"/>
                <a:gd name="connsiteY4" fmla="*/ 601980 h 601980"/>
                <a:gd name="connsiteX5" fmla="*/ 7620 w 655320"/>
                <a:gd name="connsiteY5" fmla="*/ 251460 h 601980"/>
                <a:gd name="connsiteX0-1" fmla="*/ 7620 w 655320"/>
                <a:gd name="connsiteY0-2" fmla="*/ 251460 h 601980"/>
                <a:gd name="connsiteX1-3" fmla="*/ 0 w 655320"/>
                <a:gd name="connsiteY1-4" fmla="*/ 106680 h 601980"/>
                <a:gd name="connsiteX2-5" fmla="*/ 91440 w 655320"/>
                <a:gd name="connsiteY2-6" fmla="*/ 0 h 601980"/>
                <a:gd name="connsiteX3-7" fmla="*/ 266700 w 655320"/>
                <a:gd name="connsiteY3-8" fmla="*/ 19050 h 601980"/>
                <a:gd name="connsiteX4-9" fmla="*/ 655320 w 655320"/>
                <a:gd name="connsiteY4-10" fmla="*/ 601980 h 601980"/>
                <a:gd name="connsiteX5-11" fmla="*/ 99060 w 655320"/>
                <a:gd name="connsiteY5-12" fmla="*/ 342900 h 601980"/>
                <a:gd name="connsiteX0-13" fmla="*/ 7620 w 655320"/>
                <a:gd name="connsiteY0-14" fmla="*/ 251460 h 601980"/>
                <a:gd name="connsiteX1-15" fmla="*/ 0 w 655320"/>
                <a:gd name="connsiteY1-16" fmla="*/ 106680 h 601980"/>
                <a:gd name="connsiteX2-17" fmla="*/ 91440 w 655320"/>
                <a:gd name="connsiteY2-18" fmla="*/ 0 h 601980"/>
                <a:gd name="connsiteX3-19" fmla="*/ 266700 w 655320"/>
                <a:gd name="connsiteY3-20" fmla="*/ 19050 h 601980"/>
                <a:gd name="connsiteX4-21" fmla="*/ 655320 w 655320"/>
                <a:gd name="connsiteY4-22" fmla="*/ 601980 h 601980"/>
                <a:gd name="connsiteX0-23" fmla="*/ 12691 w 660391"/>
                <a:gd name="connsiteY0-24" fmla="*/ 251460 h 601980"/>
                <a:gd name="connsiteX1-25" fmla="*/ 5071 w 660391"/>
                <a:gd name="connsiteY1-26" fmla="*/ 106680 h 601980"/>
                <a:gd name="connsiteX2-27" fmla="*/ 96511 w 660391"/>
                <a:gd name="connsiteY2-28" fmla="*/ 0 h 601980"/>
                <a:gd name="connsiteX3-29" fmla="*/ 271771 w 660391"/>
                <a:gd name="connsiteY3-30" fmla="*/ 19050 h 601980"/>
                <a:gd name="connsiteX4-31" fmla="*/ 660391 w 660391"/>
                <a:gd name="connsiteY4-32" fmla="*/ 601980 h 601980"/>
                <a:gd name="connsiteX0-33" fmla="*/ 12691 w 660391"/>
                <a:gd name="connsiteY0-34" fmla="*/ 251858 h 602378"/>
                <a:gd name="connsiteX1-35" fmla="*/ 5071 w 660391"/>
                <a:gd name="connsiteY1-36" fmla="*/ 107078 h 602378"/>
                <a:gd name="connsiteX2-37" fmla="*/ 96511 w 660391"/>
                <a:gd name="connsiteY2-38" fmla="*/ 398 h 602378"/>
                <a:gd name="connsiteX3-39" fmla="*/ 271771 w 660391"/>
                <a:gd name="connsiteY3-40" fmla="*/ 19448 h 602378"/>
                <a:gd name="connsiteX4-41" fmla="*/ 660391 w 660391"/>
                <a:gd name="connsiteY4-42" fmla="*/ 602378 h 602378"/>
                <a:gd name="connsiteX0-43" fmla="*/ 12691 w 660391"/>
                <a:gd name="connsiteY0-44" fmla="*/ 258773 h 609293"/>
                <a:gd name="connsiteX1-45" fmla="*/ 5071 w 660391"/>
                <a:gd name="connsiteY1-46" fmla="*/ 113993 h 609293"/>
                <a:gd name="connsiteX2-47" fmla="*/ 96511 w 660391"/>
                <a:gd name="connsiteY2-48" fmla="*/ 7313 h 609293"/>
                <a:gd name="connsiteX3-49" fmla="*/ 271771 w 660391"/>
                <a:gd name="connsiteY3-50" fmla="*/ 26363 h 609293"/>
                <a:gd name="connsiteX4-51" fmla="*/ 660391 w 660391"/>
                <a:gd name="connsiteY4-52" fmla="*/ 609293 h 609293"/>
                <a:gd name="connsiteX0-53" fmla="*/ 12691 w 660391"/>
                <a:gd name="connsiteY0-54" fmla="*/ 329692 h 680212"/>
                <a:gd name="connsiteX1-55" fmla="*/ 5071 w 660391"/>
                <a:gd name="connsiteY1-56" fmla="*/ 184912 h 680212"/>
                <a:gd name="connsiteX2-57" fmla="*/ 96511 w 660391"/>
                <a:gd name="connsiteY2-58" fmla="*/ 78232 h 680212"/>
                <a:gd name="connsiteX3-59" fmla="*/ 271771 w 660391"/>
                <a:gd name="connsiteY3-60" fmla="*/ 97282 h 680212"/>
                <a:gd name="connsiteX4-61" fmla="*/ 660391 w 660391"/>
                <a:gd name="connsiteY4-62" fmla="*/ 680212 h 680212"/>
                <a:gd name="connsiteX0-63" fmla="*/ 12691 w 660391"/>
                <a:gd name="connsiteY0-64" fmla="*/ 264782 h 615302"/>
                <a:gd name="connsiteX1-65" fmla="*/ 5071 w 660391"/>
                <a:gd name="connsiteY1-66" fmla="*/ 120002 h 615302"/>
                <a:gd name="connsiteX2-67" fmla="*/ 96511 w 660391"/>
                <a:gd name="connsiteY2-68" fmla="*/ 13322 h 615302"/>
                <a:gd name="connsiteX3-69" fmla="*/ 271771 w 660391"/>
                <a:gd name="connsiteY3-70" fmla="*/ 32372 h 615302"/>
                <a:gd name="connsiteX4-71" fmla="*/ 660391 w 660391"/>
                <a:gd name="connsiteY4-72" fmla="*/ 615302 h 615302"/>
                <a:gd name="connsiteX0-73" fmla="*/ 12691 w 660391"/>
                <a:gd name="connsiteY0-74" fmla="*/ 257894 h 608414"/>
                <a:gd name="connsiteX1-75" fmla="*/ 5071 w 660391"/>
                <a:gd name="connsiteY1-76" fmla="*/ 113114 h 608414"/>
                <a:gd name="connsiteX2-77" fmla="*/ 96511 w 660391"/>
                <a:gd name="connsiteY2-78" fmla="*/ 6434 h 608414"/>
                <a:gd name="connsiteX3-79" fmla="*/ 283201 w 660391"/>
                <a:gd name="connsiteY3-80" fmla="*/ 35009 h 608414"/>
                <a:gd name="connsiteX4-81" fmla="*/ 660391 w 660391"/>
                <a:gd name="connsiteY4-82" fmla="*/ 608414 h 608414"/>
                <a:gd name="connsiteX0-83" fmla="*/ 17941 w 665641"/>
                <a:gd name="connsiteY0-84" fmla="*/ 257894 h 608414"/>
                <a:gd name="connsiteX1-85" fmla="*/ 10321 w 665641"/>
                <a:gd name="connsiteY1-86" fmla="*/ 113114 h 608414"/>
                <a:gd name="connsiteX2-87" fmla="*/ 101761 w 665641"/>
                <a:gd name="connsiteY2-88" fmla="*/ 6434 h 608414"/>
                <a:gd name="connsiteX3-89" fmla="*/ 288451 w 665641"/>
                <a:gd name="connsiteY3-90" fmla="*/ 35009 h 608414"/>
                <a:gd name="connsiteX4-91" fmla="*/ 665641 w 665641"/>
                <a:gd name="connsiteY4-92" fmla="*/ 608414 h 6084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5641" h="608414">
                  <a:moveTo>
                    <a:pt x="17941" y="257894"/>
                  </a:moveTo>
                  <a:cubicBezTo>
                    <a:pt x="-5554" y="209634"/>
                    <a:pt x="-3649" y="155024"/>
                    <a:pt x="10321" y="113114"/>
                  </a:cubicBezTo>
                  <a:cubicBezTo>
                    <a:pt x="24291" y="71204"/>
                    <a:pt x="55406" y="19452"/>
                    <a:pt x="101761" y="6434"/>
                  </a:cubicBezTo>
                  <a:cubicBezTo>
                    <a:pt x="148116" y="-6583"/>
                    <a:pt x="235111" y="-1186"/>
                    <a:pt x="288451" y="35009"/>
                  </a:cubicBezTo>
                  <a:cubicBezTo>
                    <a:pt x="341791" y="71204"/>
                    <a:pt x="536101" y="414104"/>
                    <a:pt x="665641" y="608414"/>
                  </a:cubicBezTo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  <p:sp>
          <p:nvSpPr>
            <p:cNvPr id="151" name="任意多边形 150"/>
            <p:cNvSpPr/>
            <p:nvPr/>
          </p:nvSpPr>
          <p:spPr>
            <a:xfrm rot="19810087">
              <a:off x="3791456" y="1696126"/>
              <a:ext cx="5781100" cy="4035134"/>
            </a:xfrm>
            <a:custGeom>
              <a:avLst/>
              <a:gdLst>
                <a:gd name="connsiteX0" fmla="*/ 0 w 3947160"/>
                <a:gd name="connsiteY0" fmla="*/ 1714500 h 3337560"/>
                <a:gd name="connsiteX1" fmla="*/ 2872740 w 3947160"/>
                <a:gd name="connsiteY1" fmla="*/ 3337560 h 3337560"/>
                <a:gd name="connsiteX2" fmla="*/ 3947160 w 3947160"/>
                <a:gd name="connsiteY2" fmla="*/ 1569720 h 3337560"/>
                <a:gd name="connsiteX3" fmla="*/ 1021080 w 3947160"/>
                <a:gd name="connsiteY3" fmla="*/ 0 h 3337560"/>
                <a:gd name="connsiteX4" fmla="*/ 0 w 3947160"/>
                <a:gd name="connsiteY4" fmla="*/ 1714500 h 3337560"/>
                <a:gd name="connsiteX0-1" fmla="*/ 1021080 w 3947160"/>
                <a:gd name="connsiteY0-2" fmla="*/ 0 h 3337560"/>
                <a:gd name="connsiteX1-3" fmla="*/ 0 w 3947160"/>
                <a:gd name="connsiteY1-4" fmla="*/ 1714500 h 3337560"/>
                <a:gd name="connsiteX2-5" fmla="*/ 2872740 w 3947160"/>
                <a:gd name="connsiteY2-6" fmla="*/ 3337560 h 3337560"/>
                <a:gd name="connsiteX3-7" fmla="*/ 3947160 w 3947160"/>
                <a:gd name="connsiteY3-8" fmla="*/ 1569720 h 3337560"/>
                <a:gd name="connsiteX4-9" fmla="*/ 1112520 w 3947160"/>
                <a:gd name="connsiteY4-10" fmla="*/ 91440 h 3337560"/>
                <a:gd name="connsiteX0-11" fmla="*/ 0 w 3947160"/>
                <a:gd name="connsiteY0-12" fmla="*/ 1623060 h 3246120"/>
                <a:gd name="connsiteX1-13" fmla="*/ 2872740 w 3947160"/>
                <a:gd name="connsiteY1-14" fmla="*/ 3246120 h 3246120"/>
                <a:gd name="connsiteX2-15" fmla="*/ 3947160 w 3947160"/>
                <a:gd name="connsiteY2-16" fmla="*/ 1478280 h 3246120"/>
                <a:gd name="connsiteX3-17" fmla="*/ 1112520 w 3947160"/>
                <a:gd name="connsiteY3-18" fmla="*/ 0 h 3246120"/>
                <a:gd name="connsiteX0-19" fmla="*/ 0 w 4015247"/>
                <a:gd name="connsiteY0-20" fmla="*/ 1623060 h 3246120"/>
                <a:gd name="connsiteX1-21" fmla="*/ 2872740 w 4015247"/>
                <a:gd name="connsiteY1-22" fmla="*/ 3246120 h 3246120"/>
                <a:gd name="connsiteX2-23" fmla="*/ 3947160 w 4015247"/>
                <a:gd name="connsiteY2-24" fmla="*/ 1478280 h 3246120"/>
                <a:gd name="connsiteX3-25" fmla="*/ 1112520 w 4015247"/>
                <a:gd name="connsiteY3-26" fmla="*/ 0 h 3246120"/>
                <a:gd name="connsiteX0-27" fmla="*/ 0 w 3948697"/>
                <a:gd name="connsiteY0-28" fmla="*/ 1623060 h 3246120"/>
                <a:gd name="connsiteX1-29" fmla="*/ 2872740 w 3948697"/>
                <a:gd name="connsiteY1-30" fmla="*/ 3246120 h 3246120"/>
                <a:gd name="connsiteX2-31" fmla="*/ 3947160 w 3948697"/>
                <a:gd name="connsiteY2-32" fmla="*/ 1478280 h 3246120"/>
                <a:gd name="connsiteX3-33" fmla="*/ 1112520 w 3948697"/>
                <a:gd name="connsiteY3-34" fmla="*/ 0 h 3246120"/>
                <a:gd name="connsiteX0-35" fmla="*/ 0 w 4082474"/>
                <a:gd name="connsiteY0-36" fmla="*/ 1623060 h 3246120"/>
                <a:gd name="connsiteX1-37" fmla="*/ 2872740 w 4082474"/>
                <a:gd name="connsiteY1-38" fmla="*/ 3246120 h 3246120"/>
                <a:gd name="connsiteX2-39" fmla="*/ 4081272 w 4082474"/>
                <a:gd name="connsiteY2-40" fmla="*/ 1600200 h 3246120"/>
                <a:gd name="connsiteX3-41" fmla="*/ 1112520 w 4082474"/>
                <a:gd name="connsiteY3-42" fmla="*/ 0 h 3246120"/>
                <a:gd name="connsiteX0-43" fmla="*/ 0 w 4142396"/>
                <a:gd name="connsiteY0-44" fmla="*/ 1623060 h 3246130"/>
                <a:gd name="connsiteX1-45" fmla="*/ 2872740 w 4142396"/>
                <a:gd name="connsiteY1-46" fmla="*/ 3246120 h 3246130"/>
                <a:gd name="connsiteX2-47" fmla="*/ 4081272 w 4142396"/>
                <a:gd name="connsiteY2-48" fmla="*/ 1600200 h 3246130"/>
                <a:gd name="connsiteX3-49" fmla="*/ 1112520 w 4142396"/>
                <a:gd name="connsiteY3-50" fmla="*/ 0 h 3246130"/>
                <a:gd name="connsiteX0-51" fmla="*/ 0 w 4121728"/>
                <a:gd name="connsiteY0-52" fmla="*/ 1623060 h 3246892"/>
                <a:gd name="connsiteX1-53" fmla="*/ 2872740 w 4121728"/>
                <a:gd name="connsiteY1-54" fmla="*/ 3246120 h 3246892"/>
                <a:gd name="connsiteX2-55" fmla="*/ 4081272 w 4121728"/>
                <a:gd name="connsiteY2-56" fmla="*/ 1600200 h 3246892"/>
                <a:gd name="connsiteX3-57" fmla="*/ 1112520 w 4121728"/>
                <a:gd name="connsiteY3-58" fmla="*/ 0 h 3246892"/>
                <a:gd name="connsiteX0-59" fmla="*/ 0 w 4081906"/>
                <a:gd name="connsiteY0-60" fmla="*/ 1623060 h 3246892"/>
                <a:gd name="connsiteX1-61" fmla="*/ 2872740 w 4081906"/>
                <a:gd name="connsiteY1-62" fmla="*/ 3246120 h 3246892"/>
                <a:gd name="connsiteX2-63" fmla="*/ 4081272 w 4081906"/>
                <a:gd name="connsiteY2-64" fmla="*/ 1600200 h 3246892"/>
                <a:gd name="connsiteX3-65" fmla="*/ 1112520 w 4081906"/>
                <a:gd name="connsiteY3-66" fmla="*/ 0 h 3246892"/>
                <a:gd name="connsiteX0-67" fmla="*/ 0 w 4127081"/>
                <a:gd name="connsiteY0-68" fmla="*/ 1623060 h 3326090"/>
                <a:gd name="connsiteX1-69" fmla="*/ 2951988 w 4127081"/>
                <a:gd name="connsiteY1-70" fmla="*/ 3325368 h 3326090"/>
                <a:gd name="connsiteX2-71" fmla="*/ 4081272 w 4127081"/>
                <a:gd name="connsiteY2-72" fmla="*/ 1600200 h 3326090"/>
                <a:gd name="connsiteX3-73" fmla="*/ 1112520 w 4127081"/>
                <a:gd name="connsiteY3-74" fmla="*/ 0 h 3326090"/>
                <a:gd name="connsiteX0-75" fmla="*/ 0 w 4127081"/>
                <a:gd name="connsiteY0-76" fmla="*/ 1623060 h 3326090"/>
                <a:gd name="connsiteX1-77" fmla="*/ 2951988 w 4127081"/>
                <a:gd name="connsiteY1-78" fmla="*/ 3325368 h 3326090"/>
                <a:gd name="connsiteX2-79" fmla="*/ 4081272 w 4127081"/>
                <a:gd name="connsiteY2-80" fmla="*/ 1600200 h 3326090"/>
                <a:gd name="connsiteX3-81" fmla="*/ 1112520 w 4127081"/>
                <a:gd name="connsiteY3-82" fmla="*/ 0 h 3326090"/>
                <a:gd name="connsiteX0-83" fmla="*/ 0 w 4088218"/>
                <a:gd name="connsiteY0-84" fmla="*/ 1623060 h 3326090"/>
                <a:gd name="connsiteX1-85" fmla="*/ 2951988 w 4088218"/>
                <a:gd name="connsiteY1-86" fmla="*/ 3325368 h 3326090"/>
                <a:gd name="connsiteX2-87" fmla="*/ 4081272 w 4088218"/>
                <a:gd name="connsiteY2-88" fmla="*/ 1600200 h 3326090"/>
                <a:gd name="connsiteX3-89" fmla="*/ 1112520 w 4088218"/>
                <a:gd name="connsiteY3-90" fmla="*/ 0 h 3326090"/>
                <a:gd name="connsiteX0-91" fmla="*/ 0 w 4133268"/>
                <a:gd name="connsiteY0-92" fmla="*/ 1720596 h 3423626"/>
                <a:gd name="connsiteX1-93" fmla="*/ 2951988 w 4133268"/>
                <a:gd name="connsiteY1-94" fmla="*/ 3422904 h 3423626"/>
                <a:gd name="connsiteX2-95" fmla="*/ 4081272 w 4133268"/>
                <a:gd name="connsiteY2-96" fmla="*/ 1697736 h 3423626"/>
                <a:gd name="connsiteX3-97" fmla="*/ 966216 w 4133268"/>
                <a:gd name="connsiteY3-98" fmla="*/ 0 h 3423626"/>
                <a:gd name="connsiteX0-99" fmla="*/ 0 w 4133268"/>
                <a:gd name="connsiteY0-100" fmla="*/ 1720596 h 3423626"/>
                <a:gd name="connsiteX1-101" fmla="*/ 2951988 w 4133268"/>
                <a:gd name="connsiteY1-102" fmla="*/ 3422904 h 3423626"/>
                <a:gd name="connsiteX2-103" fmla="*/ 4081272 w 4133268"/>
                <a:gd name="connsiteY2-104" fmla="*/ 1697736 h 3423626"/>
                <a:gd name="connsiteX3-105" fmla="*/ 966216 w 4133268"/>
                <a:gd name="connsiteY3-106" fmla="*/ 0 h 3423626"/>
                <a:gd name="connsiteX0-107" fmla="*/ 0 w 4082622"/>
                <a:gd name="connsiteY0-108" fmla="*/ 1720596 h 3423626"/>
                <a:gd name="connsiteX1-109" fmla="*/ 2951988 w 4082622"/>
                <a:gd name="connsiteY1-110" fmla="*/ 3422904 h 3423626"/>
                <a:gd name="connsiteX2-111" fmla="*/ 4081272 w 4082622"/>
                <a:gd name="connsiteY2-112" fmla="*/ 1697736 h 3423626"/>
                <a:gd name="connsiteX3-113" fmla="*/ 966216 w 4082622"/>
                <a:gd name="connsiteY3-114" fmla="*/ 0 h 3423626"/>
                <a:gd name="connsiteX0-115" fmla="*/ 0 w 4098605"/>
                <a:gd name="connsiteY0-116" fmla="*/ 3607591 h 5310621"/>
                <a:gd name="connsiteX1-117" fmla="*/ 2951988 w 4098605"/>
                <a:gd name="connsiteY1-118" fmla="*/ 5309899 h 5310621"/>
                <a:gd name="connsiteX2-119" fmla="*/ 4081272 w 4098605"/>
                <a:gd name="connsiteY2-120" fmla="*/ 3584731 h 5310621"/>
                <a:gd name="connsiteX3-121" fmla="*/ 1905614 w 4098605"/>
                <a:gd name="connsiteY3-122" fmla="*/ 0 h 5310621"/>
                <a:gd name="connsiteX0-123" fmla="*/ 0 w 19887835"/>
                <a:gd name="connsiteY0-124" fmla="*/ 3607591 h 11081917"/>
                <a:gd name="connsiteX1-125" fmla="*/ 2951988 w 19887835"/>
                <a:gd name="connsiteY1-126" fmla="*/ 5309899 h 11081917"/>
                <a:gd name="connsiteX2-127" fmla="*/ 19886198 w 19887835"/>
                <a:gd name="connsiteY2-128" fmla="*/ 10983291 h 11081917"/>
                <a:gd name="connsiteX3-129" fmla="*/ 1905614 w 19887835"/>
                <a:gd name="connsiteY3-130" fmla="*/ 0 h 11081917"/>
                <a:gd name="connsiteX0-131" fmla="*/ 0 w 19489131"/>
                <a:gd name="connsiteY0-132" fmla="*/ 3607591 h 10388397"/>
                <a:gd name="connsiteX1-133" fmla="*/ 2951988 w 19489131"/>
                <a:gd name="connsiteY1-134" fmla="*/ 5309899 h 10388397"/>
                <a:gd name="connsiteX2-135" fmla="*/ 19487453 w 19489131"/>
                <a:gd name="connsiteY2-136" fmla="*/ 10279007 h 10388397"/>
                <a:gd name="connsiteX3-137" fmla="*/ 1905614 w 19489131"/>
                <a:gd name="connsiteY3-138" fmla="*/ 0 h 10388397"/>
                <a:gd name="connsiteX0-139" fmla="*/ 0 w 20899272"/>
                <a:gd name="connsiteY0-140" fmla="*/ 3607591 h 13951252"/>
                <a:gd name="connsiteX1-141" fmla="*/ 17607838 w 20899272"/>
                <a:gd name="connsiteY1-142" fmla="*/ 13654764 h 13951252"/>
                <a:gd name="connsiteX2-143" fmla="*/ 19487453 w 20899272"/>
                <a:gd name="connsiteY2-144" fmla="*/ 10279007 h 13951252"/>
                <a:gd name="connsiteX3-145" fmla="*/ 1905614 w 20899272"/>
                <a:gd name="connsiteY3-146" fmla="*/ 0 h 13951252"/>
                <a:gd name="connsiteX0-147" fmla="*/ 0 w 20352128"/>
                <a:gd name="connsiteY0-148" fmla="*/ 3607591 h 13656869"/>
                <a:gd name="connsiteX1-149" fmla="*/ 17607838 w 20352128"/>
                <a:gd name="connsiteY1-150" fmla="*/ 13654764 h 13656869"/>
                <a:gd name="connsiteX2-151" fmla="*/ 19487453 w 20352128"/>
                <a:gd name="connsiteY2-152" fmla="*/ 10279007 h 13656869"/>
                <a:gd name="connsiteX3-153" fmla="*/ 1905614 w 20352128"/>
                <a:gd name="connsiteY3-154" fmla="*/ 0 h 13656869"/>
                <a:gd name="connsiteX0-155" fmla="*/ 0 w 19564287"/>
                <a:gd name="connsiteY0-156" fmla="*/ 3607591 h 13655620"/>
                <a:gd name="connsiteX1-157" fmla="*/ 17607838 w 19564287"/>
                <a:gd name="connsiteY1-158" fmla="*/ 13654764 h 13655620"/>
                <a:gd name="connsiteX2-159" fmla="*/ 19487453 w 19564287"/>
                <a:gd name="connsiteY2-160" fmla="*/ 10279007 h 13655620"/>
                <a:gd name="connsiteX3-161" fmla="*/ 1905614 w 19564287"/>
                <a:gd name="connsiteY3-162" fmla="*/ 0 h 136556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564287" h="13655620">
                  <a:moveTo>
                    <a:pt x="0" y="3607591"/>
                  </a:moveTo>
                  <a:lnTo>
                    <a:pt x="17607838" y="13654764"/>
                  </a:lnTo>
                  <a:cubicBezTo>
                    <a:pt x="17981857" y="13713182"/>
                    <a:pt x="19976971" y="10769980"/>
                    <a:pt x="19487453" y="10279007"/>
                  </a:cubicBezTo>
                  <a:cubicBezTo>
                    <a:pt x="18997935" y="9788034"/>
                    <a:pt x="1905614" y="0"/>
                    <a:pt x="1905614" y="0"/>
                  </a:cubicBezTo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</p:grpSp>
      <p:sp>
        <p:nvSpPr>
          <p:cNvPr id="152" name="矩形 47"/>
          <p:cNvSpPr>
            <a:spLocks noChangeArrowheads="1"/>
          </p:cNvSpPr>
          <p:nvPr/>
        </p:nvSpPr>
        <p:spPr bwMode="auto">
          <a:xfrm>
            <a:off x="794016" y="2965737"/>
            <a:ext cx="4834046" cy="1477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适合稀疏数据集。</a:t>
            </a:r>
            <a:endParaRPr lang="zh-CN" altLang="en-US" sz="24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算法原理简单，易实现。</a:t>
            </a:r>
            <a:endParaRPr lang="zh-CN" altLang="en-US" sz="24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适合事务数据库的关联规则挖掘。</a:t>
            </a:r>
            <a:endParaRPr lang="zh-CN" altLang="en-US" sz="24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</p:txBody>
      </p:sp>
      <p:sp>
        <p:nvSpPr>
          <p:cNvPr id="154" name="文本框 48"/>
          <p:cNvSpPr>
            <a:spLocks noChangeArrowheads="1"/>
          </p:cNvSpPr>
          <p:nvPr/>
        </p:nvSpPr>
        <p:spPr bwMode="auto">
          <a:xfrm>
            <a:off x="1305884" y="2365285"/>
            <a:ext cx="308675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Apriori</a:t>
            </a:r>
            <a:r>
              <a:rPr lang="zh-CN" altLang="en-US" sz="2800" b="1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的优点：</a:t>
            </a:r>
            <a:endParaRPr lang="zh-CN" altLang="en-US" sz="2800" b="1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</p:txBody>
      </p:sp>
      <p:sp>
        <p:nvSpPr>
          <p:cNvPr id="156" name="Freeform 30"/>
          <p:cNvSpPr>
            <a:spLocks noEditPoints="1"/>
          </p:cNvSpPr>
          <p:nvPr/>
        </p:nvSpPr>
        <p:spPr bwMode="auto">
          <a:xfrm>
            <a:off x="834754" y="2392208"/>
            <a:ext cx="438247" cy="424289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57" name="椭圆 31"/>
          <p:cNvSpPr/>
          <p:nvPr/>
        </p:nvSpPr>
        <p:spPr>
          <a:xfrm rot="15654318">
            <a:off x="7639184" y="2979388"/>
            <a:ext cx="1616179" cy="160006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8037286" y="3508222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spc="-300" dirty="0">
                <a:solidFill>
                  <a:srgbClr val="C0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优点</a:t>
            </a:r>
            <a:endParaRPr lang="zh-CN" altLang="en-US" sz="2800" b="1" spc="-300" dirty="0">
              <a:solidFill>
                <a:srgbClr val="C00000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161" name="椭圆 31"/>
          <p:cNvSpPr/>
          <p:nvPr/>
        </p:nvSpPr>
        <p:spPr>
          <a:xfrm rot="15654318">
            <a:off x="6004219" y="3644812"/>
            <a:ext cx="1275656" cy="126293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3" name="椭圆 31"/>
          <p:cNvSpPr/>
          <p:nvPr/>
        </p:nvSpPr>
        <p:spPr>
          <a:xfrm rot="15654318">
            <a:off x="8856928" y="2172141"/>
            <a:ext cx="711844" cy="70474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5" name="椭圆 31"/>
          <p:cNvSpPr/>
          <p:nvPr/>
        </p:nvSpPr>
        <p:spPr>
          <a:xfrm rot="15654318">
            <a:off x="9403814" y="4244525"/>
            <a:ext cx="1079485" cy="1068722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7" name="椭圆 31"/>
          <p:cNvSpPr/>
          <p:nvPr/>
        </p:nvSpPr>
        <p:spPr>
          <a:xfrm rot="15654318">
            <a:off x="9834266" y="2912913"/>
            <a:ext cx="908300" cy="89924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71" name="椭圆 31"/>
          <p:cNvSpPr/>
          <p:nvPr/>
        </p:nvSpPr>
        <p:spPr>
          <a:xfrm rot="15654318">
            <a:off x="6285720" y="2462241"/>
            <a:ext cx="384320" cy="380488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grpSp>
        <p:nvGrpSpPr>
          <p:cNvPr id="172" name="组合 171"/>
          <p:cNvGrpSpPr/>
          <p:nvPr/>
        </p:nvGrpSpPr>
        <p:grpSpPr>
          <a:xfrm>
            <a:off x="7237804" y="2848518"/>
            <a:ext cx="514380" cy="592866"/>
            <a:chOff x="3144839" y="3783000"/>
            <a:chExt cx="676275" cy="779463"/>
          </a:xfrm>
          <a:solidFill>
            <a:srgbClr val="414042"/>
          </a:solidFill>
        </p:grpSpPr>
        <p:sp>
          <p:nvSpPr>
            <p:cNvPr id="173" name="Freeform 232"/>
            <p:cNvSpPr/>
            <p:nvPr/>
          </p:nvSpPr>
          <p:spPr bwMode="auto">
            <a:xfrm>
              <a:off x="3144839" y="4200513"/>
              <a:ext cx="22225" cy="254000"/>
            </a:xfrm>
            <a:custGeom>
              <a:avLst/>
              <a:gdLst/>
              <a:ahLst/>
              <a:cxnLst>
                <a:cxn ang="0">
                  <a:pos x="46" y="296"/>
                </a:cxn>
                <a:cxn ang="0">
                  <a:pos x="51" y="158"/>
                </a:cxn>
                <a:cxn ang="0">
                  <a:pos x="54" y="63"/>
                </a:cxn>
                <a:cxn ang="0">
                  <a:pos x="54" y="21"/>
                </a:cxn>
                <a:cxn ang="0">
                  <a:pos x="51" y="12"/>
                </a:cxn>
                <a:cxn ang="0">
                  <a:pos x="46" y="5"/>
                </a:cxn>
                <a:cxn ang="0">
                  <a:pos x="38" y="1"/>
                </a:cxn>
                <a:cxn ang="0">
                  <a:pos x="21" y="1"/>
                </a:cxn>
                <a:cxn ang="0">
                  <a:pos x="15" y="7"/>
                </a:cxn>
                <a:cxn ang="0">
                  <a:pos x="10" y="13"/>
                </a:cxn>
                <a:cxn ang="0">
                  <a:pos x="8" y="22"/>
                </a:cxn>
                <a:cxn ang="0">
                  <a:pos x="8" y="98"/>
                </a:cxn>
                <a:cxn ang="0">
                  <a:pos x="0" y="297"/>
                </a:cxn>
                <a:cxn ang="0">
                  <a:pos x="0" y="340"/>
                </a:cxn>
                <a:cxn ang="0">
                  <a:pos x="7" y="474"/>
                </a:cxn>
                <a:cxn ang="0">
                  <a:pos x="7" y="491"/>
                </a:cxn>
                <a:cxn ang="0">
                  <a:pos x="3" y="549"/>
                </a:cxn>
                <a:cxn ang="0">
                  <a:pos x="2" y="589"/>
                </a:cxn>
                <a:cxn ang="0">
                  <a:pos x="6" y="616"/>
                </a:cxn>
                <a:cxn ang="0">
                  <a:pos x="8" y="625"/>
                </a:cxn>
                <a:cxn ang="0">
                  <a:pos x="13" y="633"/>
                </a:cxn>
                <a:cxn ang="0">
                  <a:pos x="21" y="638"/>
                </a:cxn>
                <a:cxn ang="0">
                  <a:pos x="30" y="640"/>
                </a:cxn>
                <a:cxn ang="0">
                  <a:pos x="46" y="634"/>
                </a:cxn>
                <a:cxn ang="0">
                  <a:pos x="51" y="629"/>
                </a:cxn>
                <a:cxn ang="0">
                  <a:pos x="54" y="621"/>
                </a:cxn>
                <a:cxn ang="0">
                  <a:pos x="53" y="611"/>
                </a:cxn>
                <a:cxn ang="0">
                  <a:pos x="49" y="596"/>
                </a:cxn>
                <a:cxn ang="0">
                  <a:pos x="46" y="561"/>
                </a:cxn>
                <a:cxn ang="0">
                  <a:pos x="51" y="505"/>
                </a:cxn>
                <a:cxn ang="0">
                  <a:pos x="53" y="472"/>
                </a:cxn>
                <a:cxn ang="0">
                  <a:pos x="51" y="428"/>
                </a:cxn>
                <a:cxn ang="0">
                  <a:pos x="47" y="340"/>
                </a:cxn>
                <a:cxn ang="0">
                  <a:pos x="46" y="296"/>
                </a:cxn>
              </a:cxnLst>
              <a:rect l="0" t="0" r="r" b="b"/>
              <a:pathLst>
                <a:path w="54" h="640">
                  <a:moveTo>
                    <a:pt x="46" y="296"/>
                  </a:moveTo>
                  <a:lnTo>
                    <a:pt x="46" y="296"/>
                  </a:lnTo>
                  <a:lnTo>
                    <a:pt x="49" y="220"/>
                  </a:lnTo>
                  <a:lnTo>
                    <a:pt x="51" y="158"/>
                  </a:lnTo>
                  <a:lnTo>
                    <a:pt x="54" y="97"/>
                  </a:lnTo>
                  <a:lnTo>
                    <a:pt x="54" y="63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3"/>
                  </a:lnTo>
                  <a:lnTo>
                    <a:pt x="38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5" y="7"/>
                  </a:lnTo>
                  <a:lnTo>
                    <a:pt x="12" y="9"/>
                  </a:lnTo>
                  <a:lnTo>
                    <a:pt x="10" y="13"/>
                  </a:lnTo>
                  <a:lnTo>
                    <a:pt x="8" y="17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98"/>
                  </a:lnTo>
                  <a:lnTo>
                    <a:pt x="7" y="160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40"/>
                  </a:lnTo>
                  <a:lnTo>
                    <a:pt x="2" y="385"/>
                  </a:lnTo>
                  <a:lnTo>
                    <a:pt x="7" y="474"/>
                  </a:lnTo>
                  <a:lnTo>
                    <a:pt x="7" y="474"/>
                  </a:lnTo>
                  <a:lnTo>
                    <a:pt x="7" y="491"/>
                  </a:lnTo>
                  <a:lnTo>
                    <a:pt x="6" y="510"/>
                  </a:lnTo>
                  <a:lnTo>
                    <a:pt x="3" y="549"/>
                  </a:lnTo>
                  <a:lnTo>
                    <a:pt x="2" y="569"/>
                  </a:lnTo>
                  <a:lnTo>
                    <a:pt x="2" y="589"/>
                  </a:lnTo>
                  <a:lnTo>
                    <a:pt x="4" y="607"/>
                  </a:lnTo>
                  <a:lnTo>
                    <a:pt x="6" y="616"/>
                  </a:lnTo>
                  <a:lnTo>
                    <a:pt x="8" y="625"/>
                  </a:lnTo>
                  <a:lnTo>
                    <a:pt x="8" y="625"/>
                  </a:lnTo>
                  <a:lnTo>
                    <a:pt x="11" y="629"/>
                  </a:lnTo>
                  <a:lnTo>
                    <a:pt x="13" y="633"/>
                  </a:lnTo>
                  <a:lnTo>
                    <a:pt x="17" y="636"/>
                  </a:lnTo>
                  <a:lnTo>
                    <a:pt x="21" y="638"/>
                  </a:lnTo>
                  <a:lnTo>
                    <a:pt x="25" y="640"/>
                  </a:lnTo>
                  <a:lnTo>
                    <a:pt x="30" y="640"/>
                  </a:lnTo>
                  <a:lnTo>
                    <a:pt x="38" y="638"/>
                  </a:lnTo>
                  <a:lnTo>
                    <a:pt x="46" y="634"/>
                  </a:lnTo>
                  <a:lnTo>
                    <a:pt x="49" y="632"/>
                  </a:lnTo>
                  <a:lnTo>
                    <a:pt x="51" y="629"/>
                  </a:lnTo>
                  <a:lnTo>
                    <a:pt x="53" y="625"/>
                  </a:lnTo>
                  <a:lnTo>
                    <a:pt x="54" y="621"/>
                  </a:lnTo>
                  <a:lnTo>
                    <a:pt x="54" y="616"/>
                  </a:lnTo>
                  <a:lnTo>
                    <a:pt x="53" y="611"/>
                  </a:lnTo>
                  <a:lnTo>
                    <a:pt x="53" y="611"/>
                  </a:lnTo>
                  <a:lnTo>
                    <a:pt x="49" y="596"/>
                  </a:lnTo>
                  <a:lnTo>
                    <a:pt x="46" y="579"/>
                  </a:lnTo>
                  <a:lnTo>
                    <a:pt x="46" y="561"/>
                  </a:lnTo>
                  <a:lnTo>
                    <a:pt x="47" y="542"/>
                  </a:lnTo>
                  <a:lnTo>
                    <a:pt x="51" y="505"/>
                  </a:lnTo>
                  <a:lnTo>
                    <a:pt x="53" y="488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1" y="428"/>
                  </a:lnTo>
                  <a:lnTo>
                    <a:pt x="49" y="383"/>
                  </a:lnTo>
                  <a:lnTo>
                    <a:pt x="47" y="340"/>
                  </a:lnTo>
                  <a:lnTo>
                    <a:pt x="46" y="296"/>
                  </a:lnTo>
                  <a:lnTo>
                    <a:pt x="46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174" name="Freeform 234"/>
            <p:cNvSpPr/>
            <p:nvPr/>
          </p:nvSpPr>
          <p:spPr bwMode="auto">
            <a:xfrm>
              <a:off x="3148014" y="4100500"/>
              <a:ext cx="671513" cy="120650"/>
            </a:xfrm>
            <a:custGeom>
              <a:avLst/>
              <a:gdLst/>
              <a:ahLst/>
              <a:cxnLst>
                <a:cxn ang="0">
                  <a:pos x="1622" y="88"/>
                </a:cxn>
                <a:cxn ang="0">
                  <a:pos x="1588" y="58"/>
                </a:cxn>
                <a:cxn ang="0">
                  <a:pos x="1550" y="37"/>
                </a:cxn>
                <a:cxn ang="0">
                  <a:pos x="1508" y="22"/>
                </a:cxn>
                <a:cxn ang="0">
                  <a:pos x="1418" y="15"/>
                </a:cxn>
                <a:cxn ang="0">
                  <a:pos x="1413" y="15"/>
                </a:cxn>
                <a:cxn ang="0">
                  <a:pos x="1364" y="12"/>
                </a:cxn>
                <a:cxn ang="0">
                  <a:pos x="1320" y="13"/>
                </a:cxn>
                <a:cxn ang="0">
                  <a:pos x="1120" y="7"/>
                </a:cxn>
                <a:cxn ang="0">
                  <a:pos x="1053" y="4"/>
                </a:cxn>
                <a:cxn ang="0">
                  <a:pos x="807" y="3"/>
                </a:cxn>
                <a:cxn ang="0">
                  <a:pos x="645" y="0"/>
                </a:cxn>
                <a:cxn ang="0">
                  <a:pos x="591" y="3"/>
                </a:cxn>
                <a:cxn ang="0">
                  <a:pos x="467" y="7"/>
                </a:cxn>
                <a:cxn ang="0">
                  <a:pos x="297" y="5"/>
                </a:cxn>
                <a:cxn ang="0">
                  <a:pos x="209" y="8"/>
                </a:cxn>
                <a:cxn ang="0">
                  <a:pos x="165" y="18"/>
                </a:cxn>
                <a:cxn ang="0">
                  <a:pos x="112" y="42"/>
                </a:cxn>
                <a:cxn ang="0">
                  <a:pos x="71" y="75"/>
                </a:cxn>
                <a:cxn ang="0">
                  <a:pos x="47" y="105"/>
                </a:cxn>
                <a:cxn ang="0">
                  <a:pos x="18" y="169"/>
                </a:cxn>
                <a:cxn ang="0">
                  <a:pos x="4" y="237"/>
                </a:cxn>
                <a:cxn ang="0">
                  <a:pos x="0" y="284"/>
                </a:cxn>
                <a:cxn ang="0">
                  <a:pos x="4" y="297"/>
                </a:cxn>
                <a:cxn ang="0">
                  <a:pos x="14" y="305"/>
                </a:cxn>
                <a:cxn ang="0">
                  <a:pos x="34" y="304"/>
                </a:cxn>
                <a:cxn ang="0">
                  <a:pos x="43" y="294"/>
                </a:cxn>
                <a:cxn ang="0">
                  <a:pos x="46" y="284"/>
                </a:cxn>
                <a:cxn ang="0">
                  <a:pos x="54" y="213"/>
                </a:cxn>
                <a:cxn ang="0">
                  <a:pos x="76" y="145"/>
                </a:cxn>
                <a:cxn ang="0">
                  <a:pos x="102" y="106"/>
                </a:cxn>
                <a:cxn ang="0">
                  <a:pos x="125" y="85"/>
                </a:cxn>
                <a:cxn ang="0">
                  <a:pos x="184" y="59"/>
                </a:cxn>
                <a:cxn ang="0">
                  <a:pos x="247" y="47"/>
                </a:cxn>
                <a:cxn ang="0">
                  <a:pos x="280" y="51"/>
                </a:cxn>
                <a:cxn ang="0">
                  <a:pos x="313" y="56"/>
                </a:cxn>
                <a:cxn ang="0">
                  <a:pos x="386" y="54"/>
                </a:cxn>
                <a:cxn ang="0">
                  <a:pos x="470" y="51"/>
                </a:cxn>
                <a:cxn ang="0">
                  <a:pos x="620" y="47"/>
                </a:cxn>
                <a:cxn ang="0">
                  <a:pos x="689" y="50"/>
                </a:cxn>
                <a:cxn ang="0">
                  <a:pos x="998" y="51"/>
                </a:cxn>
                <a:cxn ang="0">
                  <a:pos x="1184" y="54"/>
                </a:cxn>
                <a:cxn ang="0">
                  <a:pos x="1265" y="54"/>
                </a:cxn>
                <a:cxn ang="0">
                  <a:pos x="1320" y="59"/>
                </a:cxn>
                <a:cxn ang="0">
                  <a:pos x="1352" y="59"/>
                </a:cxn>
                <a:cxn ang="0">
                  <a:pos x="1400" y="58"/>
                </a:cxn>
                <a:cxn ang="0">
                  <a:pos x="1413" y="63"/>
                </a:cxn>
                <a:cxn ang="0">
                  <a:pos x="1430" y="60"/>
                </a:cxn>
                <a:cxn ang="0">
                  <a:pos x="1478" y="64"/>
                </a:cxn>
                <a:cxn ang="0">
                  <a:pos x="1543" y="85"/>
                </a:cxn>
                <a:cxn ang="0">
                  <a:pos x="1600" y="132"/>
                </a:cxn>
                <a:cxn ang="0">
                  <a:pos x="1622" y="166"/>
                </a:cxn>
                <a:cxn ang="0">
                  <a:pos x="1642" y="221"/>
                </a:cxn>
                <a:cxn ang="0">
                  <a:pos x="1645" y="280"/>
                </a:cxn>
                <a:cxn ang="0">
                  <a:pos x="1648" y="290"/>
                </a:cxn>
                <a:cxn ang="0">
                  <a:pos x="1656" y="300"/>
                </a:cxn>
                <a:cxn ang="0">
                  <a:pos x="1677" y="301"/>
                </a:cxn>
                <a:cxn ang="0">
                  <a:pos x="1687" y="294"/>
                </a:cxn>
                <a:cxn ang="0">
                  <a:pos x="1691" y="280"/>
                </a:cxn>
                <a:cxn ang="0">
                  <a:pos x="1689" y="230"/>
                </a:cxn>
                <a:cxn ang="0">
                  <a:pos x="1670" y="164"/>
                </a:cxn>
                <a:cxn ang="0">
                  <a:pos x="1632" y="100"/>
                </a:cxn>
              </a:cxnLst>
              <a:rect l="0" t="0" r="r" b="b"/>
              <a:pathLst>
                <a:path w="1691" h="306">
                  <a:moveTo>
                    <a:pt x="1632" y="100"/>
                  </a:moveTo>
                  <a:lnTo>
                    <a:pt x="1632" y="100"/>
                  </a:lnTo>
                  <a:lnTo>
                    <a:pt x="1622" y="88"/>
                  </a:lnTo>
                  <a:lnTo>
                    <a:pt x="1610" y="76"/>
                  </a:lnTo>
                  <a:lnTo>
                    <a:pt x="1600" y="67"/>
                  </a:lnTo>
                  <a:lnTo>
                    <a:pt x="1588" y="58"/>
                  </a:lnTo>
                  <a:lnTo>
                    <a:pt x="1575" y="50"/>
                  </a:lnTo>
                  <a:lnTo>
                    <a:pt x="1563" y="42"/>
                  </a:lnTo>
                  <a:lnTo>
                    <a:pt x="1550" y="37"/>
                  </a:lnTo>
                  <a:lnTo>
                    <a:pt x="1536" y="32"/>
                  </a:lnTo>
                  <a:lnTo>
                    <a:pt x="1523" y="26"/>
                  </a:lnTo>
                  <a:lnTo>
                    <a:pt x="1508" y="22"/>
                  </a:lnTo>
                  <a:lnTo>
                    <a:pt x="1479" y="17"/>
                  </a:lnTo>
                  <a:lnTo>
                    <a:pt x="1449" y="15"/>
                  </a:lnTo>
                  <a:lnTo>
                    <a:pt x="1418" y="15"/>
                  </a:lnTo>
                  <a:lnTo>
                    <a:pt x="1418" y="15"/>
                  </a:lnTo>
                  <a:lnTo>
                    <a:pt x="1413" y="15"/>
                  </a:lnTo>
                  <a:lnTo>
                    <a:pt x="1413" y="15"/>
                  </a:lnTo>
                  <a:lnTo>
                    <a:pt x="1401" y="12"/>
                  </a:lnTo>
                  <a:lnTo>
                    <a:pt x="1389" y="12"/>
                  </a:lnTo>
                  <a:lnTo>
                    <a:pt x="1364" y="12"/>
                  </a:lnTo>
                  <a:lnTo>
                    <a:pt x="1341" y="13"/>
                  </a:lnTo>
                  <a:lnTo>
                    <a:pt x="1320" y="13"/>
                  </a:lnTo>
                  <a:lnTo>
                    <a:pt x="1320" y="13"/>
                  </a:lnTo>
                  <a:lnTo>
                    <a:pt x="1219" y="13"/>
                  </a:lnTo>
                  <a:lnTo>
                    <a:pt x="1169" y="11"/>
                  </a:lnTo>
                  <a:lnTo>
                    <a:pt x="1120" y="7"/>
                  </a:lnTo>
                  <a:lnTo>
                    <a:pt x="1120" y="7"/>
                  </a:lnTo>
                  <a:lnTo>
                    <a:pt x="1091" y="5"/>
                  </a:lnTo>
                  <a:lnTo>
                    <a:pt x="1053" y="4"/>
                  </a:lnTo>
                  <a:lnTo>
                    <a:pt x="964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753" y="1"/>
                  </a:lnTo>
                  <a:lnTo>
                    <a:pt x="700" y="0"/>
                  </a:lnTo>
                  <a:lnTo>
                    <a:pt x="645" y="0"/>
                  </a:lnTo>
                  <a:lnTo>
                    <a:pt x="619" y="0"/>
                  </a:lnTo>
                  <a:lnTo>
                    <a:pt x="591" y="3"/>
                  </a:lnTo>
                  <a:lnTo>
                    <a:pt x="591" y="3"/>
                  </a:lnTo>
                  <a:lnTo>
                    <a:pt x="566" y="4"/>
                  </a:lnTo>
                  <a:lnTo>
                    <a:pt x="536" y="5"/>
                  </a:lnTo>
                  <a:lnTo>
                    <a:pt x="467" y="7"/>
                  </a:lnTo>
                  <a:lnTo>
                    <a:pt x="341" y="7"/>
                  </a:lnTo>
                  <a:lnTo>
                    <a:pt x="341" y="7"/>
                  </a:lnTo>
                  <a:lnTo>
                    <a:pt x="297" y="5"/>
                  </a:lnTo>
                  <a:lnTo>
                    <a:pt x="252" y="4"/>
                  </a:lnTo>
                  <a:lnTo>
                    <a:pt x="230" y="5"/>
                  </a:lnTo>
                  <a:lnTo>
                    <a:pt x="209" y="8"/>
                  </a:lnTo>
                  <a:lnTo>
                    <a:pt x="187" y="12"/>
                  </a:lnTo>
                  <a:lnTo>
                    <a:pt x="165" y="18"/>
                  </a:lnTo>
                  <a:lnTo>
                    <a:pt x="165" y="18"/>
                  </a:lnTo>
                  <a:lnTo>
                    <a:pt x="146" y="26"/>
                  </a:lnTo>
                  <a:lnTo>
                    <a:pt x="129" y="34"/>
                  </a:lnTo>
                  <a:lnTo>
                    <a:pt x="112" y="42"/>
                  </a:lnTo>
                  <a:lnTo>
                    <a:pt x="98" y="51"/>
                  </a:lnTo>
                  <a:lnTo>
                    <a:pt x="84" y="62"/>
                  </a:lnTo>
                  <a:lnTo>
                    <a:pt x="71" y="75"/>
                  </a:lnTo>
                  <a:lnTo>
                    <a:pt x="59" y="88"/>
                  </a:lnTo>
                  <a:lnTo>
                    <a:pt x="47" y="105"/>
                  </a:lnTo>
                  <a:lnTo>
                    <a:pt x="47" y="105"/>
                  </a:lnTo>
                  <a:lnTo>
                    <a:pt x="35" y="126"/>
                  </a:lnTo>
                  <a:lnTo>
                    <a:pt x="26" y="147"/>
                  </a:lnTo>
                  <a:lnTo>
                    <a:pt x="18" y="169"/>
                  </a:lnTo>
                  <a:lnTo>
                    <a:pt x="12" y="191"/>
                  </a:lnTo>
                  <a:lnTo>
                    <a:pt x="6" y="215"/>
                  </a:lnTo>
                  <a:lnTo>
                    <a:pt x="4" y="237"/>
                  </a:lnTo>
                  <a:lnTo>
                    <a:pt x="1" y="260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9"/>
                  </a:lnTo>
                  <a:lnTo>
                    <a:pt x="1" y="294"/>
                  </a:lnTo>
                  <a:lnTo>
                    <a:pt x="4" y="297"/>
                  </a:lnTo>
                  <a:lnTo>
                    <a:pt x="6" y="301"/>
                  </a:lnTo>
                  <a:lnTo>
                    <a:pt x="10" y="304"/>
                  </a:lnTo>
                  <a:lnTo>
                    <a:pt x="14" y="305"/>
                  </a:lnTo>
                  <a:lnTo>
                    <a:pt x="22" y="306"/>
                  </a:lnTo>
                  <a:lnTo>
                    <a:pt x="30" y="305"/>
                  </a:lnTo>
                  <a:lnTo>
                    <a:pt x="34" y="304"/>
                  </a:lnTo>
                  <a:lnTo>
                    <a:pt x="38" y="301"/>
                  </a:lnTo>
                  <a:lnTo>
                    <a:pt x="40" y="297"/>
                  </a:lnTo>
                  <a:lnTo>
                    <a:pt x="43" y="294"/>
                  </a:lnTo>
                  <a:lnTo>
                    <a:pt x="44" y="289"/>
                  </a:lnTo>
                  <a:lnTo>
                    <a:pt x="46" y="284"/>
                  </a:lnTo>
                  <a:lnTo>
                    <a:pt x="46" y="284"/>
                  </a:lnTo>
                  <a:lnTo>
                    <a:pt x="47" y="260"/>
                  </a:lnTo>
                  <a:lnTo>
                    <a:pt x="50" y="237"/>
                  </a:lnTo>
                  <a:lnTo>
                    <a:pt x="54" y="213"/>
                  </a:lnTo>
                  <a:lnTo>
                    <a:pt x="59" y="190"/>
                  </a:lnTo>
                  <a:lnTo>
                    <a:pt x="67" y="168"/>
                  </a:lnTo>
                  <a:lnTo>
                    <a:pt x="76" y="145"/>
                  </a:lnTo>
                  <a:lnTo>
                    <a:pt x="88" y="12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08" y="98"/>
                  </a:lnTo>
                  <a:lnTo>
                    <a:pt x="116" y="92"/>
                  </a:lnTo>
                  <a:lnTo>
                    <a:pt x="125" y="85"/>
                  </a:lnTo>
                  <a:lnTo>
                    <a:pt x="136" y="79"/>
                  </a:lnTo>
                  <a:lnTo>
                    <a:pt x="160" y="67"/>
                  </a:lnTo>
                  <a:lnTo>
                    <a:pt x="184" y="59"/>
                  </a:lnTo>
                  <a:lnTo>
                    <a:pt x="211" y="52"/>
                  </a:lnTo>
                  <a:lnTo>
                    <a:pt x="235" y="49"/>
                  </a:lnTo>
                  <a:lnTo>
                    <a:pt x="247" y="47"/>
                  </a:lnTo>
                  <a:lnTo>
                    <a:pt x="259" y="47"/>
                  </a:lnTo>
                  <a:lnTo>
                    <a:pt x="269" y="49"/>
                  </a:lnTo>
                  <a:lnTo>
                    <a:pt x="280" y="51"/>
                  </a:lnTo>
                  <a:lnTo>
                    <a:pt x="280" y="51"/>
                  </a:lnTo>
                  <a:lnTo>
                    <a:pt x="296" y="55"/>
                  </a:lnTo>
                  <a:lnTo>
                    <a:pt x="313" y="56"/>
                  </a:lnTo>
                  <a:lnTo>
                    <a:pt x="331" y="56"/>
                  </a:lnTo>
                  <a:lnTo>
                    <a:pt x="349" y="56"/>
                  </a:lnTo>
                  <a:lnTo>
                    <a:pt x="386" y="54"/>
                  </a:lnTo>
                  <a:lnTo>
                    <a:pt x="420" y="52"/>
                  </a:lnTo>
                  <a:lnTo>
                    <a:pt x="420" y="52"/>
                  </a:lnTo>
                  <a:lnTo>
                    <a:pt x="470" y="51"/>
                  </a:lnTo>
                  <a:lnTo>
                    <a:pt x="531" y="49"/>
                  </a:lnTo>
                  <a:lnTo>
                    <a:pt x="594" y="47"/>
                  </a:lnTo>
                  <a:lnTo>
                    <a:pt x="620" y="47"/>
                  </a:lnTo>
                  <a:lnTo>
                    <a:pt x="641" y="47"/>
                  </a:lnTo>
                  <a:lnTo>
                    <a:pt x="641" y="47"/>
                  </a:lnTo>
                  <a:lnTo>
                    <a:pt x="689" y="50"/>
                  </a:lnTo>
                  <a:lnTo>
                    <a:pt x="746" y="51"/>
                  </a:lnTo>
                  <a:lnTo>
                    <a:pt x="871" y="51"/>
                  </a:lnTo>
                  <a:lnTo>
                    <a:pt x="998" y="51"/>
                  </a:lnTo>
                  <a:lnTo>
                    <a:pt x="1101" y="52"/>
                  </a:lnTo>
                  <a:lnTo>
                    <a:pt x="1101" y="52"/>
                  </a:lnTo>
                  <a:lnTo>
                    <a:pt x="1184" y="54"/>
                  </a:lnTo>
                  <a:lnTo>
                    <a:pt x="1224" y="55"/>
                  </a:lnTo>
                  <a:lnTo>
                    <a:pt x="1265" y="54"/>
                  </a:lnTo>
                  <a:lnTo>
                    <a:pt x="1265" y="54"/>
                  </a:lnTo>
                  <a:lnTo>
                    <a:pt x="1283" y="55"/>
                  </a:lnTo>
                  <a:lnTo>
                    <a:pt x="1301" y="56"/>
                  </a:lnTo>
                  <a:lnTo>
                    <a:pt x="1320" y="59"/>
                  </a:lnTo>
                  <a:lnTo>
                    <a:pt x="1338" y="59"/>
                  </a:lnTo>
                  <a:lnTo>
                    <a:pt x="1338" y="59"/>
                  </a:lnTo>
                  <a:lnTo>
                    <a:pt x="1352" y="59"/>
                  </a:lnTo>
                  <a:lnTo>
                    <a:pt x="1372" y="56"/>
                  </a:lnTo>
                  <a:lnTo>
                    <a:pt x="1392" y="56"/>
                  </a:lnTo>
                  <a:lnTo>
                    <a:pt x="1400" y="58"/>
                  </a:lnTo>
                  <a:lnTo>
                    <a:pt x="1406" y="60"/>
                  </a:lnTo>
                  <a:lnTo>
                    <a:pt x="1406" y="60"/>
                  </a:lnTo>
                  <a:lnTo>
                    <a:pt x="1413" y="63"/>
                  </a:lnTo>
                  <a:lnTo>
                    <a:pt x="1419" y="64"/>
                  </a:lnTo>
                  <a:lnTo>
                    <a:pt x="1424" y="63"/>
                  </a:lnTo>
                  <a:lnTo>
                    <a:pt x="1430" y="60"/>
                  </a:lnTo>
                  <a:lnTo>
                    <a:pt x="1430" y="60"/>
                  </a:lnTo>
                  <a:lnTo>
                    <a:pt x="1455" y="62"/>
                  </a:lnTo>
                  <a:lnTo>
                    <a:pt x="1478" y="64"/>
                  </a:lnTo>
                  <a:lnTo>
                    <a:pt x="1502" y="69"/>
                  </a:lnTo>
                  <a:lnTo>
                    <a:pt x="1523" y="76"/>
                  </a:lnTo>
                  <a:lnTo>
                    <a:pt x="1543" y="85"/>
                  </a:lnTo>
                  <a:lnTo>
                    <a:pt x="1563" y="98"/>
                  </a:lnTo>
                  <a:lnTo>
                    <a:pt x="1581" y="114"/>
                  </a:lnTo>
                  <a:lnTo>
                    <a:pt x="1600" y="132"/>
                  </a:lnTo>
                  <a:lnTo>
                    <a:pt x="1600" y="132"/>
                  </a:lnTo>
                  <a:lnTo>
                    <a:pt x="1613" y="149"/>
                  </a:lnTo>
                  <a:lnTo>
                    <a:pt x="1622" y="166"/>
                  </a:lnTo>
                  <a:lnTo>
                    <a:pt x="1631" y="183"/>
                  </a:lnTo>
                  <a:lnTo>
                    <a:pt x="1636" y="202"/>
                  </a:lnTo>
                  <a:lnTo>
                    <a:pt x="1642" y="221"/>
                  </a:lnTo>
                  <a:lnTo>
                    <a:pt x="1644" y="241"/>
                  </a:lnTo>
                  <a:lnTo>
                    <a:pt x="1645" y="260"/>
                  </a:lnTo>
                  <a:lnTo>
                    <a:pt x="1645" y="280"/>
                  </a:lnTo>
                  <a:lnTo>
                    <a:pt x="1645" y="280"/>
                  </a:lnTo>
                  <a:lnTo>
                    <a:pt x="1647" y="285"/>
                  </a:lnTo>
                  <a:lnTo>
                    <a:pt x="1648" y="290"/>
                  </a:lnTo>
                  <a:lnTo>
                    <a:pt x="1651" y="294"/>
                  </a:lnTo>
                  <a:lnTo>
                    <a:pt x="1653" y="297"/>
                  </a:lnTo>
                  <a:lnTo>
                    <a:pt x="1656" y="300"/>
                  </a:lnTo>
                  <a:lnTo>
                    <a:pt x="1660" y="301"/>
                  </a:lnTo>
                  <a:lnTo>
                    <a:pt x="1669" y="302"/>
                  </a:lnTo>
                  <a:lnTo>
                    <a:pt x="1677" y="301"/>
                  </a:lnTo>
                  <a:lnTo>
                    <a:pt x="1681" y="300"/>
                  </a:lnTo>
                  <a:lnTo>
                    <a:pt x="1685" y="297"/>
                  </a:lnTo>
                  <a:lnTo>
                    <a:pt x="1687" y="294"/>
                  </a:lnTo>
                  <a:lnTo>
                    <a:pt x="1690" y="290"/>
                  </a:lnTo>
                  <a:lnTo>
                    <a:pt x="1691" y="285"/>
                  </a:lnTo>
                  <a:lnTo>
                    <a:pt x="1691" y="280"/>
                  </a:lnTo>
                  <a:lnTo>
                    <a:pt x="1691" y="280"/>
                  </a:lnTo>
                  <a:lnTo>
                    <a:pt x="1691" y="255"/>
                  </a:lnTo>
                  <a:lnTo>
                    <a:pt x="1689" y="230"/>
                  </a:lnTo>
                  <a:lnTo>
                    <a:pt x="1685" y="207"/>
                  </a:lnTo>
                  <a:lnTo>
                    <a:pt x="1678" y="185"/>
                  </a:lnTo>
                  <a:lnTo>
                    <a:pt x="1670" y="164"/>
                  </a:lnTo>
                  <a:lnTo>
                    <a:pt x="1660" y="143"/>
                  </a:lnTo>
                  <a:lnTo>
                    <a:pt x="1647" y="120"/>
                  </a:lnTo>
                  <a:lnTo>
                    <a:pt x="1632" y="100"/>
                  </a:lnTo>
                  <a:lnTo>
                    <a:pt x="1632" y="10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175" name="Freeform 235"/>
            <p:cNvSpPr/>
            <p:nvPr/>
          </p:nvSpPr>
          <p:spPr bwMode="auto">
            <a:xfrm>
              <a:off x="3148014" y="4441813"/>
              <a:ext cx="671513" cy="120650"/>
            </a:xfrm>
            <a:custGeom>
              <a:avLst/>
              <a:gdLst/>
              <a:ahLst/>
              <a:cxnLst>
                <a:cxn ang="0">
                  <a:pos x="1622" y="218"/>
                </a:cxn>
                <a:cxn ang="0">
                  <a:pos x="1588" y="248"/>
                </a:cxn>
                <a:cxn ang="0">
                  <a:pos x="1550" y="269"/>
                </a:cxn>
                <a:cxn ang="0">
                  <a:pos x="1508" y="282"/>
                </a:cxn>
                <a:cxn ang="0">
                  <a:pos x="1418" y="292"/>
                </a:cxn>
                <a:cxn ang="0">
                  <a:pos x="1413" y="292"/>
                </a:cxn>
                <a:cxn ang="0">
                  <a:pos x="1364" y="294"/>
                </a:cxn>
                <a:cxn ang="0">
                  <a:pos x="1320" y="292"/>
                </a:cxn>
                <a:cxn ang="0">
                  <a:pos x="1120" y="298"/>
                </a:cxn>
                <a:cxn ang="0">
                  <a:pos x="1053" y="302"/>
                </a:cxn>
                <a:cxn ang="0">
                  <a:pos x="807" y="303"/>
                </a:cxn>
                <a:cxn ang="0">
                  <a:pos x="645" y="306"/>
                </a:cxn>
                <a:cxn ang="0">
                  <a:pos x="591" y="303"/>
                </a:cxn>
                <a:cxn ang="0">
                  <a:pos x="467" y="301"/>
                </a:cxn>
                <a:cxn ang="0">
                  <a:pos x="343" y="303"/>
                </a:cxn>
                <a:cxn ang="0">
                  <a:pos x="231" y="302"/>
                </a:cxn>
                <a:cxn ang="0">
                  <a:pos x="165" y="286"/>
                </a:cxn>
                <a:cxn ang="0">
                  <a:pos x="129" y="272"/>
                </a:cxn>
                <a:cxn ang="0">
                  <a:pos x="84" y="243"/>
                </a:cxn>
                <a:cxn ang="0">
                  <a:pos x="47" y="201"/>
                </a:cxn>
                <a:cxn ang="0">
                  <a:pos x="26" y="159"/>
                </a:cxn>
                <a:cxn ang="0">
                  <a:pos x="6" y="91"/>
                </a:cxn>
                <a:cxn ang="0">
                  <a:pos x="0" y="21"/>
                </a:cxn>
                <a:cxn ang="0">
                  <a:pos x="1" y="12"/>
                </a:cxn>
                <a:cxn ang="0">
                  <a:pos x="10" y="3"/>
                </a:cxn>
                <a:cxn ang="0">
                  <a:pos x="30" y="1"/>
                </a:cxn>
                <a:cxn ang="0">
                  <a:pos x="40" y="8"/>
                </a:cxn>
                <a:cxn ang="0">
                  <a:pos x="46" y="21"/>
                </a:cxn>
                <a:cxn ang="0">
                  <a:pos x="50" y="68"/>
                </a:cxn>
                <a:cxn ang="0">
                  <a:pos x="67" y="137"/>
                </a:cxn>
                <a:cxn ang="0">
                  <a:pos x="102" y="199"/>
                </a:cxn>
                <a:cxn ang="0">
                  <a:pos x="116" y="213"/>
                </a:cxn>
                <a:cxn ang="0">
                  <a:pos x="160" y="237"/>
                </a:cxn>
                <a:cxn ang="0">
                  <a:pos x="235" y="256"/>
                </a:cxn>
                <a:cxn ang="0">
                  <a:pos x="281" y="259"/>
                </a:cxn>
                <a:cxn ang="0">
                  <a:pos x="436" y="259"/>
                </a:cxn>
                <a:cxn ang="0">
                  <a:pos x="641" y="258"/>
                </a:cxn>
                <a:cxn ang="0">
                  <a:pos x="746" y="255"/>
                </a:cxn>
                <a:cxn ang="0">
                  <a:pos x="1101" y="254"/>
                </a:cxn>
                <a:cxn ang="0">
                  <a:pos x="1224" y="251"/>
                </a:cxn>
                <a:cxn ang="0">
                  <a:pos x="1283" y="251"/>
                </a:cxn>
                <a:cxn ang="0">
                  <a:pos x="1338" y="246"/>
                </a:cxn>
                <a:cxn ang="0">
                  <a:pos x="1372" y="248"/>
                </a:cxn>
                <a:cxn ang="0">
                  <a:pos x="1406" y="246"/>
                </a:cxn>
                <a:cxn ang="0">
                  <a:pos x="1419" y="242"/>
                </a:cxn>
                <a:cxn ang="0">
                  <a:pos x="1430" y="246"/>
                </a:cxn>
                <a:cxn ang="0">
                  <a:pos x="1502" y="237"/>
                </a:cxn>
                <a:cxn ang="0">
                  <a:pos x="1563" y="208"/>
                </a:cxn>
                <a:cxn ang="0">
                  <a:pos x="1600" y="174"/>
                </a:cxn>
                <a:cxn ang="0">
                  <a:pos x="1631" y="122"/>
                </a:cxn>
                <a:cxn ang="0">
                  <a:pos x="1644" y="65"/>
                </a:cxn>
                <a:cxn ang="0">
                  <a:pos x="1645" y="25"/>
                </a:cxn>
                <a:cxn ang="0">
                  <a:pos x="1651" y="12"/>
                </a:cxn>
                <a:cxn ang="0">
                  <a:pos x="1660" y="5"/>
                </a:cxn>
                <a:cxn ang="0">
                  <a:pos x="1681" y="6"/>
                </a:cxn>
                <a:cxn ang="0">
                  <a:pos x="1690" y="16"/>
                </a:cxn>
                <a:cxn ang="0">
                  <a:pos x="1691" y="25"/>
                </a:cxn>
                <a:cxn ang="0">
                  <a:pos x="1685" y="98"/>
                </a:cxn>
                <a:cxn ang="0">
                  <a:pos x="1660" y="163"/>
                </a:cxn>
                <a:cxn ang="0">
                  <a:pos x="1632" y="205"/>
                </a:cxn>
              </a:cxnLst>
              <a:rect l="0" t="0" r="r" b="b"/>
              <a:pathLst>
                <a:path w="1691" h="306">
                  <a:moveTo>
                    <a:pt x="1632" y="205"/>
                  </a:moveTo>
                  <a:lnTo>
                    <a:pt x="1632" y="205"/>
                  </a:lnTo>
                  <a:lnTo>
                    <a:pt x="1622" y="218"/>
                  </a:lnTo>
                  <a:lnTo>
                    <a:pt x="1610" y="229"/>
                  </a:lnTo>
                  <a:lnTo>
                    <a:pt x="1600" y="239"/>
                  </a:lnTo>
                  <a:lnTo>
                    <a:pt x="1588" y="248"/>
                  </a:lnTo>
                  <a:lnTo>
                    <a:pt x="1575" y="256"/>
                  </a:lnTo>
                  <a:lnTo>
                    <a:pt x="1563" y="263"/>
                  </a:lnTo>
                  <a:lnTo>
                    <a:pt x="1550" y="269"/>
                  </a:lnTo>
                  <a:lnTo>
                    <a:pt x="1536" y="275"/>
                  </a:lnTo>
                  <a:lnTo>
                    <a:pt x="1523" y="278"/>
                  </a:lnTo>
                  <a:lnTo>
                    <a:pt x="1508" y="282"/>
                  </a:lnTo>
                  <a:lnTo>
                    <a:pt x="1479" y="288"/>
                  </a:lnTo>
                  <a:lnTo>
                    <a:pt x="1449" y="290"/>
                  </a:lnTo>
                  <a:lnTo>
                    <a:pt x="1418" y="292"/>
                  </a:lnTo>
                  <a:lnTo>
                    <a:pt x="1418" y="292"/>
                  </a:lnTo>
                  <a:lnTo>
                    <a:pt x="1413" y="292"/>
                  </a:lnTo>
                  <a:lnTo>
                    <a:pt x="1413" y="292"/>
                  </a:lnTo>
                  <a:lnTo>
                    <a:pt x="1401" y="293"/>
                  </a:lnTo>
                  <a:lnTo>
                    <a:pt x="1389" y="294"/>
                  </a:lnTo>
                  <a:lnTo>
                    <a:pt x="1364" y="294"/>
                  </a:lnTo>
                  <a:lnTo>
                    <a:pt x="1341" y="293"/>
                  </a:lnTo>
                  <a:lnTo>
                    <a:pt x="1320" y="292"/>
                  </a:lnTo>
                  <a:lnTo>
                    <a:pt x="1320" y="292"/>
                  </a:lnTo>
                  <a:lnTo>
                    <a:pt x="1219" y="293"/>
                  </a:lnTo>
                  <a:lnTo>
                    <a:pt x="1169" y="294"/>
                  </a:lnTo>
                  <a:lnTo>
                    <a:pt x="1120" y="298"/>
                  </a:lnTo>
                  <a:lnTo>
                    <a:pt x="1120" y="298"/>
                  </a:lnTo>
                  <a:lnTo>
                    <a:pt x="1091" y="301"/>
                  </a:lnTo>
                  <a:lnTo>
                    <a:pt x="1053" y="302"/>
                  </a:lnTo>
                  <a:lnTo>
                    <a:pt x="964" y="303"/>
                  </a:lnTo>
                  <a:lnTo>
                    <a:pt x="807" y="303"/>
                  </a:lnTo>
                  <a:lnTo>
                    <a:pt x="807" y="303"/>
                  </a:lnTo>
                  <a:lnTo>
                    <a:pt x="753" y="303"/>
                  </a:lnTo>
                  <a:lnTo>
                    <a:pt x="700" y="306"/>
                  </a:lnTo>
                  <a:lnTo>
                    <a:pt x="645" y="306"/>
                  </a:lnTo>
                  <a:lnTo>
                    <a:pt x="619" y="305"/>
                  </a:lnTo>
                  <a:lnTo>
                    <a:pt x="591" y="303"/>
                  </a:lnTo>
                  <a:lnTo>
                    <a:pt x="591" y="303"/>
                  </a:lnTo>
                  <a:lnTo>
                    <a:pt x="566" y="302"/>
                  </a:lnTo>
                  <a:lnTo>
                    <a:pt x="536" y="301"/>
                  </a:lnTo>
                  <a:lnTo>
                    <a:pt x="467" y="301"/>
                  </a:lnTo>
                  <a:lnTo>
                    <a:pt x="399" y="302"/>
                  </a:lnTo>
                  <a:lnTo>
                    <a:pt x="343" y="303"/>
                  </a:lnTo>
                  <a:lnTo>
                    <a:pt x="343" y="303"/>
                  </a:lnTo>
                  <a:lnTo>
                    <a:pt x="297" y="303"/>
                  </a:lnTo>
                  <a:lnTo>
                    <a:pt x="252" y="303"/>
                  </a:lnTo>
                  <a:lnTo>
                    <a:pt x="231" y="302"/>
                  </a:lnTo>
                  <a:lnTo>
                    <a:pt x="209" y="298"/>
                  </a:lnTo>
                  <a:lnTo>
                    <a:pt x="187" y="294"/>
                  </a:lnTo>
                  <a:lnTo>
                    <a:pt x="165" y="286"/>
                  </a:lnTo>
                  <a:lnTo>
                    <a:pt x="165" y="286"/>
                  </a:lnTo>
                  <a:lnTo>
                    <a:pt x="146" y="280"/>
                  </a:lnTo>
                  <a:lnTo>
                    <a:pt x="129" y="272"/>
                  </a:lnTo>
                  <a:lnTo>
                    <a:pt x="112" y="264"/>
                  </a:lnTo>
                  <a:lnTo>
                    <a:pt x="98" y="254"/>
                  </a:lnTo>
                  <a:lnTo>
                    <a:pt x="84" y="243"/>
                  </a:lnTo>
                  <a:lnTo>
                    <a:pt x="71" y="231"/>
                  </a:lnTo>
                  <a:lnTo>
                    <a:pt x="59" y="217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180"/>
                  </a:lnTo>
                  <a:lnTo>
                    <a:pt x="26" y="159"/>
                  </a:lnTo>
                  <a:lnTo>
                    <a:pt x="18" y="137"/>
                  </a:lnTo>
                  <a:lnTo>
                    <a:pt x="12" y="114"/>
                  </a:lnTo>
                  <a:lnTo>
                    <a:pt x="6" y="91"/>
                  </a:lnTo>
                  <a:lnTo>
                    <a:pt x="4" y="68"/>
                  </a:lnTo>
                  <a:lnTo>
                    <a:pt x="1" y="44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4" y="8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0" y="8"/>
                  </a:lnTo>
                  <a:lnTo>
                    <a:pt x="43" y="12"/>
                  </a:lnTo>
                  <a:lnTo>
                    <a:pt x="44" y="16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47" y="44"/>
                  </a:lnTo>
                  <a:lnTo>
                    <a:pt x="50" y="68"/>
                  </a:lnTo>
                  <a:lnTo>
                    <a:pt x="54" y="91"/>
                  </a:lnTo>
                  <a:lnTo>
                    <a:pt x="59" y="115"/>
                  </a:lnTo>
                  <a:lnTo>
                    <a:pt x="67" y="137"/>
                  </a:lnTo>
                  <a:lnTo>
                    <a:pt x="76" y="159"/>
                  </a:lnTo>
                  <a:lnTo>
                    <a:pt x="88" y="180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8" y="207"/>
                  </a:lnTo>
                  <a:lnTo>
                    <a:pt x="116" y="213"/>
                  </a:lnTo>
                  <a:lnTo>
                    <a:pt x="125" y="220"/>
                  </a:lnTo>
                  <a:lnTo>
                    <a:pt x="136" y="226"/>
                  </a:lnTo>
                  <a:lnTo>
                    <a:pt x="160" y="237"/>
                  </a:lnTo>
                  <a:lnTo>
                    <a:pt x="184" y="244"/>
                  </a:lnTo>
                  <a:lnTo>
                    <a:pt x="211" y="251"/>
                  </a:lnTo>
                  <a:lnTo>
                    <a:pt x="235" y="256"/>
                  </a:lnTo>
                  <a:lnTo>
                    <a:pt x="260" y="259"/>
                  </a:lnTo>
                  <a:lnTo>
                    <a:pt x="281" y="259"/>
                  </a:lnTo>
                  <a:lnTo>
                    <a:pt x="281" y="259"/>
                  </a:lnTo>
                  <a:lnTo>
                    <a:pt x="362" y="259"/>
                  </a:lnTo>
                  <a:lnTo>
                    <a:pt x="436" y="259"/>
                  </a:lnTo>
                  <a:lnTo>
                    <a:pt x="436" y="259"/>
                  </a:lnTo>
                  <a:lnTo>
                    <a:pt x="539" y="260"/>
                  </a:lnTo>
                  <a:lnTo>
                    <a:pt x="595" y="259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89" y="256"/>
                  </a:lnTo>
                  <a:lnTo>
                    <a:pt x="746" y="255"/>
                  </a:lnTo>
                  <a:lnTo>
                    <a:pt x="871" y="254"/>
                  </a:lnTo>
                  <a:lnTo>
                    <a:pt x="998" y="254"/>
                  </a:lnTo>
                  <a:lnTo>
                    <a:pt x="1101" y="254"/>
                  </a:lnTo>
                  <a:lnTo>
                    <a:pt x="1101" y="254"/>
                  </a:lnTo>
                  <a:lnTo>
                    <a:pt x="1184" y="251"/>
                  </a:lnTo>
                  <a:lnTo>
                    <a:pt x="1224" y="251"/>
                  </a:lnTo>
                  <a:lnTo>
                    <a:pt x="1265" y="251"/>
                  </a:lnTo>
                  <a:lnTo>
                    <a:pt x="1265" y="251"/>
                  </a:lnTo>
                  <a:lnTo>
                    <a:pt x="1283" y="251"/>
                  </a:lnTo>
                  <a:lnTo>
                    <a:pt x="1301" y="250"/>
                  </a:lnTo>
                  <a:lnTo>
                    <a:pt x="1320" y="247"/>
                  </a:lnTo>
                  <a:lnTo>
                    <a:pt x="1338" y="246"/>
                  </a:lnTo>
                  <a:lnTo>
                    <a:pt x="1338" y="246"/>
                  </a:lnTo>
                  <a:lnTo>
                    <a:pt x="1352" y="247"/>
                  </a:lnTo>
                  <a:lnTo>
                    <a:pt x="1372" y="248"/>
                  </a:lnTo>
                  <a:lnTo>
                    <a:pt x="1392" y="248"/>
                  </a:lnTo>
                  <a:lnTo>
                    <a:pt x="1400" y="247"/>
                  </a:lnTo>
                  <a:lnTo>
                    <a:pt x="1406" y="246"/>
                  </a:lnTo>
                  <a:lnTo>
                    <a:pt x="1406" y="246"/>
                  </a:lnTo>
                  <a:lnTo>
                    <a:pt x="1413" y="242"/>
                  </a:lnTo>
                  <a:lnTo>
                    <a:pt x="1419" y="242"/>
                  </a:lnTo>
                  <a:lnTo>
                    <a:pt x="1424" y="243"/>
                  </a:lnTo>
                  <a:lnTo>
                    <a:pt x="1430" y="246"/>
                  </a:lnTo>
                  <a:lnTo>
                    <a:pt x="1430" y="246"/>
                  </a:lnTo>
                  <a:lnTo>
                    <a:pt x="1455" y="244"/>
                  </a:lnTo>
                  <a:lnTo>
                    <a:pt x="1478" y="242"/>
                  </a:lnTo>
                  <a:lnTo>
                    <a:pt x="1502" y="237"/>
                  </a:lnTo>
                  <a:lnTo>
                    <a:pt x="1523" y="230"/>
                  </a:lnTo>
                  <a:lnTo>
                    <a:pt x="1543" y="220"/>
                  </a:lnTo>
                  <a:lnTo>
                    <a:pt x="1563" y="208"/>
                  </a:lnTo>
                  <a:lnTo>
                    <a:pt x="1581" y="192"/>
                  </a:lnTo>
                  <a:lnTo>
                    <a:pt x="1600" y="174"/>
                  </a:lnTo>
                  <a:lnTo>
                    <a:pt x="1600" y="174"/>
                  </a:lnTo>
                  <a:lnTo>
                    <a:pt x="1613" y="157"/>
                  </a:lnTo>
                  <a:lnTo>
                    <a:pt x="1622" y="140"/>
                  </a:lnTo>
                  <a:lnTo>
                    <a:pt x="1631" y="122"/>
                  </a:lnTo>
                  <a:lnTo>
                    <a:pt x="1636" y="103"/>
                  </a:lnTo>
                  <a:lnTo>
                    <a:pt x="1642" y="85"/>
                  </a:lnTo>
                  <a:lnTo>
                    <a:pt x="1644" y="65"/>
                  </a:lnTo>
                  <a:lnTo>
                    <a:pt x="1645" y="46"/>
                  </a:lnTo>
                  <a:lnTo>
                    <a:pt x="1645" y="25"/>
                  </a:lnTo>
                  <a:lnTo>
                    <a:pt x="1645" y="25"/>
                  </a:lnTo>
                  <a:lnTo>
                    <a:pt x="1647" y="20"/>
                  </a:lnTo>
                  <a:lnTo>
                    <a:pt x="1648" y="16"/>
                  </a:lnTo>
                  <a:lnTo>
                    <a:pt x="1651" y="12"/>
                  </a:lnTo>
                  <a:lnTo>
                    <a:pt x="1653" y="9"/>
                  </a:lnTo>
                  <a:lnTo>
                    <a:pt x="1656" y="6"/>
                  </a:lnTo>
                  <a:lnTo>
                    <a:pt x="1660" y="5"/>
                  </a:lnTo>
                  <a:lnTo>
                    <a:pt x="1669" y="3"/>
                  </a:lnTo>
                  <a:lnTo>
                    <a:pt x="1677" y="5"/>
                  </a:lnTo>
                  <a:lnTo>
                    <a:pt x="1681" y="6"/>
                  </a:lnTo>
                  <a:lnTo>
                    <a:pt x="1685" y="9"/>
                  </a:lnTo>
                  <a:lnTo>
                    <a:pt x="1687" y="12"/>
                  </a:lnTo>
                  <a:lnTo>
                    <a:pt x="1690" y="16"/>
                  </a:lnTo>
                  <a:lnTo>
                    <a:pt x="1691" y="20"/>
                  </a:lnTo>
                  <a:lnTo>
                    <a:pt x="1691" y="25"/>
                  </a:lnTo>
                  <a:lnTo>
                    <a:pt x="1691" y="25"/>
                  </a:lnTo>
                  <a:lnTo>
                    <a:pt x="1691" y="51"/>
                  </a:lnTo>
                  <a:lnTo>
                    <a:pt x="1689" y="76"/>
                  </a:lnTo>
                  <a:lnTo>
                    <a:pt x="1685" y="98"/>
                  </a:lnTo>
                  <a:lnTo>
                    <a:pt x="1678" y="120"/>
                  </a:lnTo>
                  <a:lnTo>
                    <a:pt x="1670" y="142"/>
                  </a:lnTo>
                  <a:lnTo>
                    <a:pt x="1660" y="163"/>
                  </a:lnTo>
                  <a:lnTo>
                    <a:pt x="1647" y="184"/>
                  </a:lnTo>
                  <a:lnTo>
                    <a:pt x="1632" y="205"/>
                  </a:lnTo>
                  <a:lnTo>
                    <a:pt x="1632" y="20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grpSp>
          <p:nvGrpSpPr>
            <p:cNvPr id="176" name="组合 175"/>
            <p:cNvGrpSpPr/>
            <p:nvPr/>
          </p:nvGrpSpPr>
          <p:grpSpPr>
            <a:xfrm>
              <a:off x="3159126" y="3783000"/>
              <a:ext cx="661988" cy="771525"/>
              <a:chOff x="3159126" y="4052888"/>
              <a:chExt cx="661988" cy="771525"/>
            </a:xfrm>
            <a:grpFill/>
          </p:grpSpPr>
          <p:sp>
            <p:nvSpPr>
              <p:cNvPr id="177" name="Freeform 164"/>
              <p:cNvSpPr/>
              <p:nvPr/>
            </p:nvSpPr>
            <p:spPr bwMode="auto">
              <a:xfrm>
                <a:off x="3275013" y="4208463"/>
                <a:ext cx="15875" cy="22225"/>
              </a:xfrm>
              <a:custGeom>
                <a:avLst/>
                <a:gdLst/>
                <a:ahLst/>
                <a:cxnLst>
                  <a:cxn ang="0">
                    <a:pos x="30" y="5"/>
                  </a:cxn>
                  <a:cxn ang="0">
                    <a:pos x="30" y="5"/>
                  </a:cxn>
                  <a:cxn ang="0">
                    <a:pos x="29" y="8"/>
                  </a:cxn>
                  <a:cxn ang="0">
                    <a:pos x="28" y="11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17" y="20"/>
                  </a:cxn>
                  <a:cxn ang="0">
                    <a:pos x="14" y="25"/>
                  </a:cxn>
                  <a:cxn ang="0">
                    <a:pos x="14" y="25"/>
                  </a:cxn>
                  <a:cxn ang="0">
                    <a:pos x="7" y="37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1" y="55"/>
                  </a:cxn>
                  <a:cxn ang="0">
                    <a:pos x="4" y="56"/>
                  </a:cxn>
                  <a:cxn ang="0">
                    <a:pos x="8" y="56"/>
                  </a:cxn>
                  <a:cxn ang="0">
                    <a:pos x="9" y="55"/>
                  </a:cxn>
                  <a:cxn ang="0">
                    <a:pos x="11" y="52"/>
                  </a:cxn>
                  <a:cxn ang="0">
                    <a:pos x="11" y="52"/>
                  </a:cxn>
                  <a:cxn ang="0">
                    <a:pos x="14" y="45"/>
                  </a:cxn>
                  <a:cxn ang="0">
                    <a:pos x="18" y="37"/>
                  </a:cxn>
                  <a:cxn ang="0">
                    <a:pos x="24" y="29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38" y="16"/>
                  </a:cxn>
                  <a:cxn ang="0">
                    <a:pos x="41" y="11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2" y="3"/>
                  </a:cxn>
                  <a:cxn ang="0">
                    <a:pos x="41" y="1"/>
                  </a:cxn>
                  <a:cxn ang="0">
                    <a:pos x="38" y="0"/>
                  </a:cxn>
                  <a:cxn ang="0">
                    <a:pos x="37" y="0"/>
                  </a:cxn>
                  <a:cxn ang="0">
                    <a:pos x="33" y="1"/>
                  </a:cxn>
                  <a:cxn ang="0">
                    <a:pos x="31" y="3"/>
                  </a:cxn>
                  <a:cxn ang="0">
                    <a:pos x="30" y="5"/>
                  </a:cxn>
                  <a:cxn ang="0">
                    <a:pos x="30" y="5"/>
                  </a:cxn>
                </a:cxnLst>
                <a:rect l="0" t="0" r="r" b="b"/>
                <a:pathLst>
                  <a:path w="42" h="56">
                    <a:moveTo>
                      <a:pt x="30" y="5"/>
                    </a:moveTo>
                    <a:lnTo>
                      <a:pt x="30" y="5"/>
                    </a:lnTo>
                    <a:lnTo>
                      <a:pt x="29" y="8"/>
                    </a:lnTo>
                    <a:lnTo>
                      <a:pt x="28" y="11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7" y="37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1" y="55"/>
                    </a:lnTo>
                    <a:lnTo>
                      <a:pt x="4" y="56"/>
                    </a:lnTo>
                    <a:lnTo>
                      <a:pt x="8" y="56"/>
                    </a:lnTo>
                    <a:lnTo>
                      <a:pt x="9" y="55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4" y="45"/>
                    </a:lnTo>
                    <a:lnTo>
                      <a:pt x="18" y="37"/>
                    </a:lnTo>
                    <a:lnTo>
                      <a:pt x="24" y="29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8" y="16"/>
                    </a:lnTo>
                    <a:lnTo>
                      <a:pt x="41" y="11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2" y="3"/>
                    </a:lnTo>
                    <a:lnTo>
                      <a:pt x="41" y="1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33" y="1"/>
                    </a:lnTo>
                    <a:lnTo>
                      <a:pt x="31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78" name="Freeform 165"/>
              <p:cNvSpPr/>
              <p:nvPr/>
            </p:nvSpPr>
            <p:spPr bwMode="auto">
              <a:xfrm>
                <a:off x="3273426" y="4241800"/>
                <a:ext cx="22225" cy="23813"/>
              </a:xfrm>
              <a:custGeom>
                <a:avLst/>
                <a:gdLst/>
                <a:ahLst/>
                <a:cxnLst>
                  <a:cxn ang="0">
                    <a:pos x="47" y="3"/>
                  </a:cxn>
                  <a:cxn ang="0">
                    <a:pos x="47" y="3"/>
                  </a:cxn>
                  <a:cxn ang="0">
                    <a:pos x="22" y="27"/>
                  </a:cxn>
                  <a:cxn ang="0">
                    <a:pos x="11" y="40"/>
                  </a:cxn>
                  <a:cxn ang="0">
                    <a:pos x="0" y="53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0" y="58"/>
                  </a:cxn>
                  <a:cxn ang="0">
                    <a:pos x="3" y="61"/>
                  </a:cxn>
                  <a:cxn ang="0">
                    <a:pos x="7" y="62"/>
                  </a:cxn>
                  <a:cxn ang="0">
                    <a:pos x="9" y="61"/>
                  </a:cxn>
                  <a:cxn ang="0">
                    <a:pos x="11" y="59"/>
                  </a:cxn>
                  <a:cxn ang="0">
                    <a:pos x="11" y="59"/>
                  </a:cxn>
                  <a:cxn ang="0">
                    <a:pos x="20" y="46"/>
                  </a:cxn>
                  <a:cxn ang="0">
                    <a:pos x="32" y="33"/>
                  </a:cxn>
                  <a:cxn ang="0">
                    <a:pos x="55" y="11"/>
                  </a:cxn>
                  <a:cxn ang="0">
                    <a:pos x="55" y="11"/>
                  </a:cxn>
                  <a:cxn ang="0">
                    <a:pos x="56" y="8"/>
                  </a:cxn>
                  <a:cxn ang="0">
                    <a:pos x="56" y="7"/>
                  </a:cxn>
                  <a:cxn ang="0">
                    <a:pos x="55" y="3"/>
                  </a:cxn>
                  <a:cxn ang="0">
                    <a:pos x="51" y="0"/>
                  </a:cxn>
                  <a:cxn ang="0">
                    <a:pos x="50" y="2"/>
                  </a:cxn>
                  <a:cxn ang="0">
                    <a:pos x="47" y="3"/>
                  </a:cxn>
                  <a:cxn ang="0">
                    <a:pos x="47" y="3"/>
                  </a:cxn>
                </a:cxnLst>
                <a:rect l="0" t="0" r="r" b="b"/>
                <a:pathLst>
                  <a:path w="56" h="62">
                    <a:moveTo>
                      <a:pt x="47" y="3"/>
                    </a:moveTo>
                    <a:lnTo>
                      <a:pt x="47" y="3"/>
                    </a:lnTo>
                    <a:lnTo>
                      <a:pt x="22" y="27"/>
                    </a:lnTo>
                    <a:lnTo>
                      <a:pt x="11" y="40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3" y="61"/>
                    </a:lnTo>
                    <a:lnTo>
                      <a:pt x="7" y="62"/>
                    </a:lnTo>
                    <a:lnTo>
                      <a:pt x="9" y="61"/>
                    </a:lnTo>
                    <a:lnTo>
                      <a:pt x="11" y="59"/>
                    </a:lnTo>
                    <a:lnTo>
                      <a:pt x="11" y="59"/>
                    </a:lnTo>
                    <a:lnTo>
                      <a:pt x="20" y="46"/>
                    </a:lnTo>
                    <a:lnTo>
                      <a:pt x="32" y="33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56" y="8"/>
                    </a:lnTo>
                    <a:lnTo>
                      <a:pt x="56" y="7"/>
                    </a:lnTo>
                    <a:lnTo>
                      <a:pt x="55" y="3"/>
                    </a:lnTo>
                    <a:lnTo>
                      <a:pt x="51" y="0"/>
                    </a:lnTo>
                    <a:lnTo>
                      <a:pt x="50" y="2"/>
                    </a:lnTo>
                    <a:lnTo>
                      <a:pt x="47" y="3"/>
                    </a:lnTo>
                    <a:lnTo>
                      <a:pt x="4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79" name="Freeform 166"/>
              <p:cNvSpPr/>
              <p:nvPr/>
            </p:nvSpPr>
            <p:spPr bwMode="auto">
              <a:xfrm>
                <a:off x="3270251" y="4275138"/>
                <a:ext cx="23813" cy="22225"/>
              </a:xfrm>
              <a:custGeom>
                <a:avLst/>
                <a:gdLst/>
                <a:ahLst/>
                <a:cxnLst>
                  <a:cxn ang="0">
                    <a:pos x="51" y="3"/>
                  </a:cxn>
                  <a:cxn ang="0">
                    <a:pos x="51" y="3"/>
                  </a:cxn>
                  <a:cxn ang="0">
                    <a:pos x="37" y="14"/>
                  </a:cxn>
                  <a:cxn ang="0">
                    <a:pos x="23" y="24"/>
                  </a:cxn>
                  <a:cxn ang="0">
                    <a:pos x="23" y="24"/>
                  </a:cxn>
                  <a:cxn ang="0">
                    <a:pos x="16" y="29"/>
                  </a:cxn>
                  <a:cxn ang="0">
                    <a:pos x="12" y="35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0" y="50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6" y="58"/>
                  </a:cxn>
                  <a:cxn ang="0">
                    <a:pos x="8" y="58"/>
                  </a:cxn>
                  <a:cxn ang="0">
                    <a:pos x="9" y="56"/>
                  </a:cxn>
                  <a:cxn ang="0">
                    <a:pos x="9" y="56"/>
                  </a:cxn>
                  <a:cxn ang="0">
                    <a:pos x="21" y="42"/>
                  </a:cxn>
                  <a:cxn ang="0">
                    <a:pos x="28" y="35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47" y="21"/>
                  </a:cxn>
                  <a:cxn ang="0">
                    <a:pos x="59" y="11"/>
                  </a:cxn>
                  <a:cxn ang="0">
                    <a:pos x="59" y="11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59" y="3"/>
                  </a:cxn>
                  <a:cxn ang="0">
                    <a:pos x="55" y="0"/>
                  </a:cxn>
                  <a:cxn ang="0">
                    <a:pos x="54" y="1"/>
                  </a:cxn>
                  <a:cxn ang="0">
                    <a:pos x="51" y="3"/>
                  </a:cxn>
                  <a:cxn ang="0">
                    <a:pos x="51" y="3"/>
                  </a:cxn>
                </a:cxnLst>
                <a:rect l="0" t="0" r="r" b="b"/>
                <a:pathLst>
                  <a:path w="62" h="58">
                    <a:moveTo>
                      <a:pt x="51" y="3"/>
                    </a:moveTo>
                    <a:lnTo>
                      <a:pt x="51" y="3"/>
                    </a:lnTo>
                    <a:lnTo>
                      <a:pt x="37" y="14"/>
                    </a:lnTo>
                    <a:lnTo>
                      <a:pt x="23" y="24"/>
                    </a:lnTo>
                    <a:lnTo>
                      <a:pt x="23" y="24"/>
                    </a:lnTo>
                    <a:lnTo>
                      <a:pt x="16" y="29"/>
                    </a:lnTo>
                    <a:lnTo>
                      <a:pt x="12" y="35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6" y="58"/>
                    </a:lnTo>
                    <a:lnTo>
                      <a:pt x="8" y="58"/>
                    </a:lnTo>
                    <a:lnTo>
                      <a:pt x="9" y="56"/>
                    </a:lnTo>
                    <a:lnTo>
                      <a:pt x="9" y="56"/>
                    </a:lnTo>
                    <a:lnTo>
                      <a:pt x="21" y="42"/>
                    </a:lnTo>
                    <a:lnTo>
                      <a:pt x="28" y="35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47" y="21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59" y="3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1" y="3"/>
                    </a:lnTo>
                    <a:lnTo>
                      <a:pt x="5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0" name="Freeform 167"/>
              <p:cNvSpPr/>
              <p:nvPr/>
            </p:nvSpPr>
            <p:spPr bwMode="auto">
              <a:xfrm>
                <a:off x="3267076" y="4310063"/>
                <a:ext cx="23813" cy="28575"/>
              </a:xfrm>
              <a:custGeom>
                <a:avLst/>
                <a:gdLst/>
                <a:ahLst/>
                <a:cxnLst>
                  <a:cxn ang="0">
                    <a:pos x="51" y="2"/>
                  </a:cxn>
                  <a:cxn ang="0">
                    <a:pos x="51" y="2"/>
                  </a:cxn>
                  <a:cxn ang="0">
                    <a:pos x="37" y="17"/>
                  </a:cxn>
                  <a:cxn ang="0">
                    <a:pos x="24" y="31"/>
                  </a:cxn>
                  <a:cxn ang="0">
                    <a:pos x="12" y="47"/>
                  </a:cxn>
                  <a:cxn ang="0">
                    <a:pos x="2" y="64"/>
                  </a:cxn>
                  <a:cxn ang="0">
                    <a:pos x="2" y="64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4" y="72"/>
                  </a:cxn>
                  <a:cxn ang="0">
                    <a:pos x="8" y="73"/>
                  </a:cxn>
                  <a:cxn ang="0">
                    <a:pos x="10" y="72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21" y="53"/>
                  </a:cxn>
                  <a:cxn ang="0">
                    <a:pos x="33" y="38"/>
                  </a:cxn>
                  <a:cxn ang="0">
                    <a:pos x="46" y="23"/>
                  </a:cxn>
                  <a:cxn ang="0">
                    <a:pos x="59" y="10"/>
                  </a:cxn>
                  <a:cxn ang="0">
                    <a:pos x="59" y="10"/>
                  </a:cxn>
                  <a:cxn ang="0">
                    <a:pos x="61" y="8"/>
                  </a:cxn>
                  <a:cxn ang="0">
                    <a:pos x="62" y="6"/>
                  </a:cxn>
                  <a:cxn ang="0">
                    <a:pos x="59" y="2"/>
                  </a:cxn>
                  <a:cxn ang="0">
                    <a:pos x="55" y="0"/>
                  </a:cxn>
                  <a:cxn ang="0">
                    <a:pos x="54" y="1"/>
                  </a:cxn>
                  <a:cxn ang="0">
                    <a:pos x="51" y="2"/>
                  </a:cxn>
                  <a:cxn ang="0">
                    <a:pos x="51" y="2"/>
                  </a:cxn>
                </a:cxnLst>
                <a:rect l="0" t="0" r="r" b="b"/>
                <a:pathLst>
                  <a:path w="62" h="73">
                    <a:moveTo>
                      <a:pt x="51" y="2"/>
                    </a:moveTo>
                    <a:lnTo>
                      <a:pt x="51" y="2"/>
                    </a:lnTo>
                    <a:lnTo>
                      <a:pt x="37" y="17"/>
                    </a:lnTo>
                    <a:lnTo>
                      <a:pt x="24" y="31"/>
                    </a:lnTo>
                    <a:lnTo>
                      <a:pt x="12" y="47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4" y="72"/>
                    </a:lnTo>
                    <a:lnTo>
                      <a:pt x="8" y="73"/>
                    </a:lnTo>
                    <a:lnTo>
                      <a:pt x="10" y="72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21" y="53"/>
                    </a:lnTo>
                    <a:lnTo>
                      <a:pt x="33" y="38"/>
                    </a:lnTo>
                    <a:lnTo>
                      <a:pt x="46" y="23"/>
                    </a:lnTo>
                    <a:lnTo>
                      <a:pt x="59" y="10"/>
                    </a:lnTo>
                    <a:lnTo>
                      <a:pt x="59" y="10"/>
                    </a:lnTo>
                    <a:lnTo>
                      <a:pt x="61" y="8"/>
                    </a:lnTo>
                    <a:lnTo>
                      <a:pt x="62" y="6"/>
                    </a:lnTo>
                    <a:lnTo>
                      <a:pt x="59" y="2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1" y="2"/>
                    </a:lnTo>
                    <a:lnTo>
                      <a:pt x="5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1" name="Freeform 168"/>
              <p:cNvSpPr/>
              <p:nvPr/>
            </p:nvSpPr>
            <p:spPr bwMode="auto">
              <a:xfrm>
                <a:off x="3270251" y="4332288"/>
                <a:ext cx="26988" cy="36513"/>
              </a:xfrm>
              <a:custGeom>
                <a:avLst/>
                <a:gdLst/>
                <a:ahLst/>
                <a:cxnLst>
                  <a:cxn ang="0">
                    <a:pos x="58" y="3"/>
                  </a:cxn>
                  <a:cxn ang="0">
                    <a:pos x="58" y="3"/>
                  </a:cxn>
                  <a:cxn ang="0">
                    <a:pos x="42" y="25"/>
                  </a:cxn>
                  <a:cxn ang="0">
                    <a:pos x="26" y="47"/>
                  </a:cxn>
                  <a:cxn ang="0">
                    <a:pos x="26" y="47"/>
                  </a:cxn>
                  <a:cxn ang="0">
                    <a:pos x="21" y="54"/>
                  </a:cxn>
                  <a:cxn ang="0">
                    <a:pos x="15" y="60"/>
                  </a:cxn>
                  <a:cxn ang="0">
                    <a:pos x="15" y="60"/>
                  </a:cxn>
                  <a:cxn ang="0">
                    <a:pos x="8" y="72"/>
                  </a:cxn>
                  <a:cxn ang="0">
                    <a:pos x="2" y="83"/>
                  </a:cxn>
                  <a:cxn ang="0">
                    <a:pos x="2" y="83"/>
                  </a:cxn>
                  <a:cxn ang="0">
                    <a:pos x="0" y="85"/>
                  </a:cxn>
                  <a:cxn ang="0">
                    <a:pos x="0" y="87"/>
                  </a:cxn>
                  <a:cxn ang="0">
                    <a:pos x="2" y="89"/>
                  </a:cxn>
                  <a:cxn ang="0">
                    <a:pos x="3" y="90"/>
                  </a:cxn>
                  <a:cxn ang="0">
                    <a:pos x="7" y="90"/>
                  </a:cxn>
                  <a:cxn ang="0">
                    <a:pos x="9" y="90"/>
                  </a:cxn>
                  <a:cxn ang="0">
                    <a:pos x="11" y="89"/>
                  </a:cxn>
                  <a:cxn ang="0">
                    <a:pos x="11" y="89"/>
                  </a:cxn>
                  <a:cxn ang="0">
                    <a:pos x="17" y="80"/>
                  </a:cxn>
                  <a:cxn ang="0">
                    <a:pos x="23" y="70"/>
                  </a:cxn>
                  <a:cxn ang="0">
                    <a:pos x="23" y="70"/>
                  </a:cxn>
                  <a:cxn ang="0">
                    <a:pos x="25" y="66"/>
                  </a:cxn>
                  <a:cxn ang="0">
                    <a:pos x="29" y="62"/>
                  </a:cxn>
                  <a:cxn ang="0">
                    <a:pos x="33" y="58"/>
                  </a:cxn>
                  <a:cxn ang="0">
                    <a:pos x="37" y="54"/>
                  </a:cxn>
                  <a:cxn ang="0">
                    <a:pos x="37" y="54"/>
                  </a:cxn>
                  <a:cxn ang="0">
                    <a:pos x="53" y="32"/>
                  </a:cxn>
                  <a:cxn ang="0">
                    <a:pos x="68" y="9"/>
                  </a:cxn>
                  <a:cxn ang="0">
                    <a:pos x="68" y="9"/>
                  </a:cxn>
                  <a:cxn ang="0">
                    <a:pos x="68" y="7"/>
                  </a:cxn>
                  <a:cxn ang="0">
                    <a:pos x="68" y="4"/>
                  </a:cxn>
                  <a:cxn ang="0">
                    <a:pos x="66" y="2"/>
                  </a:cxn>
                  <a:cxn ang="0">
                    <a:pos x="62" y="0"/>
                  </a:cxn>
                  <a:cxn ang="0">
                    <a:pos x="59" y="2"/>
                  </a:cxn>
                  <a:cxn ang="0">
                    <a:pos x="58" y="3"/>
                  </a:cxn>
                  <a:cxn ang="0">
                    <a:pos x="58" y="3"/>
                  </a:cxn>
                </a:cxnLst>
                <a:rect l="0" t="0" r="r" b="b"/>
                <a:pathLst>
                  <a:path w="68" h="90">
                    <a:moveTo>
                      <a:pt x="58" y="3"/>
                    </a:moveTo>
                    <a:lnTo>
                      <a:pt x="58" y="3"/>
                    </a:lnTo>
                    <a:lnTo>
                      <a:pt x="42" y="25"/>
                    </a:lnTo>
                    <a:lnTo>
                      <a:pt x="26" y="47"/>
                    </a:lnTo>
                    <a:lnTo>
                      <a:pt x="26" y="47"/>
                    </a:lnTo>
                    <a:lnTo>
                      <a:pt x="21" y="54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8" y="72"/>
                    </a:lnTo>
                    <a:lnTo>
                      <a:pt x="2" y="83"/>
                    </a:lnTo>
                    <a:lnTo>
                      <a:pt x="2" y="83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2" y="89"/>
                    </a:lnTo>
                    <a:lnTo>
                      <a:pt x="3" y="90"/>
                    </a:lnTo>
                    <a:lnTo>
                      <a:pt x="7" y="90"/>
                    </a:lnTo>
                    <a:lnTo>
                      <a:pt x="9" y="90"/>
                    </a:lnTo>
                    <a:lnTo>
                      <a:pt x="11" y="89"/>
                    </a:lnTo>
                    <a:lnTo>
                      <a:pt x="11" y="89"/>
                    </a:lnTo>
                    <a:lnTo>
                      <a:pt x="17" y="80"/>
                    </a:lnTo>
                    <a:lnTo>
                      <a:pt x="23" y="70"/>
                    </a:lnTo>
                    <a:lnTo>
                      <a:pt x="23" y="70"/>
                    </a:lnTo>
                    <a:lnTo>
                      <a:pt x="25" y="66"/>
                    </a:lnTo>
                    <a:lnTo>
                      <a:pt x="29" y="62"/>
                    </a:lnTo>
                    <a:lnTo>
                      <a:pt x="33" y="58"/>
                    </a:lnTo>
                    <a:lnTo>
                      <a:pt x="37" y="54"/>
                    </a:lnTo>
                    <a:lnTo>
                      <a:pt x="37" y="54"/>
                    </a:lnTo>
                    <a:lnTo>
                      <a:pt x="53" y="32"/>
                    </a:lnTo>
                    <a:lnTo>
                      <a:pt x="68" y="9"/>
                    </a:lnTo>
                    <a:lnTo>
                      <a:pt x="68" y="9"/>
                    </a:lnTo>
                    <a:lnTo>
                      <a:pt x="68" y="7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0"/>
                    </a:lnTo>
                    <a:lnTo>
                      <a:pt x="59" y="2"/>
                    </a:lnTo>
                    <a:lnTo>
                      <a:pt x="58" y="3"/>
                    </a:lnTo>
                    <a:lnTo>
                      <a:pt x="5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2" name="Freeform 169"/>
              <p:cNvSpPr/>
              <p:nvPr/>
            </p:nvSpPr>
            <p:spPr bwMode="auto">
              <a:xfrm>
                <a:off x="3286126" y="4349750"/>
                <a:ext cx="22225" cy="26988"/>
              </a:xfrm>
              <a:custGeom>
                <a:avLst/>
                <a:gdLst/>
                <a:ahLst/>
                <a:cxnLst>
                  <a:cxn ang="0">
                    <a:pos x="43" y="3"/>
                  </a:cxn>
                  <a:cxn ang="0">
                    <a:pos x="43" y="3"/>
                  </a:cxn>
                  <a:cxn ang="0">
                    <a:pos x="33" y="18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16" y="38"/>
                  </a:cxn>
                  <a:cxn ang="0">
                    <a:pos x="11" y="46"/>
                  </a:cxn>
                  <a:cxn ang="0">
                    <a:pos x="7" y="52"/>
                  </a:cxn>
                  <a:cxn ang="0">
                    <a:pos x="1" y="59"/>
                  </a:cxn>
                  <a:cxn ang="0">
                    <a:pos x="1" y="59"/>
                  </a:cxn>
                  <a:cxn ang="0">
                    <a:pos x="0" y="62"/>
                  </a:cxn>
                  <a:cxn ang="0">
                    <a:pos x="0" y="63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9" y="67"/>
                  </a:cxn>
                  <a:cxn ang="0">
                    <a:pos x="15" y="60"/>
                  </a:cxn>
                  <a:cxn ang="0">
                    <a:pos x="20" y="54"/>
                  </a:cxn>
                  <a:cxn ang="0">
                    <a:pos x="24" y="47"/>
                  </a:cxn>
                  <a:cxn ang="0">
                    <a:pos x="29" y="41"/>
                  </a:cxn>
                  <a:cxn ang="0">
                    <a:pos x="29" y="41"/>
                  </a:cxn>
                  <a:cxn ang="0">
                    <a:pos x="41" y="25"/>
                  </a:cxn>
                  <a:cxn ang="0">
                    <a:pos x="52" y="9"/>
                  </a:cxn>
                  <a:cxn ang="0">
                    <a:pos x="52" y="9"/>
                  </a:cxn>
                  <a:cxn ang="0">
                    <a:pos x="54" y="7"/>
                  </a:cxn>
                  <a:cxn ang="0">
                    <a:pos x="54" y="4"/>
                  </a:cxn>
                  <a:cxn ang="0">
                    <a:pos x="52" y="3"/>
                  </a:cxn>
                  <a:cxn ang="0">
                    <a:pos x="51" y="1"/>
                  </a:cxn>
                  <a:cxn ang="0">
                    <a:pos x="46" y="0"/>
                  </a:cxn>
                  <a:cxn ang="0">
                    <a:pos x="45" y="1"/>
                  </a:cxn>
                  <a:cxn ang="0">
                    <a:pos x="43" y="3"/>
                  </a:cxn>
                  <a:cxn ang="0">
                    <a:pos x="43" y="3"/>
                  </a:cxn>
                </a:cxnLst>
                <a:rect l="0" t="0" r="r" b="b"/>
                <a:pathLst>
                  <a:path w="54" h="68">
                    <a:moveTo>
                      <a:pt x="43" y="3"/>
                    </a:moveTo>
                    <a:lnTo>
                      <a:pt x="43" y="3"/>
                    </a:lnTo>
                    <a:lnTo>
                      <a:pt x="33" y="18"/>
                    </a:lnTo>
                    <a:lnTo>
                      <a:pt x="21" y="33"/>
                    </a:lnTo>
                    <a:lnTo>
                      <a:pt x="21" y="33"/>
                    </a:lnTo>
                    <a:lnTo>
                      <a:pt x="16" y="38"/>
                    </a:lnTo>
                    <a:lnTo>
                      <a:pt x="11" y="46"/>
                    </a:lnTo>
                    <a:lnTo>
                      <a:pt x="7" y="52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0" y="62"/>
                    </a:lnTo>
                    <a:lnTo>
                      <a:pt x="0" y="63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9" y="67"/>
                    </a:lnTo>
                    <a:lnTo>
                      <a:pt x="15" y="60"/>
                    </a:lnTo>
                    <a:lnTo>
                      <a:pt x="20" y="54"/>
                    </a:lnTo>
                    <a:lnTo>
                      <a:pt x="24" y="47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41" y="25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4" y="7"/>
                    </a:lnTo>
                    <a:lnTo>
                      <a:pt x="54" y="4"/>
                    </a:lnTo>
                    <a:lnTo>
                      <a:pt x="52" y="3"/>
                    </a:lnTo>
                    <a:lnTo>
                      <a:pt x="51" y="1"/>
                    </a:lnTo>
                    <a:lnTo>
                      <a:pt x="46" y="0"/>
                    </a:lnTo>
                    <a:lnTo>
                      <a:pt x="45" y="1"/>
                    </a:lnTo>
                    <a:lnTo>
                      <a:pt x="43" y="3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3" name="Freeform 170"/>
              <p:cNvSpPr/>
              <p:nvPr/>
            </p:nvSpPr>
            <p:spPr bwMode="auto">
              <a:xfrm>
                <a:off x="3309938" y="4352925"/>
                <a:ext cx="15875" cy="22225"/>
              </a:xfrm>
              <a:custGeom>
                <a:avLst/>
                <a:gdLst/>
                <a:ahLst/>
                <a:cxnLst>
                  <a:cxn ang="0">
                    <a:pos x="30" y="5"/>
                  </a:cxn>
                  <a:cxn ang="0">
                    <a:pos x="30" y="5"/>
                  </a:cxn>
                  <a:cxn ang="0">
                    <a:pos x="29" y="9"/>
                  </a:cxn>
                  <a:cxn ang="0">
                    <a:pos x="27" y="12"/>
                  </a:cxn>
                  <a:cxn ang="0">
                    <a:pos x="22" y="17"/>
                  </a:cxn>
                  <a:cxn ang="0">
                    <a:pos x="22" y="17"/>
                  </a:cxn>
                  <a:cxn ang="0">
                    <a:pos x="15" y="27"/>
                  </a:cxn>
                  <a:cxn ang="0">
                    <a:pos x="15" y="27"/>
                  </a:cxn>
                  <a:cxn ang="0">
                    <a:pos x="8" y="38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51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6" y="56"/>
                  </a:cxn>
                  <a:cxn ang="0">
                    <a:pos x="9" y="56"/>
                  </a:cxn>
                  <a:cxn ang="0">
                    <a:pos x="10" y="54"/>
                  </a:cxn>
                  <a:cxn ang="0">
                    <a:pos x="10" y="54"/>
                  </a:cxn>
                  <a:cxn ang="0">
                    <a:pos x="18" y="42"/>
                  </a:cxn>
                  <a:cxn ang="0">
                    <a:pos x="27" y="31"/>
                  </a:cxn>
                  <a:cxn ang="0">
                    <a:pos x="27" y="31"/>
                  </a:cxn>
                  <a:cxn ang="0">
                    <a:pos x="35" y="18"/>
                  </a:cxn>
                  <a:cxn ang="0">
                    <a:pos x="39" y="13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0" y="3"/>
                  </a:cxn>
                  <a:cxn ang="0">
                    <a:pos x="40" y="1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2" y="1"/>
                  </a:cxn>
                  <a:cxn ang="0">
                    <a:pos x="30" y="3"/>
                  </a:cxn>
                  <a:cxn ang="0">
                    <a:pos x="30" y="5"/>
                  </a:cxn>
                  <a:cxn ang="0">
                    <a:pos x="30" y="5"/>
                  </a:cxn>
                </a:cxnLst>
                <a:rect l="0" t="0" r="r" b="b"/>
                <a:pathLst>
                  <a:path w="42" h="56">
                    <a:moveTo>
                      <a:pt x="30" y="5"/>
                    </a:moveTo>
                    <a:lnTo>
                      <a:pt x="30" y="5"/>
                    </a:lnTo>
                    <a:lnTo>
                      <a:pt x="29" y="9"/>
                    </a:lnTo>
                    <a:lnTo>
                      <a:pt x="27" y="12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15" y="27"/>
                    </a:lnTo>
                    <a:lnTo>
                      <a:pt x="15" y="27"/>
                    </a:lnTo>
                    <a:lnTo>
                      <a:pt x="8" y="3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6" y="56"/>
                    </a:lnTo>
                    <a:lnTo>
                      <a:pt x="9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8" y="42"/>
                    </a:lnTo>
                    <a:lnTo>
                      <a:pt x="27" y="31"/>
                    </a:lnTo>
                    <a:lnTo>
                      <a:pt x="27" y="31"/>
                    </a:lnTo>
                    <a:lnTo>
                      <a:pt x="35" y="18"/>
                    </a:lnTo>
                    <a:lnTo>
                      <a:pt x="39" y="13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0" y="3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30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4" name="Freeform 171"/>
              <p:cNvSpPr/>
              <p:nvPr/>
            </p:nvSpPr>
            <p:spPr bwMode="auto">
              <a:xfrm>
                <a:off x="3332163" y="4357688"/>
                <a:ext cx="12700" cy="23813"/>
              </a:xfrm>
              <a:custGeom>
                <a:avLst/>
                <a:gdLst/>
                <a:ahLst/>
                <a:cxnLst>
                  <a:cxn ang="0">
                    <a:pos x="20" y="5"/>
                  </a:cxn>
                  <a:cxn ang="0">
                    <a:pos x="20" y="5"/>
                  </a:cxn>
                  <a:cxn ang="0">
                    <a:pos x="18" y="11"/>
                  </a:cxn>
                  <a:cxn ang="0">
                    <a:pos x="17" y="17"/>
                  </a:cxn>
                  <a:cxn ang="0">
                    <a:pos x="13" y="28"/>
                  </a:cxn>
                  <a:cxn ang="0">
                    <a:pos x="1" y="52"/>
                  </a:cxn>
                  <a:cxn ang="0">
                    <a:pos x="1" y="52"/>
                  </a:cxn>
                  <a:cxn ang="0">
                    <a:pos x="0" y="53"/>
                  </a:cxn>
                  <a:cxn ang="0">
                    <a:pos x="1" y="56"/>
                  </a:cxn>
                  <a:cxn ang="0">
                    <a:pos x="4" y="59"/>
                  </a:cxn>
                  <a:cxn ang="0">
                    <a:pos x="8" y="60"/>
                  </a:cxn>
                  <a:cxn ang="0">
                    <a:pos x="9" y="59"/>
                  </a:cxn>
                  <a:cxn ang="0">
                    <a:pos x="10" y="57"/>
                  </a:cxn>
                  <a:cxn ang="0">
                    <a:pos x="10" y="57"/>
                  </a:cxn>
                  <a:cxn ang="0">
                    <a:pos x="24" y="32"/>
                  </a:cxn>
                  <a:cxn ang="0">
                    <a:pos x="29" y="19"/>
                  </a:cxn>
                  <a:cxn ang="0">
                    <a:pos x="30" y="11"/>
                  </a:cxn>
                  <a:cxn ang="0">
                    <a:pos x="31" y="5"/>
                  </a:cxn>
                  <a:cxn ang="0">
                    <a:pos x="31" y="5"/>
                  </a:cxn>
                  <a:cxn ang="0">
                    <a:pos x="30" y="2"/>
                  </a:cxn>
                  <a:cxn ang="0">
                    <a:pos x="29" y="1"/>
                  </a:cxn>
                  <a:cxn ang="0">
                    <a:pos x="25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20" y="5"/>
                  </a:cxn>
                  <a:cxn ang="0">
                    <a:pos x="20" y="5"/>
                  </a:cxn>
                </a:cxnLst>
                <a:rect l="0" t="0" r="r" b="b"/>
                <a:pathLst>
                  <a:path w="31" h="60">
                    <a:moveTo>
                      <a:pt x="20" y="5"/>
                    </a:moveTo>
                    <a:lnTo>
                      <a:pt x="20" y="5"/>
                    </a:lnTo>
                    <a:lnTo>
                      <a:pt x="18" y="11"/>
                    </a:lnTo>
                    <a:lnTo>
                      <a:pt x="17" y="17"/>
                    </a:lnTo>
                    <a:lnTo>
                      <a:pt x="13" y="28"/>
                    </a:lnTo>
                    <a:lnTo>
                      <a:pt x="1" y="52"/>
                    </a:lnTo>
                    <a:lnTo>
                      <a:pt x="1" y="52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4" y="59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24" y="32"/>
                    </a:lnTo>
                    <a:lnTo>
                      <a:pt x="29" y="19"/>
                    </a:lnTo>
                    <a:lnTo>
                      <a:pt x="30" y="11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0" y="2"/>
                    </a:lnTo>
                    <a:lnTo>
                      <a:pt x="29" y="1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20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5" name="Freeform 172"/>
              <p:cNvSpPr/>
              <p:nvPr/>
            </p:nvSpPr>
            <p:spPr bwMode="auto">
              <a:xfrm>
                <a:off x="3598863" y="4202113"/>
                <a:ext cx="22225" cy="23813"/>
              </a:xfrm>
              <a:custGeom>
                <a:avLst/>
                <a:gdLst/>
                <a:ahLst/>
                <a:cxnLst>
                  <a:cxn ang="0">
                    <a:pos x="43" y="3"/>
                  </a:cxn>
                  <a:cxn ang="0">
                    <a:pos x="43" y="3"/>
                  </a:cxn>
                  <a:cxn ang="0">
                    <a:pos x="39" y="10"/>
                  </a:cxn>
                  <a:cxn ang="0">
                    <a:pos x="34" y="16"/>
                  </a:cxn>
                  <a:cxn ang="0">
                    <a:pos x="23" y="28"/>
                  </a:cxn>
                  <a:cxn ang="0">
                    <a:pos x="11" y="40"/>
                  </a:cxn>
                  <a:cxn ang="0">
                    <a:pos x="6" y="46"/>
                  </a:cxn>
                  <a:cxn ang="0">
                    <a:pos x="1" y="53"/>
                  </a:cxn>
                  <a:cxn ang="0">
                    <a:pos x="1" y="53"/>
                  </a:cxn>
                  <a:cxn ang="0">
                    <a:pos x="0" y="55"/>
                  </a:cxn>
                  <a:cxn ang="0">
                    <a:pos x="0" y="57"/>
                  </a:cxn>
                  <a:cxn ang="0">
                    <a:pos x="2" y="61"/>
                  </a:cxn>
                  <a:cxn ang="0">
                    <a:pos x="7" y="61"/>
                  </a:cxn>
                  <a:cxn ang="0">
                    <a:pos x="9" y="61"/>
                  </a:cxn>
                  <a:cxn ang="0">
                    <a:pos x="10" y="58"/>
                  </a:cxn>
                  <a:cxn ang="0">
                    <a:pos x="10" y="58"/>
                  </a:cxn>
                  <a:cxn ang="0">
                    <a:pos x="15" y="51"/>
                  </a:cxn>
                  <a:cxn ang="0">
                    <a:pos x="21" y="46"/>
                  </a:cxn>
                  <a:cxn ang="0">
                    <a:pos x="32" y="34"/>
                  </a:cxn>
                  <a:cxn ang="0">
                    <a:pos x="44" y="23"/>
                  </a:cxn>
                  <a:cxn ang="0">
                    <a:pos x="48" y="16"/>
                  </a:cxn>
                  <a:cxn ang="0">
                    <a:pos x="52" y="8"/>
                  </a:cxn>
                  <a:cxn ang="0">
                    <a:pos x="52" y="8"/>
                  </a:cxn>
                  <a:cxn ang="0">
                    <a:pos x="53" y="7"/>
                  </a:cxn>
                  <a:cxn ang="0">
                    <a:pos x="53" y="4"/>
                  </a:cxn>
                  <a:cxn ang="0">
                    <a:pos x="49" y="0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3"/>
                  </a:cxn>
                </a:cxnLst>
                <a:rect l="0" t="0" r="r" b="b"/>
                <a:pathLst>
                  <a:path w="53" h="61">
                    <a:moveTo>
                      <a:pt x="43" y="3"/>
                    </a:moveTo>
                    <a:lnTo>
                      <a:pt x="43" y="3"/>
                    </a:lnTo>
                    <a:lnTo>
                      <a:pt x="39" y="10"/>
                    </a:lnTo>
                    <a:lnTo>
                      <a:pt x="34" y="16"/>
                    </a:lnTo>
                    <a:lnTo>
                      <a:pt x="23" y="28"/>
                    </a:lnTo>
                    <a:lnTo>
                      <a:pt x="11" y="40"/>
                    </a:lnTo>
                    <a:lnTo>
                      <a:pt x="6" y="46"/>
                    </a:lnTo>
                    <a:lnTo>
                      <a:pt x="1" y="53"/>
                    </a:lnTo>
                    <a:lnTo>
                      <a:pt x="1" y="53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2" y="61"/>
                    </a:lnTo>
                    <a:lnTo>
                      <a:pt x="7" y="61"/>
                    </a:lnTo>
                    <a:lnTo>
                      <a:pt x="9" y="61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5" y="51"/>
                    </a:lnTo>
                    <a:lnTo>
                      <a:pt x="21" y="46"/>
                    </a:lnTo>
                    <a:lnTo>
                      <a:pt x="32" y="34"/>
                    </a:lnTo>
                    <a:lnTo>
                      <a:pt x="44" y="23"/>
                    </a:lnTo>
                    <a:lnTo>
                      <a:pt x="48" y="16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3" y="7"/>
                    </a:lnTo>
                    <a:lnTo>
                      <a:pt x="53" y="4"/>
                    </a:lnTo>
                    <a:lnTo>
                      <a:pt x="49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73"/>
              <p:cNvSpPr/>
              <p:nvPr/>
            </p:nvSpPr>
            <p:spPr bwMode="auto">
              <a:xfrm>
                <a:off x="3598863" y="4235450"/>
                <a:ext cx="23813" cy="23813"/>
              </a:xfrm>
              <a:custGeom>
                <a:avLst/>
                <a:gdLst/>
                <a:ahLst/>
                <a:cxnLst>
                  <a:cxn ang="0">
                    <a:pos x="47" y="1"/>
                  </a:cxn>
                  <a:cxn ang="0">
                    <a:pos x="47" y="1"/>
                  </a:cxn>
                  <a:cxn ang="0">
                    <a:pos x="26" y="28"/>
                  </a:cxn>
                  <a:cxn ang="0">
                    <a:pos x="2" y="51"/>
                  </a:cxn>
                  <a:cxn ang="0">
                    <a:pos x="2" y="51"/>
                  </a:cxn>
                  <a:cxn ang="0">
                    <a:pos x="1" y="54"/>
                  </a:cxn>
                  <a:cxn ang="0">
                    <a:pos x="0" y="55"/>
                  </a:cxn>
                  <a:cxn ang="0">
                    <a:pos x="2" y="59"/>
                  </a:cxn>
                  <a:cxn ang="0">
                    <a:pos x="6" y="60"/>
                  </a:cxn>
                  <a:cxn ang="0">
                    <a:pos x="7" y="60"/>
                  </a:cxn>
                  <a:cxn ang="0">
                    <a:pos x="10" y="59"/>
                  </a:cxn>
                  <a:cxn ang="0">
                    <a:pos x="10" y="59"/>
                  </a:cxn>
                  <a:cxn ang="0">
                    <a:pos x="34" y="35"/>
                  </a:cxn>
                  <a:cxn ang="0">
                    <a:pos x="56" y="9"/>
                  </a:cxn>
                  <a:cxn ang="0">
                    <a:pos x="56" y="9"/>
                  </a:cxn>
                  <a:cxn ang="0">
                    <a:pos x="57" y="8"/>
                  </a:cxn>
                  <a:cxn ang="0">
                    <a:pos x="57" y="5"/>
                  </a:cxn>
                  <a:cxn ang="0">
                    <a:pos x="55" y="1"/>
                  </a:cxn>
                  <a:cxn ang="0">
                    <a:pos x="53" y="0"/>
                  </a:cxn>
                  <a:cxn ang="0">
                    <a:pos x="51" y="0"/>
                  </a:cxn>
                  <a:cxn ang="0">
                    <a:pos x="49" y="0"/>
                  </a:cxn>
                  <a:cxn ang="0">
                    <a:pos x="47" y="1"/>
                  </a:cxn>
                  <a:cxn ang="0">
                    <a:pos x="47" y="1"/>
                  </a:cxn>
                </a:cxnLst>
                <a:rect l="0" t="0" r="r" b="b"/>
                <a:pathLst>
                  <a:path w="57" h="60">
                    <a:moveTo>
                      <a:pt x="47" y="1"/>
                    </a:moveTo>
                    <a:lnTo>
                      <a:pt x="47" y="1"/>
                    </a:lnTo>
                    <a:lnTo>
                      <a:pt x="26" y="28"/>
                    </a:lnTo>
                    <a:lnTo>
                      <a:pt x="2" y="51"/>
                    </a:lnTo>
                    <a:lnTo>
                      <a:pt x="2" y="51"/>
                    </a:lnTo>
                    <a:lnTo>
                      <a:pt x="1" y="54"/>
                    </a:lnTo>
                    <a:lnTo>
                      <a:pt x="0" y="55"/>
                    </a:lnTo>
                    <a:lnTo>
                      <a:pt x="2" y="59"/>
                    </a:lnTo>
                    <a:lnTo>
                      <a:pt x="6" y="60"/>
                    </a:lnTo>
                    <a:lnTo>
                      <a:pt x="7" y="60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34" y="35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7" y="8"/>
                    </a:lnTo>
                    <a:lnTo>
                      <a:pt x="57" y="5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9" y="0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74"/>
              <p:cNvSpPr/>
              <p:nvPr/>
            </p:nvSpPr>
            <p:spPr bwMode="auto">
              <a:xfrm>
                <a:off x="3602038" y="4271963"/>
                <a:ext cx="22225" cy="28575"/>
              </a:xfrm>
              <a:custGeom>
                <a:avLst/>
                <a:gdLst/>
                <a:ahLst/>
                <a:cxnLst>
                  <a:cxn ang="0">
                    <a:pos x="44" y="2"/>
                  </a:cxn>
                  <a:cxn ang="0">
                    <a:pos x="44" y="2"/>
                  </a:cxn>
                  <a:cxn ang="0">
                    <a:pos x="32" y="18"/>
                  </a:cxn>
                  <a:cxn ang="0">
                    <a:pos x="19" y="34"/>
                  </a:cxn>
                  <a:cxn ang="0">
                    <a:pos x="19" y="34"/>
                  </a:cxn>
                  <a:cxn ang="0">
                    <a:pos x="14" y="40"/>
                  </a:cxn>
                  <a:cxn ang="0">
                    <a:pos x="10" y="48"/>
                  </a:cxn>
                  <a:cxn ang="0">
                    <a:pos x="2" y="62"/>
                  </a:cxn>
                  <a:cxn ang="0">
                    <a:pos x="2" y="62"/>
                  </a:cxn>
                  <a:cxn ang="0">
                    <a:pos x="0" y="65"/>
                  </a:cxn>
                  <a:cxn ang="0">
                    <a:pos x="0" y="68"/>
                  </a:cxn>
                  <a:cxn ang="0">
                    <a:pos x="3" y="70"/>
                  </a:cxn>
                  <a:cxn ang="0">
                    <a:pos x="7" y="71"/>
                  </a:cxn>
                  <a:cxn ang="0">
                    <a:pos x="10" y="70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20" y="53"/>
                  </a:cxn>
                  <a:cxn ang="0">
                    <a:pos x="31" y="37"/>
                  </a:cxn>
                  <a:cxn ang="0">
                    <a:pos x="31" y="37"/>
                  </a:cxn>
                  <a:cxn ang="0">
                    <a:pos x="53" y="7"/>
                  </a:cxn>
                  <a:cxn ang="0">
                    <a:pos x="53" y="7"/>
                  </a:cxn>
                  <a:cxn ang="0">
                    <a:pos x="54" y="5"/>
                  </a:cxn>
                  <a:cxn ang="0">
                    <a:pos x="54" y="3"/>
                  </a:cxn>
                  <a:cxn ang="0">
                    <a:pos x="53" y="2"/>
                  </a:cxn>
                  <a:cxn ang="0">
                    <a:pos x="52" y="0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2"/>
                  </a:cxn>
                  <a:cxn ang="0">
                    <a:pos x="44" y="2"/>
                  </a:cxn>
                </a:cxnLst>
                <a:rect l="0" t="0" r="r" b="b"/>
                <a:pathLst>
                  <a:path w="54" h="71">
                    <a:moveTo>
                      <a:pt x="44" y="2"/>
                    </a:moveTo>
                    <a:lnTo>
                      <a:pt x="44" y="2"/>
                    </a:lnTo>
                    <a:lnTo>
                      <a:pt x="32" y="18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4" y="40"/>
                    </a:lnTo>
                    <a:lnTo>
                      <a:pt x="10" y="48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5"/>
                    </a:lnTo>
                    <a:lnTo>
                      <a:pt x="0" y="68"/>
                    </a:lnTo>
                    <a:lnTo>
                      <a:pt x="3" y="70"/>
                    </a:lnTo>
                    <a:lnTo>
                      <a:pt x="7" y="71"/>
                    </a:lnTo>
                    <a:lnTo>
                      <a:pt x="10" y="70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20" y="53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54" y="5"/>
                    </a:lnTo>
                    <a:lnTo>
                      <a:pt x="54" y="3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2"/>
                    </a:lnTo>
                    <a:lnTo>
                      <a:pt x="4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75"/>
              <p:cNvSpPr/>
              <p:nvPr/>
            </p:nvSpPr>
            <p:spPr bwMode="auto">
              <a:xfrm>
                <a:off x="3602038" y="4310063"/>
                <a:ext cx="23813" cy="22225"/>
              </a:xfrm>
              <a:custGeom>
                <a:avLst/>
                <a:gdLst/>
                <a:ahLst/>
                <a:cxnLst>
                  <a:cxn ang="0">
                    <a:pos x="48" y="2"/>
                  </a:cxn>
                  <a:cxn ang="0">
                    <a:pos x="48" y="2"/>
                  </a:cxn>
                  <a:cxn ang="0">
                    <a:pos x="37" y="11"/>
                  </a:cxn>
                  <a:cxn ang="0">
                    <a:pos x="25" y="21"/>
                  </a:cxn>
                  <a:cxn ang="0">
                    <a:pos x="25" y="21"/>
                  </a:cxn>
                  <a:cxn ang="0">
                    <a:pos x="19" y="27"/>
                  </a:cxn>
                  <a:cxn ang="0">
                    <a:pos x="14" y="34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0" y="49"/>
                  </a:cxn>
                  <a:cxn ang="0">
                    <a:pos x="0" y="52"/>
                  </a:cxn>
                  <a:cxn ang="0">
                    <a:pos x="3" y="56"/>
                  </a:cxn>
                  <a:cxn ang="0">
                    <a:pos x="6" y="57"/>
                  </a:cxn>
                  <a:cxn ang="0">
                    <a:pos x="8" y="57"/>
                  </a:cxn>
                  <a:cxn ang="0">
                    <a:pos x="11" y="56"/>
                  </a:cxn>
                  <a:cxn ang="0">
                    <a:pos x="11" y="56"/>
                  </a:cxn>
                  <a:cxn ang="0">
                    <a:pos x="20" y="43"/>
                  </a:cxn>
                  <a:cxn ang="0">
                    <a:pos x="32" y="31"/>
                  </a:cxn>
                  <a:cxn ang="0">
                    <a:pos x="32" y="31"/>
                  </a:cxn>
                  <a:cxn ang="0">
                    <a:pos x="44" y="21"/>
                  </a:cxn>
                  <a:cxn ang="0">
                    <a:pos x="55" y="10"/>
                  </a:cxn>
                  <a:cxn ang="0">
                    <a:pos x="55" y="10"/>
                  </a:cxn>
                  <a:cxn ang="0">
                    <a:pos x="58" y="8"/>
                  </a:cxn>
                  <a:cxn ang="0">
                    <a:pos x="58" y="6"/>
                  </a:cxn>
                  <a:cxn ang="0">
                    <a:pos x="55" y="2"/>
                  </a:cxn>
                  <a:cxn ang="0">
                    <a:pos x="53" y="0"/>
                  </a:cxn>
                  <a:cxn ang="0">
                    <a:pos x="50" y="1"/>
                  </a:cxn>
                  <a:cxn ang="0">
                    <a:pos x="48" y="2"/>
                  </a:cxn>
                  <a:cxn ang="0">
                    <a:pos x="48" y="2"/>
                  </a:cxn>
                </a:cxnLst>
                <a:rect l="0" t="0" r="r" b="b"/>
                <a:pathLst>
                  <a:path w="58" h="57">
                    <a:moveTo>
                      <a:pt x="48" y="2"/>
                    </a:moveTo>
                    <a:lnTo>
                      <a:pt x="48" y="2"/>
                    </a:lnTo>
                    <a:lnTo>
                      <a:pt x="37" y="11"/>
                    </a:lnTo>
                    <a:lnTo>
                      <a:pt x="25" y="21"/>
                    </a:lnTo>
                    <a:lnTo>
                      <a:pt x="25" y="21"/>
                    </a:lnTo>
                    <a:lnTo>
                      <a:pt x="19" y="27"/>
                    </a:lnTo>
                    <a:lnTo>
                      <a:pt x="14" y="34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49"/>
                    </a:lnTo>
                    <a:lnTo>
                      <a:pt x="0" y="52"/>
                    </a:lnTo>
                    <a:lnTo>
                      <a:pt x="3" y="56"/>
                    </a:lnTo>
                    <a:lnTo>
                      <a:pt x="6" y="57"/>
                    </a:lnTo>
                    <a:lnTo>
                      <a:pt x="8" y="57"/>
                    </a:lnTo>
                    <a:lnTo>
                      <a:pt x="11" y="56"/>
                    </a:lnTo>
                    <a:lnTo>
                      <a:pt x="11" y="56"/>
                    </a:lnTo>
                    <a:lnTo>
                      <a:pt x="20" y="43"/>
                    </a:lnTo>
                    <a:lnTo>
                      <a:pt x="32" y="31"/>
                    </a:lnTo>
                    <a:lnTo>
                      <a:pt x="32" y="31"/>
                    </a:lnTo>
                    <a:lnTo>
                      <a:pt x="44" y="21"/>
                    </a:lnTo>
                    <a:lnTo>
                      <a:pt x="55" y="10"/>
                    </a:lnTo>
                    <a:lnTo>
                      <a:pt x="55" y="10"/>
                    </a:lnTo>
                    <a:lnTo>
                      <a:pt x="58" y="8"/>
                    </a:lnTo>
                    <a:lnTo>
                      <a:pt x="58" y="6"/>
                    </a:lnTo>
                    <a:lnTo>
                      <a:pt x="55" y="2"/>
                    </a:lnTo>
                    <a:lnTo>
                      <a:pt x="53" y="0"/>
                    </a:lnTo>
                    <a:lnTo>
                      <a:pt x="50" y="1"/>
                    </a:lnTo>
                    <a:lnTo>
                      <a:pt x="48" y="2"/>
                    </a:lnTo>
                    <a:lnTo>
                      <a:pt x="4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9" name="Freeform 176"/>
              <p:cNvSpPr/>
              <p:nvPr/>
            </p:nvSpPr>
            <p:spPr bwMode="auto">
              <a:xfrm>
                <a:off x="3600451" y="4337050"/>
                <a:ext cx="26988" cy="30163"/>
              </a:xfrm>
              <a:custGeom>
                <a:avLst/>
                <a:gdLst/>
                <a:ahLst/>
                <a:cxnLst>
                  <a:cxn ang="0">
                    <a:pos x="58" y="1"/>
                  </a:cxn>
                  <a:cxn ang="0">
                    <a:pos x="58" y="1"/>
                  </a:cxn>
                  <a:cxn ang="0">
                    <a:pos x="41" y="16"/>
                  </a:cxn>
                  <a:cxn ang="0">
                    <a:pos x="27" y="31"/>
                  </a:cxn>
                  <a:cxn ang="0">
                    <a:pos x="13" y="48"/>
                  </a:cxn>
                  <a:cxn ang="0">
                    <a:pos x="1" y="67"/>
                  </a:cxn>
                  <a:cxn ang="0">
                    <a:pos x="1" y="67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2" y="75"/>
                  </a:cxn>
                  <a:cxn ang="0">
                    <a:pos x="7" y="76"/>
                  </a:cxn>
                  <a:cxn ang="0">
                    <a:pos x="9" y="75"/>
                  </a:cxn>
                  <a:cxn ang="0">
                    <a:pos x="10" y="73"/>
                  </a:cxn>
                  <a:cxn ang="0">
                    <a:pos x="10" y="73"/>
                  </a:cxn>
                  <a:cxn ang="0">
                    <a:pos x="22" y="55"/>
                  </a:cxn>
                  <a:cxn ang="0">
                    <a:pos x="36" y="39"/>
                  </a:cxn>
                  <a:cxn ang="0">
                    <a:pos x="51" y="24"/>
                  </a:cxn>
                  <a:cxn ang="0">
                    <a:pos x="66" y="9"/>
                  </a:cxn>
                  <a:cxn ang="0">
                    <a:pos x="66" y="9"/>
                  </a:cxn>
                  <a:cxn ang="0">
                    <a:pos x="68" y="8"/>
                  </a:cxn>
                  <a:cxn ang="0">
                    <a:pos x="69" y="5"/>
                  </a:cxn>
                  <a:cxn ang="0">
                    <a:pos x="68" y="4"/>
                  </a:cxn>
                  <a:cxn ang="0">
                    <a:pos x="66" y="1"/>
                  </a:cxn>
                  <a:cxn ang="0">
                    <a:pos x="62" y="0"/>
                  </a:cxn>
                  <a:cxn ang="0">
                    <a:pos x="61" y="0"/>
                  </a:cxn>
                  <a:cxn ang="0">
                    <a:pos x="58" y="1"/>
                  </a:cxn>
                  <a:cxn ang="0">
                    <a:pos x="58" y="1"/>
                  </a:cxn>
                </a:cxnLst>
                <a:rect l="0" t="0" r="r" b="b"/>
                <a:pathLst>
                  <a:path w="69" h="76">
                    <a:moveTo>
                      <a:pt x="58" y="1"/>
                    </a:moveTo>
                    <a:lnTo>
                      <a:pt x="58" y="1"/>
                    </a:lnTo>
                    <a:lnTo>
                      <a:pt x="41" y="16"/>
                    </a:lnTo>
                    <a:lnTo>
                      <a:pt x="27" y="31"/>
                    </a:lnTo>
                    <a:lnTo>
                      <a:pt x="13" y="48"/>
                    </a:lnTo>
                    <a:lnTo>
                      <a:pt x="1" y="67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2" y="75"/>
                    </a:lnTo>
                    <a:lnTo>
                      <a:pt x="7" y="76"/>
                    </a:lnTo>
                    <a:lnTo>
                      <a:pt x="9" y="75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22" y="55"/>
                    </a:lnTo>
                    <a:lnTo>
                      <a:pt x="36" y="39"/>
                    </a:lnTo>
                    <a:lnTo>
                      <a:pt x="51" y="24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68" y="8"/>
                    </a:lnTo>
                    <a:lnTo>
                      <a:pt x="69" y="5"/>
                    </a:lnTo>
                    <a:lnTo>
                      <a:pt x="68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77"/>
              <p:cNvSpPr/>
              <p:nvPr/>
            </p:nvSpPr>
            <p:spPr bwMode="auto">
              <a:xfrm>
                <a:off x="3611563" y="4360863"/>
                <a:ext cx="22225" cy="26988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41" y="9"/>
                  </a:cxn>
                  <a:cxn ang="0">
                    <a:pos x="34" y="17"/>
                  </a:cxn>
                  <a:cxn ang="0">
                    <a:pos x="20" y="31"/>
                  </a:cxn>
                  <a:cxn ang="0">
                    <a:pos x="13" y="38"/>
                  </a:cxn>
                  <a:cxn ang="0">
                    <a:pos x="8" y="45"/>
                  </a:cxn>
                  <a:cxn ang="0">
                    <a:pos x="3" y="55"/>
                  </a:cxn>
                  <a:cxn ang="0">
                    <a:pos x="0" y="64"/>
                  </a:cxn>
                  <a:cxn ang="0">
                    <a:pos x="0" y="64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4" y="70"/>
                  </a:cxn>
                  <a:cxn ang="0">
                    <a:pos x="8" y="70"/>
                  </a:cxn>
                  <a:cxn ang="0">
                    <a:pos x="9" y="69"/>
                  </a:cxn>
                  <a:cxn ang="0">
                    <a:pos x="11" y="66"/>
                  </a:cxn>
                  <a:cxn ang="0">
                    <a:pos x="11" y="66"/>
                  </a:cxn>
                  <a:cxn ang="0">
                    <a:pos x="13" y="58"/>
                  </a:cxn>
                  <a:cxn ang="0">
                    <a:pos x="18" y="51"/>
                  </a:cxn>
                  <a:cxn ang="0">
                    <a:pos x="24" y="43"/>
                  </a:cxn>
                  <a:cxn ang="0">
                    <a:pos x="30" y="35"/>
                  </a:cxn>
                  <a:cxn ang="0">
                    <a:pos x="45" y="22"/>
                  </a:cxn>
                  <a:cxn ang="0">
                    <a:pos x="50" y="15"/>
                  </a:cxn>
                  <a:cxn ang="0">
                    <a:pos x="56" y="7"/>
                  </a:cxn>
                  <a:cxn ang="0">
                    <a:pos x="56" y="7"/>
                  </a:cxn>
                  <a:cxn ang="0">
                    <a:pos x="56" y="5"/>
                  </a:cxn>
                  <a:cxn ang="0">
                    <a:pos x="56" y="3"/>
                  </a:cxn>
                  <a:cxn ang="0">
                    <a:pos x="54" y="0"/>
                  </a:cxn>
                  <a:cxn ang="0">
                    <a:pos x="50" y="0"/>
                  </a:cxn>
                  <a:cxn ang="0">
                    <a:pos x="47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56" h="70">
                    <a:moveTo>
                      <a:pt x="46" y="2"/>
                    </a:moveTo>
                    <a:lnTo>
                      <a:pt x="46" y="2"/>
                    </a:lnTo>
                    <a:lnTo>
                      <a:pt x="41" y="9"/>
                    </a:lnTo>
                    <a:lnTo>
                      <a:pt x="34" y="17"/>
                    </a:lnTo>
                    <a:lnTo>
                      <a:pt x="20" y="31"/>
                    </a:lnTo>
                    <a:lnTo>
                      <a:pt x="13" y="38"/>
                    </a:lnTo>
                    <a:lnTo>
                      <a:pt x="8" y="45"/>
                    </a:lnTo>
                    <a:lnTo>
                      <a:pt x="3" y="55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9" y="69"/>
                    </a:lnTo>
                    <a:lnTo>
                      <a:pt x="11" y="66"/>
                    </a:lnTo>
                    <a:lnTo>
                      <a:pt x="11" y="66"/>
                    </a:lnTo>
                    <a:lnTo>
                      <a:pt x="13" y="58"/>
                    </a:lnTo>
                    <a:lnTo>
                      <a:pt x="18" y="51"/>
                    </a:lnTo>
                    <a:lnTo>
                      <a:pt x="24" y="43"/>
                    </a:lnTo>
                    <a:lnTo>
                      <a:pt x="30" y="35"/>
                    </a:lnTo>
                    <a:lnTo>
                      <a:pt x="45" y="22"/>
                    </a:lnTo>
                    <a:lnTo>
                      <a:pt x="50" y="15"/>
                    </a:lnTo>
                    <a:lnTo>
                      <a:pt x="56" y="7"/>
                    </a:lnTo>
                    <a:lnTo>
                      <a:pt x="56" y="7"/>
                    </a:lnTo>
                    <a:lnTo>
                      <a:pt x="56" y="5"/>
                    </a:lnTo>
                    <a:lnTo>
                      <a:pt x="56" y="3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78"/>
              <p:cNvSpPr/>
              <p:nvPr/>
            </p:nvSpPr>
            <p:spPr bwMode="auto">
              <a:xfrm>
                <a:off x="3644901" y="4356100"/>
                <a:ext cx="17463" cy="26988"/>
              </a:xfrm>
              <a:custGeom>
                <a:avLst/>
                <a:gdLst/>
                <a:ahLst/>
                <a:cxnLst>
                  <a:cxn ang="0">
                    <a:pos x="35" y="1"/>
                  </a:cxn>
                  <a:cxn ang="0">
                    <a:pos x="35" y="1"/>
                  </a:cxn>
                  <a:cxn ang="0">
                    <a:pos x="23" y="14"/>
                  </a:cxn>
                  <a:cxn ang="0">
                    <a:pos x="13" y="29"/>
                  </a:cxn>
                  <a:cxn ang="0">
                    <a:pos x="5" y="44"/>
                  </a:cxn>
                  <a:cxn ang="0">
                    <a:pos x="2" y="5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4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4"/>
                  </a:cxn>
                  <a:cxn ang="0">
                    <a:pos x="15" y="48"/>
                  </a:cxn>
                  <a:cxn ang="0">
                    <a:pos x="23" y="34"/>
                  </a:cxn>
                  <a:cxn ang="0">
                    <a:pos x="32" y="21"/>
                  </a:cxn>
                  <a:cxn ang="0">
                    <a:pos x="43" y="9"/>
                  </a:cxn>
                  <a:cxn ang="0">
                    <a:pos x="43" y="9"/>
                  </a:cxn>
                  <a:cxn ang="0">
                    <a:pos x="44" y="6"/>
                  </a:cxn>
                  <a:cxn ang="0">
                    <a:pos x="44" y="5"/>
                  </a:cxn>
                  <a:cxn ang="0">
                    <a:pos x="43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5" y="1"/>
                  </a:cxn>
                  <a:cxn ang="0">
                    <a:pos x="35" y="1"/>
                  </a:cxn>
                </a:cxnLst>
                <a:rect l="0" t="0" r="r" b="b"/>
                <a:pathLst>
                  <a:path w="44" h="68">
                    <a:moveTo>
                      <a:pt x="35" y="1"/>
                    </a:moveTo>
                    <a:lnTo>
                      <a:pt x="35" y="1"/>
                    </a:lnTo>
                    <a:lnTo>
                      <a:pt x="23" y="14"/>
                    </a:lnTo>
                    <a:lnTo>
                      <a:pt x="13" y="29"/>
                    </a:lnTo>
                    <a:lnTo>
                      <a:pt x="5" y="44"/>
                    </a:lnTo>
                    <a:lnTo>
                      <a:pt x="2" y="5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4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5" y="48"/>
                    </a:lnTo>
                    <a:lnTo>
                      <a:pt x="23" y="34"/>
                    </a:lnTo>
                    <a:lnTo>
                      <a:pt x="32" y="21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3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5" y="1"/>
                    </a:lnTo>
                    <a:lnTo>
                      <a:pt x="3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79"/>
              <p:cNvSpPr/>
              <p:nvPr/>
            </p:nvSpPr>
            <p:spPr bwMode="auto">
              <a:xfrm>
                <a:off x="3659188" y="4360863"/>
                <a:ext cx="20638" cy="26988"/>
              </a:xfrm>
              <a:custGeom>
                <a:avLst/>
                <a:gdLst/>
                <a:ahLst/>
                <a:cxnLst>
                  <a:cxn ang="0">
                    <a:pos x="38" y="3"/>
                  </a:cxn>
                  <a:cxn ang="0">
                    <a:pos x="38" y="3"/>
                  </a:cxn>
                  <a:cxn ang="0">
                    <a:pos x="35" y="11"/>
                  </a:cxn>
                  <a:cxn ang="0">
                    <a:pos x="30" y="17"/>
                  </a:cxn>
                  <a:cxn ang="0">
                    <a:pos x="21" y="30"/>
                  </a:cxn>
                  <a:cxn ang="0">
                    <a:pos x="10" y="43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0" y="59"/>
                  </a:cxn>
                  <a:cxn ang="0">
                    <a:pos x="0" y="62"/>
                  </a:cxn>
                  <a:cxn ang="0">
                    <a:pos x="2" y="64"/>
                  </a:cxn>
                  <a:cxn ang="0">
                    <a:pos x="6" y="66"/>
                  </a:cxn>
                  <a:cxn ang="0">
                    <a:pos x="9" y="64"/>
                  </a:cxn>
                  <a:cxn ang="0">
                    <a:pos x="10" y="63"/>
                  </a:cxn>
                  <a:cxn ang="0">
                    <a:pos x="10" y="63"/>
                  </a:cxn>
                  <a:cxn ang="0">
                    <a:pos x="19" y="49"/>
                  </a:cxn>
                  <a:cxn ang="0">
                    <a:pos x="30" y="37"/>
                  </a:cxn>
                  <a:cxn ang="0">
                    <a:pos x="40" y="24"/>
                  </a:cxn>
                  <a:cxn ang="0">
                    <a:pos x="44" y="16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8" y="7"/>
                  </a:cxn>
                  <a:cxn ang="0">
                    <a:pos x="48" y="4"/>
                  </a:cxn>
                  <a:cxn ang="0">
                    <a:pos x="45" y="1"/>
                  </a:cxn>
                  <a:cxn ang="0">
                    <a:pos x="43" y="0"/>
                  </a:cxn>
                  <a:cxn ang="0">
                    <a:pos x="42" y="0"/>
                  </a:cxn>
                  <a:cxn ang="0">
                    <a:pos x="39" y="1"/>
                  </a:cxn>
                  <a:cxn ang="0">
                    <a:pos x="38" y="3"/>
                  </a:cxn>
                  <a:cxn ang="0">
                    <a:pos x="38" y="3"/>
                  </a:cxn>
                </a:cxnLst>
                <a:rect l="0" t="0" r="r" b="b"/>
                <a:pathLst>
                  <a:path w="48" h="66">
                    <a:moveTo>
                      <a:pt x="38" y="3"/>
                    </a:moveTo>
                    <a:lnTo>
                      <a:pt x="38" y="3"/>
                    </a:lnTo>
                    <a:lnTo>
                      <a:pt x="35" y="11"/>
                    </a:lnTo>
                    <a:lnTo>
                      <a:pt x="30" y="17"/>
                    </a:lnTo>
                    <a:lnTo>
                      <a:pt x="21" y="30"/>
                    </a:lnTo>
                    <a:lnTo>
                      <a:pt x="10" y="43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2" y="64"/>
                    </a:lnTo>
                    <a:lnTo>
                      <a:pt x="6" y="66"/>
                    </a:lnTo>
                    <a:lnTo>
                      <a:pt x="9" y="64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9" y="49"/>
                    </a:lnTo>
                    <a:lnTo>
                      <a:pt x="30" y="37"/>
                    </a:lnTo>
                    <a:lnTo>
                      <a:pt x="40" y="24"/>
                    </a:lnTo>
                    <a:lnTo>
                      <a:pt x="44" y="16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8" y="7"/>
                    </a:lnTo>
                    <a:lnTo>
                      <a:pt x="48" y="4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8" y="3"/>
                    </a:lnTo>
                    <a:lnTo>
                      <a:pt x="3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3" name="Freeform 180"/>
              <p:cNvSpPr/>
              <p:nvPr/>
            </p:nvSpPr>
            <p:spPr bwMode="auto">
              <a:xfrm>
                <a:off x="3362326" y="4160838"/>
                <a:ext cx="14288" cy="34925"/>
              </a:xfrm>
              <a:custGeom>
                <a:avLst/>
                <a:gdLst/>
                <a:ahLst/>
                <a:cxnLst>
                  <a:cxn ang="0">
                    <a:pos x="23" y="7"/>
                  </a:cxn>
                  <a:cxn ang="0">
                    <a:pos x="23" y="7"/>
                  </a:cxn>
                  <a:cxn ang="0">
                    <a:pos x="22" y="16"/>
                  </a:cxn>
                  <a:cxn ang="0">
                    <a:pos x="19" y="25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6" y="62"/>
                  </a:cxn>
                  <a:cxn ang="0">
                    <a:pos x="1" y="81"/>
                  </a:cxn>
                  <a:cxn ang="0">
                    <a:pos x="1" y="81"/>
                  </a:cxn>
                  <a:cxn ang="0">
                    <a:pos x="0" y="84"/>
                  </a:cxn>
                  <a:cxn ang="0">
                    <a:pos x="1" y="85"/>
                  </a:cxn>
                  <a:cxn ang="0">
                    <a:pos x="5" y="88"/>
                  </a:cxn>
                  <a:cxn ang="0">
                    <a:pos x="9" y="88"/>
                  </a:cxn>
                  <a:cxn ang="0">
                    <a:pos x="10" y="86"/>
                  </a:cxn>
                  <a:cxn ang="0">
                    <a:pos x="12" y="84"/>
                  </a:cxn>
                  <a:cxn ang="0">
                    <a:pos x="12" y="84"/>
                  </a:cxn>
                  <a:cxn ang="0">
                    <a:pos x="18" y="63"/>
                  </a:cxn>
                  <a:cxn ang="0">
                    <a:pos x="25" y="42"/>
                  </a:cxn>
                  <a:cxn ang="0">
                    <a:pos x="25" y="42"/>
                  </a:cxn>
                  <a:cxn ang="0">
                    <a:pos x="31" y="25"/>
                  </a:cxn>
                  <a:cxn ang="0">
                    <a:pos x="34" y="16"/>
                  </a:cxn>
                  <a:cxn ang="0">
                    <a:pos x="35" y="7"/>
                  </a:cxn>
                  <a:cxn ang="0">
                    <a:pos x="35" y="7"/>
                  </a:cxn>
                  <a:cxn ang="0">
                    <a:pos x="34" y="4"/>
                  </a:cxn>
                  <a:cxn ang="0">
                    <a:pos x="33" y="1"/>
                  </a:cxn>
                  <a:cxn ang="0">
                    <a:pos x="30" y="0"/>
                  </a:cxn>
                  <a:cxn ang="0">
                    <a:pos x="25" y="1"/>
                  </a:cxn>
                  <a:cxn ang="0">
                    <a:pos x="23" y="4"/>
                  </a:cxn>
                  <a:cxn ang="0">
                    <a:pos x="23" y="7"/>
                  </a:cxn>
                  <a:cxn ang="0">
                    <a:pos x="23" y="7"/>
                  </a:cxn>
                </a:cxnLst>
                <a:rect l="0" t="0" r="r" b="b"/>
                <a:pathLst>
                  <a:path w="35" h="88">
                    <a:moveTo>
                      <a:pt x="23" y="7"/>
                    </a:moveTo>
                    <a:lnTo>
                      <a:pt x="23" y="7"/>
                    </a:lnTo>
                    <a:lnTo>
                      <a:pt x="22" y="16"/>
                    </a:lnTo>
                    <a:lnTo>
                      <a:pt x="19" y="25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6" y="62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0" y="84"/>
                    </a:lnTo>
                    <a:lnTo>
                      <a:pt x="1" y="85"/>
                    </a:lnTo>
                    <a:lnTo>
                      <a:pt x="5" y="88"/>
                    </a:lnTo>
                    <a:lnTo>
                      <a:pt x="9" y="88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18" y="63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31" y="25"/>
                    </a:lnTo>
                    <a:lnTo>
                      <a:pt x="34" y="16"/>
                    </a:lnTo>
                    <a:lnTo>
                      <a:pt x="35" y="7"/>
                    </a:lnTo>
                    <a:lnTo>
                      <a:pt x="35" y="7"/>
                    </a:lnTo>
                    <a:lnTo>
                      <a:pt x="34" y="4"/>
                    </a:lnTo>
                    <a:lnTo>
                      <a:pt x="33" y="1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23" y="4"/>
                    </a:lnTo>
                    <a:lnTo>
                      <a:pt x="23" y="7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4" name="Freeform 181"/>
              <p:cNvSpPr/>
              <p:nvPr/>
            </p:nvSpPr>
            <p:spPr bwMode="auto">
              <a:xfrm>
                <a:off x="3398838" y="4141788"/>
                <a:ext cx="17463" cy="2698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0"/>
                  </a:cxn>
                  <a:cxn ang="0">
                    <a:pos x="36" y="2"/>
                  </a:cxn>
                  <a:cxn ang="0">
                    <a:pos x="32" y="3"/>
                  </a:cxn>
                  <a:cxn ang="0">
                    <a:pos x="24" y="8"/>
                  </a:cxn>
                  <a:cxn ang="0">
                    <a:pos x="19" y="16"/>
                  </a:cxn>
                  <a:cxn ang="0">
                    <a:pos x="13" y="25"/>
                  </a:cxn>
                  <a:cxn ang="0">
                    <a:pos x="10" y="34"/>
                  </a:cxn>
                  <a:cxn ang="0">
                    <a:pos x="6" y="45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10" y="68"/>
                  </a:cxn>
                  <a:cxn ang="0">
                    <a:pos x="11" y="67"/>
                  </a:cxn>
                  <a:cxn ang="0">
                    <a:pos x="12" y="66"/>
                  </a:cxn>
                  <a:cxn ang="0">
                    <a:pos x="12" y="66"/>
                  </a:cxn>
                  <a:cxn ang="0">
                    <a:pos x="16" y="51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4" y="29"/>
                  </a:cxn>
                  <a:cxn ang="0">
                    <a:pos x="28" y="21"/>
                  </a:cxn>
                  <a:cxn ang="0">
                    <a:pos x="33" y="15"/>
                  </a:cxn>
                  <a:cxn ang="0">
                    <a:pos x="37" y="13"/>
                  </a:cxn>
                  <a:cxn ang="0">
                    <a:pos x="41" y="12"/>
                  </a:cxn>
                  <a:cxn ang="0">
                    <a:pos x="41" y="12"/>
                  </a:cxn>
                  <a:cxn ang="0">
                    <a:pos x="44" y="12"/>
                  </a:cxn>
                  <a:cxn ang="0">
                    <a:pos x="45" y="9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5" y="2"/>
                  </a:cxn>
                  <a:cxn ang="0">
                    <a:pos x="44" y="2"/>
                  </a:cxn>
                  <a:cxn ang="0">
                    <a:pos x="41" y="0"/>
                  </a:cxn>
                  <a:cxn ang="0">
                    <a:pos x="41" y="0"/>
                  </a:cxn>
                </a:cxnLst>
                <a:rect l="0" t="0" r="r" b="b"/>
                <a:pathLst>
                  <a:path w="46" h="68">
                    <a:moveTo>
                      <a:pt x="41" y="0"/>
                    </a:moveTo>
                    <a:lnTo>
                      <a:pt x="41" y="0"/>
                    </a:lnTo>
                    <a:lnTo>
                      <a:pt x="36" y="2"/>
                    </a:lnTo>
                    <a:lnTo>
                      <a:pt x="32" y="3"/>
                    </a:lnTo>
                    <a:lnTo>
                      <a:pt x="24" y="8"/>
                    </a:lnTo>
                    <a:lnTo>
                      <a:pt x="19" y="16"/>
                    </a:lnTo>
                    <a:lnTo>
                      <a:pt x="13" y="25"/>
                    </a:lnTo>
                    <a:lnTo>
                      <a:pt x="10" y="34"/>
                    </a:lnTo>
                    <a:lnTo>
                      <a:pt x="6" y="45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10" y="68"/>
                    </a:lnTo>
                    <a:lnTo>
                      <a:pt x="11" y="67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6" y="51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4" y="29"/>
                    </a:lnTo>
                    <a:lnTo>
                      <a:pt x="28" y="21"/>
                    </a:lnTo>
                    <a:lnTo>
                      <a:pt x="33" y="15"/>
                    </a:lnTo>
                    <a:lnTo>
                      <a:pt x="37" y="13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44" y="12"/>
                    </a:lnTo>
                    <a:lnTo>
                      <a:pt x="45" y="9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5" y="2"/>
                    </a:lnTo>
                    <a:lnTo>
                      <a:pt x="44" y="2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5" name="Freeform 182"/>
              <p:cNvSpPr/>
              <p:nvPr/>
            </p:nvSpPr>
            <p:spPr bwMode="auto">
              <a:xfrm>
                <a:off x="3438526" y="4132263"/>
                <a:ext cx="15875" cy="26988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0"/>
                  </a:cxn>
                  <a:cxn ang="0">
                    <a:pos x="25" y="1"/>
                  </a:cxn>
                  <a:cxn ang="0">
                    <a:pos x="23" y="3"/>
                  </a:cxn>
                  <a:cxn ang="0">
                    <a:pos x="23" y="7"/>
                  </a:cxn>
                  <a:cxn ang="0">
                    <a:pos x="23" y="9"/>
                  </a:cxn>
                  <a:cxn ang="0">
                    <a:pos x="25" y="11"/>
                  </a:cxn>
                  <a:cxn ang="0">
                    <a:pos x="25" y="11"/>
                  </a:cxn>
                  <a:cxn ang="0">
                    <a:pos x="26" y="12"/>
                  </a:cxn>
                  <a:cxn ang="0">
                    <a:pos x="25" y="15"/>
                  </a:cxn>
                  <a:cxn ang="0">
                    <a:pos x="22" y="2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8" y="45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0" y="66"/>
                  </a:cxn>
                  <a:cxn ang="0">
                    <a:pos x="1" y="67"/>
                  </a:cxn>
                  <a:cxn ang="0">
                    <a:pos x="4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4"/>
                  </a:cxn>
                  <a:cxn ang="0">
                    <a:pos x="15" y="55"/>
                  </a:cxn>
                  <a:cxn ang="0">
                    <a:pos x="19" y="46"/>
                  </a:cxn>
                  <a:cxn ang="0">
                    <a:pos x="31" y="28"/>
                  </a:cxn>
                  <a:cxn ang="0">
                    <a:pos x="31" y="28"/>
                  </a:cxn>
                  <a:cxn ang="0">
                    <a:pos x="34" y="21"/>
                  </a:cxn>
                  <a:cxn ang="0">
                    <a:pos x="36" y="13"/>
                  </a:cxn>
                  <a:cxn ang="0">
                    <a:pos x="36" y="11"/>
                  </a:cxn>
                  <a:cxn ang="0">
                    <a:pos x="35" y="7"/>
                  </a:cxn>
                  <a:cxn ang="0">
                    <a:pos x="34" y="4"/>
                  </a:cxn>
                  <a:cxn ang="0">
                    <a:pos x="31" y="1"/>
                  </a:cxn>
                  <a:cxn ang="0">
                    <a:pos x="31" y="1"/>
                  </a:cxn>
                </a:cxnLst>
                <a:rect l="0" t="0" r="r" b="b"/>
                <a:pathLst>
                  <a:path w="36" h="68">
                    <a:moveTo>
                      <a:pt x="31" y="1"/>
                    </a:moveTo>
                    <a:lnTo>
                      <a:pt x="31" y="1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5" y="1"/>
                    </a:lnTo>
                    <a:lnTo>
                      <a:pt x="23" y="3"/>
                    </a:lnTo>
                    <a:lnTo>
                      <a:pt x="23" y="7"/>
                    </a:lnTo>
                    <a:lnTo>
                      <a:pt x="23" y="9"/>
                    </a:lnTo>
                    <a:lnTo>
                      <a:pt x="25" y="11"/>
                    </a:lnTo>
                    <a:lnTo>
                      <a:pt x="25" y="11"/>
                    </a:lnTo>
                    <a:lnTo>
                      <a:pt x="26" y="12"/>
                    </a:lnTo>
                    <a:lnTo>
                      <a:pt x="25" y="15"/>
                    </a:lnTo>
                    <a:lnTo>
                      <a:pt x="22" y="2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8" y="45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1" y="67"/>
                    </a:lnTo>
                    <a:lnTo>
                      <a:pt x="4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5" y="55"/>
                    </a:lnTo>
                    <a:lnTo>
                      <a:pt x="19" y="46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4" y="21"/>
                    </a:lnTo>
                    <a:lnTo>
                      <a:pt x="36" y="13"/>
                    </a:lnTo>
                    <a:lnTo>
                      <a:pt x="36" y="11"/>
                    </a:lnTo>
                    <a:lnTo>
                      <a:pt x="35" y="7"/>
                    </a:lnTo>
                    <a:lnTo>
                      <a:pt x="34" y="4"/>
                    </a:lnTo>
                    <a:lnTo>
                      <a:pt x="31" y="1"/>
                    </a:lnTo>
                    <a:lnTo>
                      <a:pt x="3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6" name="Freeform 183"/>
              <p:cNvSpPr/>
              <p:nvPr/>
            </p:nvSpPr>
            <p:spPr bwMode="auto">
              <a:xfrm>
                <a:off x="3470276" y="4130675"/>
                <a:ext cx="17463" cy="25400"/>
              </a:xfrm>
              <a:custGeom>
                <a:avLst/>
                <a:gdLst/>
                <a:ahLst/>
                <a:cxnLst>
                  <a:cxn ang="0">
                    <a:pos x="30" y="2"/>
                  </a:cxn>
                  <a:cxn ang="0">
                    <a:pos x="30" y="2"/>
                  </a:cxn>
                  <a:cxn ang="0">
                    <a:pos x="23" y="17"/>
                  </a:cxn>
                  <a:cxn ang="0">
                    <a:pos x="17" y="30"/>
                  </a:cxn>
                  <a:cxn ang="0">
                    <a:pos x="1" y="54"/>
                  </a:cxn>
                  <a:cxn ang="0">
                    <a:pos x="1" y="54"/>
                  </a:cxn>
                  <a:cxn ang="0">
                    <a:pos x="0" y="57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6" y="62"/>
                  </a:cxn>
                  <a:cxn ang="0">
                    <a:pos x="9" y="62"/>
                  </a:cxn>
                  <a:cxn ang="0">
                    <a:pos x="10" y="60"/>
                  </a:cxn>
                  <a:cxn ang="0">
                    <a:pos x="10" y="60"/>
                  </a:cxn>
                  <a:cxn ang="0">
                    <a:pos x="27" y="34"/>
                  </a:cxn>
                  <a:cxn ang="0">
                    <a:pos x="35" y="19"/>
                  </a:cxn>
                  <a:cxn ang="0">
                    <a:pos x="41" y="6"/>
                  </a:cxn>
                  <a:cxn ang="0">
                    <a:pos x="41" y="6"/>
                  </a:cxn>
                  <a:cxn ang="0">
                    <a:pos x="41" y="3"/>
                  </a:cxn>
                  <a:cxn ang="0">
                    <a:pos x="41" y="1"/>
                  </a:cxn>
                  <a:cxn ang="0">
                    <a:pos x="40" y="0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1" y="1"/>
                  </a:cxn>
                  <a:cxn ang="0">
                    <a:pos x="30" y="2"/>
                  </a:cxn>
                  <a:cxn ang="0">
                    <a:pos x="30" y="2"/>
                  </a:cxn>
                </a:cxnLst>
                <a:rect l="0" t="0" r="r" b="b"/>
                <a:pathLst>
                  <a:path w="41" h="62">
                    <a:moveTo>
                      <a:pt x="30" y="2"/>
                    </a:moveTo>
                    <a:lnTo>
                      <a:pt x="30" y="2"/>
                    </a:lnTo>
                    <a:lnTo>
                      <a:pt x="23" y="17"/>
                    </a:lnTo>
                    <a:lnTo>
                      <a:pt x="17" y="30"/>
                    </a:lnTo>
                    <a:lnTo>
                      <a:pt x="1" y="54"/>
                    </a:lnTo>
                    <a:lnTo>
                      <a:pt x="1" y="54"/>
                    </a:lnTo>
                    <a:lnTo>
                      <a:pt x="0" y="57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6" y="62"/>
                    </a:lnTo>
                    <a:lnTo>
                      <a:pt x="9" y="62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27" y="34"/>
                    </a:lnTo>
                    <a:lnTo>
                      <a:pt x="35" y="19"/>
                    </a:lnTo>
                    <a:lnTo>
                      <a:pt x="41" y="6"/>
                    </a:lnTo>
                    <a:lnTo>
                      <a:pt x="41" y="6"/>
                    </a:lnTo>
                    <a:lnTo>
                      <a:pt x="41" y="3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1" y="1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7" name="Freeform 184"/>
              <p:cNvSpPr/>
              <p:nvPr/>
            </p:nvSpPr>
            <p:spPr bwMode="auto">
              <a:xfrm>
                <a:off x="3503613" y="4132263"/>
                <a:ext cx="14288" cy="20638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3" y="11"/>
                  </a:cxn>
                  <a:cxn ang="0">
                    <a:pos x="20" y="16"/>
                  </a:cxn>
                  <a:cxn ang="0">
                    <a:pos x="15" y="26"/>
                  </a:cxn>
                  <a:cxn ang="0">
                    <a:pos x="2" y="45"/>
                  </a:cxn>
                  <a:cxn ang="0">
                    <a:pos x="2" y="45"/>
                  </a:cxn>
                  <a:cxn ang="0">
                    <a:pos x="0" y="47"/>
                  </a:cxn>
                  <a:cxn ang="0">
                    <a:pos x="0" y="49"/>
                  </a:cxn>
                  <a:cxn ang="0">
                    <a:pos x="2" y="51"/>
                  </a:cxn>
                  <a:cxn ang="0">
                    <a:pos x="3" y="52"/>
                  </a:cxn>
                  <a:cxn ang="0">
                    <a:pos x="7" y="52"/>
                  </a:cxn>
                  <a:cxn ang="0">
                    <a:pos x="9" y="52"/>
                  </a:cxn>
                  <a:cxn ang="0">
                    <a:pos x="11" y="51"/>
                  </a:cxn>
                  <a:cxn ang="0">
                    <a:pos x="11" y="51"/>
                  </a:cxn>
                  <a:cxn ang="0">
                    <a:pos x="25" y="29"/>
                  </a:cxn>
                  <a:cxn ang="0">
                    <a:pos x="32" y="18"/>
                  </a:cxn>
                  <a:cxn ang="0">
                    <a:pos x="33" y="12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4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4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52">
                    <a:moveTo>
                      <a:pt x="23" y="5"/>
                    </a:moveTo>
                    <a:lnTo>
                      <a:pt x="23" y="5"/>
                    </a:lnTo>
                    <a:lnTo>
                      <a:pt x="23" y="11"/>
                    </a:lnTo>
                    <a:lnTo>
                      <a:pt x="20" y="16"/>
                    </a:lnTo>
                    <a:lnTo>
                      <a:pt x="15" y="26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2" y="51"/>
                    </a:lnTo>
                    <a:lnTo>
                      <a:pt x="3" y="52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25" y="29"/>
                    </a:lnTo>
                    <a:lnTo>
                      <a:pt x="32" y="18"/>
                    </a:lnTo>
                    <a:lnTo>
                      <a:pt x="33" y="12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4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4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8" name="Freeform 185"/>
              <p:cNvSpPr/>
              <p:nvPr/>
            </p:nvSpPr>
            <p:spPr bwMode="auto">
              <a:xfrm>
                <a:off x="3536951" y="4135438"/>
                <a:ext cx="14288" cy="2063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2" y="10"/>
                  </a:cxn>
                  <a:cxn ang="0">
                    <a:pos x="20" y="16"/>
                  </a:cxn>
                  <a:cxn ang="0">
                    <a:pos x="14" y="26"/>
                  </a:cxn>
                  <a:cxn ang="0">
                    <a:pos x="7" y="35"/>
                  </a:cxn>
                  <a:cxn ang="0">
                    <a:pos x="1" y="44"/>
                  </a:cxn>
                  <a:cxn ang="0">
                    <a:pos x="1" y="44"/>
                  </a:cxn>
                  <a:cxn ang="0">
                    <a:pos x="0" y="47"/>
                  </a:cxn>
                  <a:cxn ang="0">
                    <a:pos x="0" y="48"/>
                  </a:cxn>
                  <a:cxn ang="0">
                    <a:pos x="3" y="52"/>
                  </a:cxn>
                  <a:cxn ang="0">
                    <a:pos x="7" y="52"/>
                  </a:cxn>
                  <a:cxn ang="0">
                    <a:pos x="9" y="52"/>
                  </a:cxn>
                  <a:cxn ang="0">
                    <a:pos x="10" y="50"/>
                  </a:cxn>
                  <a:cxn ang="0">
                    <a:pos x="10" y="50"/>
                  </a:cxn>
                  <a:cxn ang="0">
                    <a:pos x="17" y="39"/>
                  </a:cxn>
                  <a:cxn ang="0">
                    <a:pos x="25" y="29"/>
                  </a:cxn>
                  <a:cxn ang="0">
                    <a:pos x="31" y="18"/>
                  </a:cxn>
                  <a:cxn ang="0">
                    <a:pos x="33" y="12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3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52">
                    <a:moveTo>
                      <a:pt x="22" y="5"/>
                    </a:moveTo>
                    <a:lnTo>
                      <a:pt x="22" y="5"/>
                    </a:lnTo>
                    <a:lnTo>
                      <a:pt x="22" y="10"/>
                    </a:lnTo>
                    <a:lnTo>
                      <a:pt x="20" y="16"/>
                    </a:lnTo>
                    <a:lnTo>
                      <a:pt x="14" y="26"/>
                    </a:lnTo>
                    <a:lnTo>
                      <a:pt x="7" y="35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3" y="52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7" y="39"/>
                    </a:lnTo>
                    <a:lnTo>
                      <a:pt x="25" y="29"/>
                    </a:lnTo>
                    <a:lnTo>
                      <a:pt x="31" y="18"/>
                    </a:lnTo>
                    <a:lnTo>
                      <a:pt x="33" y="12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3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9" name="Freeform 186"/>
              <p:cNvSpPr/>
              <p:nvPr/>
            </p:nvSpPr>
            <p:spPr bwMode="auto">
              <a:xfrm>
                <a:off x="3557588" y="4143375"/>
                <a:ext cx="11113" cy="22225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5" y="13"/>
                  </a:cxn>
                  <a:cxn ang="0">
                    <a:pos x="14" y="25"/>
                  </a:cxn>
                  <a:cxn ang="0">
                    <a:pos x="14" y="25"/>
                  </a:cxn>
                  <a:cxn ang="0">
                    <a:pos x="11" y="30"/>
                  </a:cxn>
                  <a:cxn ang="0">
                    <a:pos x="9" y="36"/>
                  </a:cxn>
                  <a:cxn ang="0">
                    <a:pos x="1" y="45"/>
                  </a:cxn>
                  <a:cxn ang="0">
                    <a:pos x="1" y="45"/>
                  </a:cxn>
                  <a:cxn ang="0">
                    <a:pos x="0" y="46"/>
                  </a:cxn>
                  <a:cxn ang="0">
                    <a:pos x="0" y="49"/>
                  </a:cxn>
                  <a:cxn ang="0">
                    <a:pos x="1" y="53"/>
                  </a:cxn>
                  <a:cxn ang="0">
                    <a:pos x="5" y="54"/>
                  </a:cxn>
                  <a:cxn ang="0">
                    <a:pos x="8" y="54"/>
                  </a:cxn>
                  <a:cxn ang="0">
                    <a:pos x="9" y="53"/>
                  </a:cxn>
                  <a:cxn ang="0">
                    <a:pos x="9" y="53"/>
                  </a:cxn>
                  <a:cxn ang="0">
                    <a:pos x="17" y="43"/>
                  </a:cxn>
                  <a:cxn ang="0">
                    <a:pos x="22" y="34"/>
                  </a:cxn>
                  <a:cxn ang="0">
                    <a:pos x="22" y="34"/>
                  </a:cxn>
                  <a:cxn ang="0">
                    <a:pos x="25" y="28"/>
                  </a:cxn>
                  <a:cxn ang="0">
                    <a:pos x="26" y="21"/>
                  </a:cxn>
                  <a:cxn ang="0">
                    <a:pos x="27" y="15"/>
                  </a:cxn>
                  <a:cxn ang="0">
                    <a:pos x="28" y="9"/>
                  </a:cxn>
                  <a:cxn ang="0">
                    <a:pos x="28" y="9"/>
                  </a:cxn>
                  <a:cxn ang="0">
                    <a:pos x="30" y="7"/>
                  </a:cxn>
                  <a:cxn ang="0">
                    <a:pos x="30" y="4"/>
                  </a:cxn>
                  <a:cxn ang="0">
                    <a:pos x="26" y="2"/>
                  </a:cxn>
                  <a:cxn ang="0">
                    <a:pos x="25" y="0"/>
                  </a:cxn>
                  <a:cxn ang="0">
                    <a:pos x="22" y="0"/>
                  </a:cxn>
                  <a:cxn ang="0">
                    <a:pos x="21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30" h="54">
                    <a:moveTo>
                      <a:pt x="19" y="3"/>
                    </a:moveTo>
                    <a:lnTo>
                      <a:pt x="19" y="3"/>
                    </a:lnTo>
                    <a:lnTo>
                      <a:pt x="15" y="13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11" y="30"/>
                    </a:lnTo>
                    <a:lnTo>
                      <a:pt x="9" y="36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1" y="53"/>
                    </a:lnTo>
                    <a:lnTo>
                      <a:pt x="5" y="54"/>
                    </a:lnTo>
                    <a:lnTo>
                      <a:pt x="8" y="54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17" y="43"/>
                    </a:lnTo>
                    <a:lnTo>
                      <a:pt x="22" y="34"/>
                    </a:lnTo>
                    <a:lnTo>
                      <a:pt x="22" y="34"/>
                    </a:lnTo>
                    <a:lnTo>
                      <a:pt x="25" y="28"/>
                    </a:lnTo>
                    <a:lnTo>
                      <a:pt x="26" y="21"/>
                    </a:lnTo>
                    <a:lnTo>
                      <a:pt x="27" y="15"/>
                    </a:lnTo>
                    <a:lnTo>
                      <a:pt x="28" y="9"/>
                    </a:lnTo>
                    <a:lnTo>
                      <a:pt x="28" y="9"/>
                    </a:lnTo>
                    <a:lnTo>
                      <a:pt x="30" y="7"/>
                    </a:lnTo>
                    <a:lnTo>
                      <a:pt x="30" y="4"/>
                    </a:lnTo>
                    <a:lnTo>
                      <a:pt x="26" y="2"/>
                    </a:lnTo>
                    <a:lnTo>
                      <a:pt x="25" y="0"/>
                    </a:lnTo>
                    <a:lnTo>
                      <a:pt x="22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0" name="Freeform 187"/>
              <p:cNvSpPr/>
              <p:nvPr/>
            </p:nvSpPr>
            <p:spPr bwMode="auto">
              <a:xfrm>
                <a:off x="3586163" y="4157663"/>
                <a:ext cx="14288" cy="20638"/>
              </a:xfrm>
              <a:custGeom>
                <a:avLst/>
                <a:gdLst/>
                <a:ahLst/>
                <a:cxnLst>
                  <a:cxn ang="0">
                    <a:pos x="28" y="3"/>
                  </a:cxn>
                  <a:cxn ang="0">
                    <a:pos x="28" y="3"/>
                  </a:cxn>
                  <a:cxn ang="0">
                    <a:pos x="21" y="12"/>
                  </a:cxn>
                  <a:cxn ang="0">
                    <a:pos x="14" y="24"/>
                  </a:cxn>
                  <a:cxn ang="0">
                    <a:pos x="7" y="34"/>
                  </a:cxn>
                  <a:cxn ang="0">
                    <a:pos x="1" y="46"/>
                  </a:cxn>
                  <a:cxn ang="0">
                    <a:pos x="1" y="46"/>
                  </a:cxn>
                  <a:cxn ang="0">
                    <a:pos x="0" y="47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2" y="53"/>
                  </a:cxn>
                  <a:cxn ang="0">
                    <a:pos x="6" y="54"/>
                  </a:cxn>
                  <a:cxn ang="0">
                    <a:pos x="9" y="53"/>
                  </a:cxn>
                  <a:cxn ang="0">
                    <a:pos x="10" y="51"/>
                  </a:cxn>
                  <a:cxn ang="0">
                    <a:pos x="10" y="51"/>
                  </a:cxn>
                  <a:cxn ang="0">
                    <a:pos x="17" y="41"/>
                  </a:cxn>
                  <a:cxn ang="0">
                    <a:pos x="23" y="30"/>
                  </a:cxn>
                  <a:cxn ang="0">
                    <a:pos x="28" y="20"/>
                  </a:cxn>
                  <a:cxn ang="0">
                    <a:pos x="36" y="11"/>
                  </a:cxn>
                  <a:cxn ang="0">
                    <a:pos x="36" y="11"/>
                  </a:cxn>
                  <a:cxn ang="0">
                    <a:pos x="38" y="8"/>
                  </a:cxn>
                  <a:cxn ang="0">
                    <a:pos x="38" y="7"/>
                  </a:cxn>
                  <a:cxn ang="0">
                    <a:pos x="36" y="3"/>
                  </a:cxn>
                  <a:cxn ang="0">
                    <a:pos x="32" y="0"/>
                  </a:cxn>
                  <a:cxn ang="0">
                    <a:pos x="30" y="2"/>
                  </a:cxn>
                  <a:cxn ang="0">
                    <a:pos x="28" y="3"/>
                  </a:cxn>
                  <a:cxn ang="0">
                    <a:pos x="28" y="3"/>
                  </a:cxn>
                </a:cxnLst>
                <a:rect l="0" t="0" r="r" b="b"/>
                <a:pathLst>
                  <a:path w="38" h="54">
                    <a:moveTo>
                      <a:pt x="28" y="3"/>
                    </a:moveTo>
                    <a:lnTo>
                      <a:pt x="28" y="3"/>
                    </a:lnTo>
                    <a:lnTo>
                      <a:pt x="21" y="12"/>
                    </a:lnTo>
                    <a:lnTo>
                      <a:pt x="14" y="24"/>
                    </a:lnTo>
                    <a:lnTo>
                      <a:pt x="7" y="34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" y="51"/>
                    </a:lnTo>
                    <a:lnTo>
                      <a:pt x="2" y="53"/>
                    </a:lnTo>
                    <a:lnTo>
                      <a:pt x="6" y="54"/>
                    </a:lnTo>
                    <a:lnTo>
                      <a:pt x="9" y="53"/>
                    </a:lnTo>
                    <a:lnTo>
                      <a:pt x="10" y="51"/>
                    </a:lnTo>
                    <a:lnTo>
                      <a:pt x="10" y="51"/>
                    </a:lnTo>
                    <a:lnTo>
                      <a:pt x="17" y="41"/>
                    </a:lnTo>
                    <a:lnTo>
                      <a:pt x="23" y="30"/>
                    </a:lnTo>
                    <a:lnTo>
                      <a:pt x="28" y="20"/>
                    </a:lnTo>
                    <a:lnTo>
                      <a:pt x="36" y="11"/>
                    </a:lnTo>
                    <a:lnTo>
                      <a:pt x="36" y="11"/>
                    </a:lnTo>
                    <a:lnTo>
                      <a:pt x="38" y="8"/>
                    </a:lnTo>
                    <a:lnTo>
                      <a:pt x="38" y="7"/>
                    </a:lnTo>
                    <a:lnTo>
                      <a:pt x="36" y="3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8" y="3"/>
                    </a:lnTo>
                    <a:lnTo>
                      <a:pt x="2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1" name="Freeform 188"/>
              <p:cNvSpPr/>
              <p:nvPr/>
            </p:nvSpPr>
            <p:spPr bwMode="auto">
              <a:xfrm>
                <a:off x="3592513" y="4179888"/>
                <a:ext cx="15875" cy="20638"/>
              </a:xfrm>
              <a:custGeom>
                <a:avLst/>
                <a:gdLst/>
                <a:ahLst/>
                <a:cxnLst>
                  <a:cxn ang="0">
                    <a:pos x="30" y="4"/>
                  </a:cxn>
                  <a:cxn ang="0">
                    <a:pos x="30" y="4"/>
                  </a:cxn>
                  <a:cxn ang="0">
                    <a:pos x="29" y="6"/>
                  </a:cxn>
                  <a:cxn ang="0">
                    <a:pos x="28" y="8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7" y="18"/>
                  </a:cxn>
                  <a:cxn ang="0">
                    <a:pos x="17" y="18"/>
                  </a:cxn>
                  <a:cxn ang="0">
                    <a:pos x="9" y="29"/>
                  </a:cxn>
                  <a:cxn ang="0">
                    <a:pos x="6" y="35"/>
                  </a:cxn>
                  <a:cxn ang="0">
                    <a:pos x="2" y="39"/>
                  </a:cxn>
                  <a:cxn ang="0">
                    <a:pos x="2" y="39"/>
                  </a:cxn>
                  <a:cxn ang="0">
                    <a:pos x="0" y="42"/>
                  </a:cxn>
                  <a:cxn ang="0">
                    <a:pos x="0" y="44"/>
                  </a:cxn>
                  <a:cxn ang="0">
                    <a:pos x="2" y="48"/>
                  </a:cxn>
                  <a:cxn ang="0">
                    <a:pos x="6" y="49"/>
                  </a:cxn>
                  <a:cxn ang="0">
                    <a:pos x="8" y="49"/>
                  </a:cxn>
                  <a:cxn ang="0">
                    <a:pos x="9" y="48"/>
                  </a:cxn>
                  <a:cxn ang="0">
                    <a:pos x="9" y="48"/>
                  </a:cxn>
                  <a:cxn ang="0">
                    <a:pos x="17" y="36"/>
                  </a:cxn>
                  <a:cxn ang="0">
                    <a:pos x="25" y="25"/>
                  </a:cxn>
                  <a:cxn ang="0">
                    <a:pos x="25" y="25"/>
                  </a:cxn>
                  <a:cxn ang="0">
                    <a:pos x="29" y="21"/>
                  </a:cxn>
                  <a:cxn ang="0">
                    <a:pos x="34" y="17"/>
                  </a:cxn>
                  <a:cxn ang="0">
                    <a:pos x="40" y="13"/>
                  </a:cxn>
                  <a:cxn ang="0">
                    <a:pos x="41" y="10"/>
                  </a:cxn>
                  <a:cxn ang="0">
                    <a:pos x="42" y="8"/>
                  </a:cxn>
                  <a:cxn ang="0">
                    <a:pos x="42" y="8"/>
                  </a:cxn>
                  <a:cxn ang="0">
                    <a:pos x="42" y="5"/>
                  </a:cxn>
                  <a:cxn ang="0">
                    <a:pos x="41" y="2"/>
                  </a:cxn>
                  <a:cxn ang="0">
                    <a:pos x="37" y="0"/>
                  </a:cxn>
                  <a:cxn ang="0">
                    <a:pos x="33" y="1"/>
                  </a:cxn>
                  <a:cxn ang="0">
                    <a:pos x="32" y="2"/>
                  </a:cxn>
                  <a:cxn ang="0">
                    <a:pos x="30" y="4"/>
                  </a:cxn>
                  <a:cxn ang="0">
                    <a:pos x="30" y="4"/>
                  </a:cxn>
                </a:cxnLst>
                <a:rect l="0" t="0" r="r" b="b"/>
                <a:pathLst>
                  <a:path w="42" h="49">
                    <a:moveTo>
                      <a:pt x="30" y="4"/>
                    </a:moveTo>
                    <a:lnTo>
                      <a:pt x="30" y="4"/>
                    </a:lnTo>
                    <a:lnTo>
                      <a:pt x="29" y="6"/>
                    </a:lnTo>
                    <a:lnTo>
                      <a:pt x="28" y="8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9" y="29"/>
                    </a:lnTo>
                    <a:lnTo>
                      <a:pt x="6" y="35"/>
                    </a:lnTo>
                    <a:lnTo>
                      <a:pt x="2" y="39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49"/>
                    </a:lnTo>
                    <a:lnTo>
                      <a:pt x="8" y="49"/>
                    </a:lnTo>
                    <a:lnTo>
                      <a:pt x="9" y="48"/>
                    </a:lnTo>
                    <a:lnTo>
                      <a:pt x="9" y="48"/>
                    </a:lnTo>
                    <a:lnTo>
                      <a:pt x="17" y="36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9" y="21"/>
                    </a:lnTo>
                    <a:lnTo>
                      <a:pt x="34" y="17"/>
                    </a:lnTo>
                    <a:lnTo>
                      <a:pt x="40" y="13"/>
                    </a:lnTo>
                    <a:lnTo>
                      <a:pt x="41" y="10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2" y="5"/>
                    </a:lnTo>
                    <a:lnTo>
                      <a:pt x="41" y="2"/>
                    </a:lnTo>
                    <a:lnTo>
                      <a:pt x="37" y="0"/>
                    </a:lnTo>
                    <a:lnTo>
                      <a:pt x="33" y="1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2" name="Freeform 189"/>
              <p:cNvSpPr/>
              <p:nvPr/>
            </p:nvSpPr>
            <p:spPr bwMode="auto">
              <a:xfrm>
                <a:off x="3162301" y="4627563"/>
                <a:ext cx="20638" cy="26988"/>
              </a:xfrm>
              <a:custGeom>
                <a:avLst/>
                <a:gdLst/>
                <a:ahLst/>
                <a:cxnLst>
                  <a:cxn ang="0">
                    <a:pos x="40" y="1"/>
                  </a:cxn>
                  <a:cxn ang="0">
                    <a:pos x="40" y="1"/>
                  </a:cxn>
                  <a:cxn ang="0">
                    <a:pos x="34" y="7"/>
                  </a:cxn>
                  <a:cxn ang="0">
                    <a:pos x="27" y="13"/>
                  </a:cxn>
                  <a:cxn ang="0">
                    <a:pos x="17" y="29"/>
                  </a:cxn>
                  <a:cxn ang="0">
                    <a:pos x="7" y="45"/>
                  </a:cxn>
                  <a:cxn ang="0">
                    <a:pos x="1" y="60"/>
                  </a:cxn>
                  <a:cxn ang="0">
                    <a:pos x="1" y="60"/>
                  </a:cxn>
                  <a:cxn ang="0">
                    <a:pos x="0" y="63"/>
                  </a:cxn>
                  <a:cxn ang="0">
                    <a:pos x="1" y="65"/>
                  </a:cxn>
                  <a:cxn ang="0">
                    <a:pos x="2" y="67"/>
                  </a:cxn>
                  <a:cxn ang="0">
                    <a:pos x="3" y="67"/>
                  </a:cxn>
                  <a:cxn ang="0">
                    <a:pos x="7" y="67"/>
                  </a:cxn>
                  <a:cxn ang="0">
                    <a:pos x="10" y="65"/>
                  </a:cxn>
                  <a:cxn ang="0">
                    <a:pos x="11" y="64"/>
                  </a:cxn>
                  <a:cxn ang="0">
                    <a:pos x="11" y="64"/>
                  </a:cxn>
                  <a:cxn ang="0">
                    <a:pos x="18" y="48"/>
                  </a:cxn>
                  <a:cxn ang="0">
                    <a:pos x="26" y="34"/>
                  </a:cxn>
                  <a:cxn ang="0">
                    <a:pos x="36" y="21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9" y="7"/>
                  </a:cxn>
                  <a:cxn ang="0">
                    <a:pos x="49" y="5"/>
                  </a:cxn>
                  <a:cxn ang="0">
                    <a:pos x="49" y="3"/>
                  </a:cxn>
                  <a:cxn ang="0">
                    <a:pos x="48" y="1"/>
                  </a:cxn>
                  <a:cxn ang="0">
                    <a:pos x="44" y="0"/>
                  </a:cxn>
                  <a:cxn ang="0">
                    <a:pos x="41" y="0"/>
                  </a:cxn>
                  <a:cxn ang="0">
                    <a:pos x="40" y="1"/>
                  </a:cxn>
                  <a:cxn ang="0">
                    <a:pos x="40" y="1"/>
                  </a:cxn>
                </a:cxnLst>
                <a:rect l="0" t="0" r="r" b="b"/>
                <a:pathLst>
                  <a:path w="49" h="67">
                    <a:moveTo>
                      <a:pt x="40" y="1"/>
                    </a:moveTo>
                    <a:lnTo>
                      <a:pt x="40" y="1"/>
                    </a:lnTo>
                    <a:lnTo>
                      <a:pt x="34" y="7"/>
                    </a:lnTo>
                    <a:lnTo>
                      <a:pt x="27" y="13"/>
                    </a:lnTo>
                    <a:lnTo>
                      <a:pt x="17" y="29"/>
                    </a:lnTo>
                    <a:lnTo>
                      <a:pt x="7" y="45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0" y="63"/>
                    </a:lnTo>
                    <a:lnTo>
                      <a:pt x="1" y="65"/>
                    </a:lnTo>
                    <a:lnTo>
                      <a:pt x="2" y="67"/>
                    </a:lnTo>
                    <a:lnTo>
                      <a:pt x="3" y="67"/>
                    </a:lnTo>
                    <a:lnTo>
                      <a:pt x="7" y="67"/>
                    </a:lnTo>
                    <a:lnTo>
                      <a:pt x="10" y="65"/>
                    </a:lnTo>
                    <a:lnTo>
                      <a:pt x="11" y="64"/>
                    </a:lnTo>
                    <a:lnTo>
                      <a:pt x="11" y="64"/>
                    </a:lnTo>
                    <a:lnTo>
                      <a:pt x="18" y="48"/>
                    </a:lnTo>
                    <a:lnTo>
                      <a:pt x="26" y="34"/>
                    </a:lnTo>
                    <a:lnTo>
                      <a:pt x="36" y="21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8" y="1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0" y="1"/>
                    </a:lnTo>
                    <a:lnTo>
                      <a:pt x="4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3" name="Freeform 190"/>
              <p:cNvSpPr/>
              <p:nvPr/>
            </p:nvSpPr>
            <p:spPr bwMode="auto">
              <a:xfrm>
                <a:off x="3159126" y="4668838"/>
                <a:ext cx="22225" cy="28575"/>
              </a:xfrm>
              <a:custGeom>
                <a:avLst/>
                <a:gdLst/>
                <a:ahLst/>
                <a:cxnLst>
                  <a:cxn ang="0">
                    <a:pos x="44" y="1"/>
                  </a:cxn>
                  <a:cxn ang="0">
                    <a:pos x="44" y="1"/>
                  </a:cxn>
                  <a:cxn ang="0">
                    <a:pos x="31" y="14"/>
                  </a:cxn>
                  <a:cxn ang="0">
                    <a:pos x="27" y="21"/>
                  </a:cxn>
                  <a:cxn ang="0">
                    <a:pos x="22" y="29"/>
                  </a:cxn>
                  <a:cxn ang="0">
                    <a:pos x="22" y="29"/>
                  </a:cxn>
                  <a:cxn ang="0">
                    <a:pos x="13" y="48"/>
                  </a:cxn>
                  <a:cxn ang="0">
                    <a:pos x="8" y="59"/>
                  </a:cxn>
                  <a:cxn ang="0">
                    <a:pos x="1" y="68"/>
                  </a:cxn>
                  <a:cxn ang="0">
                    <a:pos x="1" y="68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1" y="73"/>
                  </a:cxn>
                  <a:cxn ang="0">
                    <a:pos x="2" y="75"/>
                  </a:cxn>
                  <a:cxn ang="0">
                    <a:pos x="8" y="76"/>
                  </a:cxn>
                  <a:cxn ang="0">
                    <a:pos x="9" y="75"/>
                  </a:cxn>
                  <a:cxn ang="0">
                    <a:pos x="11" y="73"/>
                  </a:cxn>
                  <a:cxn ang="0">
                    <a:pos x="11" y="73"/>
                  </a:cxn>
                  <a:cxn ang="0">
                    <a:pos x="21" y="58"/>
                  </a:cxn>
                  <a:cxn ang="0">
                    <a:pos x="28" y="42"/>
                  </a:cxn>
                  <a:cxn ang="0">
                    <a:pos x="28" y="42"/>
                  </a:cxn>
                  <a:cxn ang="0">
                    <a:pos x="38" y="24"/>
                  </a:cxn>
                  <a:cxn ang="0">
                    <a:pos x="38" y="24"/>
                  </a:cxn>
                  <a:cxn ang="0">
                    <a:pos x="40" y="20"/>
                  </a:cxn>
                  <a:cxn ang="0">
                    <a:pos x="44" y="17"/>
                  </a:cxn>
                  <a:cxn ang="0">
                    <a:pos x="52" y="9"/>
                  </a:cxn>
                  <a:cxn ang="0">
                    <a:pos x="52" y="9"/>
                  </a:cxn>
                  <a:cxn ang="0">
                    <a:pos x="53" y="8"/>
                  </a:cxn>
                  <a:cxn ang="0">
                    <a:pos x="53" y="5"/>
                  </a:cxn>
                  <a:cxn ang="0">
                    <a:pos x="52" y="1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1"/>
                  </a:cxn>
                  <a:cxn ang="0">
                    <a:pos x="44" y="1"/>
                  </a:cxn>
                </a:cxnLst>
                <a:rect l="0" t="0" r="r" b="b"/>
                <a:pathLst>
                  <a:path w="53" h="76">
                    <a:moveTo>
                      <a:pt x="44" y="1"/>
                    </a:moveTo>
                    <a:lnTo>
                      <a:pt x="44" y="1"/>
                    </a:lnTo>
                    <a:lnTo>
                      <a:pt x="31" y="14"/>
                    </a:lnTo>
                    <a:lnTo>
                      <a:pt x="27" y="21"/>
                    </a:lnTo>
                    <a:lnTo>
                      <a:pt x="22" y="29"/>
                    </a:lnTo>
                    <a:lnTo>
                      <a:pt x="22" y="29"/>
                    </a:lnTo>
                    <a:lnTo>
                      <a:pt x="13" y="48"/>
                    </a:lnTo>
                    <a:lnTo>
                      <a:pt x="8" y="59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1" y="73"/>
                    </a:lnTo>
                    <a:lnTo>
                      <a:pt x="2" y="75"/>
                    </a:lnTo>
                    <a:lnTo>
                      <a:pt x="8" y="76"/>
                    </a:lnTo>
                    <a:lnTo>
                      <a:pt x="9" y="75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21" y="58"/>
                    </a:lnTo>
                    <a:lnTo>
                      <a:pt x="28" y="42"/>
                    </a:lnTo>
                    <a:lnTo>
                      <a:pt x="28" y="42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40" y="20"/>
                    </a:lnTo>
                    <a:lnTo>
                      <a:pt x="44" y="17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3" y="8"/>
                    </a:lnTo>
                    <a:lnTo>
                      <a:pt x="53" y="5"/>
                    </a:lnTo>
                    <a:lnTo>
                      <a:pt x="52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4" name="Freeform 191"/>
              <p:cNvSpPr/>
              <p:nvPr/>
            </p:nvSpPr>
            <p:spPr bwMode="auto">
              <a:xfrm>
                <a:off x="3162301" y="4716463"/>
                <a:ext cx="19050" cy="3175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5" y="2"/>
                  </a:cxn>
                  <a:cxn ang="0">
                    <a:pos x="26" y="19"/>
                  </a:cxn>
                  <a:cxn ang="0">
                    <a:pos x="15" y="36"/>
                  </a:cxn>
                  <a:cxn ang="0">
                    <a:pos x="7" y="55"/>
                  </a:cxn>
                  <a:cxn ang="0">
                    <a:pos x="1" y="73"/>
                  </a:cxn>
                  <a:cxn ang="0">
                    <a:pos x="1" y="73"/>
                  </a:cxn>
                  <a:cxn ang="0">
                    <a:pos x="0" y="74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9" y="79"/>
                  </a:cxn>
                  <a:cxn ang="0">
                    <a:pos x="10" y="78"/>
                  </a:cxn>
                  <a:cxn ang="0">
                    <a:pos x="11" y="76"/>
                  </a:cxn>
                  <a:cxn ang="0">
                    <a:pos x="11" y="76"/>
                  </a:cxn>
                  <a:cxn ang="0">
                    <a:pos x="18" y="59"/>
                  </a:cxn>
                  <a:cxn ang="0">
                    <a:pos x="27" y="42"/>
                  </a:cxn>
                  <a:cxn ang="0">
                    <a:pos x="35" y="25"/>
                  </a:cxn>
                  <a:cxn ang="0">
                    <a:pos x="45" y="9"/>
                  </a:cxn>
                  <a:cxn ang="0">
                    <a:pos x="45" y="9"/>
                  </a:cxn>
                  <a:cxn ang="0">
                    <a:pos x="45" y="6"/>
                  </a:cxn>
                  <a:cxn ang="0">
                    <a:pos x="45" y="4"/>
                  </a:cxn>
                  <a:cxn ang="0">
                    <a:pos x="43" y="1"/>
                  </a:cxn>
                  <a:cxn ang="0">
                    <a:pos x="39" y="0"/>
                  </a:cxn>
                  <a:cxn ang="0">
                    <a:pos x="36" y="1"/>
                  </a:cxn>
                  <a:cxn ang="0">
                    <a:pos x="35" y="2"/>
                  </a:cxn>
                  <a:cxn ang="0">
                    <a:pos x="35" y="2"/>
                  </a:cxn>
                </a:cxnLst>
                <a:rect l="0" t="0" r="r" b="b"/>
                <a:pathLst>
                  <a:path w="45" h="79">
                    <a:moveTo>
                      <a:pt x="35" y="2"/>
                    </a:moveTo>
                    <a:lnTo>
                      <a:pt x="35" y="2"/>
                    </a:lnTo>
                    <a:lnTo>
                      <a:pt x="26" y="19"/>
                    </a:lnTo>
                    <a:lnTo>
                      <a:pt x="15" y="36"/>
                    </a:lnTo>
                    <a:lnTo>
                      <a:pt x="7" y="55"/>
                    </a:lnTo>
                    <a:lnTo>
                      <a:pt x="1" y="73"/>
                    </a:lnTo>
                    <a:lnTo>
                      <a:pt x="1" y="73"/>
                    </a:lnTo>
                    <a:lnTo>
                      <a:pt x="0" y="74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9" y="79"/>
                    </a:lnTo>
                    <a:lnTo>
                      <a:pt x="10" y="78"/>
                    </a:lnTo>
                    <a:lnTo>
                      <a:pt x="11" y="76"/>
                    </a:lnTo>
                    <a:lnTo>
                      <a:pt x="11" y="76"/>
                    </a:lnTo>
                    <a:lnTo>
                      <a:pt x="18" y="59"/>
                    </a:lnTo>
                    <a:lnTo>
                      <a:pt x="27" y="42"/>
                    </a:lnTo>
                    <a:lnTo>
                      <a:pt x="35" y="25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5" y="6"/>
                    </a:lnTo>
                    <a:lnTo>
                      <a:pt x="45" y="4"/>
                    </a:lnTo>
                    <a:lnTo>
                      <a:pt x="43" y="1"/>
                    </a:lnTo>
                    <a:lnTo>
                      <a:pt x="39" y="0"/>
                    </a:lnTo>
                    <a:lnTo>
                      <a:pt x="36" y="1"/>
                    </a:lnTo>
                    <a:lnTo>
                      <a:pt x="35" y="2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5" name="Freeform 192"/>
              <p:cNvSpPr/>
              <p:nvPr/>
            </p:nvSpPr>
            <p:spPr bwMode="auto">
              <a:xfrm>
                <a:off x="3175001" y="4748213"/>
                <a:ext cx="19050" cy="31750"/>
              </a:xfrm>
              <a:custGeom>
                <a:avLst/>
                <a:gdLst/>
                <a:ahLst/>
                <a:cxnLst>
                  <a:cxn ang="0">
                    <a:pos x="39" y="2"/>
                  </a:cxn>
                  <a:cxn ang="0">
                    <a:pos x="39" y="2"/>
                  </a:cxn>
                  <a:cxn ang="0">
                    <a:pos x="26" y="19"/>
                  </a:cxn>
                  <a:cxn ang="0">
                    <a:pos x="13" y="36"/>
                  </a:cxn>
                  <a:cxn ang="0">
                    <a:pos x="8" y="45"/>
                  </a:cxn>
                  <a:cxn ang="0">
                    <a:pos x="4" y="54"/>
                  </a:cxn>
                  <a:cxn ang="0">
                    <a:pos x="1" y="65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0" y="78"/>
                  </a:cxn>
                  <a:cxn ang="0">
                    <a:pos x="1" y="79"/>
                  </a:cxn>
                  <a:cxn ang="0">
                    <a:pos x="5" y="80"/>
                  </a:cxn>
                  <a:cxn ang="0">
                    <a:pos x="9" y="79"/>
                  </a:cxn>
                  <a:cxn ang="0">
                    <a:pos x="10" y="78"/>
                  </a:cxn>
                  <a:cxn ang="0">
                    <a:pos x="10" y="75"/>
                  </a:cxn>
                  <a:cxn ang="0">
                    <a:pos x="10" y="75"/>
                  </a:cxn>
                  <a:cxn ang="0">
                    <a:pos x="12" y="66"/>
                  </a:cxn>
                  <a:cxn ang="0">
                    <a:pos x="14" y="57"/>
                  </a:cxn>
                  <a:cxn ang="0">
                    <a:pos x="18" y="48"/>
                  </a:cxn>
                  <a:cxn ang="0">
                    <a:pos x="23" y="40"/>
                  </a:cxn>
                  <a:cxn ang="0">
                    <a:pos x="35" y="25"/>
                  </a:cxn>
                  <a:cxn ang="0">
                    <a:pos x="47" y="11"/>
                  </a:cxn>
                  <a:cxn ang="0">
                    <a:pos x="47" y="11"/>
                  </a:cxn>
                  <a:cxn ang="0">
                    <a:pos x="48" y="8"/>
                  </a:cxn>
                  <a:cxn ang="0">
                    <a:pos x="48" y="6"/>
                  </a:cxn>
                  <a:cxn ang="0">
                    <a:pos x="47" y="2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0" y="0"/>
                  </a:cxn>
                  <a:cxn ang="0">
                    <a:pos x="39" y="2"/>
                  </a:cxn>
                  <a:cxn ang="0">
                    <a:pos x="39" y="2"/>
                  </a:cxn>
                </a:cxnLst>
                <a:rect l="0" t="0" r="r" b="b"/>
                <a:pathLst>
                  <a:path w="48" h="80">
                    <a:moveTo>
                      <a:pt x="39" y="2"/>
                    </a:moveTo>
                    <a:lnTo>
                      <a:pt x="39" y="2"/>
                    </a:lnTo>
                    <a:lnTo>
                      <a:pt x="26" y="19"/>
                    </a:lnTo>
                    <a:lnTo>
                      <a:pt x="13" y="36"/>
                    </a:lnTo>
                    <a:lnTo>
                      <a:pt x="8" y="45"/>
                    </a:lnTo>
                    <a:lnTo>
                      <a:pt x="4" y="54"/>
                    </a:lnTo>
                    <a:lnTo>
                      <a:pt x="1" y="65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1" y="79"/>
                    </a:lnTo>
                    <a:lnTo>
                      <a:pt x="5" y="80"/>
                    </a:lnTo>
                    <a:lnTo>
                      <a:pt x="9" y="79"/>
                    </a:lnTo>
                    <a:lnTo>
                      <a:pt x="10" y="78"/>
                    </a:lnTo>
                    <a:lnTo>
                      <a:pt x="10" y="75"/>
                    </a:lnTo>
                    <a:lnTo>
                      <a:pt x="10" y="75"/>
                    </a:lnTo>
                    <a:lnTo>
                      <a:pt x="12" y="66"/>
                    </a:lnTo>
                    <a:lnTo>
                      <a:pt x="14" y="57"/>
                    </a:lnTo>
                    <a:lnTo>
                      <a:pt x="18" y="48"/>
                    </a:lnTo>
                    <a:lnTo>
                      <a:pt x="23" y="40"/>
                    </a:lnTo>
                    <a:lnTo>
                      <a:pt x="35" y="25"/>
                    </a:lnTo>
                    <a:lnTo>
                      <a:pt x="47" y="11"/>
                    </a:lnTo>
                    <a:lnTo>
                      <a:pt x="47" y="11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47" y="2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9" y="2"/>
                    </a:lnTo>
                    <a:lnTo>
                      <a:pt x="3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6" name="Freeform 193"/>
              <p:cNvSpPr/>
              <p:nvPr/>
            </p:nvSpPr>
            <p:spPr bwMode="auto">
              <a:xfrm>
                <a:off x="3189288" y="4778375"/>
                <a:ext cx="15875" cy="22225"/>
              </a:xfrm>
              <a:custGeom>
                <a:avLst/>
                <a:gdLst/>
                <a:ahLst/>
                <a:cxnLst>
                  <a:cxn ang="0">
                    <a:pos x="27" y="4"/>
                  </a:cxn>
                  <a:cxn ang="0">
                    <a:pos x="27" y="4"/>
                  </a:cxn>
                  <a:cxn ang="0">
                    <a:pos x="19" y="15"/>
                  </a:cxn>
                  <a:cxn ang="0">
                    <a:pos x="12" y="26"/>
                  </a:cxn>
                  <a:cxn ang="0">
                    <a:pos x="5" y="38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4" y="58"/>
                  </a:cxn>
                  <a:cxn ang="0">
                    <a:pos x="8" y="57"/>
                  </a:cxn>
                  <a:cxn ang="0">
                    <a:pos x="9" y="55"/>
                  </a:cxn>
                  <a:cxn ang="0">
                    <a:pos x="10" y="54"/>
                  </a:cxn>
                  <a:cxn ang="0">
                    <a:pos x="10" y="54"/>
                  </a:cxn>
                  <a:cxn ang="0">
                    <a:pos x="16" y="42"/>
                  </a:cxn>
                  <a:cxn ang="0">
                    <a:pos x="22" y="30"/>
                  </a:cxn>
                  <a:cxn ang="0">
                    <a:pos x="30" y="20"/>
                  </a:cxn>
                  <a:cxn ang="0">
                    <a:pos x="36" y="9"/>
                  </a:cxn>
                  <a:cxn ang="0">
                    <a:pos x="36" y="9"/>
                  </a:cxn>
                  <a:cxn ang="0">
                    <a:pos x="38" y="7"/>
                  </a:cxn>
                  <a:cxn ang="0">
                    <a:pos x="38" y="4"/>
                  </a:cxn>
                  <a:cxn ang="0">
                    <a:pos x="34" y="2"/>
                  </a:cxn>
                  <a:cxn ang="0">
                    <a:pos x="30" y="0"/>
                  </a:cxn>
                  <a:cxn ang="0">
                    <a:pos x="29" y="2"/>
                  </a:cxn>
                  <a:cxn ang="0">
                    <a:pos x="27" y="4"/>
                  </a:cxn>
                  <a:cxn ang="0">
                    <a:pos x="27" y="4"/>
                  </a:cxn>
                </a:cxnLst>
                <a:rect l="0" t="0" r="r" b="b"/>
                <a:pathLst>
                  <a:path w="38" h="58">
                    <a:moveTo>
                      <a:pt x="27" y="4"/>
                    </a:moveTo>
                    <a:lnTo>
                      <a:pt x="27" y="4"/>
                    </a:lnTo>
                    <a:lnTo>
                      <a:pt x="19" y="15"/>
                    </a:lnTo>
                    <a:lnTo>
                      <a:pt x="12" y="26"/>
                    </a:lnTo>
                    <a:lnTo>
                      <a:pt x="5" y="3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4" y="58"/>
                    </a:lnTo>
                    <a:lnTo>
                      <a:pt x="8" y="57"/>
                    </a:lnTo>
                    <a:lnTo>
                      <a:pt x="9" y="55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6" y="42"/>
                    </a:lnTo>
                    <a:lnTo>
                      <a:pt x="22" y="30"/>
                    </a:lnTo>
                    <a:lnTo>
                      <a:pt x="30" y="20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38" y="7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9" y="2"/>
                    </a:lnTo>
                    <a:lnTo>
                      <a:pt x="27" y="4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7" name="Freeform 194"/>
              <p:cNvSpPr/>
              <p:nvPr/>
            </p:nvSpPr>
            <p:spPr bwMode="auto">
              <a:xfrm>
                <a:off x="3221038" y="4784725"/>
                <a:ext cx="20638" cy="33338"/>
              </a:xfrm>
              <a:custGeom>
                <a:avLst/>
                <a:gdLst/>
                <a:ahLst/>
                <a:cxnLst>
                  <a:cxn ang="0">
                    <a:pos x="39" y="3"/>
                  </a:cxn>
                  <a:cxn ang="0">
                    <a:pos x="39" y="3"/>
                  </a:cxn>
                  <a:cxn ang="0">
                    <a:pos x="27" y="21"/>
                  </a:cxn>
                  <a:cxn ang="0">
                    <a:pos x="17" y="38"/>
                  </a:cxn>
                  <a:cxn ang="0">
                    <a:pos x="10" y="47"/>
                  </a:cxn>
                  <a:cxn ang="0">
                    <a:pos x="6" y="56"/>
                  </a:cxn>
                  <a:cxn ang="0">
                    <a:pos x="2" y="67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0" y="78"/>
                  </a:cxn>
                  <a:cxn ang="0">
                    <a:pos x="1" y="81"/>
                  </a:cxn>
                  <a:cxn ang="0">
                    <a:pos x="4" y="84"/>
                  </a:cxn>
                  <a:cxn ang="0">
                    <a:pos x="6" y="84"/>
                  </a:cxn>
                  <a:cxn ang="0">
                    <a:pos x="9" y="84"/>
                  </a:cxn>
                  <a:cxn ang="0">
                    <a:pos x="10" y="82"/>
                  </a:cxn>
                  <a:cxn ang="0">
                    <a:pos x="10" y="80"/>
                  </a:cxn>
                  <a:cxn ang="0">
                    <a:pos x="10" y="80"/>
                  </a:cxn>
                  <a:cxn ang="0">
                    <a:pos x="13" y="69"/>
                  </a:cxn>
                  <a:cxn ang="0">
                    <a:pos x="17" y="60"/>
                  </a:cxn>
                  <a:cxn ang="0">
                    <a:pos x="27" y="43"/>
                  </a:cxn>
                  <a:cxn ang="0">
                    <a:pos x="38" y="26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9" y="7"/>
                  </a:cxn>
                  <a:cxn ang="0">
                    <a:pos x="48" y="4"/>
                  </a:cxn>
                  <a:cxn ang="0">
                    <a:pos x="45" y="1"/>
                  </a:cxn>
                  <a:cxn ang="0">
                    <a:pos x="42" y="0"/>
                  </a:cxn>
                  <a:cxn ang="0">
                    <a:pos x="40" y="1"/>
                  </a:cxn>
                  <a:cxn ang="0">
                    <a:pos x="39" y="3"/>
                  </a:cxn>
                  <a:cxn ang="0">
                    <a:pos x="39" y="3"/>
                  </a:cxn>
                </a:cxnLst>
                <a:rect l="0" t="0" r="r" b="b"/>
                <a:pathLst>
                  <a:path w="49" h="84">
                    <a:moveTo>
                      <a:pt x="39" y="3"/>
                    </a:moveTo>
                    <a:lnTo>
                      <a:pt x="39" y="3"/>
                    </a:lnTo>
                    <a:lnTo>
                      <a:pt x="27" y="21"/>
                    </a:lnTo>
                    <a:lnTo>
                      <a:pt x="17" y="38"/>
                    </a:lnTo>
                    <a:lnTo>
                      <a:pt x="10" y="47"/>
                    </a:lnTo>
                    <a:lnTo>
                      <a:pt x="6" y="56"/>
                    </a:lnTo>
                    <a:lnTo>
                      <a:pt x="2" y="6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1" y="81"/>
                    </a:lnTo>
                    <a:lnTo>
                      <a:pt x="4" y="84"/>
                    </a:lnTo>
                    <a:lnTo>
                      <a:pt x="6" y="84"/>
                    </a:lnTo>
                    <a:lnTo>
                      <a:pt x="9" y="84"/>
                    </a:lnTo>
                    <a:lnTo>
                      <a:pt x="10" y="82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3" y="69"/>
                    </a:lnTo>
                    <a:lnTo>
                      <a:pt x="17" y="60"/>
                    </a:lnTo>
                    <a:lnTo>
                      <a:pt x="27" y="43"/>
                    </a:lnTo>
                    <a:lnTo>
                      <a:pt x="38" y="26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48" y="4"/>
                    </a:lnTo>
                    <a:lnTo>
                      <a:pt x="45" y="1"/>
                    </a:lnTo>
                    <a:lnTo>
                      <a:pt x="42" y="0"/>
                    </a:lnTo>
                    <a:lnTo>
                      <a:pt x="40" y="1"/>
                    </a:lnTo>
                    <a:lnTo>
                      <a:pt x="39" y="3"/>
                    </a:lnTo>
                    <a:lnTo>
                      <a:pt x="3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8" name="Freeform 195"/>
              <p:cNvSpPr/>
              <p:nvPr/>
            </p:nvSpPr>
            <p:spPr bwMode="auto">
              <a:xfrm>
                <a:off x="3260726" y="4794250"/>
                <a:ext cx="19050" cy="28575"/>
              </a:xfrm>
              <a:custGeom>
                <a:avLst/>
                <a:gdLst/>
                <a:ahLst/>
                <a:cxnLst>
                  <a:cxn ang="0">
                    <a:pos x="34" y="3"/>
                  </a:cxn>
                  <a:cxn ang="0">
                    <a:pos x="34" y="3"/>
                  </a:cxn>
                  <a:cxn ang="0">
                    <a:pos x="30" y="11"/>
                  </a:cxn>
                  <a:cxn ang="0">
                    <a:pos x="25" y="18"/>
                  </a:cxn>
                  <a:cxn ang="0">
                    <a:pos x="20" y="26"/>
                  </a:cxn>
                  <a:cxn ang="0">
                    <a:pos x="16" y="34"/>
                  </a:cxn>
                  <a:cxn ang="0">
                    <a:pos x="16" y="34"/>
                  </a:cxn>
                  <a:cxn ang="0">
                    <a:pos x="12" y="41"/>
                  </a:cxn>
                  <a:cxn ang="0">
                    <a:pos x="7" y="48"/>
                  </a:cxn>
                  <a:cxn ang="0">
                    <a:pos x="7" y="48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5"/>
                  </a:cxn>
                  <a:cxn ang="0">
                    <a:pos x="0" y="68"/>
                  </a:cxn>
                  <a:cxn ang="0">
                    <a:pos x="3" y="70"/>
                  </a:cxn>
                  <a:cxn ang="0">
                    <a:pos x="5" y="71"/>
                  </a:cxn>
                  <a:cxn ang="0">
                    <a:pos x="7" y="71"/>
                  </a:cxn>
                  <a:cxn ang="0">
                    <a:pos x="9" y="70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17" y="53"/>
                  </a:cxn>
                  <a:cxn ang="0">
                    <a:pos x="17" y="53"/>
                  </a:cxn>
                  <a:cxn ang="0">
                    <a:pos x="21" y="47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0" y="31"/>
                  </a:cxn>
                  <a:cxn ang="0">
                    <a:pos x="35" y="23"/>
                  </a:cxn>
                  <a:cxn ang="0">
                    <a:pos x="41" y="15"/>
                  </a:cxn>
                  <a:cxn ang="0">
                    <a:pos x="45" y="6"/>
                  </a:cxn>
                  <a:cxn ang="0">
                    <a:pos x="45" y="6"/>
                  </a:cxn>
                  <a:cxn ang="0">
                    <a:pos x="46" y="3"/>
                  </a:cxn>
                  <a:cxn ang="0">
                    <a:pos x="45" y="2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37" y="0"/>
                  </a:cxn>
                  <a:cxn ang="0">
                    <a:pos x="35" y="1"/>
                  </a:cxn>
                  <a:cxn ang="0">
                    <a:pos x="34" y="3"/>
                  </a:cxn>
                  <a:cxn ang="0">
                    <a:pos x="34" y="3"/>
                  </a:cxn>
                </a:cxnLst>
                <a:rect l="0" t="0" r="r" b="b"/>
                <a:pathLst>
                  <a:path w="46" h="71">
                    <a:moveTo>
                      <a:pt x="34" y="3"/>
                    </a:moveTo>
                    <a:lnTo>
                      <a:pt x="34" y="3"/>
                    </a:lnTo>
                    <a:lnTo>
                      <a:pt x="30" y="11"/>
                    </a:lnTo>
                    <a:lnTo>
                      <a:pt x="25" y="18"/>
                    </a:lnTo>
                    <a:lnTo>
                      <a:pt x="20" y="26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12" y="41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5"/>
                    </a:lnTo>
                    <a:lnTo>
                      <a:pt x="0" y="68"/>
                    </a:lnTo>
                    <a:lnTo>
                      <a:pt x="3" y="70"/>
                    </a:lnTo>
                    <a:lnTo>
                      <a:pt x="5" y="71"/>
                    </a:lnTo>
                    <a:lnTo>
                      <a:pt x="7" y="71"/>
                    </a:lnTo>
                    <a:lnTo>
                      <a:pt x="9" y="70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17" y="53"/>
                    </a:lnTo>
                    <a:lnTo>
                      <a:pt x="17" y="53"/>
                    </a:lnTo>
                    <a:lnTo>
                      <a:pt x="21" y="47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0" y="31"/>
                    </a:lnTo>
                    <a:lnTo>
                      <a:pt x="35" y="23"/>
                    </a:lnTo>
                    <a:lnTo>
                      <a:pt x="41" y="15"/>
                    </a:lnTo>
                    <a:lnTo>
                      <a:pt x="45" y="6"/>
                    </a:lnTo>
                    <a:lnTo>
                      <a:pt x="45" y="6"/>
                    </a:lnTo>
                    <a:lnTo>
                      <a:pt x="46" y="3"/>
                    </a:lnTo>
                    <a:lnTo>
                      <a:pt x="45" y="2"/>
                    </a:lnTo>
                    <a:lnTo>
                      <a:pt x="43" y="1"/>
                    </a:lnTo>
                    <a:lnTo>
                      <a:pt x="42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4" y="3"/>
                    </a:lnTo>
                    <a:lnTo>
                      <a:pt x="3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9" name="Freeform 196"/>
              <p:cNvSpPr/>
              <p:nvPr/>
            </p:nvSpPr>
            <p:spPr bwMode="auto">
              <a:xfrm>
                <a:off x="3294063" y="4794250"/>
                <a:ext cx="17463" cy="28575"/>
              </a:xfrm>
              <a:custGeom>
                <a:avLst/>
                <a:gdLst/>
                <a:ahLst/>
                <a:cxnLst>
                  <a:cxn ang="0">
                    <a:pos x="32" y="5"/>
                  </a:cxn>
                  <a:cxn ang="0">
                    <a:pos x="32" y="5"/>
                  </a:cxn>
                  <a:cxn ang="0">
                    <a:pos x="31" y="9"/>
                  </a:cxn>
                  <a:cxn ang="0">
                    <a:pos x="28" y="14"/>
                  </a:cxn>
                  <a:cxn ang="0">
                    <a:pos x="23" y="22"/>
                  </a:cxn>
                  <a:cxn ang="0">
                    <a:pos x="23" y="22"/>
                  </a:cxn>
                  <a:cxn ang="0">
                    <a:pos x="20" y="27"/>
                  </a:cxn>
                  <a:cxn ang="0">
                    <a:pos x="17" y="34"/>
                  </a:cxn>
                  <a:cxn ang="0">
                    <a:pos x="17" y="34"/>
                  </a:cxn>
                  <a:cxn ang="0">
                    <a:pos x="15" y="41"/>
                  </a:cxn>
                  <a:cxn ang="0">
                    <a:pos x="11" y="49"/>
                  </a:cxn>
                  <a:cxn ang="0">
                    <a:pos x="2" y="62"/>
                  </a:cxn>
                  <a:cxn ang="0">
                    <a:pos x="2" y="62"/>
                  </a:cxn>
                  <a:cxn ang="0">
                    <a:pos x="0" y="65"/>
                  </a:cxn>
                  <a:cxn ang="0">
                    <a:pos x="2" y="68"/>
                  </a:cxn>
                  <a:cxn ang="0">
                    <a:pos x="4" y="70"/>
                  </a:cxn>
                  <a:cxn ang="0">
                    <a:pos x="8" y="71"/>
                  </a:cxn>
                  <a:cxn ang="0">
                    <a:pos x="10" y="70"/>
                  </a:cxn>
                  <a:cxn ang="0">
                    <a:pos x="12" y="69"/>
                  </a:cxn>
                  <a:cxn ang="0">
                    <a:pos x="12" y="69"/>
                  </a:cxn>
                  <a:cxn ang="0">
                    <a:pos x="21" y="53"/>
                  </a:cxn>
                  <a:cxn ang="0">
                    <a:pos x="29" y="37"/>
                  </a:cxn>
                  <a:cxn ang="0">
                    <a:pos x="29" y="37"/>
                  </a:cxn>
                  <a:cxn ang="0">
                    <a:pos x="33" y="28"/>
                  </a:cxn>
                  <a:cxn ang="0">
                    <a:pos x="37" y="20"/>
                  </a:cxn>
                  <a:cxn ang="0">
                    <a:pos x="41" y="13"/>
                  </a:cxn>
                  <a:cxn ang="0">
                    <a:pos x="44" y="5"/>
                  </a:cxn>
                  <a:cxn ang="0">
                    <a:pos x="44" y="5"/>
                  </a:cxn>
                  <a:cxn ang="0">
                    <a:pos x="42" y="2"/>
                  </a:cxn>
                  <a:cxn ang="0">
                    <a:pos x="42" y="1"/>
                  </a:cxn>
                  <a:cxn ang="0">
                    <a:pos x="40" y="0"/>
                  </a:cxn>
                  <a:cxn ang="0">
                    <a:pos x="38" y="0"/>
                  </a:cxn>
                  <a:cxn ang="0">
                    <a:pos x="34" y="1"/>
                  </a:cxn>
                  <a:cxn ang="0">
                    <a:pos x="32" y="2"/>
                  </a:cxn>
                  <a:cxn ang="0">
                    <a:pos x="32" y="5"/>
                  </a:cxn>
                  <a:cxn ang="0">
                    <a:pos x="32" y="5"/>
                  </a:cxn>
                </a:cxnLst>
                <a:rect l="0" t="0" r="r" b="b"/>
                <a:pathLst>
                  <a:path w="44" h="71">
                    <a:moveTo>
                      <a:pt x="32" y="5"/>
                    </a:moveTo>
                    <a:lnTo>
                      <a:pt x="32" y="5"/>
                    </a:lnTo>
                    <a:lnTo>
                      <a:pt x="31" y="9"/>
                    </a:lnTo>
                    <a:lnTo>
                      <a:pt x="28" y="14"/>
                    </a:lnTo>
                    <a:lnTo>
                      <a:pt x="23" y="22"/>
                    </a:lnTo>
                    <a:lnTo>
                      <a:pt x="23" y="22"/>
                    </a:lnTo>
                    <a:lnTo>
                      <a:pt x="20" y="27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5" y="41"/>
                    </a:lnTo>
                    <a:lnTo>
                      <a:pt x="11" y="49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5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8" y="71"/>
                    </a:lnTo>
                    <a:lnTo>
                      <a:pt x="10" y="70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21" y="53"/>
                    </a:lnTo>
                    <a:lnTo>
                      <a:pt x="29" y="37"/>
                    </a:lnTo>
                    <a:lnTo>
                      <a:pt x="29" y="37"/>
                    </a:lnTo>
                    <a:lnTo>
                      <a:pt x="33" y="28"/>
                    </a:lnTo>
                    <a:lnTo>
                      <a:pt x="37" y="20"/>
                    </a:lnTo>
                    <a:lnTo>
                      <a:pt x="41" y="13"/>
                    </a:lnTo>
                    <a:lnTo>
                      <a:pt x="44" y="5"/>
                    </a:lnTo>
                    <a:lnTo>
                      <a:pt x="44" y="5"/>
                    </a:lnTo>
                    <a:lnTo>
                      <a:pt x="42" y="2"/>
                    </a:lnTo>
                    <a:lnTo>
                      <a:pt x="42" y="1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1"/>
                    </a:lnTo>
                    <a:lnTo>
                      <a:pt x="32" y="2"/>
                    </a:lnTo>
                    <a:lnTo>
                      <a:pt x="32" y="5"/>
                    </a:lnTo>
                    <a:lnTo>
                      <a:pt x="3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0" name="Freeform 197"/>
              <p:cNvSpPr/>
              <p:nvPr/>
            </p:nvSpPr>
            <p:spPr bwMode="auto">
              <a:xfrm>
                <a:off x="3333751" y="4792663"/>
                <a:ext cx="12700" cy="30163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1" y="13"/>
                  </a:cxn>
                  <a:cxn ang="0">
                    <a:pos x="16" y="21"/>
                  </a:cxn>
                  <a:cxn ang="0">
                    <a:pos x="10" y="28"/>
                  </a:cxn>
                  <a:cxn ang="0">
                    <a:pos x="6" y="36"/>
                  </a:cxn>
                  <a:cxn ang="0">
                    <a:pos x="6" y="36"/>
                  </a:cxn>
                  <a:cxn ang="0">
                    <a:pos x="4" y="44"/>
                  </a:cxn>
                  <a:cxn ang="0">
                    <a:pos x="1" y="52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1" y="72"/>
                  </a:cxn>
                  <a:cxn ang="0">
                    <a:pos x="1" y="74"/>
                  </a:cxn>
                  <a:cxn ang="0">
                    <a:pos x="5" y="75"/>
                  </a:cxn>
                  <a:cxn ang="0">
                    <a:pos x="9" y="74"/>
                  </a:cxn>
                  <a:cxn ang="0">
                    <a:pos x="10" y="72"/>
                  </a:cxn>
                  <a:cxn ang="0">
                    <a:pos x="12" y="69"/>
                  </a:cxn>
                  <a:cxn ang="0">
                    <a:pos x="12" y="69"/>
                  </a:cxn>
                  <a:cxn ang="0">
                    <a:pos x="13" y="58"/>
                  </a:cxn>
                  <a:cxn ang="0">
                    <a:pos x="14" y="48"/>
                  </a:cxn>
                  <a:cxn ang="0">
                    <a:pos x="18" y="38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3"/>
                  </a:cxn>
                  <a:cxn ang="0">
                    <a:pos x="31" y="18"/>
                  </a:cxn>
                  <a:cxn ang="0">
                    <a:pos x="33" y="11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75">
                    <a:moveTo>
                      <a:pt x="23" y="5"/>
                    </a:moveTo>
                    <a:lnTo>
                      <a:pt x="23" y="5"/>
                    </a:lnTo>
                    <a:lnTo>
                      <a:pt x="21" y="13"/>
                    </a:lnTo>
                    <a:lnTo>
                      <a:pt x="16" y="21"/>
                    </a:lnTo>
                    <a:lnTo>
                      <a:pt x="10" y="28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4" y="44"/>
                    </a:lnTo>
                    <a:lnTo>
                      <a:pt x="1" y="52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" y="72"/>
                    </a:lnTo>
                    <a:lnTo>
                      <a:pt x="1" y="74"/>
                    </a:lnTo>
                    <a:lnTo>
                      <a:pt x="5" y="75"/>
                    </a:lnTo>
                    <a:lnTo>
                      <a:pt x="9" y="74"/>
                    </a:lnTo>
                    <a:lnTo>
                      <a:pt x="10" y="72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3" y="58"/>
                    </a:lnTo>
                    <a:lnTo>
                      <a:pt x="14" y="48"/>
                    </a:lnTo>
                    <a:lnTo>
                      <a:pt x="18" y="38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3"/>
                    </a:lnTo>
                    <a:lnTo>
                      <a:pt x="31" y="18"/>
                    </a:lnTo>
                    <a:lnTo>
                      <a:pt x="33" y="11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1" name="Freeform 198"/>
              <p:cNvSpPr/>
              <p:nvPr/>
            </p:nvSpPr>
            <p:spPr bwMode="auto">
              <a:xfrm>
                <a:off x="3373438" y="4795838"/>
                <a:ext cx="17463" cy="28575"/>
              </a:xfrm>
              <a:custGeom>
                <a:avLst/>
                <a:gdLst/>
                <a:ahLst/>
                <a:cxnLst>
                  <a:cxn ang="0">
                    <a:pos x="36" y="3"/>
                  </a:cxn>
                  <a:cxn ang="0">
                    <a:pos x="36" y="3"/>
                  </a:cxn>
                  <a:cxn ang="0">
                    <a:pos x="26" y="14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2" y="35"/>
                  </a:cxn>
                  <a:cxn ang="0">
                    <a:pos x="8" y="43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3" y="68"/>
                  </a:cxn>
                  <a:cxn ang="0">
                    <a:pos x="6" y="69"/>
                  </a:cxn>
                  <a:cxn ang="0">
                    <a:pos x="7" y="69"/>
                  </a:cxn>
                  <a:cxn ang="0">
                    <a:pos x="9" y="68"/>
                  </a:cxn>
                  <a:cxn ang="0">
                    <a:pos x="11" y="65"/>
                  </a:cxn>
                  <a:cxn ang="0">
                    <a:pos x="11" y="65"/>
                  </a:cxn>
                  <a:cxn ang="0">
                    <a:pos x="23" y="39"/>
                  </a:cxn>
                  <a:cxn ang="0">
                    <a:pos x="23" y="39"/>
                  </a:cxn>
                  <a:cxn ang="0">
                    <a:pos x="26" y="31"/>
                  </a:cxn>
                  <a:cxn ang="0">
                    <a:pos x="32" y="24"/>
                  </a:cxn>
                  <a:cxn ang="0">
                    <a:pos x="43" y="11"/>
                  </a:cxn>
                  <a:cxn ang="0">
                    <a:pos x="43" y="11"/>
                  </a:cxn>
                  <a:cxn ang="0">
                    <a:pos x="45" y="8"/>
                  </a:cxn>
                  <a:cxn ang="0">
                    <a:pos x="46" y="5"/>
                  </a:cxn>
                  <a:cxn ang="0">
                    <a:pos x="43" y="3"/>
                  </a:cxn>
                  <a:cxn ang="0">
                    <a:pos x="40" y="0"/>
                  </a:cxn>
                  <a:cxn ang="0">
                    <a:pos x="38" y="0"/>
                  </a:cxn>
                  <a:cxn ang="0">
                    <a:pos x="36" y="3"/>
                  </a:cxn>
                  <a:cxn ang="0">
                    <a:pos x="36" y="3"/>
                  </a:cxn>
                </a:cxnLst>
                <a:rect l="0" t="0" r="r" b="b"/>
                <a:pathLst>
                  <a:path w="46" h="69">
                    <a:moveTo>
                      <a:pt x="36" y="3"/>
                    </a:moveTo>
                    <a:lnTo>
                      <a:pt x="36" y="3"/>
                    </a:lnTo>
                    <a:lnTo>
                      <a:pt x="26" y="14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12" y="35"/>
                    </a:lnTo>
                    <a:lnTo>
                      <a:pt x="8" y="43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3" y="68"/>
                    </a:lnTo>
                    <a:lnTo>
                      <a:pt x="6" y="69"/>
                    </a:lnTo>
                    <a:lnTo>
                      <a:pt x="7" y="69"/>
                    </a:lnTo>
                    <a:lnTo>
                      <a:pt x="9" y="68"/>
                    </a:lnTo>
                    <a:lnTo>
                      <a:pt x="11" y="65"/>
                    </a:lnTo>
                    <a:lnTo>
                      <a:pt x="11" y="65"/>
                    </a:lnTo>
                    <a:lnTo>
                      <a:pt x="23" y="39"/>
                    </a:lnTo>
                    <a:lnTo>
                      <a:pt x="23" y="39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3" y="11"/>
                    </a:lnTo>
                    <a:lnTo>
                      <a:pt x="43" y="11"/>
                    </a:lnTo>
                    <a:lnTo>
                      <a:pt x="45" y="8"/>
                    </a:lnTo>
                    <a:lnTo>
                      <a:pt x="46" y="5"/>
                    </a:lnTo>
                    <a:lnTo>
                      <a:pt x="43" y="3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6" y="3"/>
                    </a:lnTo>
                    <a:lnTo>
                      <a:pt x="3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2" name="Freeform 199"/>
              <p:cNvSpPr/>
              <p:nvPr/>
            </p:nvSpPr>
            <p:spPr bwMode="auto">
              <a:xfrm>
                <a:off x="3433763" y="4795838"/>
                <a:ext cx="14288" cy="22225"/>
              </a:xfrm>
              <a:custGeom>
                <a:avLst/>
                <a:gdLst/>
                <a:ahLst/>
                <a:cxnLst>
                  <a:cxn ang="0">
                    <a:pos x="28" y="4"/>
                  </a:cxn>
                  <a:cxn ang="0">
                    <a:pos x="28" y="4"/>
                  </a:cxn>
                  <a:cxn ang="0">
                    <a:pos x="25" y="10"/>
                  </a:cxn>
                  <a:cxn ang="0">
                    <a:pos x="21" y="14"/>
                  </a:cxn>
                  <a:cxn ang="0">
                    <a:pos x="13" y="24"/>
                  </a:cxn>
                  <a:cxn ang="0">
                    <a:pos x="13" y="24"/>
                  </a:cxn>
                  <a:cxn ang="0">
                    <a:pos x="9" y="29"/>
                  </a:cxn>
                  <a:cxn ang="0">
                    <a:pos x="5" y="36"/>
                  </a:cxn>
                  <a:cxn ang="0">
                    <a:pos x="5" y="36"/>
                  </a:cxn>
                  <a:cxn ang="0">
                    <a:pos x="1" y="48"/>
                  </a:cxn>
                  <a:cxn ang="0">
                    <a:pos x="1" y="48"/>
                  </a:cxn>
                  <a:cxn ang="0">
                    <a:pos x="0" y="50"/>
                  </a:cxn>
                  <a:cxn ang="0">
                    <a:pos x="1" y="53"/>
                  </a:cxn>
                  <a:cxn ang="0">
                    <a:pos x="4" y="55"/>
                  </a:cxn>
                  <a:cxn ang="0">
                    <a:pos x="5" y="57"/>
                  </a:cxn>
                  <a:cxn ang="0">
                    <a:pos x="8" y="57"/>
                  </a:cxn>
                  <a:cxn ang="0">
                    <a:pos x="9" y="55"/>
                  </a:cxn>
                  <a:cxn ang="0">
                    <a:pos x="11" y="54"/>
                  </a:cxn>
                  <a:cxn ang="0">
                    <a:pos x="11" y="54"/>
                  </a:cxn>
                  <a:cxn ang="0">
                    <a:pos x="17" y="40"/>
                  </a:cxn>
                  <a:cxn ang="0">
                    <a:pos x="21" y="33"/>
                  </a:cxn>
                  <a:cxn ang="0">
                    <a:pos x="25" y="27"/>
                  </a:cxn>
                  <a:cxn ang="0">
                    <a:pos x="25" y="27"/>
                  </a:cxn>
                  <a:cxn ang="0">
                    <a:pos x="33" y="17"/>
                  </a:cxn>
                  <a:cxn ang="0">
                    <a:pos x="35" y="12"/>
                  </a:cxn>
                  <a:cxn ang="0">
                    <a:pos x="38" y="7"/>
                  </a:cxn>
                  <a:cxn ang="0">
                    <a:pos x="38" y="7"/>
                  </a:cxn>
                  <a:cxn ang="0">
                    <a:pos x="38" y="4"/>
                  </a:cxn>
                  <a:cxn ang="0">
                    <a:pos x="38" y="3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0" y="0"/>
                  </a:cxn>
                  <a:cxn ang="0">
                    <a:pos x="29" y="2"/>
                  </a:cxn>
                  <a:cxn ang="0">
                    <a:pos x="28" y="4"/>
                  </a:cxn>
                  <a:cxn ang="0">
                    <a:pos x="28" y="4"/>
                  </a:cxn>
                </a:cxnLst>
                <a:rect l="0" t="0" r="r" b="b"/>
                <a:pathLst>
                  <a:path w="38" h="57">
                    <a:moveTo>
                      <a:pt x="28" y="4"/>
                    </a:moveTo>
                    <a:lnTo>
                      <a:pt x="28" y="4"/>
                    </a:lnTo>
                    <a:lnTo>
                      <a:pt x="25" y="10"/>
                    </a:lnTo>
                    <a:lnTo>
                      <a:pt x="21" y="14"/>
                    </a:lnTo>
                    <a:lnTo>
                      <a:pt x="13" y="24"/>
                    </a:lnTo>
                    <a:lnTo>
                      <a:pt x="13" y="24"/>
                    </a:lnTo>
                    <a:lnTo>
                      <a:pt x="9" y="29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1" y="48"/>
                    </a:lnTo>
                    <a:lnTo>
                      <a:pt x="1" y="48"/>
                    </a:lnTo>
                    <a:lnTo>
                      <a:pt x="0" y="50"/>
                    </a:lnTo>
                    <a:lnTo>
                      <a:pt x="1" y="53"/>
                    </a:lnTo>
                    <a:lnTo>
                      <a:pt x="4" y="55"/>
                    </a:lnTo>
                    <a:lnTo>
                      <a:pt x="5" y="57"/>
                    </a:lnTo>
                    <a:lnTo>
                      <a:pt x="8" y="57"/>
                    </a:lnTo>
                    <a:lnTo>
                      <a:pt x="9" y="55"/>
                    </a:lnTo>
                    <a:lnTo>
                      <a:pt x="11" y="54"/>
                    </a:lnTo>
                    <a:lnTo>
                      <a:pt x="11" y="54"/>
                    </a:lnTo>
                    <a:lnTo>
                      <a:pt x="17" y="40"/>
                    </a:lnTo>
                    <a:lnTo>
                      <a:pt x="21" y="33"/>
                    </a:lnTo>
                    <a:lnTo>
                      <a:pt x="25" y="27"/>
                    </a:lnTo>
                    <a:lnTo>
                      <a:pt x="25" y="27"/>
                    </a:lnTo>
                    <a:lnTo>
                      <a:pt x="33" y="17"/>
                    </a:lnTo>
                    <a:lnTo>
                      <a:pt x="35" y="1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4"/>
                    </a:lnTo>
                    <a:lnTo>
                      <a:pt x="38" y="3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9" y="2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3" name="Freeform 200"/>
              <p:cNvSpPr/>
              <p:nvPr/>
            </p:nvSpPr>
            <p:spPr bwMode="auto">
              <a:xfrm>
                <a:off x="3473451" y="4794250"/>
                <a:ext cx="17463" cy="28575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32" y="4"/>
                  </a:cxn>
                  <a:cxn ang="0">
                    <a:pos x="24" y="18"/>
                  </a:cxn>
                  <a:cxn ang="0">
                    <a:pos x="16" y="32"/>
                  </a:cxn>
                  <a:cxn ang="0">
                    <a:pos x="8" y="46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6"/>
                  </a:cxn>
                  <a:cxn ang="0">
                    <a:pos x="4" y="68"/>
                  </a:cxn>
                  <a:cxn ang="0">
                    <a:pos x="6" y="69"/>
                  </a:cxn>
                  <a:cxn ang="0">
                    <a:pos x="8" y="69"/>
                  </a:cxn>
                  <a:cxn ang="0">
                    <a:pos x="10" y="68"/>
                  </a:cxn>
                  <a:cxn ang="0">
                    <a:pos x="11" y="67"/>
                  </a:cxn>
                  <a:cxn ang="0">
                    <a:pos x="11" y="67"/>
                  </a:cxn>
                  <a:cxn ang="0">
                    <a:pos x="17" y="51"/>
                  </a:cxn>
                  <a:cxn ang="0">
                    <a:pos x="27" y="38"/>
                  </a:cxn>
                  <a:cxn ang="0">
                    <a:pos x="34" y="24"/>
                  </a:cxn>
                  <a:cxn ang="0">
                    <a:pos x="41" y="9"/>
                  </a:cxn>
                  <a:cxn ang="0">
                    <a:pos x="41" y="9"/>
                  </a:cxn>
                  <a:cxn ang="0">
                    <a:pos x="42" y="7"/>
                  </a:cxn>
                  <a:cxn ang="0">
                    <a:pos x="41" y="4"/>
                  </a:cxn>
                  <a:cxn ang="0">
                    <a:pos x="38" y="1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3" y="1"/>
                  </a:cxn>
                  <a:cxn ang="0">
                    <a:pos x="32" y="4"/>
                  </a:cxn>
                  <a:cxn ang="0">
                    <a:pos x="32" y="4"/>
                  </a:cxn>
                </a:cxnLst>
                <a:rect l="0" t="0" r="r" b="b"/>
                <a:pathLst>
                  <a:path w="42" h="69">
                    <a:moveTo>
                      <a:pt x="32" y="4"/>
                    </a:moveTo>
                    <a:lnTo>
                      <a:pt x="32" y="4"/>
                    </a:lnTo>
                    <a:lnTo>
                      <a:pt x="24" y="18"/>
                    </a:lnTo>
                    <a:lnTo>
                      <a:pt x="16" y="32"/>
                    </a:lnTo>
                    <a:lnTo>
                      <a:pt x="8" y="4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4" y="68"/>
                    </a:lnTo>
                    <a:lnTo>
                      <a:pt x="6" y="69"/>
                    </a:lnTo>
                    <a:lnTo>
                      <a:pt x="8" y="69"/>
                    </a:lnTo>
                    <a:lnTo>
                      <a:pt x="10" y="68"/>
                    </a:lnTo>
                    <a:lnTo>
                      <a:pt x="11" y="67"/>
                    </a:lnTo>
                    <a:lnTo>
                      <a:pt x="11" y="67"/>
                    </a:lnTo>
                    <a:lnTo>
                      <a:pt x="17" y="51"/>
                    </a:lnTo>
                    <a:lnTo>
                      <a:pt x="27" y="38"/>
                    </a:lnTo>
                    <a:lnTo>
                      <a:pt x="34" y="24"/>
                    </a:lnTo>
                    <a:lnTo>
                      <a:pt x="41" y="9"/>
                    </a:lnTo>
                    <a:lnTo>
                      <a:pt x="41" y="9"/>
                    </a:lnTo>
                    <a:lnTo>
                      <a:pt x="42" y="7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3" y="1"/>
                    </a:lnTo>
                    <a:lnTo>
                      <a:pt x="32" y="4"/>
                    </a:lnTo>
                    <a:lnTo>
                      <a:pt x="3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4" name="Freeform 201"/>
              <p:cNvSpPr/>
              <p:nvPr/>
            </p:nvSpPr>
            <p:spPr bwMode="auto">
              <a:xfrm>
                <a:off x="3538538" y="4792663"/>
                <a:ext cx="15875" cy="26988"/>
              </a:xfrm>
              <a:custGeom>
                <a:avLst/>
                <a:gdLst/>
                <a:ahLst/>
                <a:cxnLst>
                  <a:cxn ang="0">
                    <a:pos x="26" y="4"/>
                  </a:cxn>
                  <a:cxn ang="0">
                    <a:pos x="26" y="4"/>
                  </a:cxn>
                  <a:cxn ang="0">
                    <a:pos x="25" y="10"/>
                  </a:cxn>
                  <a:cxn ang="0">
                    <a:pos x="20" y="17"/>
                  </a:cxn>
                  <a:cxn ang="0">
                    <a:pos x="10" y="28"/>
                  </a:cxn>
                  <a:cxn ang="0">
                    <a:pos x="10" y="28"/>
                  </a:cxn>
                  <a:cxn ang="0">
                    <a:pos x="5" y="36"/>
                  </a:cxn>
                  <a:cxn ang="0">
                    <a:pos x="3" y="44"/>
                  </a:cxn>
                  <a:cxn ang="0">
                    <a:pos x="1" y="53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1" y="66"/>
                  </a:cxn>
                  <a:cxn ang="0">
                    <a:pos x="5" y="68"/>
                  </a:cxn>
                  <a:cxn ang="0">
                    <a:pos x="9" y="66"/>
                  </a:cxn>
                  <a:cxn ang="0">
                    <a:pos x="10" y="64"/>
                  </a:cxn>
                  <a:cxn ang="0">
                    <a:pos x="12" y="62"/>
                  </a:cxn>
                  <a:cxn ang="0">
                    <a:pos x="12" y="62"/>
                  </a:cxn>
                  <a:cxn ang="0">
                    <a:pos x="13" y="53"/>
                  </a:cxn>
                  <a:cxn ang="0">
                    <a:pos x="14" y="44"/>
                  </a:cxn>
                  <a:cxn ang="0">
                    <a:pos x="18" y="36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3"/>
                  </a:cxn>
                  <a:cxn ang="0">
                    <a:pos x="31" y="18"/>
                  </a:cxn>
                  <a:cxn ang="0">
                    <a:pos x="35" y="13"/>
                  </a:cxn>
                  <a:cxn ang="0">
                    <a:pos x="38" y="6"/>
                  </a:cxn>
                  <a:cxn ang="0">
                    <a:pos x="38" y="6"/>
                  </a:cxn>
                  <a:cxn ang="0">
                    <a:pos x="38" y="4"/>
                  </a:cxn>
                  <a:cxn ang="0">
                    <a:pos x="37" y="2"/>
                  </a:cxn>
                  <a:cxn ang="0">
                    <a:pos x="33" y="0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6" y="4"/>
                  </a:cxn>
                  <a:cxn ang="0">
                    <a:pos x="26" y="4"/>
                  </a:cxn>
                </a:cxnLst>
                <a:rect l="0" t="0" r="r" b="b"/>
                <a:pathLst>
                  <a:path w="38" h="68">
                    <a:moveTo>
                      <a:pt x="26" y="4"/>
                    </a:moveTo>
                    <a:lnTo>
                      <a:pt x="26" y="4"/>
                    </a:lnTo>
                    <a:lnTo>
                      <a:pt x="25" y="10"/>
                    </a:lnTo>
                    <a:lnTo>
                      <a:pt x="20" y="17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5" y="36"/>
                    </a:lnTo>
                    <a:lnTo>
                      <a:pt x="3" y="44"/>
                    </a:lnTo>
                    <a:lnTo>
                      <a:pt x="1" y="53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1" y="66"/>
                    </a:lnTo>
                    <a:lnTo>
                      <a:pt x="5" y="68"/>
                    </a:lnTo>
                    <a:lnTo>
                      <a:pt x="9" y="66"/>
                    </a:lnTo>
                    <a:lnTo>
                      <a:pt x="10" y="64"/>
                    </a:lnTo>
                    <a:lnTo>
                      <a:pt x="12" y="62"/>
                    </a:lnTo>
                    <a:lnTo>
                      <a:pt x="12" y="62"/>
                    </a:lnTo>
                    <a:lnTo>
                      <a:pt x="13" y="53"/>
                    </a:lnTo>
                    <a:lnTo>
                      <a:pt x="14" y="44"/>
                    </a:lnTo>
                    <a:lnTo>
                      <a:pt x="18" y="36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3"/>
                    </a:lnTo>
                    <a:lnTo>
                      <a:pt x="31" y="18"/>
                    </a:lnTo>
                    <a:lnTo>
                      <a:pt x="35" y="13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38" y="4"/>
                    </a:lnTo>
                    <a:lnTo>
                      <a:pt x="37" y="2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6" y="4"/>
                    </a:lnTo>
                    <a:lnTo>
                      <a:pt x="2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5" name="Freeform 202"/>
              <p:cNvSpPr/>
              <p:nvPr/>
            </p:nvSpPr>
            <p:spPr bwMode="auto">
              <a:xfrm>
                <a:off x="3573463" y="4792663"/>
                <a:ext cx="23813" cy="30163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52" y="0"/>
                  </a:cxn>
                  <a:cxn ang="0">
                    <a:pos x="44" y="5"/>
                  </a:cxn>
                  <a:cxn ang="0">
                    <a:pos x="37" y="13"/>
                  </a:cxn>
                  <a:cxn ang="0">
                    <a:pos x="27" y="27"/>
                  </a:cxn>
                  <a:cxn ang="0">
                    <a:pos x="27" y="27"/>
                  </a:cxn>
                  <a:cxn ang="0">
                    <a:pos x="14" y="47"/>
                  </a:cxn>
                  <a:cxn ang="0">
                    <a:pos x="6" y="56"/>
                  </a:cxn>
                  <a:cxn ang="0">
                    <a:pos x="0" y="66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2" y="74"/>
                  </a:cxn>
                  <a:cxn ang="0">
                    <a:pos x="6" y="75"/>
                  </a:cxn>
                  <a:cxn ang="0">
                    <a:pos x="9" y="74"/>
                  </a:cxn>
                  <a:cxn ang="0">
                    <a:pos x="10" y="73"/>
                  </a:cxn>
                  <a:cxn ang="0">
                    <a:pos x="10" y="73"/>
                  </a:cxn>
                  <a:cxn ang="0">
                    <a:pos x="20" y="57"/>
                  </a:cxn>
                  <a:cxn ang="0">
                    <a:pos x="31" y="41"/>
                  </a:cxn>
                  <a:cxn ang="0">
                    <a:pos x="31" y="41"/>
                  </a:cxn>
                  <a:cxn ang="0">
                    <a:pos x="43" y="24"/>
                  </a:cxn>
                  <a:cxn ang="0">
                    <a:pos x="49" y="17"/>
                  </a:cxn>
                  <a:cxn ang="0">
                    <a:pos x="53" y="13"/>
                  </a:cxn>
                  <a:cxn ang="0">
                    <a:pos x="57" y="10"/>
                  </a:cxn>
                  <a:cxn ang="0">
                    <a:pos x="57" y="10"/>
                  </a:cxn>
                  <a:cxn ang="0">
                    <a:pos x="60" y="7"/>
                  </a:cxn>
                  <a:cxn ang="0">
                    <a:pos x="60" y="6"/>
                  </a:cxn>
                  <a:cxn ang="0">
                    <a:pos x="60" y="2"/>
                  </a:cxn>
                  <a:cxn ang="0">
                    <a:pos x="56" y="0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2" y="0"/>
                  </a:cxn>
                </a:cxnLst>
                <a:rect l="0" t="0" r="r" b="b"/>
                <a:pathLst>
                  <a:path w="60" h="75">
                    <a:moveTo>
                      <a:pt x="52" y="0"/>
                    </a:moveTo>
                    <a:lnTo>
                      <a:pt x="52" y="0"/>
                    </a:lnTo>
                    <a:lnTo>
                      <a:pt x="44" y="5"/>
                    </a:lnTo>
                    <a:lnTo>
                      <a:pt x="37" y="13"/>
                    </a:lnTo>
                    <a:lnTo>
                      <a:pt x="27" y="27"/>
                    </a:lnTo>
                    <a:lnTo>
                      <a:pt x="27" y="27"/>
                    </a:lnTo>
                    <a:lnTo>
                      <a:pt x="14" y="47"/>
                    </a:lnTo>
                    <a:lnTo>
                      <a:pt x="6" y="5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2" y="74"/>
                    </a:lnTo>
                    <a:lnTo>
                      <a:pt x="6" y="75"/>
                    </a:lnTo>
                    <a:lnTo>
                      <a:pt x="9" y="74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20" y="57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43" y="24"/>
                    </a:lnTo>
                    <a:lnTo>
                      <a:pt x="49" y="17"/>
                    </a:lnTo>
                    <a:lnTo>
                      <a:pt x="53" y="13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60" y="7"/>
                    </a:lnTo>
                    <a:lnTo>
                      <a:pt x="60" y="6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6" name="Freeform 203"/>
              <p:cNvSpPr/>
              <p:nvPr/>
            </p:nvSpPr>
            <p:spPr bwMode="auto">
              <a:xfrm>
                <a:off x="3621088" y="4789488"/>
                <a:ext cx="17463" cy="30163"/>
              </a:xfrm>
              <a:custGeom>
                <a:avLst/>
                <a:gdLst/>
                <a:ahLst/>
                <a:cxnLst>
                  <a:cxn ang="0">
                    <a:pos x="34" y="4"/>
                  </a:cxn>
                  <a:cxn ang="0">
                    <a:pos x="34" y="4"/>
                  </a:cxn>
                  <a:cxn ang="0">
                    <a:pos x="30" y="12"/>
                  </a:cxn>
                  <a:cxn ang="0">
                    <a:pos x="26" y="18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12" y="42"/>
                  </a:cxn>
                  <a:cxn ang="0">
                    <a:pos x="8" y="49"/>
                  </a:cxn>
                  <a:cxn ang="0">
                    <a:pos x="6" y="59"/>
                  </a:cxn>
                  <a:cxn ang="0">
                    <a:pos x="2" y="66"/>
                  </a:cxn>
                  <a:cxn ang="0">
                    <a:pos x="2" y="66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3" y="74"/>
                  </a:cxn>
                  <a:cxn ang="0">
                    <a:pos x="7" y="76"/>
                  </a:cxn>
                  <a:cxn ang="0">
                    <a:pos x="9" y="74"/>
                  </a:cxn>
                  <a:cxn ang="0">
                    <a:pos x="11" y="73"/>
                  </a:cxn>
                  <a:cxn ang="0">
                    <a:pos x="11" y="73"/>
                  </a:cxn>
                  <a:cxn ang="0">
                    <a:pos x="15" y="64"/>
                  </a:cxn>
                  <a:cxn ang="0">
                    <a:pos x="19" y="53"/>
                  </a:cxn>
                  <a:cxn ang="0">
                    <a:pos x="23" y="4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4" y="30"/>
                  </a:cxn>
                  <a:cxn ang="0">
                    <a:pos x="38" y="22"/>
                  </a:cxn>
                  <a:cxn ang="0">
                    <a:pos x="46" y="6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6" y="2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38" y="0"/>
                  </a:cxn>
                  <a:cxn ang="0">
                    <a:pos x="36" y="1"/>
                  </a:cxn>
                  <a:cxn ang="0">
                    <a:pos x="34" y="4"/>
                  </a:cxn>
                  <a:cxn ang="0">
                    <a:pos x="34" y="4"/>
                  </a:cxn>
                </a:cxnLst>
                <a:rect l="0" t="0" r="r" b="b"/>
                <a:pathLst>
                  <a:path w="46" h="76">
                    <a:moveTo>
                      <a:pt x="34" y="4"/>
                    </a:moveTo>
                    <a:lnTo>
                      <a:pt x="34" y="4"/>
                    </a:lnTo>
                    <a:lnTo>
                      <a:pt x="30" y="12"/>
                    </a:lnTo>
                    <a:lnTo>
                      <a:pt x="26" y="18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2" y="42"/>
                    </a:lnTo>
                    <a:lnTo>
                      <a:pt x="8" y="49"/>
                    </a:lnTo>
                    <a:lnTo>
                      <a:pt x="6" y="59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3" y="74"/>
                    </a:lnTo>
                    <a:lnTo>
                      <a:pt x="7" y="76"/>
                    </a:lnTo>
                    <a:lnTo>
                      <a:pt x="9" y="74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5" y="64"/>
                    </a:lnTo>
                    <a:lnTo>
                      <a:pt x="19" y="53"/>
                    </a:lnTo>
                    <a:lnTo>
                      <a:pt x="23" y="4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4" y="30"/>
                    </a:lnTo>
                    <a:lnTo>
                      <a:pt x="38" y="22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3" y="1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6" y="1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7" name="Freeform 204"/>
              <p:cNvSpPr/>
              <p:nvPr/>
            </p:nvSpPr>
            <p:spPr bwMode="auto">
              <a:xfrm>
                <a:off x="3659188" y="4787900"/>
                <a:ext cx="14288" cy="30163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2" y="14"/>
                  </a:cxn>
                  <a:cxn ang="0">
                    <a:pos x="21" y="22"/>
                  </a:cxn>
                  <a:cxn ang="0">
                    <a:pos x="17" y="30"/>
                  </a:cxn>
                  <a:cxn ang="0">
                    <a:pos x="14" y="38"/>
                  </a:cxn>
                  <a:cxn ang="0">
                    <a:pos x="5" y="52"/>
                  </a:cxn>
                  <a:cxn ang="0">
                    <a:pos x="2" y="60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0" y="70"/>
                  </a:cxn>
                  <a:cxn ang="0">
                    <a:pos x="0" y="73"/>
                  </a:cxn>
                  <a:cxn ang="0">
                    <a:pos x="4" y="76"/>
                  </a:cxn>
                  <a:cxn ang="0">
                    <a:pos x="8" y="76"/>
                  </a:cxn>
                  <a:cxn ang="0">
                    <a:pos x="10" y="74"/>
                  </a:cxn>
                  <a:cxn ang="0">
                    <a:pos x="10" y="72"/>
                  </a:cxn>
                  <a:cxn ang="0">
                    <a:pos x="10" y="72"/>
                  </a:cxn>
                  <a:cxn ang="0">
                    <a:pos x="13" y="63"/>
                  </a:cxn>
                  <a:cxn ang="0">
                    <a:pos x="17" y="55"/>
                  </a:cxn>
                  <a:cxn ang="0">
                    <a:pos x="25" y="39"/>
                  </a:cxn>
                  <a:cxn ang="0">
                    <a:pos x="28" y="31"/>
                  </a:cxn>
                  <a:cxn ang="0">
                    <a:pos x="32" y="23"/>
                  </a:cxn>
                  <a:cxn ang="0">
                    <a:pos x="34" y="14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7" y="0"/>
                  </a:cxn>
                  <a:cxn ang="0">
                    <a:pos x="25" y="0"/>
                  </a:cxn>
                  <a:cxn ang="0">
                    <a:pos x="23" y="1"/>
                  </a:cxn>
                  <a:cxn ang="0">
                    <a:pos x="22" y="2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76">
                    <a:moveTo>
                      <a:pt x="22" y="5"/>
                    </a:moveTo>
                    <a:lnTo>
                      <a:pt x="22" y="5"/>
                    </a:lnTo>
                    <a:lnTo>
                      <a:pt x="22" y="14"/>
                    </a:lnTo>
                    <a:lnTo>
                      <a:pt x="21" y="22"/>
                    </a:lnTo>
                    <a:lnTo>
                      <a:pt x="17" y="30"/>
                    </a:lnTo>
                    <a:lnTo>
                      <a:pt x="14" y="38"/>
                    </a:lnTo>
                    <a:lnTo>
                      <a:pt x="5" y="52"/>
                    </a:lnTo>
                    <a:lnTo>
                      <a:pt x="2" y="6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3"/>
                    </a:lnTo>
                    <a:lnTo>
                      <a:pt x="4" y="76"/>
                    </a:lnTo>
                    <a:lnTo>
                      <a:pt x="8" y="76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2"/>
                    </a:lnTo>
                    <a:lnTo>
                      <a:pt x="13" y="63"/>
                    </a:lnTo>
                    <a:lnTo>
                      <a:pt x="17" y="55"/>
                    </a:lnTo>
                    <a:lnTo>
                      <a:pt x="25" y="39"/>
                    </a:lnTo>
                    <a:lnTo>
                      <a:pt x="28" y="31"/>
                    </a:lnTo>
                    <a:lnTo>
                      <a:pt x="32" y="23"/>
                    </a:lnTo>
                    <a:lnTo>
                      <a:pt x="34" y="14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7" y="0"/>
                    </a:lnTo>
                    <a:lnTo>
                      <a:pt x="25" y="0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8" name="Freeform 206"/>
              <p:cNvSpPr/>
              <p:nvPr/>
            </p:nvSpPr>
            <p:spPr bwMode="auto">
              <a:xfrm>
                <a:off x="3697289" y="4783138"/>
                <a:ext cx="17463" cy="23813"/>
              </a:xfrm>
              <a:custGeom>
                <a:avLst/>
                <a:gdLst/>
                <a:ahLst/>
                <a:cxnLst>
                  <a:cxn ang="0">
                    <a:pos x="30" y="3"/>
                  </a:cxn>
                  <a:cxn ang="0">
                    <a:pos x="30" y="3"/>
                  </a:cxn>
                  <a:cxn ang="0">
                    <a:pos x="26" y="10"/>
                  </a:cxn>
                  <a:cxn ang="0">
                    <a:pos x="22" y="16"/>
                  </a:cxn>
                  <a:cxn ang="0">
                    <a:pos x="12" y="27"/>
                  </a:cxn>
                  <a:cxn ang="0">
                    <a:pos x="12" y="27"/>
                  </a:cxn>
                  <a:cxn ang="0">
                    <a:pos x="8" y="32"/>
                  </a:cxn>
                  <a:cxn ang="0">
                    <a:pos x="5" y="38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0" y="57"/>
                  </a:cxn>
                  <a:cxn ang="0">
                    <a:pos x="3" y="59"/>
                  </a:cxn>
                  <a:cxn ang="0">
                    <a:pos x="5" y="61"/>
                  </a:cxn>
                  <a:cxn ang="0">
                    <a:pos x="7" y="61"/>
                  </a:cxn>
                  <a:cxn ang="0">
                    <a:pos x="8" y="59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5" y="44"/>
                  </a:cxn>
                  <a:cxn ang="0">
                    <a:pos x="15" y="44"/>
                  </a:cxn>
                  <a:cxn ang="0">
                    <a:pos x="16" y="40"/>
                  </a:cxn>
                  <a:cxn ang="0">
                    <a:pos x="18" y="36"/>
                  </a:cxn>
                  <a:cxn ang="0">
                    <a:pos x="25" y="29"/>
                  </a:cxn>
                  <a:cxn ang="0">
                    <a:pos x="25" y="29"/>
                  </a:cxn>
                  <a:cxn ang="0">
                    <a:pos x="34" y="19"/>
                  </a:cxn>
                  <a:cxn ang="0">
                    <a:pos x="38" y="13"/>
                  </a:cxn>
                  <a:cxn ang="0">
                    <a:pos x="41" y="7"/>
                  </a:cxn>
                  <a:cxn ang="0">
                    <a:pos x="41" y="7"/>
                  </a:cxn>
                  <a:cxn ang="0">
                    <a:pos x="42" y="4"/>
                  </a:cxn>
                  <a:cxn ang="0">
                    <a:pos x="41" y="2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3" y="0"/>
                  </a:cxn>
                  <a:cxn ang="0">
                    <a:pos x="32" y="2"/>
                  </a:cxn>
                  <a:cxn ang="0">
                    <a:pos x="30" y="3"/>
                  </a:cxn>
                  <a:cxn ang="0">
                    <a:pos x="30" y="3"/>
                  </a:cxn>
                </a:cxnLst>
                <a:rect l="0" t="0" r="r" b="b"/>
                <a:pathLst>
                  <a:path w="42" h="61">
                    <a:moveTo>
                      <a:pt x="30" y="3"/>
                    </a:moveTo>
                    <a:lnTo>
                      <a:pt x="30" y="3"/>
                    </a:lnTo>
                    <a:lnTo>
                      <a:pt x="26" y="10"/>
                    </a:lnTo>
                    <a:lnTo>
                      <a:pt x="22" y="16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0" y="57"/>
                    </a:lnTo>
                    <a:lnTo>
                      <a:pt x="3" y="59"/>
                    </a:lnTo>
                    <a:lnTo>
                      <a:pt x="5" y="61"/>
                    </a:lnTo>
                    <a:lnTo>
                      <a:pt x="7" y="61"/>
                    </a:lnTo>
                    <a:lnTo>
                      <a:pt x="8" y="59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5" y="44"/>
                    </a:lnTo>
                    <a:lnTo>
                      <a:pt x="15" y="44"/>
                    </a:lnTo>
                    <a:lnTo>
                      <a:pt x="16" y="40"/>
                    </a:lnTo>
                    <a:lnTo>
                      <a:pt x="18" y="36"/>
                    </a:lnTo>
                    <a:lnTo>
                      <a:pt x="25" y="29"/>
                    </a:lnTo>
                    <a:lnTo>
                      <a:pt x="25" y="29"/>
                    </a:lnTo>
                    <a:lnTo>
                      <a:pt x="34" y="19"/>
                    </a:lnTo>
                    <a:lnTo>
                      <a:pt x="38" y="13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2" y="4"/>
                    </a:lnTo>
                    <a:lnTo>
                      <a:pt x="41" y="2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3" y="0"/>
                    </a:lnTo>
                    <a:lnTo>
                      <a:pt x="32" y="2"/>
                    </a:lnTo>
                    <a:lnTo>
                      <a:pt x="30" y="3"/>
                    </a:lnTo>
                    <a:lnTo>
                      <a:pt x="3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9" name="Freeform 207"/>
              <p:cNvSpPr/>
              <p:nvPr/>
            </p:nvSpPr>
            <p:spPr bwMode="auto">
              <a:xfrm>
                <a:off x="3732214" y="4783138"/>
                <a:ext cx="14288" cy="30163"/>
              </a:xfrm>
              <a:custGeom>
                <a:avLst/>
                <a:gdLst/>
                <a:ahLst/>
                <a:cxnLst>
                  <a:cxn ang="0">
                    <a:pos x="27" y="3"/>
                  </a:cxn>
                  <a:cxn ang="0">
                    <a:pos x="27" y="3"/>
                  </a:cxn>
                  <a:cxn ang="0">
                    <a:pos x="18" y="18"/>
                  </a:cxn>
                  <a:cxn ang="0">
                    <a:pos x="14" y="26"/>
                  </a:cxn>
                  <a:cxn ang="0">
                    <a:pos x="10" y="34"/>
                  </a:cxn>
                  <a:cxn ang="0">
                    <a:pos x="10" y="34"/>
                  </a:cxn>
                  <a:cxn ang="0">
                    <a:pos x="6" y="51"/>
                  </a:cxn>
                  <a:cxn ang="0">
                    <a:pos x="3" y="60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1" y="73"/>
                  </a:cxn>
                  <a:cxn ang="0">
                    <a:pos x="2" y="75"/>
                  </a:cxn>
                  <a:cxn ang="0">
                    <a:pos x="3" y="76"/>
                  </a:cxn>
                  <a:cxn ang="0">
                    <a:pos x="7" y="76"/>
                  </a:cxn>
                  <a:cxn ang="0">
                    <a:pos x="10" y="75"/>
                  </a:cxn>
                  <a:cxn ang="0">
                    <a:pos x="11" y="72"/>
                  </a:cxn>
                  <a:cxn ang="0">
                    <a:pos x="11" y="72"/>
                  </a:cxn>
                  <a:cxn ang="0">
                    <a:pos x="17" y="56"/>
                  </a:cxn>
                  <a:cxn ang="0">
                    <a:pos x="20" y="41"/>
                  </a:cxn>
                  <a:cxn ang="0">
                    <a:pos x="20" y="41"/>
                  </a:cxn>
                  <a:cxn ang="0">
                    <a:pos x="23" y="33"/>
                  </a:cxn>
                  <a:cxn ang="0">
                    <a:pos x="28" y="25"/>
                  </a:cxn>
                  <a:cxn ang="0">
                    <a:pos x="37" y="9"/>
                  </a:cxn>
                  <a:cxn ang="0">
                    <a:pos x="37" y="9"/>
                  </a:cxn>
                  <a:cxn ang="0">
                    <a:pos x="37" y="7"/>
                  </a:cxn>
                  <a:cxn ang="0">
                    <a:pos x="37" y="4"/>
                  </a:cxn>
                  <a:cxn ang="0">
                    <a:pos x="35" y="1"/>
                  </a:cxn>
                  <a:cxn ang="0">
                    <a:pos x="31" y="0"/>
                  </a:cxn>
                  <a:cxn ang="0">
                    <a:pos x="28" y="1"/>
                  </a:cxn>
                  <a:cxn ang="0">
                    <a:pos x="27" y="3"/>
                  </a:cxn>
                  <a:cxn ang="0">
                    <a:pos x="27" y="3"/>
                  </a:cxn>
                </a:cxnLst>
                <a:rect l="0" t="0" r="r" b="b"/>
                <a:pathLst>
                  <a:path w="37" h="76">
                    <a:moveTo>
                      <a:pt x="27" y="3"/>
                    </a:moveTo>
                    <a:lnTo>
                      <a:pt x="27" y="3"/>
                    </a:lnTo>
                    <a:lnTo>
                      <a:pt x="18" y="18"/>
                    </a:lnTo>
                    <a:lnTo>
                      <a:pt x="14" y="26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6" y="51"/>
                    </a:lnTo>
                    <a:lnTo>
                      <a:pt x="3" y="60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1" y="73"/>
                    </a:lnTo>
                    <a:lnTo>
                      <a:pt x="2" y="75"/>
                    </a:lnTo>
                    <a:lnTo>
                      <a:pt x="3" y="76"/>
                    </a:lnTo>
                    <a:lnTo>
                      <a:pt x="7" y="76"/>
                    </a:lnTo>
                    <a:lnTo>
                      <a:pt x="10" y="75"/>
                    </a:lnTo>
                    <a:lnTo>
                      <a:pt x="11" y="72"/>
                    </a:lnTo>
                    <a:lnTo>
                      <a:pt x="11" y="72"/>
                    </a:lnTo>
                    <a:lnTo>
                      <a:pt x="17" y="56"/>
                    </a:lnTo>
                    <a:lnTo>
                      <a:pt x="20" y="41"/>
                    </a:lnTo>
                    <a:lnTo>
                      <a:pt x="20" y="41"/>
                    </a:lnTo>
                    <a:lnTo>
                      <a:pt x="23" y="33"/>
                    </a:lnTo>
                    <a:lnTo>
                      <a:pt x="28" y="25"/>
                    </a:lnTo>
                    <a:lnTo>
                      <a:pt x="37" y="9"/>
                    </a:lnTo>
                    <a:lnTo>
                      <a:pt x="37" y="9"/>
                    </a:lnTo>
                    <a:lnTo>
                      <a:pt x="37" y="7"/>
                    </a:lnTo>
                    <a:lnTo>
                      <a:pt x="37" y="4"/>
                    </a:lnTo>
                    <a:lnTo>
                      <a:pt x="35" y="1"/>
                    </a:lnTo>
                    <a:lnTo>
                      <a:pt x="31" y="0"/>
                    </a:lnTo>
                    <a:lnTo>
                      <a:pt x="28" y="1"/>
                    </a:lnTo>
                    <a:lnTo>
                      <a:pt x="27" y="3"/>
                    </a:lnTo>
                    <a:lnTo>
                      <a:pt x="2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0" name="Freeform 208"/>
              <p:cNvSpPr/>
              <p:nvPr/>
            </p:nvSpPr>
            <p:spPr bwMode="auto">
              <a:xfrm>
                <a:off x="3752851" y="4773613"/>
                <a:ext cx="19050" cy="33338"/>
              </a:xfrm>
              <a:custGeom>
                <a:avLst/>
                <a:gdLst/>
                <a:ahLst/>
                <a:cxnLst>
                  <a:cxn ang="0">
                    <a:pos x="34" y="4"/>
                  </a:cxn>
                  <a:cxn ang="0">
                    <a:pos x="34" y="4"/>
                  </a:cxn>
                  <a:cxn ang="0">
                    <a:pos x="33" y="9"/>
                  </a:cxn>
                  <a:cxn ang="0">
                    <a:pos x="32" y="13"/>
                  </a:cxn>
                  <a:cxn ang="0">
                    <a:pos x="25" y="19"/>
                  </a:cxn>
                  <a:cxn ang="0">
                    <a:pos x="25" y="19"/>
                  </a:cxn>
                  <a:cxn ang="0">
                    <a:pos x="21" y="25"/>
                  </a:cxn>
                  <a:cxn ang="0">
                    <a:pos x="18" y="29"/>
                  </a:cxn>
                  <a:cxn ang="0">
                    <a:pos x="15" y="39"/>
                  </a:cxn>
                  <a:cxn ang="0">
                    <a:pos x="15" y="39"/>
                  </a:cxn>
                  <a:cxn ang="0">
                    <a:pos x="7" y="57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0" y="78"/>
                  </a:cxn>
                  <a:cxn ang="0">
                    <a:pos x="0" y="80"/>
                  </a:cxn>
                  <a:cxn ang="0">
                    <a:pos x="1" y="82"/>
                  </a:cxn>
                  <a:cxn ang="0">
                    <a:pos x="4" y="82"/>
                  </a:cxn>
                  <a:cxn ang="0">
                    <a:pos x="8" y="82"/>
                  </a:cxn>
                  <a:cxn ang="0">
                    <a:pos x="11" y="81"/>
                  </a:cxn>
                  <a:cxn ang="0">
                    <a:pos x="12" y="78"/>
                  </a:cxn>
                  <a:cxn ang="0">
                    <a:pos x="12" y="78"/>
                  </a:cxn>
                  <a:cxn ang="0">
                    <a:pos x="20" y="57"/>
                  </a:cxn>
                  <a:cxn ang="0">
                    <a:pos x="29" y="36"/>
                  </a:cxn>
                  <a:cxn ang="0">
                    <a:pos x="29" y="36"/>
                  </a:cxn>
                  <a:cxn ang="0">
                    <a:pos x="33" y="29"/>
                  </a:cxn>
                  <a:cxn ang="0">
                    <a:pos x="38" y="22"/>
                  </a:cxn>
                  <a:cxn ang="0">
                    <a:pos x="43" y="14"/>
                  </a:cxn>
                  <a:cxn ang="0">
                    <a:pos x="46" y="6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5" y="2"/>
                  </a:cxn>
                  <a:cxn ang="0">
                    <a:pos x="41" y="0"/>
                  </a:cxn>
                  <a:cxn ang="0">
                    <a:pos x="39" y="0"/>
                  </a:cxn>
                  <a:cxn ang="0">
                    <a:pos x="37" y="0"/>
                  </a:cxn>
                  <a:cxn ang="0">
                    <a:pos x="35" y="1"/>
                  </a:cxn>
                  <a:cxn ang="0">
                    <a:pos x="34" y="4"/>
                  </a:cxn>
                  <a:cxn ang="0">
                    <a:pos x="34" y="4"/>
                  </a:cxn>
                </a:cxnLst>
                <a:rect l="0" t="0" r="r" b="b"/>
                <a:pathLst>
                  <a:path w="46" h="82">
                    <a:moveTo>
                      <a:pt x="34" y="4"/>
                    </a:moveTo>
                    <a:lnTo>
                      <a:pt x="34" y="4"/>
                    </a:lnTo>
                    <a:lnTo>
                      <a:pt x="33" y="9"/>
                    </a:lnTo>
                    <a:lnTo>
                      <a:pt x="32" y="13"/>
                    </a:lnTo>
                    <a:lnTo>
                      <a:pt x="25" y="19"/>
                    </a:lnTo>
                    <a:lnTo>
                      <a:pt x="25" y="19"/>
                    </a:lnTo>
                    <a:lnTo>
                      <a:pt x="21" y="25"/>
                    </a:lnTo>
                    <a:lnTo>
                      <a:pt x="18" y="29"/>
                    </a:lnTo>
                    <a:lnTo>
                      <a:pt x="15" y="39"/>
                    </a:lnTo>
                    <a:lnTo>
                      <a:pt x="15" y="39"/>
                    </a:lnTo>
                    <a:lnTo>
                      <a:pt x="7" y="5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0" y="80"/>
                    </a:lnTo>
                    <a:lnTo>
                      <a:pt x="1" y="82"/>
                    </a:lnTo>
                    <a:lnTo>
                      <a:pt x="4" y="82"/>
                    </a:lnTo>
                    <a:lnTo>
                      <a:pt x="8" y="82"/>
                    </a:lnTo>
                    <a:lnTo>
                      <a:pt x="11" y="81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20" y="57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33" y="29"/>
                    </a:lnTo>
                    <a:lnTo>
                      <a:pt x="38" y="22"/>
                    </a:lnTo>
                    <a:lnTo>
                      <a:pt x="43" y="14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5" y="2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1" name="Freeform 209"/>
              <p:cNvSpPr/>
              <p:nvPr/>
            </p:nvSpPr>
            <p:spPr bwMode="auto">
              <a:xfrm>
                <a:off x="3402014" y="4460876"/>
                <a:ext cx="55563" cy="69850"/>
              </a:xfrm>
              <a:custGeom>
                <a:avLst/>
                <a:gdLst/>
                <a:ahLst/>
                <a:cxnLst>
                  <a:cxn ang="0">
                    <a:pos x="135" y="0"/>
                  </a:cxn>
                  <a:cxn ang="0">
                    <a:pos x="135" y="0"/>
                  </a:cxn>
                  <a:cxn ang="0">
                    <a:pos x="131" y="2"/>
                  </a:cxn>
                  <a:cxn ang="0">
                    <a:pos x="126" y="3"/>
                  </a:cxn>
                  <a:cxn ang="0">
                    <a:pos x="117" y="9"/>
                  </a:cxn>
                  <a:cxn ang="0">
                    <a:pos x="109" y="17"/>
                  </a:cxn>
                  <a:cxn ang="0">
                    <a:pos x="102" y="26"/>
                  </a:cxn>
                  <a:cxn ang="0">
                    <a:pos x="89" y="47"/>
                  </a:cxn>
                  <a:cxn ang="0">
                    <a:pos x="79" y="66"/>
                  </a:cxn>
                  <a:cxn ang="0">
                    <a:pos x="79" y="66"/>
                  </a:cxn>
                  <a:cxn ang="0">
                    <a:pos x="68" y="79"/>
                  </a:cxn>
                  <a:cxn ang="0">
                    <a:pos x="58" y="91"/>
                  </a:cxn>
                  <a:cxn ang="0">
                    <a:pos x="36" y="115"/>
                  </a:cxn>
                  <a:cxn ang="0">
                    <a:pos x="25" y="127"/>
                  </a:cxn>
                  <a:cxn ang="0">
                    <a:pos x="16" y="140"/>
                  </a:cxn>
                  <a:cxn ang="0">
                    <a:pos x="7" y="153"/>
                  </a:cxn>
                  <a:cxn ang="0">
                    <a:pos x="0" y="169"/>
                  </a:cxn>
                  <a:cxn ang="0">
                    <a:pos x="0" y="169"/>
                  </a:cxn>
                  <a:cxn ang="0">
                    <a:pos x="0" y="170"/>
                  </a:cxn>
                  <a:cxn ang="0">
                    <a:pos x="2" y="173"/>
                  </a:cxn>
                  <a:cxn ang="0">
                    <a:pos x="3" y="174"/>
                  </a:cxn>
                  <a:cxn ang="0">
                    <a:pos x="4" y="176"/>
                  </a:cxn>
                  <a:cxn ang="0">
                    <a:pos x="8" y="176"/>
                  </a:cxn>
                  <a:cxn ang="0">
                    <a:pos x="11" y="174"/>
                  </a:cxn>
                  <a:cxn ang="0">
                    <a:pos x="12" y="172"/>
                  </a:cxn>
                  <a:cxn ang="0">
                    <a:pos x="12" y="172"/>
                  </a:cxn>
                  <a:cxn ang="0">
                    <a:pos x="17" y="160"/>
                  </a:cxn>
                  <a:cxn ang="0">
                    <a:pos x="24" y="148"/>
                  </a:cxn>
                  <a:cxn ang="0">
                    <a:pos x="32" y="138"/>
                  </a:cxn>
                  <a:cxn ang="0">
                    <a:pos x="41" y="126"/>
                  </a:cxn>
                  <a:cxn ang="0">
                    <a:pos x="59" y="105"/>
                  </a:cxn>
                  <a:cxn ang="0">
                    <a:pos x="76" y="87"/>
                  </a:cxn>
                  <a:cxn ang="0">
                    <a:pos x="76" y="87"/>
                  </a:cxn>
                  <a:cxn ang="0">
                    <a:pos x="83" y="79"/>
                  </a:cxn>
                  <a:cxn ang="0">
                    <a:pos x="89" y="68"/>
                  </a:cxn>
                  <a:cxn ang="0">
                    <a:pos x="104" y="43"/>
                  </a:cxn>
                  <a:cxn ang="0">
                    <a:pos x="111" y="32"/>
                  </a:cxn>
                  <a:cxn ang="0">
                    <a:pos x="119" y="23"/>
                  </a:cxn>
                  <a:cxn ang="0">
                    <a:pos x="127" y="15"/>
                  </a:cxn>
                  <a:cxn ang="0">
                    <a:pos x="131" y="13"/>
                  </a:cxn>
                  <a:cxn ang="0">
                    <a:pos x="135" y="12"/>
                  </a:cxn>
                  <a:cxn ang="0">
                    <a:pos x="135" y="12"/>
                  </a:cxn>
                  <a:cxn ang="0">
                    <a:pos x="138" y="12"/>
                  </a:cxn>
                  <a:cxn ang="0">
                    <a:pos x="140" y="9"/>
                  </a:cxn>
                  <a:cxn ang="0">
                    <a:pos x="142" y="6"/>
                  </a:cxn>
                  <a:cxn ang="0">
                    <a:pos x="140" y="4"/>
                  </a:cxn>
                  <a:cxn ang="0">
                    <a:pos x="140" y="2"/>
                  </a:cxn>
                  <a:cxn ang="0">
                    <a:pos x="138" y="2"/>
                  </a:cxn>
                  <a:cxn ang="0">
                    <a:pos x="135" y="0"/>
                  </a:cxn>
                  <a:cxn ang="0">
                    <a:pos x="135" y="0"/>
                  </a:cxn>
                </a:cxnLst>
                <a:rect l="0" t="0" r="r" b="b"/>
                <a:pathLst>
                  <a:path w="142" h="176">
                    <a:moveTo>
                      <a:pt x="135" y="0"/>
                    </a:moveTo>
                    <a:lnTo>
                      <a:pt x="135" y="0"/>
                    </a:lnTo>
                    <a:lnTo>
                      <a:pt x="131" y="2"/>
                    </a:lnTo>
                    <a:lnTo>
                      <a:pt x="126" y="3"/>
                    </a:lnTo>
                    <a:lnTo>
                      <a:pt x="117" y="9"/>
                    </a:lnTo>
                    <a:lnTo>
                      <a:pt x="109" y="17"/>
                    </a:lnTo>
                    <a:lnTo>
                      <a:pt x="102" y="26"/>
                    </a:lnTo>
                    <a:lnTo>
                      <a:pt x="89" y="47"/>
                    </a:lnTo>
                    <a:lnTo>
                      <a:pt x="79" y="66"/>
                    </a:lnTo>
                    <a:lnTo>
                      <a:pt x="79" y="66"/>
                    </a:lnTo>
                    <a:lnTo>
                      <a:pt x="68" y="79"/>
                    </a:lnTo>
                    <a:lnTo>
                      <a:pt x="58" y="91"/>
                    </a:lnTo>
                    <a:lnTo>
                      <a:pt x="36" y="115"/>
                    </a:lnTo>
                    <a:lnTo>
                      <a:pt x="25" y="127"/>
                    </a:lnTo>
                    <a:lnTo>
                      <a:pt x="16" y="140"/>
                    </a:lnTo>
                    <a:lnTo>
                      <a:pt x="7" y="153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0" y="170"/>
                    </a:lnTo>
                    <a:lnTo>
                      <a:pt x="2" y="173"/>
                    </a:lnTo>
                    <a:lnTo>
                      <a:pt x="3" y="174"/>
                    </a:lnTo>
                    <a:lnTo>
                      <a:pt x="4" y="176"/>
                    </a:lnTo>
                    <a:lnTo>
                      <a:pt x="8" y="176"/>
                    </a:lnTo>
                    <a:lnTo>
                      <a:pt x="11" y="174"/>
                    </a:lnTo>
                    <a:lnTo>
                      <a:pt x="12" y="172"/>
                    </a:lnTo>
                    <a:lnTo>
                      <a:pt x="12" y="172"/>
                    </a:lnTo>
                    <a:lnTo>
                      <a:pt x="17" y="160"/>
                    </a:lnTo>
                    <a:lnTo>
                      <a:pt x="24" y="148"/>
                    </a:lnTo>
                    <a:lnTo>
                      <a:pt x="32" y="138"/>
                    </a:lnTo>
                    <a:lnTo>
                      <a:pt x="41" y="126"/>
                    </a:lnTo>
                    <a:lnTo>
                      <a:pt x="59" y="105"/>
                    </a:lnTo>
                    <a:lnTo>
                      <a:pt x="76" y="87"/>
                    </a:lnTo>
                    <a:lnTo>
                      <a:pt x="76" y="87"/>
                    </a:lnTo>
                    <a:lnTo>
                      <a:pt x="83" y="79"/>
                    </a:lnTo>
                    <a:lnTo>
                      <a:pt x="89" y="68"/>
                    </a:lnTo>
                    <a:lnTo>
                      <a:pt x="104" y="43"/>
                    </a:lnTo>
                    <a:lnTo>
                      <a:pt x="111" y="32"/>
                    </a:lnTo>
                    <a:lnTo>
                      <a:pt x="119" y="23"/>
                    </a:lnTo>
                    <a:lnTo>
                      <a:pt x="127" y="15"/>
                    </a:lnTo>
                    <a:lnTo>
                      <a:pt x="131" y="13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38" y="12"/>
                    </a:lnTo>
                    <a:lnTo>
                      <a:pt x="140" y="9"/>
                    </a:lnTo>
                    <a:lnTo>
                      <a:pt x="142" y="6"/>
                    </a:lnTo>
                    <a:lnTo>
                      <a:pt x="140" y="4"/>
                    </a:lnTo>
                    <a:lnTo>
                      <a:pt x="140" y="2"/>
                    </a:lnTo>
                    <a:lnTo>
                      <a:pt x="138" y="2"/>
                    </a:lnTo>
                    <a:lnTo>
                      <a:pt x="135" y="0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2" name="Freeform 210"/>
              <p:cNvSpPr/>
              <p:nvPr/>
            </p:nvSpPr>
            <p:spPr bwMode="auto">
              <a:xfrm>
                <a:off x="3411539" y="4460876"/>
                <a:ext cx="73025" cy="104775"/>
              </a:xfrm>
              <a:custGeom>
                <a:avLst/>
                <a:gdLst/>
                <a:ahLst/>
                <a:cxnLst>
                  <a:cxn ang="0">
                    <a:pos x="174" y="3"/>
                  </a:cxn>
                  <a:cxn ang="0">
                    <a:pos x="174" y="3"/>
                  </a:cxn>
                  <a:cxn ang="0">
                    <a:pos x="126" y="63"/>
                  </a:cxn>
                  <a:cxn ang="0">
                    <a:pos x="102" y="94"/>
                  </a:cxn>
                  <a:cxn ang="0">
                    <a:pos x="80" y="125"/>
                  </a:cxn>
                  <a:cxn ang="0">
                    <a:pos x="80" y="125"/>
                  </a:cxn>
                  <a:cxn ang="0">
                    <a:pos x="54" y="161"/>
                  </a:cxn>
                  <a:cxn ang="0">
                    <a:pos x="28" y="199"/>
                  </a:cxn>
                  <a:cxn ang="0">
                    <a:pos x="28" y="199"/>
                  </a:cxn>
                  <a:cxn ang="0">
                    <a:pos x="19" y="212"/>
                  </a:cxn>
                  <a:cxn ang="0">
                    <a:pos x="11" y="227"/>
                  </a:cxn>
                  <a:cxn ang="0">
                    <a:pos x="4" y="241"/>
                  </a:cxn>
                  <a:cxn ang="0">
                    <a:pos x="2" y="249"/>
                  </a:cxn>
                  <a:cxn ang="0">
                    <a:pos x="0" y="258"/>
                  </a:cxn>
                  <a:cxn ang="0">
                    <a:pos x="0" y="258"/>
                  </a:cxn>
                  <a:cxn ang="0">
                    <a:pos x="2" y="261"/>
                  </a:cxn>
                  <a:cxn ang="0">
                    <a:pos x="3" y="262"/>
                  </a:cxn>
                  <a:cxn ang="0">
                    <a:pos x="4" y="263"/>
                  </a:cxn>
                  <a:cxn ang="0">
                    <a:pos x="6" y="263"/>
                  </a:cxn>
                  <a:cxn ang="0">
                    <a:pos x="11" y="262"/>
                  </a:cxn>
                  <a:cxn ang="0">
                    <a:pos x="12" y="261"/>
                  </a:cxn>
                  <a:cxn ang="0">
                    <a:pos x="12" y="258"/>
                  </a:cxn>
                  <a:cxn ang="0">
                    <a:pos x="12" y="258"/>
                  </a:cxn>
                  <a:cxn ang="0">
                    <a:pos x="15" y="247"/>
                  </a:cxn>
                  <a:cxn ang="0">
                    <a:pos x="17" y="238"/>
                  </a:cxn>
                  <a:cxn ang="0">
                    <a:pos x="21" y="229"/>
                  </a:cxn>
                  <a:cxn ang="0">
                    <a:pos x="27" y="220"/>
                  </a:cxn>
                  <a:cxn ang="0">
                    <a:pos x="38" y="203"/>
                  </a:cxn>
                  <a:cxn ang="0">
                    <a:pos x="50" y="187"/>
                  </a:cxn>
                  <a:cxn ang="0">
                    <a:pos x="50" y="187"/>
                  </a:cxn>
                  <a:cxn ang="0">
                    <a:pos x="89" y="131"/>
                  </a:cxn>
                  <a:cxn ang="0">
                    <a:pos x="89" y="131"/>
                  </a:cxn>
                  <a:cxn ang="0">
                    <a:pos x="112" y="100"/>
                  </a:cxn>
                  <a:cxn ang="0">
                    <a:pos x="135" y="70"/>
                  </a:cxn>
                  <a:cxn ang="0">
                    <a:pos x="182" y="11"/>
                  </a:cxn>
                  <a:cxn ang="0">
                    <a:pos x="182" y="11"/>
                  </a:cxn>
                  <a:cxn ang="0">
                    <a:pos x="184" y="8"/>
                  </a:cxn>
                  <a:cxn ang="0">
                    <a:pos x="184" y="6"/>
                  </a:cxn>
                  <a:cxn ang="0">
                    <a:pos x="181" y="2"/>
                  </a:cxn>
                  <a:cxn ang="0">
                    <a:pos x="180" y="0"/>
                  </a:cxn>
                  <a:cxn ang="0">
                    <a:pos x="178" y="0"/>
                  </a:cxn>
                  <a:cxn ang="0">
                    <a:pos x="176" y="0"/>
                  </a:cxn>
                  <a:cxn ang="0">
                    <a:pos x="174" y="3"/>
                  </a:cxn>
                  <a:cxn ang="0">
                    <a:pos x="174" y="3"/>
                  </a:cxn>
                </a:cxnLst>
                <a:rect l="0" t="0" r="r" b="b"/>
                <a:pathLst>
                  <a:path w="184" h="263">
                    <a:moveTo>
                      <a:pt x="174" y="3"/>
                    </a:moveTo>
                    <a:lnTo>
                      <a:pt x="174" y="3"/>
                    </a:lnTo>
                    <a:lnTo>
                      <a:pt x="126" y="63"/>
                    </a:lnTo>
                    <a:lnTo>
                      <a:pt x="102" y="94"/>
                    </a:lnTo>
                    <a:lnTo>
                      <a:pt x="80" y="125"/>
                    </a:lnTo>
                    <a:lnTo>
                      <a:pt x="80" y="125"/>
                    </a:lnTo>
                    <a:lnTo>
                      <a:pt x="54" y="161"/>
                    </a:lnTo>
                    <a:lnTo>
                      <a:pt x="28" y="199"/>
                    </a:lnTo>
                    <a:lnTo>
                      <a:pt x="28" y="199"/>
                    </a:lnTo>
                    <a:lnTo>
                      <a:pt x="19" y="212"/>
                    </a:lnTo>
                    <a:lnTo>
                      <a:pt x="11" y="227"/>
                    </a:lnTo>
                    <a:lnTo>
                      <a:pt x="4" y="241"/>
                    </a:lnTo>
                    <a:lnTo>
                      <a:pt x="2" y="249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2" y="261"/>
                    </a:lnTo>
                    <a:lnTo>
                      <a:pt x="3" y="262"/>
                    </a:lnTo>
                    <a:lnTo>
                      <a:pt x="4" y="263"/>
                    </a:lnTo>
                    <a:lnTo>
                      <a:pt x="6" y="263"/>
                    </a:lnTo>
                    <a:lnTo>
                      <a:pt x="11" y="262"/>
                    </a:lnTo>
                    <a:lnTo>
                      <a:pt x="12" y="261"/>
                    </a:lnTo>
                    <a:lnTo>
                      <a:pt x="12" y="258"/>
                    </a:lnTo>
                    <a:lnTo>
                      <a:pt x="12" y="258"/>
                    </a:lnTo>
                    <a:lnTo>
                      <a:pt x="15" y="247"/>
                    </a:lnTo>
                    <a:lnTo>
                      <a:pt x="17" y="238"/>
                    </a:lnTo>
                    <a:lnTo>
                      <a:pt x="21" y="229"/>
                    </a:lnTo>
                    <a:lnTo>
                      <a:pt x="27" y="220"/>
                    </a:lnTo>
                    <a:lnTo>
                      <a:pt x="38" y="203"/>
                    </a:lnTo>
                    <a:lnTo>
                      <a:pt x="50" y="187"/>
                    </a:lnTo>
                    <a:lnTo>
                      <a:pt x="50" y="187"/>
                    </a:lnTo>
                    <a:lnTo>
                      <a:pt x="89" y="131"/>
                    </a:lnTo>
                    <a:lnTo>
                      <a:pt x="89" y="131"/>
                    </a:lnTo>
                    <a:lnTo>
                      <a:pt x="112" y="100"/>
                    </a:lnTo>
                    <a:lnTo>
                      <a:pt x="135" y="7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1" y="2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6" y="0"/>
                    </a:lnTo>
                    <a:lnTo>
                      <a:pt x="174" y="3"/>
                    </a:lnTo>
                    <a:lnTo>
                      <a:pt x="17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3" name="Freeform 211"/>
              <p:cNvSpPr/>
              <p:nvPr/>
            </p:nvSpPr>
            <p:spPr bwMode="auto">
              <a:xfrm>
                <a:off x="3421064" y="4464051"/>
                <a:ext cx="90488" cy="130175"/>
              </a:xfrm>
              <a:custGeom>
                <a:avLst/>
                <a:gdLst/>
                <a:ahLst/>
                <a:cxnLst>
                  <a:cxn ang="0">
                    <a:pos x="218" y="1"/>
                  </a:cxn>
                  <a:cxn ang="0">
                    <a:pos x="218" y="1"/>
                  </a:cxn>
                  <a:cxn ang="0">
                    <a:pos x="209" y="11"/>
                  </a:cxn>
                  <a:cxn ang="0">
                    <a:pos x="200" y="20"/>
                  </a:cxn>
                  <a:cxn ang="0">
                    <a:pos x="186" y="39"/>
                  </a:cxn>
                  <a:cxn ang="0">
                    <a:pos x="157" y="80"/>
                  </a:cxn>
                  <a:cxn ang="0">
                    <a:pos x="157" y="80"/>
                  </a:cxn>
                  <a:cxn ang="0">
                    <a:pos x="88" y="177"/>
                  </a:cxn>
                  <a:cxn ang="0">
                    <a:pos x="88" y="177"/>
                  </a:cxn>
                  <a:cxn ang="0">
                    <a:pos x="54" y="224"/>
                  </a:cxn>
                  <a:cxn ang="0">
                    <a:pos x="21" y="272"/>
                  </a:cxn>
                  <a:cxn ang="0">
                    <a:pos x="21" y="272"/>
                  </a:cxn>
                  <a:cxn ang="0">
                    <a:pos x="13" y="284"/>
                  </a:cxn>
                  <a:cxn ang="0">
                    <a:pos x="7" y="297"/>
                  </a:cxn>
                  <a:cxn ang="0">
                    <a:pos x="3" y="304"/>
                  </a:cxn>
                  <a:cxn ang="0">
                    <a:pos x="1" y="310"/>
                  </a:cxn>
                  <a:cxn ang="0">
                    <a:pos x="0" y="317"/>
                  </a:cxn>
                  <a:cxn ang="0">
                    <a:pos x="0" y="323"/>
                  </a:cxn>
                  <a:cxn ang="0">
                    <a:pos x="0" y="323"/>
                  </a:cxn>
                  <a:cxn ang="0">
                    <a:pos x="1" y="326"/>
                  </a:cxn>
                  <a:cxn ang="0">
                    <a:pos x="3" y="327"/>
                  </a:cxn>
                  <a:cxn ang="0">
                    <a:pos x="4" y="327"/>
                  </a:cxn>
                  <a:cxn ang="0">
                    <a:pos x="7" y="327"/>
                  </a:cxn>
                  <a:cxn ang="0">
                    <a:pos x="10" y="324"/>
                  </a:cxn>
                  <a:cxn ang="0">
                    <a:pos x="10" y="323"/>
                  </a:cxn>
                  <a:cxn ang="0">
                    <a:pos x="12" y="321"/>
                  </a:cxn>
                  <a:cxn ang="0">
                    <a:pos x="12" y="321"/>
                  </a:cxn>
                  <a:cxn ang="0">
                    <a:pos x="12" y="314"/>
                  </a:cxn>
                  <a:cxn ang="0">
                    <a:pos x="13" y="306"/>
                  </a:cxn>
                  <a:cxn ang="0">
                    <a:pos x="17" y="298"/>
                  </a:cxn>
                  <a:cxn ang="0">
                    <a:pos x="22" y="289"/>
                  </a:cxn>
                  <a:cxn ang="0">
                    <a:pos x="34" y="273"/>
                  </a:cxn>
                  <a:cxn ang="0">
                    <a:pos x="42" y="262"/>
                  </a:cxn>
                  <a:cxn ang="0">
                    <a:pos x="42" y="262"/>
                  </a:cxn>
                  <a:cxn ang="0">
                    <a:pos x="72" y="217"/>
                  </a:cxn>
                  <a:cxn ang="0">
                    <a:pos x="103" y="174"/>
                  </a:cxn>
                  <a:cxn ang="0">
                    <a:pos x="103" y="174"/>
                  </a:cxn>
                  <a:cxn ang="0">
                    <a:pos x="161" y="94"/>
                  </a:cxn>
                  <a:cxn ang="0">
                    <a:pos x="161" y="94"/>
                  </a:cxn>
                  <a:cxn ang="0">
                    <a:pos x="191" y="50"/>
                  </a:cxn>
                  <a:cxn ang="0">
                    <a:pos x="208" y="29"/>
                  </a:cxn>
                  <a:cxn ang="0">
                    <a:pos x="217" y="20"/>
                  </a:cxn>
                  <a:cxn ang="0">
                    <a:pos x="226" y="11"/>
                  </a:cxn>
                  <a:cxn ang="0">
                    <a:pos x="226" y="11"/>
                  </a:cxn>
                  <a:cxn ang="0">
                    <a:pos x="228" y="8"/>
                  </a:cxn>
                  <a:cxn ang="0">
                    <a:pos x="229" y="7"/>
                  </a:cxn>
                  <a:cxn ang="0">
                    <a:pos x="228" y="4"/>
                  </a:cxn>
                  <a:cxn ang="0">
                    <a:pos x="226" y="3"/>
                  </a:cxn>
                  <a:cxn ang="0">
                    <a:pos x="222" y="0"/>
                  </a:cxn>
                  <a:cxn ang="0">
                    <a:pos x="221" y="0"/>
                  </a:cxn>
                  <a:cxn ang="0">
                    <a:pos x="218" y="1"/>
                  </a:cxn>
                  <a:cxn ang="0">
                    <a:pos x="218" y="1"/>
                  </a:cxn>
                </a:cxnLst>
                <a:rect l="0" t="0" r="r" b="b"/>
                <a:pathLst>
                  <a:path w="229" h="327">
                    <a:moveTo>
                      <a:pt x="218" y="1"/>
                    </a:moveTo>
                    <a:lnTo>
                      <a:pt x="218" y="1"/>
                    </a:lnTo>
                    <a:lnTo>
                      <a:pt x="209" y="11"/>
                    </a:lnTo>
                    <a:lnTo>
                      <a:pt x="200" y="20"/>
                    </a:lnTo>
                    <a:lnTo>
                      <a:pt x="186" y="39"/>
                    </a:lnTo>
                    <a:lnTo>
                      <a:pt x="157" y="80"/>
                    </a:lnTo>
                    <a:lnTo>
                      <a:pt x="157" y="80"/>
                    </a:lnTo>
                    <a:lnTo>
                      <a:pt x="88" y="177"/>
                    </a:lnTo>
                    <a:lnTo>
                      <a:pt x="88" y="177"/>
                    </a:lnTo>
                    <a:lnTo>
                      <a:pt x="54" y="224"/>
                    </a:lnTo>
                    <a:lnTo>
                      <a:pt x="21" y="272"/>
                    </a:lnTo>
                    <a:lnTo>
                      <a:pt x="21" y="272"/>
                    </a:lnTo>
                    <a:lnTo>
                      <a:pt x="13" y="284"/>
                    </a:lnTo>
                    <a:lnTo>
                      <a:pt x="7" y="297"/>
                    </a:lnTo>
                    <a:lnTo>
                      <a:pt x="3" y="304"/>
                    </a:lnTo>
                    <a:lnTo>
                      <a:pt x="1" y="310"/>
                    </a:lnTo>
                    <a:lnTo>
                      <a:pt x="0" y="317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1" y="326"/>
                    </a:lnTo>
                    <a:lnTo>
                      <a:pt x="3" y="327"/>
                    </a:lnTo>
                    <a:lnTo>
                      <a:pt x="4" y="327"/>
                    </a:lnTo>
                    <a:lnTo>
                      <a:pt x="7" y="327"/>
                    </a:lnTo>
                    <a:lnTo>
                      <a:pt x="10" y="324"/>
                    </a:lnTo>
                    <a:lnTo>
                      <a:pt x="10" y="323"/>
                    </a:lnTo>
                    <a:lnTo>
                      <a:pt x="12" y="321"/>
                    </a:lnTo>
                    <a:lnTo>
                      <a:pt x="12" y="321"/>
                    </a:lnTo>
                    <a:lnTo>
                      <a:pt x="12" y="314"/>
                    </a:lnTo>
                    <a:lnTo>
                      <a:pt x="13" y="306"/>
                    </a:lnTo>
                    <a:lnTo>
                      <a:pt x="17" y="298"/>
                    </a:lnTo>
                    <a:lnTo>
                      <a:pt x="22" y="289"/>
                    </a:lnTo>
                    <a:lnTo>
                      <a:pt x="34" y="273"/>
                    </a:lnTo>
                    <a:lnTo>
                      <a:pt x="42" y="262"/>
                    </a:lnTo>
                    <a:lnTo>
                      <a:pt x="42" y="262"/>
                    </a:lnTo>
                    <a:lnTo>
                      <a:pt x="72" y="217"/>
                    </a:lnTo>
                    <a:lnTo>
                      <a:pt x="103" y="174"/>
                    </a:lnTo>
                    <a:lnTo>
                      <a:pt x="103" y="174"/>
                    </a:lnTo>
                    <a:lnTo>
                      <a:pt x="161" y="94"/>
                    </a:lnTo>
                    <a:lnTo>
                      <a:pt x="161" y="94"/>
                    </a:lnTo>
                    <a:lnTo>
                      <a:pt x="191" y="50"/>
                    </a:lnTo>
                    <a:lnTo>
                      <a:pt x="208" y="29"/>
                    </a:lnTo>
                    <a:lnTo>
                      <a:pt x="217" y="20"/>
                    </a:lnTo>
                    <a:lnTo>
                      <a:pt x="226" y="11"/>
                    </a:lnTo>
                    <a:lnTo>
                      <a:pt x="226" y="11"/>
                    </a:lnTo>
                    <a:lnTo>
                      <a:pt x="228" y="8"/>
                    </a:lnTo>
                    <a:lnTo>
                      <a:pt x="229" y="7"/>
                    </a:lnTo>
                    <a:lnTo>
                      <a:pt x="228" y="4"/>
                    </a:lnTo>
                    <a:lnTo>
                      <a:pt x="226" y="3"/>
                    </a:lnTo>
                    <a:lnTo>
                      <a:pt x="222" y="0"/>
                    </a:lnTo>
                    <a:lnTo>
                      <a:pt x="221" y="0"/>
                    </a:lnTo>
                    <a:lnTo>
                      <a:pt x="218" y="1"/>
                    </a:lnTo>
                    <a:lnTo>
                      <a:pt x="21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4" name="Freeform 212"/>
              <p:cNvSpPr/>
              <p:nvPr/>
            </p:nvSpPr>
            <p:spPr bwMode="auto">
              <a:xfrm>
                <a:off x="3435351" y="4476751"/>
                <a:ext cx="103188" cy="133350"/>
              </a:xfrm>
              <a:custGeom>
                <a:avLst/>
                <a:gdLst/>
                <a:ahLst/>
                <a:cxnLst>
                  <a:cxn ang="0">
                    <a:pos x="251" y="2"/>
                  </a:cxn>
                  <a:cxn ang="0">
                    <a:pos x="238" y="12"/>
                  </a:cxn>
                  <a:cxn ang="0">
                    <a:pos x="227" y="26"/>
                  </a:cxn>
                  <a:cxn ang="0">
                    <a:pos x="215" y="43"/>
                  </a:cxn>
                  <a:cxn ang="0">
                    <a:pos x="180" y="88"/>
                  </a:cxn>
                  <a:cxn ang="0">
                    <a:pos x="158" y="115"/>
                  </a:cxn>
                  <a:cxn ang="0">
                    <a:pos x="115" y="173"/>
                  </a:cxn>
                  <a:cxn ang="0">
                    <a:pos x="92" y="200"/>
                  </a:cxn>
                  <a:cxn ang="0">
                    <a:pos x="26" y="283"/>
                  </a:cxn>
                  <a:cxn ang="0">
                    <a:pos x="18" y="293"/>
                  </a:cxn>
                  <a:cxn ang="0">
                    <a:pos x="4" y="314"/>
                  </a:cxn>
                  <a:cxn ang="0">
                    <a:pos x="0" y="328"/>
                  </a:cxn>
                  <a:cxn ang="0">
                    <a:pos x="1" y="335"/>
                  </a:cxn>
                  <a:cxn ang="0">
                    <a:pos x="5" y="339"/>
                  </a:cxn>
                  <a:cxn ang="0">
                    <a:pos x="10" y="338"/>
                  </a:cxn>
                  <a:cxn ang="0">
                    <a:pos x="13" y="335"/>
                  </a:cxn>
                  <a:cxn ang="0">
                    <a:pos x="13" y="332"/>
                  </a:cxn>
                  <a:cxn ang="0">
                    <a:pos x="14" y="319"/>
                  </a:cxn>
                  <a:cxn ang="0">
                    <a:pos x="22" y="305"/>
                  </a:cxn>
                  <a:cxn ang="0">
                    <a:pos x="41" y="280"/>
                  </a:cxn>
                  <a:cxn ang="0">
                    <a:pos x="51" y="267"/>
                  </a:cxn>
                  <a:cxn ang="0">
                    <a:pos x="79" y="230"/>
                  </a:cxn>
                  <a:cxn ang="0">
                    <a:pos x="120" y="185"/>
                  </a:cxn>
                  <a:cxn ang="0">
                    <a:pos x="154" y="140"/>
                  </a:cxn>
                  <a:cxn ang="0">
                    <a:pos x="188" y="96"/>
                  </a:cxn>
                  <a:cxn ang="0">
                    <a:pos x="219" y="56"/>
                  </a:cxn>
                  <a:cxn ang="0">
                    <a:pos x="229" y="45"/>
                  </a:cxn>
                  <a:cxn ang="0">
                    <a:pos x="246" y="20"/>
                  </a:cxn>
                  <a:cxn ang="0">
                    <a:pos x="257" y="12"/>
                  </a:cxn>
                  <a:cxn ang="0">
                    <a:pos x="259" y="9"/>
                  </a:cxn>
                  <a:cxn ang="0">
                    <a:pos x="259" y="4"/>
                  </a:cxn>
                  <a:cxn ang="0">
                    <a:pos x="253" y="0"/>
                  </a:cxn>
                  <a:cxn ang="0">
                    <a:pos x="251" y="2"/>
                  </a:cxn>
                </a:cxnLst>
                <a:rect l="0" t="0" r="r" b="b"/>
                <a:pathLst>
                  <a:path w="260" h="339">
                    <a:moveTo>
                      <a:pt x="251" y="2"/>
                    </a:moveTo>
                    <a:lnTo>
                      <a:pt x="251" y="2"/>
                    </a:lnTo>
                    <a:lnTo>
                      <a:pt x="244" y="7"/>
                    </a:lnTo>
                    <a:lnTo>
                      <a:pt x="238" y="12"/>
                    </a:lnTo>
                    <a:lnTo>
                      <a:pt x="232" y="20"/>
                    </a:lnTo>
                    <a:lnTo>
                      <a:pt x="227" y="26"/>
                    </a:lnTo>
                    <a:lnTo>
                      <a:pt x="227" y="26"/>
                    </a:lnTo>
                    <a:lnTo>
                      <a:pt x="215" y="43"/>
                    </a:lnTo>
                    <a:lnTo>
                      <a:pt x="204" y="58"/>
                    </a:lnTo>
                    <a:lnTo>
                      <a:pt x="180" y="88"/>
                    </a:lnTo>
                    <a:lnTo>
                      <a:pt x="180" y="88"/>
                    </a:lnTo>
                    <a:lnTo>
                      <a:pt x="158" y="115"/>
                    </a:lnTo>
                    <a:lnTo>
                      <a:pt x="136" y="144"/>
                    </a:lnTo>
                    <a:lnTo>
                      <a:pt x="115" y="173"/>
                    </a:lnTo>
                    <a:lnTo>
                      <a:pt x="92" y="200"/>
                    </a:lnTo>
                    <a:lnTo>
                      <a:pt x="92" y="200"/>
                    </a:lnTo>
                    <a:lnTo>
                      <a:pt x="58" y="241"/>
                    </a:lnTo>
                    <a:lnTo>
                      <a:pt x="26" y="283"/>
                    </a:lnTo>
                    <a:lnTo>
                      <a:pt x="26" y="283"/>
                    </a:lnTo>
                    <a:lnTo>
                      <a:pt x="18" y="293"/>
                    </a:lnTo>
                    <a:lnTo>
                      <a:pt x="7" y="306"/>
                    </a:lnTo>
                    <a:lnTo>
                      <a:pt x="4" y="314"/>
                    </a:lnTo>
                    <a:lnTo>
                      <a:pt x="1" y="321"/>
                    </a:lnTo>
                    <a:lnTo>
                      <a:pt x="0" y="328"/>
                    </a:lnTo>
                    <a:lnTo>
                      <a:pt x="1" y="335"/>
                    </a:lnTo>
                    <a:lnTo>
                      <a:pt x="1" y="335"/>
                    </a:lnTo>
                    <a:lnTo>
                      <a:pt x="2" y="338"/>
                    </a:lnTo>
                    <a:lnTo>
                      <a:pt x="5" y="339"/>
                    </a:lnTo>
                    <a:lnTo>
                      <a:pt x="9" y="339"/>
                    </a:lnTo>
                    <a:lnTo>
                      <a:pt x="10" y="338"/>
                    </a:lnTo>
                    <a:lnTo>
                      <a:pt x="11" y="336"/>
                    </a:lnTo>
                    <a:lnTo>
                      <a:pt x="13" y="335"/>
                    </a:lnTo>
                    <a:lnTo>
                      <a:pt x="13" y="332"/>
                    </a:lnTo>
                    <a:lnTo>
                      <a:pt x="13" y="332"/>
                    </a:lnTo>
                    <a:lnTo>
                      <a:pt x="11" y="326"/>
                    </a:lnTo>
                    <a:lnTo>
                      <a:pt x="14" y="319"/>
                    </a:lnTo>
                    <a:lnTo>
                      <a:pt x="17" y="311"/>
                    </a:lnTo>
                    <a:lnTo>
                      <a:pt x="22" y="305"/>
                    </a:lnTo>
                    <a:lnTo>
                      <a:pt x="34" y="291"/>
                    </a:lnTo>
                    <a:lnTo>
                      <a:pt x="41" y="280"/>
                    </a:lnTo>
                    <a:lnTo>
                      <a:pt x="41" y="280"/>
                    </a:lnTo>
                    <a:lnTo>
                      <a:pt x="51" y="267"/>
                    </a:lnTo>
                    <a:lnTo>
                      <a:pt x="60" y="255"/>
                    </a:lnTo>
                    <a:lnTo>
                      <a:pt x="79" y="230"/>
                    </a:lnTo>
                    <a:lnTo>
                      <a:pt x="100" y="208"/>
                    </a:lnTo>
                    <a:lnTo>
                      <a:pt x="120" y="185"/>
                    </a:lnTo>
                    <a:lnTo>
                      <a:pt x="120" y="185"/>
                    </a:lnTo>
                    <a:lnTo>
                      <a:pt x="154" y="140"/>
                    </a:lnTo>
                    <a:lnTo>
                      <a:pt x="170" y="118"/>
                    </a:lnTo>
                    <a:lnTo>
                      <a:pt x="188" y="96"/>
                    </a:lnTo>
                    <a:lnTo>
                      <a:pt x="188" y="96"/>
                    </a:lnTo>
                    <a:lnTo>
                      <a:pt x="219" y="56"/>
                    </a:lnTo>
                    <a:lnTo>
                      <a:pt x="219" y="56"/>
                    </a:lnTo>
                    <a:lnTo>
                      <a:pt x="229" y="45"/>
                    </a:lnTo>
                    <a:lnTo>
                      <a:pt x="236" y="32"/>
                    </a:lnTo>
                    <a:lnTo>
                      <a:pt x="246" y="20"/>
                    </a:lnTo>
                    <a:lnTo>
                      <a:pt x="251" y="16"/>
                    </a:lnTo>
                    <a:lnTo>
                      <a:pt x="257" y="12"/>
                    </a:lnTo>
                    <a:lnTo>
                      <a:pt x="257" y="12"/>
                    </a:lnTo>
                    <a:lnTo>
                      <a:pt x="259" y="9"/>
                    </a:lnTo>
                    <a:lnTo>
                      <a:pt x="260" y="8"/>
                    </a:lnTo>
                    <a:lnTo>
                      <a:pt x="259" y="4"/>
                    </a:lnTo>
                    <a:lnTo>
                      <a:pt x="256" y="2"/>
                    </a:lnTo>
                    <a:lnTo>
                      <a:pt x="253" y="0"/>
                    </a:lnTo>
                    <a:lnTo>
                      <a:pt x="251" y="2"/>
                    </a:lnTo>
                    <a:lnTo>
                      <a:pt x="25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5" name="Freeform 213"/>
              <p:cNvSpPr/>
              <p:nvPr/>
            </p:nvSpPr>
            <p:spPr bwMode="auto">
              <a:xfrm>
                <a:off x="3430589" y="4491038"/>
                <a:ext cx="128588" cy="165100"/>
              </a:xfrm>
              <a:custGeom>
                <a:avLst/>
                <a:gdLst/>
                <a:ahLst/>
                <a:cxnLst>
                  <a:cxn ang="0">
                    <a:pos x="319" y="1"/>
                  </a:cxn>
                  <a:cxn ang="0">
                    <a:pos x="319" y="1"/>
                  </a:cxn>
                  <a:cxn ang="0">
                    <a:pos x="313" y="8"/>
                  </a:cxn>
                  <a:cxn ang="0">
                    <a:pos x="308" y="15"/>
                  </a:cxn>
                  <a:cxn ang="0">
                    <a:pos x="298" y="29"/>
                  </a:cxn>
                  <a:cxn ang="0">
                    <a:pos x="298" y="29"/>
                  </a:cxn>
                  <a:cxn ang="0">
                    <a:pos x="278" y="58"/>
                  </a:cxn>
                  <a:cxn ang="0">
                    <a:pos x="255" y="85"/>
                  </a:cxn>
                  <a:cxn ang="0">
                    <a:pos x="255" y="85"/>
                  </a:cxn>
                  <a:cxn ang="0">
                    <a:pos x="208" y="143"/>
                  </a:cxn>
                  <a:cxn ang="0">
                    <a:pos x="161" y="200"/>
                  </a:cxn>
                  <a:cxn ang="0">
                    <a:pos x="161" y="200"/>
                  </a:cxn>
                  <a:cxn ang="0">
                    <a:pos x="119" y="251"/>
                  </a:cxn>
                  <a:cxn ang="0">
                    <a:pos x="77" y="304"/>
                  </a:cxn>
                  <a:cxn ang="0">
                    <a:pos x="77" y="304"/>
                  </a:cxn>
                  <a:cxn ang="0">
                    <a:pos x="39" y="351"/>
                  </a:cxn>
                  <a:cxn ang="0">
                    <a:pos x="21" y="375"/>
                  </a:cxn>
                  <a:cxn ang="0">
                    <a:pos x="12" y="389"/>
                  </a:cxn>
                  <a:cxn ang="0">
                    <a:pos x="5" y="400"/>
                  </a:cxn>
                  <a:cxn ang="0">
                    <a:pos x="5" y="400"/>
                  </a:cxn>
                  <a:cxn ang="0">
                    <a:pos x="2" y="403"/>
                  </a:cxn>
                  <a:cxn ang="0">
                    <a:pos x="0" y="406"/>
                  </a:cxn>
                  <a:cxn ang="0">
                    <a:pos x="0" y="409"/>
                  </a:cxn>
                  <a:cxn ang="0">
                    <a:pos x="0" y="409"/>
                  </a:cxn>
                  <a:cxn ang="0">
                    <a:pos x="2" y="413"/>
                  </a:cxn>
                  <a:cxn ang="0">
                    <a:pos x="5" y="415"/>
                  </a:cxn>
                  <a:cxn ang="0">
                    <a:pos x="8" y="415"/>
                  </a:cxn>
                  <a:cxn ang="0">
                    <a:pos x="12" y="413"/>
                  </a:cxn>
                  <a:cxn ang="0">
                    <a:pos x="12" y="413"/>
                  </a:cxn>
                  <a:cxn ang="0">
                    <a:pos x="19" y="399"/>
                  </a:cxn>
                  <a:cxn ang="0">
                    <a:pos x="28" y="386"/>
                  </a:cxn>
                  <a:cxn ang="0">
                    <a:pos x="46" y="361"/>
                  </a:cxn>
                  <a:cxn ang="0">
                    <a:pos x="85" y="311"/>
                  </a:cxn>
                  <a:cxn ang="0">
                    <a:pos x="85" y="311"/>
                  </a:cxn>
                  <a:cxn ang="0">
                    <a:pos x="127" y="259"/>
                  </a:cxn>
                  <a:cxn ang="0">
                    <a:pos x="169" y="208"/>
                  </a:cxn>
                  <a:cxn ang="0">
                    <a:pos x="169" y="208"/>
                  </a:cxn>
                  <a:cxn ang="0">
                    <a:pos x="257" y="102"/>
                  </a:cxn>
                  <a:cxn ang="0">
                    <a:pos x="257" y="102"/>
                  </a:cxn>
                  <a:cxn ang="0">
                    <a:pos x="274" y="81"/>
                  </a:cxn>
                  <a:cxn ang="0">
                    <a:pos x="289" y="60"/>
                  </a:cxn>
                  <a:cxn ang="0">
                    <a:pos x="289" y="60"/>
                  </a:cxn>
                  <a:cxn ang="0">
                    <a:pos x="306" y="34"/>
                  </a:cxn>
                  <a:cxn ang="0">
                    <a:pos x="315" y="21"/>
                  </a:cxn>
                  <a:cxn ang="0">
                    <a:pos x="319" y="16"/>
                  </a:cxn>
                  <a:cxn ang="0">
                    <a:pos x="325" y="12"/>
                  </a:cxn>
                  <a:cxn ang="0">
                    <a:pos x="325" y="12"/>
                  </a:cxn>
                  <a:cxn ang="0">
                    <a:pos x="327" y="9"/>
                  </a:cxn>
                  <a:cxn ang="0">
                    <a:pos x="327" y="8"/>
                  </a:cxn>
                  <a:cxn ang="0">
                    <a:pos x="327" y="3"/>
                  </a:cxn>
                  <a:cxn ang="0">
                    <a:pos x="326" y="1"/>
                  </a:cxn>
                  <a:cxn ang="0">
                    <a:pos x="323" y="0"/>
                  </a:cxn>
                  <a:cxn ang="0">
                    <a:pos x="322" y="0"/>
                  </a:cxn>
                  <a:cxn ang="0">
                    <a:pos x="319" y="1"/>
                  </a:cxn>
                  <a:cxn ang="0">
                    <a:pos x="319" y="1"/>
                  </a:cxn>
                </a:cxnLst>
                <a:rect l="0" t="0" r="r" b="b"/>
                <a:pathLst>
                  <a:path w="327" h="415">
                    <a:moveTo>
                      <a:pt x="319" y="1"/>
                    </a:moveTo>
                    <a:lnTo>
                      <a:pt x="319" y="1"/>
                    </a:lnTo>
                    <a:lnTo>
                      <a:pt x="313" y="8"/>
                    </a:lnTo>
                    <a:lnTo>
                      <a:pt x="308" y="15"/>
                    </a:lnTo>
                    <a:lnTo>
                      <a:pt x="298" y="29"/>
                    </a:lnTo>
                    <a:lnTo>
                      <a:pt x="298" y="29"/>
                    </a:lnTo>
                    <a:lnTo>
                      <a:pt x="278" y="58"/>
                    </a:lnTo>
                    <a:lnTo>
                      <a:pt x="255" y="85"/>
                    </a:lnTo>
                    <a:lnTo>
                      <a:pt x="255" y="85"/>
                    </a:lnTo>
                    <a:lnTo>
                      <a:pt x="208" y="143"/>
                    </a:lnTo>
                    <a:lnTo>
                      <a:pt x="161" y="200"/>
                    </a:lnTo>
                    <a:lnTo>
                      <a:pt x="161" y="200"/>
                    </a:lnTo>
                    <a:lnTo>
                      <a:pt x="119" y="251"/>
                    </a:lnTo>
                    <a:lnTo>
                      <a:pt x="77" y="304"/>
                    </a:lnTo>
                    <a:lnTo>
                      <a:pt x="77" y="304"/>
                    </a:lnTo>
                    <a:lnTo>
                      <a:pt x="39" y="351"/>
                    </a:lnTo>
                    <a:lnTo>
                      <a:pt x="21" y="375"/>
                    </a:lnTo>
                    <a:lnTo>
                      <a:pt x="12" y="389"/>
                    </a:lnTo>
                    <a:lnTo>
                      <a:pt x="5" y="400"/>
                    </a:lnTo>
                    <a:lnTo>
                      <a:pt x="5" y="400"/>
                    </a:lnTo>
                    <a:lnTo>
                      <a:pt x="2" y="403"/>
                    </a:lnTo>
                    <a:lnTo>
                      <a:pt x="0" y="406"/>
                    </a:lnTo>
                    <a:lnTo>
                      <a:pt x="0" y="409"/>
                    </a:lnTo>
                    <a:lnTo>
                      <a:pt x="0" y="409"/>
                    </a:lnTo>
                    <a:lnTo>
                      <a:pt x="2" y="413"/>
                    </a:lnTo>
                    <a:lnTo>
                      <a:pt x="5" y="415"/>
                    </a:lnTo>
                    <a:lnTo>
                      <a:pt x="8" y="415"/>
                    </a:lnTo>
                    <a:lnTo>
                      <a:pt x="12" y="413"/>
                    </a:lnTo>
                    <a:lnTo>
                      <a:pt x="12" y="413"/>
                    </a:lnTo>
                    <a:lnTo>
                      <a:pt x="19" y="399"/>
                    </a:lnTo>
                    <a:lnTo>
                      <a:pt x="28" y="386"/>
                    </a:lnTo>
                    <a:lnTo>
                      <a:pt x="46" y="361"/>
                    </a:lnTo>
                    <a:lnTo>
                      <a:pt x="85" y="311"/>
                    </a:lnTo>
                    <a:lnTo>
                      <a:pt x="85" y="311"/>
                    </a:lnTo>
                    <a:lnTo>
                      <a:pt x="127" y="259"/>
                    </a:lnTo>
                    <a:lnTo>
                      <a:pt x="169" y="208"/>
                    </a:lnTo>
                    <a:lnTo>
                      <a:pt x="169" y="208"/>
                    </a:lnTo>
                    <a:lnTo>
                      <a:pt x="257" y="102"/>
                    </a:lnTo>
                    <a:lnTo>
                      <a:pt x="257" y="102"/>
                    </a:lnTo>
                    <a:lnTo>
                      <a:pt x="274" y="81"/>
                    </a:lnTo>
                    <a:lnTo>
                      <a:pt x="289" y="60"/>
                    </a:lnTo>
                    <a:lnTo>
                      <a:pt x="289" y="60"/>
                    </a:lnTo>
                    <a:lnTo>
                      <a:pt x="306" y="34"/>
                    </a:lnTo>
                    <a:lnTo>
                      <a:pt x="315" y="21"/>
                    </a:lnTo>
                    <a:lnTo>
                      <a:pt x="319" y="16"/>
                    </a:lnTo>
                    <a:lnTo>
                      <a:pt x="325" y="12"/>
                    </a:lnTo>
                    <a:lnTo>
                      <a:pt x="325" y="12"/>
                    </a:lnTo>
                    <a:lnTo>
                      <a:pt x="327" y="9"/>
                    </a:lnTo>
                    <a:lnTo>
                      <a:pt x="327" y="8"/>
                    </a:lnTo>
                    <a:lnTo>
                      <a:pt x="327" y="3"/>
                    </a:lnTo>
                    <a:lnTo>
                      <a:pt x="326" y="1"/>
                    </a:lnTo>
                    <a:lnTo>
                      <a:pt x="323" y="0"/>
                    </a:lnTo>
                    <a:lnTo>
                      <a:pt x="322" y="0"/>
                    </a:lnTo>
                    <a:lnTo>
                      <a:pt x="319" y="1"/>
                    </a:lnTo>
                    <a:lnTo>
                      <a:pt x="319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6" name="Freeform 214"/>
              <p:cNvSpPr/>
              <p:nvPr/>
            </p:nvSpPr>
            <p:spPr bwMode="auto">
              <a:xfrm>
                <a:off x="3433764" y="4503738"/>
                <a:ext cx="144463" cy="173038"/>
              </a:xfrm>
              <a:custGeom>
                <a:avLst/>
                <a:gdLst/>
                <a:ahLst/>
                <a:cxnLst>
                  <a:cxn ang="0">
                    <a:pos x="355" y="2"/>
                  </a:cxn>
                  <a:cxn ang="0">
                    <a:pos x="355" y="2"/>
                  </a:cxn>
                  <a:cxn ang="0">
                    <a:pos x="330" y="39"/>
                  </a:cxn>
                  <a:cxn ang="0">
                    <a:pos x="304" y="74"/>
                  </a:cxn>
                  <a:cxn ang="0">
                    <a:pos x="276" y="108"/>
                  </a:cxn>
                  <a:cxn ang="0">
                    <a:pos x="247" y="143"/>
                  </a:cxn>
                  <a:cxn ang="0">
                    <a:pos x="190" y="210"/>
                  </a:cxn>
                  <a:cxn ang="0">
                    <a:pos x="131" y="277"/>
                  </a:cxn>
                  <a:cxn ang="0">
                    <a:pos x="131" y="277"/>
                  </a:cxn>
                  <a:cxn ang="0">
                    <a:pos x="106" y="304"/>
                  </a:cxn>
                  <a:cxn ang="0">
                    <a:pos x="82" y="333"/>
                  </a:cxn>
                  <a:cxn ang="0">
                    <a:pos x="59" y="362"/>
                  </a:cxn>
                  <a:cxn ang="0">
                    <a:pos x="33" y="389"/>
                  </a:cxn>
                  <a:cxn ang="0">
                    <a:pos x="33" y="389"/>
                  </a:cxn>
                  <a:cxn ang="0">
                    <a:pos x="24" y="397"/>
                  </a:cxn>
                  <a:cxn ang="0">
                    <a:pos x="11" y="410"/>
                  </a:cxn>
                  <a:cxn ang="0">
                    <a:pos x="5" y="417"/>
                  </a:cxn>
                  <a:cxn ang="0">
                    <a:pos x="1" y="423"/>
                  </a:cxn>
                  <a:cxn ang="0">
                    <a:pos x="0" y="428"/>
                  </a:cxn>
                  <a:cxn ang="0">
                    <a:pos x="0" y="431"/>
                  </a:cxn>
                  <a:cxn ang="0">
                    <a:pos x="1" y="434"/>
                  </a:cxn>
                  <a:cxn ang="0">
                    <a:pos x="1" y="434"/>
                  </a:cxn>
                  <a:cxn ang="0">
                    <a:pos x="3" y="436"/>
                  </a:cxn>
                  <a:cxn ang="0">
                    <a:pos x="5" y="436"/>
                  </a:cxn>
                  <a:cxn ang="0">
                    <a:pos x="9" y="435"/>
                  </a:cxn>
                  <a:cxn ang="0">
                    <a:pos x="11" y="434"/>
                  </a:cxn>
                  <a:cxn ang="0">
                    <a:pos x="12" y="432"/>
                  </a:cxn>
                  <a:cxn ang="0">
                    <a:pos x="12" y="431"/>
                  </a:cxn>
                  <a:cxn ang="0">
                    <a:pos x="11" y="428"/>
                  </a:cxn>
                  <a:cxn ang="0">
                    <a:pos x="11" y="428"/>
                  </a:cxn>
                  <a:cxn ang="0">
                    <a:pos x="63" y="372"/>
                  </a:cxn>
                  <a:cxn ang="0">
                    <a:pos x="63" y="372"/>
                  </a:cxn>
                  <a:cxn ang="0">
                    <a:pos x="114" y="312"/>
                  </a:cxn>
                  <a:cxn ang="0">
                    <a:pos x="167" y="253"/>
                  </a:cxn>
                  <a:cxn ang="0">
                    <a:pos x="167" y="253"/>
                  </a:cxn>
                  <a:cxn ang="0">
                    <a:pos x="220" y="194"/>
                  </a:cxn>
                  <a:cxn ang="0">
                    <a:pos x="271" y="134"/>
                  </a:cxn>
                  <a:cxn ang="0">
                    <a:pos x="296" y="103"/>
                  </a:cxn>
                  <a:cxn ang="0">
                    <a:pos x="319" y="71"/>
                  </a:cxn>
                  <a:cxn ang="0">
                    <a:pos x="343" y="40"/>
                  </a:cxn>
                  <a:cxn ang="0">
                    <a:pos x="365" y="7"/>
                  </a:cxn>
                  <a:cxn ang="0">
                    <a:pos x="365" y="7"/>
                  </a:cxn>
                  <a:cxn ang="0">
                    <a:pos x="366" y="6"/>
                  </a:cxn>
                  <a:cxn ang="0">
                    <a:pos x="366" y="3"/>
                  </a:cxn>
                  <a:cxn ang="0">
                    <a:pos x="365" y="2"/>
                  </a:cxn>
                  <a:cxn ang="0">
                    <a:pos x="364" y="1"/>
                  </a:cxn>
                  <a:cxn ang="0">
                    <a:pos x="358" y="0"/>
                  </a:cxn>
                  <a:cxn ang="0">
                    <a:pos x="357" y="1"/>
                  </a:cxn>
                  <a:cxn ang="0">
                    <a:pos x="355" y="2"/>
                  </a:cxn>
                  <a:cxn ang="0">
                    <a:pos x="355" y="2"/>
                  </a:cxn>
                </a:cxnLst>
                <a:rect l="0" t="0" r="r" b="b"/>
                <a:pathLst>
                  <a:path w="366" h="436">
                    <a:moveTo>
                      <a:pt x="355" y="2"/>
                    </a:moveTo>
                    <a:lnTo>
                      <a:pt x="355" y="2"/>
                    </a:lnTo>
                    <a:lnTo>
                      <a:pt x="330" y="39"/>
                    </a:lnTo>
                    <a:lnTo>
                      <a:pt x="304" y="74"/>
                    </a:lnTo>
                    <a:lnTo>
                      <a:pt x="276" y="108"/>
                    </a:lnTo>
                    <a:lnTo>
                      <a:pt x="247" y="143"/>
                    </a:lnTo>
                    <a:lnTo>
                      <a:pt x="190" y="210"/>
                    </a:lnTo>
                    <a:lnTo>
                      <a:pt x="131" y="277"/>
                    </a:lnTo>
                    <a:lnTo>
                      <a:pt x="131" y="277"/>
                    </a:lnTo>
                    <a:lnTo>
                      <a:pt x="106" y="304"/>
                    </a:lnTo>
                    <a:lnTo>
                      <a:pt x="82" y="333"/>
                    </a:lnTo>
                    <a:lnTo>
                      <a:pt x="59" y="362"/>
                    </a:lnTo>
                    <a:lnTo>
                      <a:pt x="33" y="389"/>
                    </a:lnTo>
                    <a:lnTo>
                      <a:pt x="33" y="389"/>
                    </a:lnTo>
                    <a:lnTo>
                      <a:pt x="24" y="397"/>
                    </a:lnTo>
                    <a:lnTo>
                      <a:pt x="11" y="410"/>
                    </a:lnTo>
                    <a:lnTo>
                      <a:pt x="5" y="417"/>
                    </a:lnTo>
                    <a:lnTo>
                      <a:pt x="1" y="423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1" y="434"/>
                    </a:lnTo>
                    <a:lnTo>
                      <a:pt x="1" y="434"/>
                    </a:lnTo>
                    <a:lnTo>
                      <a:pt x="3" y="436"/>
                    </a:lnTo>
                    <a:lnTo>
                      <a:pt x="5" y="436"/>
                    </a:lnTo>
                    <a:lnTo>
                      <a:pt x="9" y="435"/>
                    </a:lnTo>
                    <a:lnTo>
                      <a:pt x="11" y="434"/>
                    </a:lnTo>
                    <a:lnTo>
                      <a:pt x="12" y="432"/>
                    </a:lnTo>
                    <a:lnTo>
                      <a:pt x="12" y="431"/>
                    </a:lnTo>
                    <a:lnTo>
                      <a:pt x="11" y="428"/>
                    </a:lnTo>
                    <a:lnTo>
                      <a:pt x="11" y="428"/>
                    </a:lnTo>
                    <a:lnTo>
                      <a:pt x="63" y="372"/>
                    </a:lnTo>
                    <a:lnTo>
                      <a:pt x="63" y="372"/>
                    </a:lnTo>
                    <a:lnTo>
                      <a:pt x="114" y="312"/>
                    </a:lnTo>
                    <a:lnTo>
                      <a:pt x="167" y="253"/>
                    </a:lnTo>
                    <a:lnTo>
                      <a:pt x="167" y="253"/>
                    </a:lnTo>
                    <a:lnTo>
                      <a:pt x="220" y="194"/>
                    </a:lnTo>
                    <a:lnTo>
                      <a:pt x="271" y="134"/>
                    </a:lnTo>
                    <a:lnTo>
                      <a:pt x="296" y="103"/>
                    </a:lnTo>
                    <a:lnTo>
                      <a:pt x="319" y="71"/>
                    </a:lnTo>
                    <a:lnTo>
                      <a:pt x="343" y="40"/>
                    </a:lnTo>
                    <a:lnTo>
                      <a:pt x="365" y="7"/>
                    </a:lnTo>
                    <a:lnTo>
                      <a:pt x="365" y="7"/>
                    </a:lnTo>
                    <a:lnTo>
                      <a:pt x="366" y="6"/>
                    </a:lnTo>
                    <a:lnTo>
                      <a:pt x="366" y="3"/>
                    </a:lnTo>
                    <a:lnTo>
                      <a:pt x="365" y="2"/>
                    </a:lnTo>
                    <a:lnTo>
                      <a:pt x="364" y="1"/>
                    </a:lnTo>
                    <a:lnTo>
                      <a:pt x="358" y="0"/>
                    </a:lnTo>
                    <a:lnTo>
                      <a:pt x="357" y="1"/>
                    </a:lnTo>
                    <a:lnTo>
                      <a:pt x="355" y="2"/>
                    </a:lnTo>
                    <a:lnTo>
                      <a:pt x="35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7" name="Freeform 215"/>
              <p:cNvSpPr/>
              <p:nvPr/>
            </p:nvSpPr>
            <p:spPr bwMode="auto">
              <a:xfrm>
                <a:off x="3441701" y="4525963"/>
                <a:ext cx="152400" cy="182563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361" y="8"/>
                  </a:cxn>
                  <a:cxn ang="0">
                    <a:pos x="334" y="38"/>
                  </a:cxn>
                  <a:cxn ang="0">
                    <a:pos x="321" y="54"/>
                  </a:cxn>
                  <a:cxn ang="0">
                    <a:pos x="282" y="101"/>
                  </a:cxn>
                  <a:cxn ang="0">
                    <a:pos x="255" y="132"/>
                  </a:cxn>
                  <a:cxn ang="0">
                    <a:pos x="171" y="225"/>
                  </a:cxn>
                  <a:cxn ang="0">
                    <a:pos x="147" y="254"/>
                  </a:cxn>
                  <a:cxn ang="0">
                    <a:pos x="82" y="344"/>
                  </a:cxn>
                  <a:cxn ang="0">
                    <a:pos x="55" y="381"/>
                  </a:cxn>
                  <a:cxn ang="0">
                    <a:pos x="27" y="416"/>
                  </a:cxn>
                  <a:cxn ang="0">
                    <a:pos x="5" y="442"/>
                  </a:cxn>
                  <a:cxn ang="0">
                    <a:pos x="0" y="453"/>
                  </a:cxn>
                  <a:cxn ang="0">
                    <a:pos x="0" y="456"/>
                  </a:cxn>
                  <a:cxn ang="0">
                    <a:pos x="2" y="459"/>
                  </a:cxn>
                  <a:cxn ang="0">
                    <a:pos x="9" y="458"/>
                  </a:cxn>
                  <a:cxn ang="0">
                    <a:pos x="10" y="455"/>
                  </a:cxn>
                  <a:cxn ang="0">
                    <a:pos x="18" y="441"/>
                  </a:cxn>
                  <a:cxn ang="0">
                    <a:pos x="43" y="413"/>
                  </a:cxn>
                  <a:cxn ang="0">
                    <a:pos x="55" y="402"/>
                  </a:cxn>
                  <a:cxn ang="0">
                    <a:pos x="91" y="351"/>
                  </a:cxn>
                  <a:cxn ang="0">
                    <a:pos x="113" y="318"/>
                  </a:cxn>
                  <a:cxn ang="0">
                    <a:pos x="160" y="255"/>
                  </a:cxn>
                  <a:cxn ang="0">
                    <a:pos x="187" y="225"/>
                  </a:cxn>
                  <a:cxn ang="0">
                    <a:pos x="283" y="116"/>
                  </a:cxn>
                  <a:cxn ang="0">
                    <a:pos x="307" y="89"/>
                  </a:cxn>
                  <a:cxn ang="0">
                    <a:pos x="329" y="62"/>
                  </a:cxn>
                  <a:cxn ang="0">
                    <a:pos x="363" y="20"/>
                  </a:cxn>
                  <a:cxn ang="0">
                    <a:pos x="376" y="11"/>
                  </a:cxn>
                  <a:cxn ang="0">
                    <a:pos x="379" y="8"/>
                  </a:cxn>
                  <a:cxn ang="0">
                    <a:pos x="379" y="3"/>
                  </a:cxn>
                  <a:cxn ang="0">
                    <a:pos x="374" y="0"/>
                  </a:cxn>
                  <a:cxn ang="0">
                    <a:pos x="371" y="0"/>
                  </a:cxn>
                </a:cxnLst>
                <a:rect l="0" t="0" r="r" b="b"/>
                <a:pathLst>
                  <a:path w="380" h="459">
                    <a:moveTo>
                      <a:pt x="371" y="0"/>
                    </a:moveTo>
                    <a:lnTo>
                      <a:pt x="371" y="0"/>
                    </a:lnTo>
                    <a:lnTo>
                      <a:pt x="366" y="4"/>
                    </a:lnTo>
                    <a:lnTo>
                      <a:pt x="361" y="8"/>
                    </a:lnTo>
                    <a:lnTo>
                      <a:pt x="351" y="17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21" y="54"/>
                    </a:lnTo>
                    <a:lnTo>
                      <a:pt x="308" y="69"/>
                    </a:lnTo>
                    <a:lnTo>
                      <a:pt x="282" y="101"/>
                    </a:lnTo>
                    <a:lnTo>
                      <a:pt x="282" y="101"/>
                    </a:lnTo>
                    <a:lnTo>
                      <a:pt x="255" y="132"/>
                    </a:lnTo>
                    <a:lnTo>
                      <a:pt x="227" y="164"/>
                    </a:lnTo>
                    <a:lnTo>
                      <a:pt x="171" y="225"/>
                    </a:lnTo>
                    <a:lnTo>
                      <a:pt x="171" y="225"/>
                    </a:lnTo>
                    <a:lnTo>
                      <a:pt x="147" y="254"/>
                    </a:lnTo>
                    <a:lnTo>
                      <a:pt x="125" y="284"/>
                    </a:lnTo>
                    <a:lnTo>
                      <a:pt x="82" y="344"/>
                    </a:lnTo>
                    <a:lnTo>
                      <a:pt x="82" y="344"/>
                    </a:lnTo>
                    <a:lnTo>
                      <a:pt x="55" y="381"/>
                    </a:lnTo>
                    <a:lnTo>
                      <a:pt x="27" y="416"/>
                    </a:lnTo>
                    <a:lnTo>
                      <a:pt x="27" y="416"/>
                    </a:lnTo>
                    <a:lnTo>
                      <a:pt x="11" y="433"/>
                    </a:lnTo>
                    <a:lnTo>
                      <a:pt x="5" y="442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0" y="455"/>
                    </a:lnTo>
                    <a:lnTo>
                      <a:pt x="0" y="456"/>
                    </a:lnTo>
                    <a:lnTo>
                      <a:pt x="1" y="458"/>
                    </a:lnTo>
                    <a:lnTo>
                      <a:pt x="2" y="459"/>
                    </a:lnTo>
                    <a:lnTo>
                      <a:pt x="7" y="459"/>
                    </a:lnTo>
                    <a:lnTo>
                      <a:pt x="9" y="458"/>
                    </a:lnTo>
                    <a:lnTo>
                      <a:pt x="10" y="455"/>
                    </a:lnTo>
                    <a:lnTo>
                      <a:pt x="10" y="455"/>
                    </a:lnTo>
                    <a:lnTo>
                      <a:pt x="14" y="449"/>
                    </a:lnTo>
                    <a:lnTo>
                      <a:pt x="18" y="441"/>
                    </a:lnTo>
                    <a:lnTo>
                      <a:pt x="30" y="428"/>
                    </a:lnTo>
                    <a:lnTo>
                      <a:pt x="43" y="413"/>
                    </a:lnTo>
                    <a:lnTo>
                      <a:pt x="55" y="402"/>
                    </a:lnTo>
                    <a:lnTo>
                      <a:pt x="55" y="402"/>
                    </a:lnTo>
                    <a:lnTo>
                      <a:pt x="73" y="375"/>
                    </a:lnTo>
                    <a:lnTo>
                      <a:pt x="91" y="351"/>
                    </a:lnTo>
                    <a:lnTo>
                      <a:pt x="91" y="351"/>
                    </a:lnTo>
                    <a:lnTo>
                      <a:pt x="113" y="318"/>
                    </a:lnTo>
                    <a:lnTo>
                      <a:pt x="137" y="286"/>
                    </a:lnTo>
                    <a:lnTo>
                      <a:pt x="160" y="255"/>
                    </a:lnTo>
                    <a:lnTo>
                      <a:pt x="187" y="225"/>
                    </a:lnTo>
                    <a:lnTo>
                      <a:pt x="187" y="225"/>
                    </a:lnTo>
                    <a:lnTo>
                      <a:pt x="235" y="171"/>
                    </a:lnTo>
                    <a:lnTo>
                      <a:pt x="283" y="116"/>
                    </a:lnTo>
                    <a:lnTo>
                      <a:pt x="283" y="116"/>
                    </a:lnTo>
                    <a:lnTo>
                      <a:pt x="307" y="89"/>
                    </a:lnTo>
                    <a:lnTo>
                      <a:pt x="329" y="62"/>
                    </a:lnTo>
                    <a:lnTo>
                      <a:pt x="329" y="62"/>
                    </a:lnTo>
                    <a:lnTo>
                      <a:pt x="351" y="33"/>
                    </a:lnTo>
                    <a:lnTo>
                      <a:pt x="363" y="20"/>
                    </a:lnTo>
                    <a:lnTo>
                      <a:pt x="370" y="14"/>
                    </a:lnTo>
                    <a:lnTo>
                      <a:pt x="376" y="11"/>
                    </a:lnTo>
                    <a:lnTo>
                      <a:pt x="376" y="11"/>
                    </a:lnTo>
                    <a:lnTo>
                      <a:pt x="379" y="8"/>
                    </a:lnTo>
                    <a:lnTo>
                      <a:pt x="380" y="7"/>
                    </a:lnTo>
                    <a:lnTo>
                      <a:pt x="379" y="3"/>
                    </a:lnTo>
                    <a:lnTo>
                      <a:pt x="376" y="0"/>
                    </a:lnTo>
                    <a:lnTo>
                      <a:pt x="374" y="0"/>
                    </a:lnTo>
                    <a:lnTo>
                      <a:pt x="371" y="0"/>
                    </a:lnTo>
                    <a:lnTo>
                      <a:pt x="37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8" name="Freeform 216"/>
              <p:cNvSpPr/>
              <p:nvPr/>
            </p:nvSpPr>
            <p:spPr bwMode="auto">
              <a:xfrm>
                <a:off x="3460751" y="4622801"/>
                <a:ext cx="85725" cy="111125"/>
              </a:xfrm>
              <a:custGeom>
                <a:avLst/>
                <a:gdLst/>
                <a:ahLst/>
                <a:cxnLst>
                  <a:cxn ang="0">
                    <a:pos x="204" y="3"/>
                  </a:cxn>
                  <a:cxn ang="0">
                    <a:pos x="204" y="3"/>
                  </a:cxn>
                  <a:cxn ang="0">
                    <a:pos x="178" y="31"/>
                  </a:cxn>
                  <a:cxn ang="0">
                    <a:pos x="166" y="46"/>
                  </a:cxn>
                  <a:cxn ang="0">
                    <a:pos x="153" y="60"/>
                  </a:cxn>
                  <a:cxn ang="0">
                    <a:pos x="153" y="60"/>
                  </a:cxn>
                  <a:cxn ang="0">
                    <a:pos x="127" y="98"/>
                  </a:cxn>
                  <a:cxn ang="0">
                    <a:pos x="101" y="136"/>
                  </a:cxn>
                  <a:cxn ang="0">
                    <a:pos x="101" y="136"/>
                  </a:cxn>
                  <a:cxn ang="0">
                    <a:pos x="51" y="204"/>
                  </a:cxn>
                  <a:cxn ang="0">
                    <a:pos x="26" y="239"/>
                  </a:cxn>
                  <a:cxn ang="0">
                    <a:pos x="1" y="273"/>
                  </a:cxn>
                  <a:cxn ang="0">
                    <a:pos x="1" y="273"/>
                  </a:cxn>
                  <a:cxn ang="0">
                    <a:pos x="0" y="276"/>
                  </a:cxn>
                  <a:cxn ang="0">
                    <a:pos x="1" y="279"/>
                  </a:cxn>
                  <a:cxn ang="0">
                    <a:pos x="1" y="280"/>
                  </a:cxn>
                  <a:cxn ang="0">
                    <a:pos x="4" y="281"/>
                  </a:cxn>
                  <a:cxn ang="0">
                    <a:pos x="8" y="282"/>
                  </a:cxn>
                  <a:cxn ang="0">
                    <a:pos x="9" y="281"/>
                  </a:cxn>
                  <a:cxn ang="0">
                    <a:pos x="12" y="280"/>
                  </a:cxn>
                  <a:cxn ang="0">
                    <a:pos x="12" y="280"/>
                  </a:cxn>
                  <a:cxn ang="0">
                    <a:pos x="34" y="247"/>
                  </a:cxn>
                  <a:cxn ang="0">
                    <a:pos x="58" y="214"/>
                  </a:cxn>
                  <a:cxn ang="0">
                    <a:pos x="105" y="149"/>
                  </a:cxn>
                  <a:cxn ang="0">
                    <a:pos x="105" y="149"/>
                  </a:cxn>
                  <a:cxn ang="0">
                    <a:pos x="128" y="116"/>
                  </a:cxn>
                  <a:cxn ang="0">
                    <a:pos x="152" y="84"/>
                  </a:cxn>
                  <a:cxn ang="0">
                    <a:pos x="152" y="84"/>
                  </a:cxn>
                  <a:cxn ang="0">
                    <a:pos x="166" y="64"/>
                  </a:cxn>
                  <a:cxn ang="0">
                    <a:pos x="181" y="46"/>
                  </a:cxn>
                  <a:cxn ang="0">
                    <a:pos x="212" y="10"/>
                  </a:cxn>
                  <a:cxn ang="0">
                    <a:pos x="212" y="10"/>
                  </a:cxn>
                  <a:cxn ang="0">
                    <a:pos x="213" y="8"/>
                  </a:cxn>
                  <a:cxn ang="0">
                    <a:pos x="213" y="7"/>
                  </a:cxn>
                  <a:cxn ang="0">
                    <a:pos x="212" y="3"/>
                  </a:cxn>
                  <a:cxn ang="0">
                    <a:pos x="209" y="1"/>
                  </a:cxn>
                  <a:cxn ang="0">
                    <a:pos x="208" y="0"/>
                  </a:cxn>
                  <a:cxn ang="0">
                    <a:pos x="205" y="1"/>
                  </a:cxn>
                  <a:cxn ang="0">
                    <a:pos x="204" y="3"/>
                  </a:cxn>
                  <a:cxn ang="0">
                    <a:pos x="204" y="3"/>
                  </a:cxn>
                </a:cxnLst>
                <a:rect l="0" t="0" r="r" b="b"/>
                <a:pathLst>
                  <a:path w="213" h="282">
                    <a:moveTo>
                      <a:pt x="204" y="3"/>
                    </a:moveTo>
                    <a:lnTo>
                      <a:pt x="204" y="3"/>
                    </a:lnTo>
                    <a:lnTo>
                      <a:pt x="178" y="31"/>
                    </a:lnTo>
                    <a:lnTo>
                      <a:pt x="166" y="46"/>
                    </a:lnTo>
                    <a:lnTo>
                      <a:pt x="153" y="60"/>
                    </a:lnTo>
                    <a:lnTo>
                      <a:pt x="153" y="60"/>
                    </a:lnTo>
                    <a:lnTo>
                      <a:pt x="127" y="98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51" y="204"/>
                    </a:lnTo>
                    <a:lnTo>
                      <a:pt x="26" y="239"/>
                    </a:lnTo>
                    <a:lnTo>
                      <a:pt x="1" y="273"/>
                    </a:lnTo>
                    <a:lnTo>
                      <a:pt x="1" y="273"/>
                    </a:lnTo>
                    <a:lnTo>
                      <a:pt x="0" y="276"/>
                    </a:lnTo>
                    <a:lnTo>
                      <a:pt x="1" y="279"/>
                    </a:lnTo>
                    <a:lnTo>
                      <a:pt x="1" y="280"/>
                    </a:lnTo>
                    <a:lnTo>
                      <a:pt x="4" y="281"/>
                    </a:lnTo>
                    <a:lnTo>
                      <a:pt x="8" y="282"/>
                    </a:lnTo>
                    <a:lnTo>
                      <a:pt x="9" y="281"/>
                    </a:lnTo>
                    <a:lnTo>
                      <a:pt x="12" y="280"/>
                    </a:lnTo>
                    <a:lnTo>
                      <a:pt x="12" y="280"/>
                    </a:lnTo>
                    <a:lnTo>
                      <a:pt x="34" y="247"/>
                    </a:lnTo>
                    <a:lnTo>
                      <a:pt x="58" y="214"/>
                    </a:lnTo>
                    <a:lnTo>
                      <a:pt x="105" y="149"/>
                    </a:lnTo>
                    <a:lnTo>
                      <a:pt x="105" y="149"/>
                    </a:lnTo>
                    <a:lnTo>
                      <a:pt x="128" y="116"/>
                    </a:lnTo>
                    <a:lnTo>
                      <a:pt x="152" y="84"/>
                    </a:lnTo>
                    <a:lnTo>
                      <a:pt x="152" y="84"/>
                    </a:lnTo>
                    <a:lnTo>
                      <a:pt x="166" y="64"/>
                    </a:lnTo>
                    <a:lnTo>
                      <a:pt x="181" y="46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3" y="8"/>
                    </a:lnTo>
                    <a:lnTo>
                      <a:pt x="213" y="7"/>
                    </a:lnTo>
                    <a:lnTo>
                      <a:pt x="212" y="3"/>
                    </a:lnTo>
                    <a:lnTo>
                      <a:pt x="209" y="1"/>
                    </a:lnTo>
                    <a:lnTo>
                      <a:pt x="208" y="0"/>
                    </a:lnTo>
                    <a:lnTo>
                      <a:pt x="205" y="1"/>
                    </a:lnTo>
                    <a:lnTo>
                      <a:pt x="204" y="3"/>
                    </a:lnTo>
                    <a:lnTo>
                      <a:pt x="20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9" name="Freeform 217"/>
              <p:cNvSpPr/>
              <p:nvPr/>
            </p:nvSpPr>
            <p:spPr bwMode="auto">
              <a:xfrm>
                <a:off x="3478214" y="4660901"/>
                <a:ext cx="66675" cy="88900"/>
              </a:xfrm>
              <a:custGeom>
                <a:avLst/>
                <a:gdLst/>
                <a:ahLst/>
                <a:cxnLst>
                  <a:cxn ang="0">
                    <a:pos x="158" y="3"/>
                  </a:cxn>
                  <a:cxn ang="0">
                    <a:pos x="158" y="3"/>
                  </a:cxn>
                  <a:cxn ang="0">
                    <a:pos x="136" y="27"/>
                  </a:cxn>
                  <a:cxn ang="0">
                    <a:pos x="115" y="53"/>
                  </a:cxn>
                  <a:cxn ang="0">
                    <a:pos x="94" y="79"/>
                  </a:cxn>
                  <a:cxn ang="0">
                    <a:pos x="74" y="106"/>
                  </a:cxn>
                  <a:cxn ang="0">
                    <a:pos x="38" y="161"/>
                  </a:cxn>
                  <a:cxn ang="0">
                    <a:pos x="1" y="218"/>
                  </a:cxn>
                  <a:cxn ang="0">
                    <a:pos x="1" y="218"/>
                  </a:cxn>
                  <a:cxn ang="0">
                    <a:pos x="0" y="219"/>
                  </a:cxn>
                  <a:cxn ang="0">
                    <a:pos x="1" y="221"/>
                  </a:cxn>
                  <a:cxn ang="0">
                    <a:pos x="1" y="223"/>
                  </a:cxn>
                  <a:cxn ang="0">
                    <a:pos x="4" y="224"/>
                  </a:cxn>
                  <a:cxn ang="0">
                    <a:pos x="8" y="225"/>
                  </a:cxn>
                  <a:cxn ang="0">
                    <a:pos x="9" y="224"/>
                  </a:cxn>
                  <a:cxn ang="0">
                    <a:pos x="12" y="223"/>
                  </a:cxn>
                  <a:cxn ang="0">
                    <a:pos x="12" y="223"/>
                  </a:cxn>
                  <a:cxn ang="0">
                    <a:pos x="47" y="168"/>
                  </a:cxn>
                  <a:cxn ang="0">
                    <a:pos x="84" y="113"/>
                  </a:cxn>
                  <a:cxn ang="0">
                    <a:pos x="103" y="87"/>
                  </a:cxn>
                  <a:cxn ang="0">
                    <a:pos x="123" y="61"/>
                  </a:cxn>
                  <a:cxn ang="0">
                    <a:pos x="144" y="34"/>
                  </a:cxn>
                  <a:cxn ang="0">
                    <a:pos x="166" y="11"/>
                  </a:cxn>
                  <a:cxn ang="0">
                    <a:pos x="166" y="11"/>
                  </a:cxn>
                  <a:cxn ang="0">
                    <a:pos x="167" y="8"/>
                  </a:cxn>
                  <a:cxn ang="0">
                    <a:pos x="167" y="7"/>
                  </a:cxn>
                  <a:cxn ang="0">
                    <a:pos x="166" y="3"/>
                  </a:cxn>
                  <a:cxn ang="0">
                    <a:pos x="162" y="0"/>
                  </a:cxn>
                  <a:cxn ang="0">
                    <a:pos x="161" y="2"/>
                  </a:cxn>
                  <a:cxn ang="0">
                    <a:pos x="158" y="3"/>
                  </a:cxn>
                  <a:cxn ang="0">
                    <a:pos x="158" y="3"/>
                  </a:cxn>
                </a:cxnLst>
                <a:rect l="0" t="0" r="r" b="b"/>
                <a:pathLst>
                  <a:path w="167" h="225">
                    <a:moveTo>
                      <a:pt x="158" y="3"/>
                    </a:moveTo>
                    <a:lnTo>
                      <a:pt x="158" y="3"/>
                    </a:lnTo>
                    <a:lnTo>
                      <a:pt x="136" y="27"/>
                    </a:lnTo>
                    <a:lnTo>
                      <a:pt x="115" y="53"/>
                    </a:lnTo>
                    <a:lnTo>
                      <a:pt x="94" y="79"/>
                    </a:lnTo>
                    <a:lnTo>
                      <a:pt x="74" y="106"/>
                    </a:lnTo>
                    <a:lnTo>
                      <a:pt x="38" y="161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19"/>
                    </a:lnTo>
                    <a:lnTo>
                      <a:pt x="1" y="221"/>
                    </a:lnTo>
                    <a:lnTo>
                      <a:pt x="1" y="223"/>
                    </a:lnTo>
                    <a:lnTo>
                      <a:pt x="4" y="224"/>
                    </a:lnTo>
                    <a:lnTo>
                      <a:pt x="8" y="225"/>
                    </a:lnTo>
                    <a:lnTo>
                      <a:pt x="9" y="224"/>
                    </a:lnTo>
                    <a:lnTo>
                      <a:pt x="12" y="223"/>
                    </a:lnTo>
                    <a:lnTo>
                      <a:pt x="12" y="223"/>
                    </a:lnTo>
                    <a:lnTo>
                      <a:pt x="47" y="168"/>
                    </a:lnTo>
                    <a:lnTo>
                      <a:pt x="84" y="113"/>
                    </a:lnTo>
                    <a:lnTo>
                      <a:pt x="103" y="87"/>
                    </a:lnTo>
                    <a:lnTo>
                      <a:pt x="123" y="61"/>
                    </a:lnTo>
                    <a:lnTo>
                      <a:pt x="144" y="34"/>
                    </a:lnTo>
                    <a:lnTo>
                      <a:pt x="166" y="11"/>
                    </a:lnTo>
                    <a:lnTo>
                      <a:pt x="166" y="11"/>
                    </a:lnTo>
                    <a:lnTo>
                      <a:pt x="167" y="8"/>
                    </a:lnTo>
                    <a:lnTo>
                      <a:pt x="167" y="7"/>
                    </a:lnTo>
                    <a:lnTo>
                      <a:pt x="166" y="3"/>
                    </a:lnTo>
                    <a:lnTo>
                      <a:pt x="162" y="0"/>
                    </a:lnTo>
                    <a:lnTo>
                      <a:pt x="161" y="2"/>
                    </a:lnTo>
                    <a:lnTo>
                      <a:pt x="158" y="3"/>
                    </a:lnTo>
                    <a:lnTo>
                      <a:pt x="15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0" name="Freeform 218"/>
              <p:cNvSpPr/>
              <p:nvPr/>
            </p:nvSpPr>
            <p:spPr bwMode="auto">
              <a:xfrm>
                <a:off x="3498851" y="4692651"/>
                <a:ext cx="47625" cy="63500"/>
              </a:xfrm>
              <a:custGeom>
                <a:avLst/>
                <a:gdLst/>
                <a:ahLst/>
                <a:cxnLst>
                  <a:cxn ang="0">
                    <a:pos x="108" y="2"/>
                  </a:cxn>
                  <a:cxn ang="0">
                    <a:pos x="108" y="2"/>
                  </a:cxn>
                  <a:cxn ang="0">
                    <a:pos x="96" y="22"/>
                  </a:cxn>
                  <a:cxn ang="0">
                    <a:pos x="83" y="40"/>
                  </a:cxn>
                  <a:cxn ang="0">
                    <a:pos x="55" y="78"/>
                  </a:cxn>
                  <a:cxn ang="0">
                    <a:pos x="55" y="78"/>
                  </a:cxn>
                  <a:cxn ang="0">
                    <a:pos x="41" y="95"/>
                  </a:cxn>
                  <a:cxn ang="0">
                    <a:pos x="27" y="113"/>
                  </a:cxn>
                  <a:cxn ang="0">
                    <a:pos x="12" y="130"/>
                  </a:cxn>
                  <a:cxn ang="0">
                    <a:pos x="7" y="141"/>
                  </a:cxn>
                  <a:cxn ang="0">
                    <a:pos x="2" y="150"/>
                  </a:cxn>
                  <a:cxn ang="0">
                    <a:pos x="2" y="150"/>
                  </a:cxn>
                  <a:cxn ang="0">
                    <a:pos x="0" y="153"/>
                  </a:cxn>
                  <a:cxn ang="0">
                    <a:pos x="2" y="155"/>
                  </a:cxn>
                  <a:cxn ang="0">
                    <a:pos x="4" y="158"/>
                  </a:cxn>
                  <a:cxn ang="0">
                    <a:pos x="6" y="159"/>
                  </a:cxn>
                  <a:cxn ang="0">
                    <a:pos x="8" y="159"/>
                  </a:cxn>
                  <a:cxn ang="0">
                    <a:pos x="10" y="158"/>
                  </a:cxn>
                  <a:cxn ang="0">
                    <a:pos x="11" y="156"/>
                  </a:cxn>
                  <a:cxn ang="0">
                    <a:pos x="11" y="156"/>
                  </a:cxn>
                  <a:cxn ang="0">
                    <a:pos x="16" y="147"/>
                  </a:cxn>
                  <a:cxn ang="0">
                    <a:pos x="21" y="139"/>
                  </a:cxn>
                  <a:cxn ang="0">
                    <a:pos x="33" y="122"/>
                  </a:cxn>
                  <a:cxn ang="0">
                    <a:pos x="46" y="107"/>
                  </a:cxn>
                  <a:cxn ang="0">
                    <a:pos x="59" y="91"/>
                  </a:cxn>
                  <a:cxn ang="0">
                    <a:pos x="59" y="91"/>
                  </a:cxn>
                  <a:cxn ang="0">
                    <a:pos x="89" y="51"/>
                  </a:cxn>
                  <a:cxn ang="0">
                    <a:pos x="104" y="30"/>
                  </a:cxn>
                  <a:cxn ang="0">
                    <a:pos x="118" y="7"/>
                  </a:cxn>
                  <a:cxn ang="0">
                    <a:pos x="118" y="7"/>
                  </a:cxn>
                  <a:cxn ang="0">
                    <a:pos x="118" y="5"/>
                  </a:cxn>
                  <a:cxn ang="0">
                    <a:pos x="118" y="3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10" y="0"/>
                  </a:cxn>
                  <a:cxn ang="0">
                    <a:pos x="108" y="2"/>
                  </a:cxn>
                  <a:cxn ang="0">
                    <a:pos x="108" y="2"/>
                  </a:cxn>
                </a:cxnLst>
                <a:rect l="0" t="0" r="r" b="b"/>
                <a:pathLst>
                  <a:path w="118" h="159">
                    <a:moveTo>
                      <a:pt x="108" y="2"/>
                    </a:moveTo>
                    <a:lnTo>
                      <a:pt x="108" y="2"/>
                    </a:lnTo>
                    <a:lnTo>
                      <a:pt x="96" y="22"/>
                    </a:lnTo>
                    <a:lnTo>
                      <a:pt x="83" y="40"/>
                    </a:lnTo>
                    <a:lnTo>
                      <a:pt x="55" y="78"/>
                    </a:lnTo>
                    <a:lnTo>
                      <a:pt x="55" y="78"/>
                    </a:lnTo>
                    <a:lnTo>
                      <a:pt x="41" y="95"/>
                    </a:lnTo>
                    <a:lnTo>
                      <a:pt x="27" y="113"/>
                    </a:lnTo>
                    <a:lnTo>
                      <a:pt x="12" y="130"/>
                    </a:lnTo>
                    <a:lnTo>
                      <a:pt x="7" y="141"/>
                    </a:lnTo>
                    <a:lnTo>
                      <a:pt x="2" y="150"/>
                    </a:lnTo>
                    <a:lnTo>
                      <a:pt x="2" y="150"/>
                    </a:lnTo>
                    <a:lnTo>
                      <a:pt x="0" y="153"/>
                    </a:lnTo>
                    <a:lnTo>
                      <a:pt x="2" y="155"/>
                    </a:lnTo>
                    <a:lnTo>
                      <a:pt x="4" y="158"/>
                    </a:lnTo>
                    <a:lnTo>
                      <a:pt x="6" y="159"/>
                    </a:lnTo>
                    <a:lnTo>
                      <a:pt x="8" y="159"/>
                    </a:lnTo>
                    <a:lnTo>
                      <a:pt x="10" y="158"/>
                    </a:lnTo>
                    <a:lnTo>
                      <a:pt x="11" y="156"/>
                    </a:lnTo>
                    <a:lnTo>
                      <a:pt x="11" y="156"/>
                    </a:lnTo>
                    <a:lnTo>
                      <a:pt x="16" y="147"/>
                    </a:lnTo>
                    <a:lnTo>
                      <a:pt x="21" y="139"/>
                    </a:lnTo>
                    <a:lnTo>
                      <a:pt x="33" y="122"/>
                    </a:lnTo>
                    <a:lnTo>
                      <a:pt x="46" y="107"/>
                    </a:lnTo>
                    <a:lnTo>
                      <a:pt x="59" y="91"/>
                    </a:lnTo>
                    <a:lnTo>
                      <a:pt x="59" y="91"/>
                    </a:lnTo>
                    <a:lnTo>
                      <a:pt x="89" y="51"/>
                    </a:lnTo>
                    <a:lnTo>
                      <a:pt x="104" y="30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5"/>
                    </a:lnTo>
                    <a:lnTo>
                      <a:pt x="118" y="3"/>
                    </a:lnTo>
                    <a:lnTo>
                      <a:pt x="116" y="0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8" y="2"/>
                    </a:lnTo>
                    <a:lnTo>
                      <a:pt x="10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1" name="Freeform 219"/>
              <p:cNvSpPr/>
              <p:nvPr/>
            </p:nvSpPr>
            <p:spPr bwMode="auto">
              <a:xfrm>
                <a:off x="3262314" y="4518026"/>
                <a:ext cx="4763" cy="2698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10" y="67"/>
                  </a:cxn>
                  <a:cxn ang="0">
                    <a:pos x="11" y="66"/>
                  </a:cxn>
                  <a:cxn ang="0">
                    <a:pos x="11" y="63"/>
                  </a:cxn>
                  <a:cxn ang="0">
                    <a:pos x="11" y="6"/>
                  </a:cxn>
                  <a:cxn ang="0">
                    <a:pos x="11" y="6"/>
                  </a:cxn>
                  <a:cxn ang="0">
                    <a:pos x="11" y="3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1" h="68">
                    <a:moveTo>
                      <a:pt x="0" y="6"/>
                    </a:moveTo>
                    <a:lnTo>
                      <a:pt x="0" y="63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10" y="67"/>
                    </a:lnTo>
                    <a:lnTo>
                      <a:pt x="11" y="66"/>
                    </a:lnTo>
                    <a:lnTo>
                      <a:pt x="11" y="63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2" name="Freeform 220"/>
              <p:cNvSpPr/>
              <p:nvPr/>
            </p:nvSpPr>
            <p:spPr bwMode="auto">
              <a:xfrm>
                <a:off x="3303589" y="4541838"/>
                <a:ext cx="7938" cy="22225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9" y="17"/>
                  </a:cxn>
                  <a:cxn ang="0">
                    <a:pos x="5" y="27"/>
                  </a:cxn>
                  <a:cxn ang="0">
                    <a:pos x="1" y="39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1" y="55"/>
                  </a:cxn>
                  <a:cxn ang="0">
                    <a:pos x="5" y="56"/>
                  </a:cxn>
                  <a:cxn ang="0">
                    <a:pos x="9" y="55"/>
                  </a:cxn>
                  <a:cxn ang="0">
                    <a:pos x="10" y="54"/>
                  </a:cxn>
                  <a:cxn ang="0">
                    <a:pos x="12" y="51"/>
                  </a:cxn>
                  <a:cxn ang="0">
                    <a:pos x="12" y="51"/>
                  </a:cxn>
                  <a:cxn ang="0">
                    <a:pos x="13" y="39"/>
                  </a:cxn>
                  <a:cxn ang="0">
                    <a:pos x="17" y="27"/>
                  </a:cxn>
                  <a:cxn ang="0">
                    <a:pos x="21" y="17"/>
                  </a:cxn>
                  <a:cxn ang="0">
                    <a:pos x="22" y="5"/>
                  </a:cxn>
                  <a:cxn ang="0">
                    <a:pos x="22" y="5"/>
                  </a:cxn>
                  <a:cxn ang="0">
                    <a:pos x="22" y="3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2" h="56">
                    <a:moveTo>
                      <a:pt x="12" y="5"/>
                    </a:moveTo>
                    <a:lnTo>
                      <a:pt x="12" y="5"/>
                    </a:lnTo>
                    <a:lnTo>
                      <a:pt x="9" y="17"/>
                    </a:lnTo>
                    <a:lnTo>
                      <a:pt x="5" y="27"/>
                    </a:lnTo>
                    <a:lnTo>
                      <a:pt x="1" y="39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1" y="55"/>
                    </a:lnTo>
                    <a:lnTo>
                      <a:pt x="5" y="56"/>
                    </a:lnTo>
                    <a:lnTo>
                      <a:pt x="9" y="55"/>
                    </a:lnTo>
                    <a:lnTo>
                      <a:pt x="10" y="54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13" y="39"/>
                    </a:lnTo>
                    <a:lnTo>
                      <a:pt x="17" y="27"/>
                    </a:lnTo>
                    <a:lnTo>
                      <a:pt x="21" y="17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3" name="Freeform 221"/>
              <p:cNvSpPr/>
              <p:nvPr/>
            </p:nvSpPr>
            <p:spPr bwMode="auto">
              <a:xfrm>
                <a:off x="3335339" y="4573588"/>
                <a:ext cx="12700" cy="34925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2" y="15"/>
                  </a:cxn>
                  <a:cxn ang="0">
                    <a:pos x="21" y="25"/>
                  </a:cxn>
                  <a:cxn ang="0">
                    <a:pos x="16" y="44"/>
                  </a:cxn>
                  <a:cxn ang="0">
                    <a:pos x="9" y="64"/>
                  </a:cxn>
                  <a:cxn ang="0">
                    <a:pos x="1" y="82"/>
                  </a:cxn>
                  <a:cxn ang="0">
                    <a:pos x="1" y="82"/>
                  </a:cxn>
                  <a:cxn ang="0">
                    <a:pos x="0" y="85"/>
                  </a:cxn>
                  <a:cxn ang="0">
                    <a:pos x="0" y="86"/>
                  </a:cxn>
                  <a:cxn ang="0">
                    <a:pos x="4" y="90"/>
                  </a:cxn>
                  <a:cxn ang="0">
                    <a:pos x="5" y="90"/>
                  </a:cxn>
                  <a:cxn ang="0">
                    <a:pos x="8" y="90"/>
                  </a:cxn>
                  <a:cxn ang="0">
                    <a:pos x="9" y="90"/>
                  </a:cxn>
                  <a:cxn ang="0">
                    <a:pos x="10" y="87"/>
                  </a:cxn>
                  <a:cxn ang="0">
                    <a:pos x="10" y="87"/>
                  </a:cxn>
                  <a:cxn ang="0">
                    <a:pos x="19" y="68"/>
                  </a:cxn>
                  <a:cxn ang="0">
                    <a:pos x="27" y="48"/>
                  </a:cxn>
                  <a:cxn ang="0">
                    <a:pos x="33" y="26"/>
                  </a:cxn>
                  <a:cxn ang="0">
                    <a:pos x="34" y="15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90">
                    <a:moveTo>
                      <a:pt x="23" y="5"/>
                    </a:moveTo>
                    <a:lnTo>
                      <a:pt x="23" y="5"/>
                    </a:lnTo>
                    <a:lnTo>
                      <a:pt x="22" y="15"/>
                    </a:lnTo>
                    <a:lnTo>
                      <a:pt x="21" y="25"/>
                    </a:lnTo>
                    <a:lnTo>
                      <a:pt x="16" y="44"/>
                    </a:lnTo>
                    <a:lnTo>
                      <a:pt x="9" y="64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0" y="85"/>
                    </a:lnTo>
                    <a:lnTo>
                      <a:pt x="0" y="86"/>
                    </a:lnTo>
                    <a:lnTo>
                      <a:pt x="4" y="90"/>
                    </a:lnTo>
                    <a:lnTo>
                      <a:pt x="5" y="90"/>
                    </a:lnTo>
                    <a:lnTo>
                      <a:pt x="8" y="90"/>
                    </a:lnTo>
                    <a:lnTo>
                      <a:pt x="9" y="90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9" y="68"/>
                    </a:lnTo>
                    <a:lnTo>
                      <a:pt x="27" y="48"/>
                    </a:lnTo>
                    <a:lnTo>
                      <a:pt x="33" y="26"/>
                    </a:lnTo>
                    <a:lnTo>
                      <a:pt x="34" y="15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4" name="Freeform 222"/>
              <p:cNvSpPr/>
              <p:nvPr/>
            </p:nvSpPr>
            <p:spPr bwMode="auto">
              <a:xfrm>
                <a:off x="3271839" y="4672013"/>
                <a:ext cx="12700" cy="2698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1" y="13"/>
                  </a:cxn>
                  <a:cxn ang="0">
                    <a:pos x="19" y="19"/>
                  </a:cxn>
                  <a:cxn ang="0">
                    <a:pos x="12" y="34"/>
                  </a:cxn>
                  <a:cxn ang="0">
                    <a:pos x="4" y="47"/>
                  </a:cxn>
                  <a:cxn ang="0">
                    <a:pos x="2" y="55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2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3" y="55"/>
                  </a:cxn>
                  <a:cxn ang="0">
                    <a:pos x="16" y="47"/>
                  </a:cxn>
                  <a:cxn ang="0">
                    <a:pos x="22" y="34"/>
                  </a:cxn>
                  <a:cxn ang="0">
                    <a:pos x="30" y="21"/>
                  </a:cxn>
                  <a:cxn ang="0">
                    <a:pos x="33" y="13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2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68">
                    <a:moveTo>
                      <a:pt x="22" y="5"/>
                    </a:moveTo>
                    <a:lnTo>
                      <a:pt x="22" y="5"/>
                    </a:lnTo>
                    <a:lnTo>
                      <a:pt x="21" y="13"/>
                    </a:lnTo>
                    <a:lnTo>
                      <a:pt x="19" y="19"/>
                    </a:lnTo>
                    <a:lnTo>
                      <a:pt x="12" y="34"/>
                    </a:lnTo>
                    <a:lnTo>
                      <a:pt x="4" y="47"/>
                    </a:lnTo>
                    <a:lnTo>
                      <a:pt x="2" y="5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2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3" y="55"/>
                    </a:lnTo>
                    <a:lnTo>
                      <a:pt x="16" y="47"/>
                    </a:lnTo>
                    <a:lnTo>
                      <a:pt x="22" y="34"/>
                    </a:lnTo>
                    <a:lnTo>
                      <a:pt x="30" y="21"/>
                    </a:lnTo>
                    <a:lnTo>
                      <a:pt x="33" y="13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2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5" name="Freeform 223"/>
              <p:cNvSpPr/>
              <p:nvPr/>
            </p:nvSpPr>
            <p:spPr bwMode="auto">
              <a:xfrm>
                <a:off x="3316289" y="4681538"/>
                <a:ext cx="9525" cy="26988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9" y="21"/>
                  </a:cxn>
                  <a:cxn ang="0">
                    <a:pos x="7" y="34"/>
                  </a:cxn>
                  <a:cxn ang="0">
                    <a:pos x="3" y="48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3" y="48"/>
                  </a:cxn>
                  <a:cxn ang="0">
                    <a:pos x="17" y="34"/>
                  </a:cxn>
                  <a:cxn ang="0">
                    <a:pos x="21" y="21"/>
                  </a:cxn>
                  <a:cxn ang="0">
                    <a:pos x="24" y="5"/>
                  </a:cxn>
                  <a:cxn ang="0">
                    <a:pos x="24" y="5"/>
                  </a:cxn>
                  <a:cxn ang="0">
                    <a:pos x="22" y="4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2" y="4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4" h="68">
                    <a:moveTo>
                      <a:pt x="12" y="5"/>
                    </a:moveTo>
                    <a:lnTo>
                      <a:pt x="12" y="5"/>
                    </a:lnTo>
                    <a:lnTo>
                      <a:pt x="9" y="21"/>
                    </a:lnTo>
                    <a:lnTo>
                      <a:pt x="7" y="34"/>
                    </a:lnTo>
                    <a:lnTo>
                      <a:pt x="3" y="48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3" y="48"/>
                    </a:lnTo>
                    <a:lnTo>
                      <a:pt x="17" y="34"/>
                    </a:lnTo>
                    <a:lnTo>
                      <a:pt x="21" y="21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4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2" y="4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6" name="Freeform 224"/>
              <p:cNvSpPr/>
              <p:nvPr/>
            </p:nvSpPr>
            <p:spPr bwMode="auto">
              <a:xfrm>
                <a:off x="3652839" y="4573588"/>
                <a:ext cx="22225" cy="31750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1" y="0"/>
                  </a:cxn>
                  <a:cxn ang="0">
                    <a:pos x="46" y="0"/>
                  </a:cxn>
                  <a:cxn ang="0">
                    <a:pos x="41" y="2"/>
                  </a:cxn>
                  <a:cxn ang="0">
                    <a:pos x="35" y="5"/>
                  </a:cxn>
                  <a:cxn ang="0">
                    <a:pos x="30" y="8"/>
                  </a:cxn>
                  <a:cxn ang="0">
                    <a:pos x="22" y="17"/>
                  </a:cxn>
                  <a:cxn ang="0">
                    <a:pos x="14" y="27"/>
                  </a:cxn>
                  <a:cxn ang="0">
                    <a:pos x="9" y="39"/>
                  </a:cxn>
                  <a:cxn ang="0">
                    <a:pos x="4" y="51"/>
                  </a:cxn>
                  <a:cxn ang="0">
                    <a:pos x="1" y="63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5" y="80"/>
                  </a:cxn>
                  <a:cxn ang="0">
                    <a:pos x="9" y="78"/>
                  </a:cxn>
                  <a:cxn ang="0">
                    <a:pos x="11" y="76"/>
                  </a:cxn>
                  <a:cxn ang="0">
                    <a:pos x="12" y="73"/>
                  </a:cxn>
                  <a:cxn ang="0">
                    <a:pos x="12" y="73"/>
                  </a:cxn>
                  <a:cxn ang="0">
                    <a:pos x="13" y="65"/>
                  </a:cxn>
                  <a:cxn ang="0">
                    <a:pos x="14" y="56"/>
                  </a:cxn>
                  <a:cxn ang="0">
                    <a:pos x="18" y="46"/>
                  </a:cxn>
                  <a:cxn ang="0">
                    <a:pos x="22" y="35"/>
                  </a:cxn>
                  <a:cxn ang="0">
                    <a:pos x="29" y="26"/>
                  </a:cxn>
                  <a:cxn ang="0">
                    <a:pos x="35" y="18"/>
                  </a:cxn>
                  <a:cxn ang="0">
                    <a:pos x="43" y="13"/>
                  </a:cxn>
                  <a:cxn ang="0">
                    <a:pos x="47" y="12"/>
                  </a:cxn>
                  <a:cxn ang="0">
                    <a:pos x="51" y="10"/>
                  </a:cxn>
                  <a:cxn ang="0">
                    <a:pos x="51" y="10"/>
                  </a:cxn>
                  <a:cxn ang="0">
                    <a:pos x="54" y="10"/>
                  </a:cxn>
                  <a:cxn ang="0">
                    <a:pos x="56" y="9"/>
                  </a:cxn>
                  <a:cxn ang="0">
                    <a:pos x="58" y="5"/>
                  </a:cxn>
                  <a:cxn ang="0">
                    <a:pos x="56" y="1"/>
                  </a:cxn>
                  <a:cxn ang="0">
                    <a:pos x="54" y="0"/>
                  </a:cxn>
                  <a:cxn ang="0">
                    <a:pos x="51" y="0"/>
                  </a:cxn>
                  <a:cxn ang="0">
                    <a:pos x="51" y="0"/>
                  </a:cxn>
                </a:cxnLst>
                <a:rect l="0" t="0" r="r" b="b"/>
                <a:pathLst>
                  <a:path w="58" h="80">
                    <a:moveTo>
                      <a:pt x="51" y="0"/>
                    </a:moveTo>
                    <a:lnTo>
                      <a:pt x="51" y="0"/>
                    </a:lnTo>
                    <a:lnTo>
                      <a:pt x="46" y="0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0" y="8"/>
                    </a:lnTo>
                    <a:lnTo>
                      <a:pt x="22" y="17"/>
                    </a:lnTo>
                    <a:lnTo>
                      <a:pt x="14" y="27"/>
                    </a:lnTo>
                    <a:lnTo>
                      <a:pt x="9" y="39"/>
                    </a:lnTo>
                    <a:lnTo>
                      <a:pt x="4" y="51"/>
                    </a:lnTo>
                    <a:lnTo>
                      <a:pt x="1" y="6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5" y="80"/>
                    </a:lnTo>
                    <a:lnTo>
                      <a:pt x="9" y="78"/>
                    </a:lnTo>
                    <a:lnTo>
                      <a:pt x="11" y="76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3" y="65"/>
                    </a:lnTo>
                    <a:lnTo>
                      <a:pt x="14" y="56"/>
                    </a:lnTo>
                    <a:lnTo>
                      <a:pt x="18" y="46"/>
                    </a:lnTo>
                    <a:lnTo>
                      <a:pt x="22" y="35"/>
                    </a:lnTo>
                    <a:lnTo>
                      <a:pt x="29" y="26"/>
                    </a:lnTo>
                    <a:lnTo>
                      <a:pt x="35" y="18"/>
                    </a:lnTo>
                    <a:lnTo>
                      <a:pt x="43" y="13"/>
                    </a:lnTo>
                    <a:lnTo>
                      <a:pt x="47" y="12"/>
                    </a:lnTo>
                    <a:lnTo>
                      <a:pt x="51" y="10"/>
                    </a:lnTo>
                    <a:lnTo>
                      <a:pt x="51" y="10"/>
                    </a:lnTo>
                    <a:lnTo>
                      <a:pt x="54" y="10"/>
                    </a:lnTo>
                    <a:lnTo>
                      <a:pt x="56" y="9"/>
                    </a:lnTo>
                    <a:lnTo>
                      <a:pt x="58" y="5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7" name="Freeform 225"/>
              <p:cNvSpPr/>
              <p:nvPr/>
            </p:nvSpPr>
            <p:spPr bwMode="auto">
              <a:xfrm>
                <a:off x="3702051" y="4581526"/>
                <a:ext cx="9525" cy="26988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9" y="20"/>
                  </a:cxn>
                  <a:cxn ang="0">
                    <a:pos x="6" y="34"/>
                  </a:cxn>
                  <a:cxn ang="0">
                    <a:pos x="2" y="48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0" y="65"/>
                  </a:cxn>
                  <a:cxn ang="0">
                    <a:pos x="11" y="63"/>
                  </a:cxn>
                  <a:cxn ang="0">
                    <a:pos x="11" y="63"/>
                  </a:cxn>
                  <a:cxn ang="0">
                    <a:pos x="13" y="48"/>
                  </a:cxn>
                  <a:cxn ang="0">
                    <a:pos x="17" y="34"/>
                  </a:cxn>
                  <a:cxn ang="0">
                    <a:pos x="21" y="20"/>
                  </a:cxn>
                  <a:cxn ang="0">
                    <a:pos x="23" y="5"/>
                  </a:cxn>
                  <a:cxn ang="0">
                    <a:pos x="23" y="5"/>
                  </a:cxn>
                  <a:cxn ang="0">
                    <a:pos x="22" y="4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1" y="4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23" h="68">
                    <a:moveTo>
                      <a:pt x="11" y="5"/>
                    </a:moveTo>
                    <a:lnTo>
                      <a:pt x="11" y="5"/>
                    </a:lnTo>
                    <a:lnTo>
                      <a:pt x="9" y="20"/>
                    </a:lnTo>
                    <a:lnTo>
                      <a:pt x="6" y="34"/>
                    </a:lnTo>
                    <a:lnTo>
                      <a:pt x="2" y="48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0" y="65"/>
                    </a:lnTo>
                    <a:lnTo>
                      <a:pt x="11" y="63"/>
                    </a:lnTo>
                    <a:lnTo>
                      <a:pt x="11" y="63"/>
                    </a:lnTo>
                    <a:lnTo>
                      <a:pt x="13" y="48"/>
                    </a:lnTo>
                    <a:lnTo>
                      <a:pt x="17" y="34"/>
                    </a:lnTo>
                    <a:lnTo>
                      <a:pt x="21" y="20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2" y="4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8" name="Freeform 226"/>
              <p:cNvSpPr/>
              <p:nvPr/>
            </p:nvSpPr>
            <p:spPr bwMode="auto">
              <a:xfrm>
                <a:off x="3733801" y="4586288"/>
                <a:ext cx="22225" cy="31750"/>
              </a:xfrm>
              <a:custGeom>
                <a:avLst/>
                <a:gdLst/>
                <a:ahLst/>
                <a:cxnLst>
                  <a:cxn ang="0">
                    <a:pos x="48" y="1"/>
                  </a:cxn>
                  <a:cxn ang="0">
                    <a:pos x="48" y="1"/>
                  </a:cxn>
                  <a:cxn ang="0">
                    <a:pos x="41" y="9"/>
                  </a:cxn>
                  <a:cxn ang="0">
                    <a:pos x="36" y="18"/>
                  </a:cxn>
                  <a:cxn ang="0">
                    <a:pos x="27" y="36"/>
                  </a:cxn>
                  <a:cxn ang="0">
                    <a:pos x="27" y="36"/>
                  </a:cxn>
                  <a:cxn ang="0">
                    <a:pos x="23" y="46"/>
                  </a:cxn>
                  <a:cxn ang="0">
                    <a:pos x="17" y="55"/>
                  </a:cxn>
                  <a:cxn ang="0">
                    <a:pos x="12" y="63"/>
                  </a:cxn>
                  <a:cxn ang="0">
                    <a:pos x="8" y="66"/>
                  </a:cxn>
                  <a:cxn ang="0">
                    <a:pos x="3" y="69"/>
                  </a:cxn>
                  <a:cxn ang="0">
                    <a:pos x="3" y="69"/>
                  </a:cxn>
                  <a:cxn ang="0">
                    <a:pos x="2" y="70"/>
                  </a:cxn>
                  <a:cxn ang="0">
                    <a:pos x="0" y="73"/>
                  </a:cxn>
                  <a:cxn ang="0">
                    <a:pos x="2" y="77"/>
                  </a:cxn>
                  <a:cxn ang="0">
                    <a:pos x="4" y="80"/>
                  </a:cxn>
                  <a:cxn ang="0">
                    <a:pos x="7" y="80"/>
                  </a:cxn>
                  <a:cxn ang="0">
                    <a:pos x="10" y="78"/>
                  </a:cxn>
                  <a:cxn ang="0">
                    <a:pos x="10" y="78"/>
                  </a:cxn>
                  <a:cxn ang="0">
                    <a:pos x="17" y="73"/>
                  </a:cxn>
                  <a:cxn ang="0">
                    <a:pos x="25" y="65"/>
                  </a:cxn>
                  <a:cxn ang="0">
                    <a:pos x="31" y="56"/>
                  </a:cxn>
                  <a:cxn ang="0">
                    <a:pos x="36" y="47"/>
                  </a:cxn>
                  <a:cxn ang="0">
                    <a:pos x="45" y="27"/>
                  </a:cxn>
                  <a:cxn ang="0">
                    <a:pos x="50" y="18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58" y="8"/>
                  </a:cxn>
                  <a:cxn ang="0">
                    <a:pos x="58" y="5"/>
                  </a:cxn>
                  <a:cxn ang="0">
                    <a:pos x="55" y="1"/>
                  </a:cxn>
                  <a:cxn ang="0">
                    <a:pos x="53" y="0"/>
                  </a:cxn>
                  <a:cxn ang="0">
                    <a:pos x="50" y="0"/>
                  </a:cxn>
                  <a:cxn ang="0">
                    <a:pos x="48" y="1"/>
                  </a:cxn>
                  <a:cxn ang="0">
                    <a:pos x="48" y="1"/>
                  </a:cxn>
                </a:cxnLst>
                <a:rect l="0" t="0" r="r" b="b"/>
                <a:pathLst>
                  <a:path w="58" h="80">
                    <a:moveTo>
                      <a:pt x="48" y="1"/>
                    </a:moveTo>
                    <a:lnTo>
                      <a:pt x="48" y="1"/>
                    </a:lnTo>
                    <a:lnTo>
                      <a:pt x="41" y="9"/>
                    </a:lnTo>
                    <a:lnTo>
                      <a:pt x="36" y="18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3" y="46"/>
                    </a:lnTo>
                    <a:lnTo>
                      <a:pt x="17" y="55"/>
                    </a:lnTo>
                    <a:lnTo>
                      <a:pt x="12" y="63"/>
                    </a:lnTo>
                    <a:lnTo>
                      <a:pt x="8" y="66"/>
                    </a:lnTo>
                    <a:lnTo>
                      <a:pt x="3" y="69"/>
                    </a:lnTo>
                    <a:lnTo>
                      <a:pt x="3" y="69"/>
                    </a:lnTo>
                    <a:lnTo>
                      <a:pt x="2" y="70"/>
                    </a:lnTo>
                    <a:lnTo>
                      <a:pt x="0" y="73"/>
                    </a:lnTo>
                    <a:lnTo>
                      <a:pt x="2" y="77"/>
                    </a:lnTo>
                    <a:lnTo>
                      <a:pt x="4" y="80"/>
                    </a:lnTo>
                    <a:lnTo>
                      <a:pt x="7" y="80"/>
                    </a:lnTo>
                    <a:lnTo>
                      <a:pt x="10" y="78"/>
                    </a:lnTo>
                    <a:lnTo>
                      <a:pt x="10" y="78"/>
                    </a:lnTo>
                    <a:lnTo>
                      <a:pt x="17" y="73"/>
                    </a:lnTo>
                    <a:lnTo>
                      <a:pt x="25" y="65"/>
                    </a:lnTo>
                    <a:lnTo>
                      <a:pt x="31" y="56"/>
                    </a:lnTo>
                    <a:lnTo>
                      <a:pt x="36" y="47"/>
                    </a:lnTo>
                    <a:lnTo>
                      <a:pt x="45" y="27"/>
                    </a:lnTo>
                    <a:lnTo>
                      <a:pt x="50" y="18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8" y="8"/>
                    </a:lnTo>
                    <a:lnTo>
                      <a:pt x="58" y="5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4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9" name="Freeform 227"/>
              <p:cNvSpPr/>
              <p:nvPr/>
            </p:nvSpPr>
            <p:spPr bwMode="auto">
              <a:xfrm>
                <a:off x="3621089" y="4672013"/>
                <a:ext cx="12700" cy="26988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24" y="2"/>
                  </a:cxn>
                  <a:cxn ang="0">
                    <a:pos x="16" y="17"/>
                  </a:cxn>
                  <a:cxn ang="0">
                    <a:pos x="8" y="31"/>
                  </a:cxn>
                  <a:cxn ang="0">
                    <a:pos x="3" y="46"/>
                  </a:cxn>
                  <a:cxn ang="0">
                    <a:pos x="2" y="53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2" y="55"/>
                  </a:cxn>
                  <a:cxn ang="0">
                    <a:pos x="15" y="47"/>
                  </a:cxn>
                  <a:cxn ang="0">
                    <a:pos x="20" y="34"/>
                  </a:cxn>
                  <a:cxn ang="0">
                    <a:pos x="34" y="8"/>
                  </a:cxn>
                  <a:cxn ang="0">
                    <a:pos x="34" y="8"/>
                  </a:cxn>
                  <a:cxn ang="0">
                    <a:pos x="34" y="5"/>
                  </a:cxn>
                  <a:cxn ang="0">
                    <a:pos x="34" y="4"/>
                  </a:cxn>
                  <a:cxn ang="0">
                    <a:pos x="32" y="0"/>
                  </a:cxn>
                  <a:cxn ang="0">
                    <a:pos x="28" y="0"/>
                  </a:cxn>
                  <a:cxn ang="0">
                    <a:pos x="25" y="0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34" h="68">
                    <a:moveTo>
                      <a:pt x="24" y="2"/>
                    </a:moveTo>
                    <a:lnTo>
                      <a:pt x="24" y="2"/>
                    </a:lnTo>
                    <a:lnTo>
                      <a:pt x="16" y="17"/>
                    </a:lnTo>
                    <a:lnTo>
                      <a:pt x="8" y="31"/>
                    </a:lnTo>
                    <a:lnTo>
                      <a:pt x="3" y="46"/>
                    </a:lnTo>
                    <a:lnTo>
                      <a:pt x="2" y="5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2" y="55"/>
                    </a:lnTo>
                    <a:lnTo>
                      <a:pt x="15" y="47"/>
                    </a:lnTo>
                    <a:lnTo>
                      <a:pt x="20" y="3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5"/>
                    </a:lnTo>
                    <a:lnTo>
                      <a:pt x="34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0" name="Freeform 228"/>
              <p:cNvSpPr/>
              <p:nvPr/>
            </p:nvSpPr>
            <p:spPr bwMode="auto">
              <a:xfrm>
                <a:off x="3648076" y="4676776"/>
                <a:ext cx="17463" cy="14288"/>
              </a:xfrm>
              <a:custGeom>
                <a:avLst/>
                <a:gdLst/>
                <a:ahLst/>
                <a:cxnLst>
                  <a:cxn ang="0">
                    <a:pos x="37" y="3"/>
                  </a:cxn>
                  <a:cxn ang="0">
                    <a:pos x="37" y="3"/>
                  </a:cxn>
                  <a:cxn ang="0">
                    <a:pos x="29" y="8"/>
                  </a:cxn>
                  <a:cxn ang="0">
                    <a:pos x="20" y="13"/>
                  </a:cxn>
                  <a:cxn ang="0">
                    <a:pos x="11" y="19"/>
                  </a:cxn>
                  <a:cxn ang="0">
                    <a:pos x="3" y="25"/>
                  </a:cxn>
                  <a:cxn ang="0">
                    <a:pos x="3" y="25"/>
                  </a:cxn>
                  <a:cxn ang="0">
                    <a:pos x="2" y="28"/>
                  </a:cxn>
                  <a:cxn ang="0">
                    <a:pos x="0" y="29"/>
                  </a:cxn>
                  <a:cxn ang="0">
                    <a:pos x="3" y="33"/>
                  </a:cxn>
                  <a:cxn ang="0">
                    <a:pos x="7" y="36"/>
                  </a:cxn>
                  <a:cxn ang="0">
                    <a:pos x="8" y="34"/>
                  </a:cxn>
                  <a:cxn ang="0">
                    <a:pos x="11" y="33"/>
                  </a:cxn>
                  <a:cxn ang="0">
                    <a:pos x="11" y="33"/>
                  </a:cxn>
                  <a:cxn ang="0">
                    <a:pos x="19" y="28"/>
                  </a:cxn>
                  <a:cxn ang="0">
                    <a:pos x="28" y="23"/>
                  </a:cxn>
                  <a:cxn ang="0">
                    <a:pos x="37" y="17"/>
                  </a:cxn>
                  <a:cxn ang="0">
                    <a:pos x="45" y="11"/>
                  </a:cxn>
                  <a:cxn ang="0">
                    <a:pos x="45" y="11"/>
                  </a:cxn>
                  <a:cxn ang="0">
                    <a:pos x="46" y="8"/>
                  </a:cxn>
                  <a:cxn ang="0">
                    <a:pos x="46" y="7"/>
                  </a:cxn>
                  <a:cxn ang="0">
                    <a:pos x="45" y="3"/>
                  </a:cxn>
                  <a:cxn ang="0">
                    <a:pos x="41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7" y="3"/>
                  </a:cxn>
                </a:cxnLst>
                <a:rect l="0" t="0" r="r" b="b"/>
                <a:pathLst>
                  <a:path w="46" h="36">
                    <a:moveTo>
                      <a:pt x="37" y="3"/>
                    </a:moveTo>
                    <a:lnTo>
                      <a:pt x="37" y="3"/>
                    </a:lnTo>
                    <a:lnTo>
                      <a:pt x="29" y="8"/>
                    </a:lnTo>
                    <a:lnTo>
                      <a:pt x="20" y="13"/>
                    </a:lnTo>
                    <a:lnTo>
                      <a:pt x="11" y="19"/>
                    </a:lnTo>
                    <a:lnTo>
                      <a:pt x="3" y="25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29"/>
                    </a:lnTo>
                    <a:lnTo>
                      <a:pt x="3" y="33"/>
                    </a:lnTo>
                    <a:lnTo>
                      <a:pt x="7" y="36"/>
                    </a:lnTo>
                    <a:lnTo>
                      <a:pt x="8" y="34"/>
                    </a:lnTo>
                    <a:lnTo>
                      <a:pt x="11" y="33"/>
                    </a:lnTo>
                    <a:lnTo>
                      <a:pt x="11" y="33"/>
                    </a:lnTo>
                    <a:lnTo>
                      <a:pt x="19" y="28"/>
                    </a:lnTo>
                    <a:lnTo>
                      <a:pt x="28" y="23"/>
                    </a:lnTo>
                    <a:lnTo>
                      <a:pt x="37" y="17"/>
                    </a:lnTo>
                    <a:lnTo>
                      <a:pt x="45" y="11"/>
                    </a:lnTo>
                    <a:lnTo>
                      <a:pt x="45" y="11"/>
                    </a:lnTo>
                    <a:lnTo>
                      <a:pt x="46" y="8"/>
                    </a:lnTo>
                    <a:lnTo>
                      <a:pt x="46" y="7"/>
                    </a:lnTo>
                    <a:lnTo>
                      <a:pt x="45" y="3"/>
                    </a:lnTo>
                    <a:lnTo>
                      <a:pt x="41" y="0"/>
                    </a:lnTo>
                    <a:lnTo>
                      <a:pt x="38" y="2"/>
                    </a:lnTo>
                    <a:lnTo>
                      <a:pt x="37" y="3"/>
                    </a:lnTo>
                    <a:lnTo>
                      <a:pt x="3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1" name="Freeform 229"/>
              <p:cNvSpPr/>
              <p:nvPr/>
            </p:nvSpPr>
            <p:spPr bwMode="auto">
              <a:xfrm>
                <a:off x="3570289" y="4419601"/>
                <a:ext cx="9525" cy="31750"/>
              </a:xfrm>
              <a:custGeom>
                <a:avLst/>
                <a:gdLst/>
                <a:ahLst/>
                <a:cxnLst>
                  <a:cxn ang="0">
                    <a:pos x="11" y="6"/>
                  </a:cxn>
                  <a:cxn ang="0">
                    <a:pos x="11" y="6"/>
                  </a:cxn>
                  <a:cxn ang="0">
                    <a:pos x="9" y="23"/>
                  </a:cxn>
                  <a:cxn ang="0">
                    <a:pos x="5" y="40"/>
                  </a:cxn>
                  <a:cxn ang="0">
                    <a:pos x="2" y="57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0" y="76"/>
                  </a:cxn>
                  <a:cxn ang="0">
                    <a:pos x="1" y="79"/>
                  </a:cxn>
                  <a:cxn ang="0">
                    <a:pos x="5" y="80"/>
                  </a:cxn>
                  <a:cxn ang="0">
                    <a:pos x="9" y="79"/>
                  </a:cxn>
                  <a:cxn ang="0">
                    <a:pos x="10" y="76"/>
                  </a:cxn>
                  <a:cxn ang="0">
                    <a:pos x="11" y="75"/>
                  </a:cxn>
                  <a:cxn ang="0">
                    <a:pos x="11" y="75"/>
                  </a:cxn>
                  <a:cxn ang="0">
                    <a:pos x="13" y="57"/>
                  </a:cxn>
                  <a:cxn ang="0">
                    <a:pos x="17" y="40"/>
                  </a:cxn>
                  <a:cxn ang="0">
                    <a:pos x="21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3"/>
                  </a:cxn>
                  <a:cxn ang="0">
                    <a:pos x="21" y="2"/>
                  </a:cxn>
                  <a:cxn ang="0">
                    <a:pos x="17" y="0"/>
                  </a:cxn>
                  <a:cxn ang="0">
                    <a:pos x="13" y="2"/>
                  </a:cxn>
                  <a:cxn ang="0">
                    <a:pos x="11" y="3"/>
                  </a:cxn>
                  <a:cxn ang="0">
                    <a:pos x="11" y="6"/>
                  </a:cxn>
                  <a:cxn ang="0">
                    <a:pos x="11" y="6"/>
                  </a:cxn>
                </a:cxnLst>
                <a:rect l="0" t="0" r="r" b="b"/>
                <a:pathLst>
                  <a:path w="22" h="80">
                    <a:moveTo>
                      <a:pt x="11" y="6"/>
                    </a:moveTo>
                    <a:lnTo>
                      <a:pt x="11" y="6"/>
                    </a:lnTo>
                    <a:lnTo>
                      <a:pt x="9" y="23"/>
                    </a:lnTo>
                    <a:lnTo>
                      <a:pt x="5" y="40"/>
                    </a:lnTo>
                    <a:lnTo>
                      <a:pt x="2" y="57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6"/>
                    </a:lnTo>
                    <a:lnTo>
                      <a:pt x="1" y="79"/>
                    </a:lnTo>
                    <a:lnTo>
                      <a:pt x="5" y="80"/>
                    </a:lnTo>
                    <a:lnTo>
                      <a:pt x="9" y="79"/>
                    </a:lnTo>
                    <a:lnTo>
                      <a:pt x="10" y="76"/>
                    </a:lnTo>
                    <a:lnTo>
                      <a:pt x="11" y="75"/>
                    </a:lnTo>
                    <a:lnTo>
                      <a:pt x="11" y="75"/>
                    </a:lnTo>
                    <a:lnTo>
                      <a:pt x="13" y="57"/>
                    </a:lnTo>
                    <a:lnTo>
                      <a:pt x="17" y="40"/>
                    </a:lnTo>
                    <a:lnTo>
                      <a:pt x="21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3"/>
                    </a:lnTo>
                    <a:lnTo>
                      <a:pt x="21" y="2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11" y="3"/>
                    </a:lnTo>
                    <a:lnTo>
                      <a:pt x="11" y="6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2" name="Freeform 230"/>
              <p:cNvSpPr/>
              <p:nvPr/>
            </p:nvSpPr>
            <p:spPr bwMode="auto">
              <a:xfrm>
                <a:off x="3616326" y="4419601"/>
                <a:ext cx="12700" cy="26988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24" y="2"/>
                  </a:cxn>
                  <a:cxn ang="0">
                    <a:pos x="19" y="8"/>
                  </a:cxn>
                  <a:cxn ang="0">
                    <a:pos x="15" y="15"/>
                  </a:cxn>
                  <a:cxn ang="0">
                    <a:pos x="7" y="30"/>
                  </a:cxn>
                  <a:cxn ang="0">
                    <a:pos x="2" y="47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2" y="67"/>
                  </a:cxn>
                  <a:cxn ang="0">
                    <a:pos x="5" y="68"/>
                  </a:cxn>
                  <a:cxn ang="0">
                    <a:pos x="10" y="67"/>
                  </a:cxn>
                  <a:cxn ang="0">
                    <a:pos x="11" y="66"/>
                  </a:cxn>
                  <a:cxn ang="0">
                    <a:pos x="11" y="63"/>
                  </a:cxn>
                  <a:cxn ang="0">
                    <a:pos x="11" y="63"/>
                  </a:cxn>
                  <a:cxn ang="0">
                    <a:pos x="13" y="49"/>
                  </a:cxn>
                  <a:cxn ang="0">
                    <a:pos x="18" y="34"/>
                  </a:cxn>
                  <a:cxn ang="0">
                    <a:pos x="24" y="21"/>
                  </a:cxn>
                  <a:cxn ang="0">
                    <a:pos x="32" y="10"/>
                  </a:cxn>
                  <a:cxn ang="0">
                    <a:pos x="32" y="10"/>
                  </a:cxn>
                  <a:cxn ang="0">
                    <a:pos x="34" y="8"/>
                  </a:cxn>
                  <a:cxn ang="0">
                    <a:pos x="34" y="6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34" h="68">
                    <a:moveTo>
                      <a:pt x="24" y="2"/>
                    </a:moveTo>
                    <a:lnTo>
                      <a:pt x="24" y="2"/>
                    </a:lnTo>
                    <a:lnTo>
                      <a:pt x="19" y="8"/>
                    </a:lnTo>
                    <a:lnTo>
                      <a:pt x="15" y="15"/>
                    </a:lnTo>
                    <a:lnTo>
                      <a:pt x="7" y="30"/>
                    </a:lnTo>
                    <a:lnTo>
                      <a:pt x="2" y="47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2" y="67"/>
                    </a:lnTo>
                    <a:lnTo>
                      <a:pt x="5" y="68"/>
                    </a:lnTo>
                    <a:lnTo>
                      <a:pt x="10" y="67"/>
                    </a:lnTo>
                    <a:lnTo>
                      <a:pt x="11" y="66"/>
                    </a:lnTo>
                    <a:lnTo>
                      <a:pt x="11" y="63"/>
                    </a:lnTo>
                    <a:lnTo>
                      <a:pt x="11" y="63"/>
                    </a:lnTo>
                    <a:lnTo>
                      <a:pt x="13" y="49"/>
                    </a:lnTo>
                    <a:lnTo>
                      <a:pt x="18" y="34"/>
                    </a:lnTo>
                    <a:lnTo>
                      <a:pt x="24" y="21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4" y="6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3" name="Freeform 231"/>
              <p:cNvSpPr/>
              <p:nvPr/>
            </p:nvSpPr>
            <p:spPr bwMode="auto">
              <a:xfrm>
                <a:off x="3675064" y="4424363"/>
                <a:ext cx="12700" cy="2698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1" y="13"/>
                  </a:cxn>
                  <a:cxn ang="0">
                    <a:pos x="18" y="21"/>
                  </a:cxn>
                  <a:cxn ang="0">
                    <a:pos x="11" y="34"/>
                  </a:cxn>
                  <a:cxn ang="0">
                    <a:pos x="4" y="47"/>
                  </a:cxn>
                  <a:cxn ang="0">
                    <a:pos x="1" y="55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4"/>
                  </a:cxn>
                  <a:cxn ang="0">
                    <a:pos x="1" y="67"/>
                  </a:cxn>
                  <a:cxn ang="0">
                    <a:pos x="2" y="68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3"/>
                  </a:cxn>
                  <a:cxn ang="0">
                    <a:pos x="10" y="63"/>
                  </a:cxn>
                  <a:cxn ang="0">
                    <a:pos x="13" y="55"/>
                  </a:cxn>
                  <a:cxn ang="0">
                    <a:pos x="17" y="49"/>
                  </a:cxn>
                  <a:cxn ang="0">
                    <a:pos x="24" y="35"/>
                  </a:cxn>
                  <a:cxn ang="0">
                    <a:pos x="24" y="35"/>
                  </a:cxn>
                  <a:cxn ang="0">
                    <a:pos x="28" y="28"/>
                  </a:cxn>
                  <a:cxn ang="0">
                    <a:pos x="31" y="21"/>
                  </a:cxn>
                  <a:cxn ang="0">
                    <a:pos x="32" y="13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3"/>
                  </a:cxn>
                  <a:cxn ang="0">
                    <a:pos x="32" y="1"/>
                  </a:cxn>
                  <a:cxn ang="0">
                    <a:pos x="28" y="0"/>
                  </a:cxn>
                  <a:cxn ang="0">
                    <a:pos x="24" y="1"/>
                  </a:cxn>
                  <a:cxn ang="0">
                    <a:pos x="23" y="3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68">
                    <a:moveTo>
                      <a:pt x="22" y="5"/>
                    </a:moveTo>
                    <a:lnTo>
                      <a:pt x="22" y="5"/>
                    </a:lnTo>
                    <a:lnTo>
                      <a:pt x="21" y="13"/>
                    </a:lnTo>
                    <a:lnTo>
                      <a:pt x="18" y="21"/>
                    </a:lnTo>
                    <a:lnTo>
                      <a:pt x="11" y="34"/>
                    </a:lnTo>
                    <a:lnTo>
                      <a:pt x="4" y="47"/>
                    </a:lnTo>
                    <a:lnTo>
                      <a:pt x="1" y="5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4"/>
                    </a:lnTo>
                    <a:lnTo>
                      <a:pt x="1" y="67"/>
                    </a:lnTo>
                    <a:lnTo>
                      <a:pt x="2" y="68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3" y="55"/>
                    </a:lnTo>
                    <a:lnTo>
                      <a:pt x="17" y="49"/>
                    </a:lnTo>
                    <a:lnTo>
                      <a:pt x="24" y="35"/>
                    </a:lnTo>
                    <a:lnTo>
                      <a:pt x="24" y="35"/>
                    </a:lnTo>
                    <a:lnTo>
                      <a:pt x="28" y="28"/>
                    </a:lnTo>
                    <a:lnTo>
                      <a:pt x="31" y="21"/>
                    </a:lnTo>
                    <a:lnTo>
                      <a:pt x="32" y="13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3"/>
                    </a:lnTo>
                    <a:lnTo>
                      <a:pt x="32" y="1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4" name="Freeform 233"/>
              <p:cNvSpPr/>
              <p:nvPr/>
            </p:nvSpPr>
            <p:spPr bwMode="auto">
              <a:xfrm>
                <a:off x="3800476" y="4470401"/>
                <a:ext cx="20638" cy="260350"/>
              </a:xfrm>
              <a:custGeom>
                <a:avLst/>
                <a:gdLst/>
                <a:ahLst/>
                <a:cxnLst>
                  <a:cxn ang="0">
                    <a:pos x="49" y="294"/>
                  </a:cxn>
                  <a:cxn ang="0">
                    <a:pos x="53" y="260"/>
                  </a:cxn>
                  <a:cxn ang="0">
                    <a:pos x="49" y="22"/>
                  </a:cxn>
                  <a:cxn ang="0">
                    <a:pos x="48" y="17"/>
                  </a:cxn>
                  <a:cxn ang="0">
                    <a:pos x="44" y="9"/>
                  </a:cxn>
                  <a:cxn ang="0">
                    <a:pos x="37" y="4"/>
                  </a:cxn>
                  <a:cxn ang="0">
                    <a:pos x="25" y="0"/>
                  </a:cxn>
                  <a:cxn ang="0">
                    <a:pos x="14" y="4"/>
                  </a:cxn>
                  <a:cxn ang="0">
                    <a:pos x="7" y="9"/>
                  </a:cxn>
                  <a:cxn ang="0">
                    <a:pos x="3" y="18"/>
                  </a:cxn>
                  <a:cxn ang="0">
                    <a:pos x="6" y="204"/>
                  </a:cxn>
                  <a:cxn ang="0">
                    <a:pos x="7" y="253"/>
                  </a:cxn>
                  <a:cxn ang="0">
                    <a:pos x="4" y="301"/>
                  </a:cxn>
                  <a:cxn ang="0">
                    <a:pos x="2" y="374"/>
                  </a:cxn>
                  <a:cxn ang="0">
                    <a:pos x="3" y="447"/>
                  </a:cxn>
                  <a:cxn ang="0">
                    <a:pos x="3" y="467"/>
                  </a:cxn>
                  <a:cxn ang="0">
                    <a:pos x="3" y="528"/>
                  </a:cxn>
                  <a:cxn ang="0">
                    <a:pos x="3" y="553"/>
                  </a:cxn>
                  <a:cxn ang="0">
                    <a:pos x="2" y="608"/>
                  </a:cxn>
                  <a:cxn ang="0">
                    <a:pos x="0" y="633"/>
                  </a:cxn>
                  <a:cxn ang="0">
                    <a:pos x="3" y="642"/>
                  </a:cxn>
                  <a:cxn ang="0">
                    <a:pos x="8" y="650"/>
                  </a:cxn>
                  <a:cxn ang="0">
                    <a:pos x="16" y="654"/>
                  </a:cxn>
                  <a:cxn ang="0">
                    <a:pos x="33" y="653"/>
                  </a:cxn>
                  <a:cxn ang="0">
                    <a:pos x="40" y="649"/>
                  </a:cxn>
                  <a:cxn ang="0">
                    <a:pos x="45" y="642"/>
                  </a:cxn>
                  <a:cxn ang="0">
                    <a:pos x="46" y="632"/>
                  </a:cxn>
                  <a:cxn ang="0">
                    <a:pos x="48" y="613"/>
                  </a:cxn>
                  <a:cxn ang="0">
                    <a:pos x="49" y="548"/>
                  </a:cxn>
                  <a:cxn ang="0">
                    <a:pos x="49" y="467"/>
                  </a:cxn>
                  <a:cxn ang="0">
                    <a:pos x="48" y="381"/>
                  </a:cxn>
                  <a:cxn ang="0">
                    <a:pos x="49" y="294"/>
                  </a:cxn>
                </a:cxnLst>
                <a:rect l="0" t="0" r="r" b="b"/>
                <a:pathLst>
                  <a:path w="53" h="655">
                    <a:moveTo>
                      <a:pt x="49" y="294"/>
                    </a:moveTo>
                    <a:lnTo>
                      <a:pt x="49" y="294"/>
                    </a:lnTo>
                    <a:lnTo>
                      <a:pt x="52" y="270"/>
                    </a:lnTo>
                    <a:lnTo>
                      <a:pt x="53" y="260"/>
                    </a:lnTo>
                    <a:lnTo>
                      <a:pt x="53" y="225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48" y="17"/>
                    </a:lnTo>
                    <a:lnTo>
                      <a:pt x="46" y="13"/>
                    </a:lnTo>
                    <a:lnTo>
                      <a:pt x="44" y="9"/>
                    </a:lnTo>
                    <a:lnTo>
                      <a:pt x="41" y="5"/>
                    </a:lnTo>
                    <a:lnTo>
                      <a:pt x="37" y="4"/>
                    </a:lnTo>
                    <a:lnTo>
                      <a:pt x="33" y="1"/>
                    </a:lnTo>
                    <a:lnTo>
                      <a:pt x="25" y="0"/>
                    </a:lnTo>
                    <a:lnTo>
                      <a:pt x="16" y="1"/>
                    </a:lnTo>
                    <a:lnTo>
                      <a:pt x="14" y="4"/>
                    </a:lnTo>
                    <a:lnTo>
                      <a:pt x="10" y="7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3" y="18"/>
                    </a:lnTo>
                    <a:lnTo>
                      <a:pt x="3" y="24"/>
                    </a:lnTo>
                    <a:lnTo>
                      <a:pt x="6" y="204"/>
                    </a:lnTo>
                    <a:lnTo>
                      <a:pt x="6" y="204"/>
                    </a:lnTo>
                    <a:lnTo>
                      <a:pt x="7" y="253"/>
                    </a:lnTo>
                    <a:lnTo>
                      <a:pt x="4" y="301"/>
                    </a:lnTo>
                    <a:lnTo>
                      <a:pt x="4" y="301"/>
                    </a:lnTo>
                    <a:lnTo>
                      <a:pt x="2" y="338"/>
                    </a:lnTo>
                    <a:lnTo>
                      <a:pt x="2" y="374"/>
                    </a:lnTo>
                    <a:lnTo>
                      <a:pt x="2" y="411"/>
                    </a:lnTo>
                    <a:lnTo>
                      <a:pt x="3" y="447"/>
                    </a:lnTo>
                    <a:lnTo>
                      <a:pt x="3" y="447"/>
                    </a:lnTo>
                    <a:lnTo>
                      <a:pt x="3" y="467"/>
                    </a:lnTo>
                    <a:lnTo>
                      <a:pt x="3" y="488"/>
                    </a:lnTo>
                    <a:lnTo>
                      <a:pt x="3" y="528"/>
                    </a:lnTo>
                    <a:lnTo>
                      <a:pt x="3" y="528"/>
                    </a:lnTo>
                    <a:lnTo>
                      <a:pt x="3" y="553"/>
                    </a:lnTo>
                    <a:lnTo>
                      <a:pt x="2" y="581"/>
                    </a:lnTo>
                    <a:lnTo>
                      <a:pt x="2" y="608"/>
                    </a:lnTo>
                    <a:lnTo>
                      <a:pt x="0" y="633"/>
                    </a:lnTo>
                    <a:lnTo>
                      <a:pt x="0" y="633"/>
                    </a:lnTo>
                    <a:lnTo>
                      <a:pt x="2" y="638"/>
                    </a:lnTo>
                    <a:lnTo>
                      <a:pt x="3" y="642"/>
                    </a:lnTo>
                    <a:lnTo>
                      <a:pt x="6" y="646"/>
                    </a:lnTo>
                    <a:lnTo>
                      <a:pt x="8" y="650"/>
                    </a:lnTo>
                    <a:lnTo>
                      <a:pt x="12" y="651"/>
                    </a:lnTo>
                    <a:lnTo>
                      <a:pt x="16" y="654"/>
                    </a:lnTo>
                    <a:lnTo>
                      <a:pt x="24" y="655"/>
                    </a:lnTo>
                    <a:lnTo>
                      <a:pt x="33" y="653"/>
                    </a:lnTo>
                    <a:lnTo>
                      <a:pt x="36" y="651"/>
                    </a:lnTo>
                    <a:lnTo>
                      <a:pt x="40" y="649"/>
                    </a:lnTo>
                    <a:lnTo>
                      <a:pt x="42" y="646"/>
                    </a:lnTo>
                    <a:lnTo>
                      <a:pt x="45" y="642"/>
                    </a:lnTo>
                    <a:lnTo>
                      <a:pt x="46" y="637"/>
                    </a:lnTo>
                    <a:lnTo>
                      <a:pt x="46" y="632"/>
                    </a:lnTo>
                    <a:lnTo>
                      <a:pt x="46" y="632"/>
                    </a:lnTo>
                    <a:lnTo>
                      <a:pt x="48" y="613"/>
                    </a:lnTo>
                    <a:lnTo>
                      <a:pt x="48" y="591"/>
                    </a:lnTo>
                    <a:lnTo>
                      <a:pt x="49" y="548"/>
                    </a:lnTo>
                    <a:lnTo>
                      <a:pt x="49" y="548"/>
                    </a:lnTo>
                    <a:lnTo>
                      <a:pt x="49" y="467"/>
                    </a:lnTo>
                    <a:lnTo>
                      <a:pt x="49" y="467"/>
                    </a:lnTo>
                    <a:lnTo>
                      <a:pt x="48" y="381"/>
                    </a:lnTo>
                    <a:lnTo>
                      <a:pt x="48" y="338"/>
                    </a:lnTo>
                    <a:lnTo>
                      <a:pt x="49" y="294"/>
                    </a:lnTo>
                    <a:lnTo>
                      <a:pt x="49" y="29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5" name="Freeform 236"/>
              <p:cNvSpPr/>
              <p:nvPr/>
            </p:nvSpPr>
            <p:spPr bwMode="auto">
              <a:xfrm>
                <a:off x="3255964" y="4052888"/>
                <a:ext cx="452438" cy="334963"/>
              </a:xfrm>
              <a:custGeom>
                <a:avLst/>
                <a:gdLst/>
                <a:ahLst/>
                <a:cxnLst>
                  <a:cxn ang="0">
                    <a:pos x="1135" y="417"/>
                  </a:cxn>
                  <a:cxn ang="0">
                    <a:pos x="1126" y="314"/>
                  </a:cxn>
                  <a:cxn ang="0">
                    <a:pos x="1100" y="249"/>
                  </a:cxn>
                  <a:cxn ang="0">
                    <a:pos x="1054" y="174"/>
                  </a:cxn>
                  <a:cxn ang="0">
                    <a:pos x="1017" y="136"/>
                  </a:cxn>
                  <a:cxn ang="0">
                    <a:pos x="915" y="72"/>
                  </a:cxn>
                  <a:cxn ang="0">
                    <a:pos x="802" y="29"/>
                  </a:cxn>
                  <a:cxn ang="0">
                    <a:pos x="649" y="3"/>
                  </a:cxn>
                  <a:cxn ang="0">
                    <a:pos x="531" y="1"/>
                  </a:cxn>
                  <a:cxn ang="0">
                    <a:pos x="382" y="21"/>
                  </a:cxn>
                  <a:cxn ang="0">
                    <a:pos x="274" y="52"/>
                  </a:cxn>
                  <a:cxn ang="0">
                    <a:pos x="150" y="110"/>
                  </a:cxn>
                  <a:cxn ang="0">
                    <a:pos x="98" y="153"/>
                  </a:cxn>
                  <a:cxn ang="0">
                    <a:pos x="57" y="209"/>
                  </a:cxn>
                  <a:cxn ang="0">
                    <a:pos x="38" y="237"/>
                  </a:cxn>
                  <a:cxn ang="0">
                    <a:pos x="25" y="266"/>
                  </a:cxn>
                  <a:cxn ang="0">
                    <a:pos x="11" y="320"/>
                  </a:cxn>
                  <a:cxn ang="0">
                    <a:pos x="1" y="377"/>
                  </a:cxn>
                  <a:cxn ang="0">
                    <a:pos x="8" y="477"/>
                  </a:cxn>
                  <a:cxn ang="0">
                    <a:pos x="9" y="557"/>
                  </a:cxn>
                  <a:cxn ang="0">
                    <a:pos x="11" y="636"/>
                  </a:cxn>
                  <a:cxn ang="0">
                    <a:pos x="17" y="819"/>
                  </a:cxn>
                  <a:cxn ang="0">
                    <a:pos x="21" y="832"/>
                  </a:cxn>
                  <a:cxn ang="0">
                    <a:pos x="39" y="841"/>
                  </a:cxn>
                  <a:cxn ang="0">
                    <a:pos x="57" y="832"/>
                  </a:cxn>
                  <a:cxn ang="0">
                    <a:pos x="62" y="819"/>
                  </a:cxn>
                  <a:cxn ang="0">
                    <a:pos x="55" y="549"/>
                  </a:cxn>
                  <a:cxn ang="0">
                    <a:pos x="49" y="443"/>
                  </a:cxn>
                  <a:cxn ang="0">
                    <a:pos x="51" y="351"/>
                  </a:cxn>
                  <a:cxn ang="0">
                    <a:pos x="60" y="314"/>
                  </a:cxn>
                  <a:cxn ang="0">
                    <a:pos x="76" y="260"/>
                  </a:cxn>
                  <a:cxn ang="0">
                    <a:pos x="99" y="235"/>
                  </a:cxn>
                  <a:cxn ang="0">
                    <a:pos x="146" y="169"/>
                  </a:cxn>
                  <a:cxn ang="0">
                    <a:pos x="193" y="135"/>
                  </a:cxn>
                  <a:cxn ang="0">
                    <a:pos x="286" y="97"/>
                  </a:cxn>
                  <a:cxn ang="0">
                    <a:pos x="389" y="65"/>
                  </a:cxn>
                  <a:cxn ang="0">
                    <a:pos x="532" y="47"/>
                  </a:cxn>
                  <a:cxn ang="0">
                    <a:pos x="638" y="48"/>
                  </a:cxn>
                  <a:cxn ang="0">
                    <a:pos x="787" y="72"/>
                  </a:cxn>
                  <a:cxn ang="0">
                    <a:pos x="911" y="119"/>
                  </a:cxn>
                  <a:cxn ang="0">
                    <a:pos x="973" y="160"/>
                  </a:cxn>
                  <a:cxn ang="0">
                    <a:pos x="1024" y="211"/>
                  </a:cxn>
                  <a:cxn ang="0">
                    <a:pos x="1061" y="273"/>
                  </a:cxn>
                  <a:cxn ang="0">
                    <a:pos x="1076" y="324"/>
                  </a:cxn>
                  <a:cxn ang="0">
                    <a:pos x="1088" y="455"/>
                  </a:cxn>
                  <a:cxn ang="0">
                    <a:pos x="1087" y="570"/>
                  </a:cxn>
                  <a:cxn ang="0">
                    <a:pos x="1097" y="653"/>
                  </a:cxn>
                  <a:cxn ang="0">
                    <a:pos x="1097" y="828"/>
                  </a:cxn>
                  <a:cxn ang="0">
                    <a:pos x="1108" y="841"/>
                  </a:cxn>
                  <a:cxn ang="0">
                    <a:pos x="1132" y="841"/>
                  </a:cxn>
                  <a:cxn ang="0">
                    <a:pos x="1142" y="828"/>
                  </a:cxn>
                  <a:cxn ang="0">
                    <a:pos x="1142" y="638"/>
                  </a:cxn>
                  <a:cxn ang="0">
                    <a:pos x="1132" y="539"/>
                  </a:cxn>
                </a:cxnLst>
                <a:rect l="0" t="0" r="r" b="b"/>
                <a:pathLst>
                  <a:path w="1143" h="845">
                    <a:moveTo>
                      <a:pt x="1132" y="522"/>
                    </a:moveTo>
                    <a:lnTo>
                      <a:pt x="1132" y="522"/>
                    </a:lnTo>
                    <a:lnTo>
                      <a:pt x="1135" y="453"/>
                    </a:lnTo>
                    <a:lnTo>
                      <a:pt x="1135" y="417"/>
                    </a:lnTo>
                    <a:lnTo>
                      <a:pt x="1135" y="382"/>
                    </a:lnTo>
                    <a:lnTo>
                      <a:pt x="1131" y="348"/>
                    </a:lnTo>
                    <a:lnTo>
                      <a:pt x="1129" y="331"/>
                    </a:lnTo>
                    <a:lnTo>
                      <a:pt x="1126" y="314"/>
                    </a:lnTo>
                    <a:lnTo>
                      <a:pt x="1121" y="297"/>
                    </a:lnTo>
                    <a:lnTo>
                      <a:pt x="1115" y="280"/>
                    </a:lnTo>
                    <a:lnTo>
                      <a:pt x="1109" y="264"/>
                    </a:lnTo>
                    <a:lnTo>
                      <a:pt x="1100" y="249"/>
                    </a:lnTo>
                    <a:lnTo>
                      <a:pt x="1100" y="249"/>
                    </a:lnTo>
                    <a:lnTo>
                      <a:pt x="1083" y="217"/>
                    </a:lnTo>
                    <a:lnTo>
                      <a:pt x="1064" y="188"/>
                    </a:lnTo>
                    <a:lnTo>
                      <a:pt x="1054" y="174"/>
                    </a:lnTo>
                    <a:lnTo>
                      <a:pt x="1044" y="160"/>
                    </a:lnTo>
                    <a:lnTo>
                      <a:pt x="1030" y="148"/>
                    </a:lnTo>
                    <a:lnTo>
                      <a:pt x="1017" y="136"/>
                    </a:lnTo>
                    <a:lnTo>
                      <a:pt x="1017" y="136"/>
                    </a:lnTo>
                    <a:lnTo>
                      <a:pt x="1002" y="123"/>
                    </a:lnTo>
                    <a:lnTo>
                      <a:pt x="985" y="113"/>
                    </a:lnTo>
                    <a:lnTo>
                      <a:pt x="951" y="90"/>
                    </a:lnTo>
                    <a:lnTo>
                      <a:pt x="915" y="72"/>
                    </a:lnTo>
                    <a:lnTo>
                      <a:pt x="879" y="56"/>
                    </a:lnTo>
                    <a:lnTo>
                      <a:pt x="879" y="56"/>
                    </a:lnTo>
                    <a:lnTo>
                      <a:pt x="839" y="42"/>
                    </a:lnTo>
                    <a:lnTo>
                      <a:pt x="802" y="29"/>
                    </a:lnTo>
                    <a:lnTo>
                      <a:pt x="764" y="20"/>
                    </a:lnTo>
                    <a:lnTo>
                      <a:pt x="726" y="12"/>
                    </a:lnTo>
                    <a:lnTo>
                      <a:pt x="688" y="7"/>
                    </a:lnTo>
                    <a:lnTo>
                      <a:pt x="649" y="3"/>
                    </a:lnTo>
                    <a:lnTo>
                      <a:pt x="608" y="1"/>
                    </a:lnTo>
                    <a:lnTo>
                      <a:pt x="567" y="0"/>
                    </a:lnTo>
                    <a:lnTo>
                      <a:pt x="567" y="0"/>
                    </a:lnTo>
                    <a:lnTo>
                      <a:pt x="531" y="1"/>
                    </a:lnTo>
                    <a:lnTo>
                      <a:pt x="493" y="4"/>
                    </a:lnTo>
                    <a:lnTo>
                      <a:pt x="456" y="8"/>
                    </a:lnTo>
                    <a:lnTo>
                      <a:pt x="418" y="13"/>
                    </a:lnTo>
                    <a:lnTo>
                      <a:pt x="382" y="21"/>
                    </a:lnTo>
                    <a:lnTo>
                      <a:pt x="346" y="30"/>
                    </a:lnTo>
                    <a:lnTo>
                      <a:pt x="310" y="41"/>
                    </a:lnTo>
                    <a:lnTo>
                      <a:pt x="274" y="52"/>
                    </a:lnTo>
                    <a:lnTo>
                      <a:pt x="274" y="52"/>
                    </a:lnTo>
                    <a:lnTo>
                      <a:pt x="242" y="65"/>
                    </a:lnTo>
                    <a:lnTo>
                      <a:pt x="210" y="79"/>
                    </a:lnTo>
                    <a:lnTo>
                      <a:pt x="179" y="93"/>
                    </a:lnTo>
                    <a:lnTo>
                      <a:pt x="150" y="110"/>
                    </a:lnTo>
                    <a:lnTo>
                      <a:pt x="136" y="120"/>
                    </a:lnTo>
                    <a:lnTo>
                      <a:pt x="123" y="130"/>
                    </a:lnTo>
                    <a:lnTo>
                      <a:pt x="110" y="141"/>
                    </a:lnTo>
                    <a:lnTo>
                      <a:pt x="98" y="153"/>
                    </a:lnTo>
                    <a:lnTo>
                      <a:pt x="86" y="165"/>
                    </a:lnTo>
                    <a:lnTo>
                      <a:pt x="76" y="179"/>
                    </a:lnTo>
                    <a:lnTo>
                      <a:pt x="66" y="194"/>
                    </a:lnTo>
                    <a:lnTo>
                      <a:pt x="57" y="209"/>
                    </a:lnTo>
                    <a:lnTo>
                      <a:pt x="57" y="209"/>
                    </a:lnTo>
                    <a:lnTo>
                      <a:pt x="51" y="220"/>
                    </a:lnTo>
                    <a:lnTo>
                      <a:pt x="44" y="229"/>
                    </a:lnTo>
                    <a:lnTo>
                      <a:pt x="38" y="237"/>
                    </a:lnTo>
                    <a:lnTo>
                      <a:pt x="31" y="249"/>
                    </a:lnTo>
                    <a:lnTo>
                      <a:pt x="31" y="249"/>
                    </a:lnTo>
                    <a:lnTo>
                      <a:pt x="27" y="256"/>
                    </a:lnTo>
                    <a:lnTo>
                      <a:pt x="25" y="266"/>
                    </a:lnTo>
                    <a:lnTo>
                      <a:pt x="21" y="284"/>
                    </a:lnTo>
                    <a:lnTo>
                      <a:pt x="17" y="302"/>
                    </a:lnTo>
                    <a:lnTo>
                      <a:pt x="14" y="311"/>
                    </a:lnTo>
                    <a:lnTo>
                      <a:pt x="11" y="320"/>
                    </a:lnTo>
                    <a:lnTo>
                      <a:pt x="11" y="320"/>
                    </a:lnTo>
                    <a:lnTo>
                      <a:pt x="6" y="337"/>
                    </a:lnTo>
                    <a:lnTo>
                      <a:pt x="2" y="357"/>
                    </a:lnTo>
                    <a:lnTo>
                      <a:pt x="1" y="377"/>
                    </a:lnTo>
                    <a:lnTo>
                      <a:pt x="0" y="399"/>
                    </a:lnTo>
                    <a:lnTo>
                      <a:pt x="1" y="420"/>
                    </a:lnTo>
                    <a:lnTo>
                      <a:pt x="2" y="441"/>
                    </a:lnTo>
                    <a:lnTo>
                      <a:pt x="8" y="477"/>
                    </a:lnTo>
                    <a:lnTo>
                      <a:pt x="8" y="477"/>
                    </a:lnTo>
                    <a:lnTo>
                      <a:pt x="9" y="498"/>
                    </a:lnTo>
                    <a:lnTo>
                      <a:pt x="10" y="518"/>
                    </a:lnTo>
                    <a:lnTo>
                      <a:pt x="9" y="557"/>
                    </a:lnTo>
                    <a:lnTo>
                      <a:pt x="9" y="596"/>
                    </a:lnTo>
                    <a:lnTo>
                      <a:pt x="10" y="616"/>
                    </a:lnTo>
                    <a:lnTo>
                      <a:pt x="11" y="636"/>
                    </a:lnTo>
                    <a:lnTo>
                      <a:pt x="11" y="636"/>
                    </a:lnTo>
                    <a:lnTo>
                      <a:pt x="14" y="658"/>
                    </a:lnTo>
                    <a:lnTo>
                      <a:pt x="15" y="681"/>
                    </a:lnTo>
                    <a:lnTo>
                      <a:pt x="17" y="727"/>
                    </a:lnTo>
                    <a:lnTo>
                      <a:pt x="17" y="819"/>
                    </a:lnTo>
                    <a:lnTo>
                      <a:pt x="17" y="819"/>
                    </a:lnTo>
                    <a:lnTo>
                      <a:pt x="17" y="824"/>
                    </a:lnTo>
                    <a:lnTo>
                      <a:pt x="18" y="828"/>
                    </a:lnTo>
                    <a:lnTo>
                      <a:pt x="21" y="832"/>
                    </a:lnTo>
                    <a:lnTo>
                      <a:pt x="23" y="836"/>
                    </a:lnTo>
                    <a:lnTo>
                      <a:pt x="27" y="837"/>
                    </a:lnTo>
                    <a:lnTo>
                      <a:pt x="31" y="840"/>
                    </a:lnTo>
                    <a:lnTo>
                      <a:pt x="39" y="841"/>
                    </a:lnTo>
                    <a:lnTo>
                      <a:pt x="47" y="840"/>
                    </a:lnTo>
                    <a:lnTo>
                      <a:pt x="51" y="837"/>
                    </a:lnTo>
                    <a:lnTo>
                      <a:pt x="55" y="836"/>
                    </a:lnTo>
                    <a:lnTo>
                      <a:pt x="57" y="832"/>
                    </a:lnTo>
                    <a:lnTo>
                      <a:pt x="60" y="828"/>
                    </a:lnTo>
                    <a:lnTo>
                      <a:pt x="61" y="824"/>
                    </a:lnTo>
                    <a:lnTo>
                      <a:pt x="62" y="819"/>
                    </a:lnTo>
                    <a:lnTo>
                      <a:pt x="62" y="819"/>
                    </a:lnTo>
                    <a:lnTo>
                      <a:pt x="61" y="751"/>
                    </a:lnTo>
                    <a:lnTo>
                      <a:pt x="59" y="684"/>
                    </a:lnTo>
                    <a:lnTo>
                      <a:pt x="56" y="616"/>
                    </a:lnTo>
                    <a:lnTo>
                      <a:pt x="55" y="549"/>
                    </a:lnTo>
                    <a:lnTo>
                      <a:pt x="55" y="549"/>
                    </a:lnTo>
                    <a:lnTo>
                      <a:pt x="53" y="514"/>
                    </a:lnTo>
                    <a:lnTo>
                      <a:pt x="51" y="479"/>
                    </a:lnTo>
                    <a:lnTo>
                      <a:pt x="49" y="443"/>
                    </a:lnTo>
                    <a:lnTo>
                      <a:pt x="49" y="408"/>
                    </a:lnTo>
                    <a:lnTo>
                      <a:pt x="49" y="408"/>
                    </a:lnTo>
                    <a:lnTo>
                      <a:pt x="49" y="370"/>
                    </a:lnTo>
                    <a:lnTo>
                      <a:pt x="51" y="351"/>
                    </a:lnTo>
                    <a:lnTo>
                      <a:pt x="53" y="341"/>
                    </a:lnTo>
                    <a:lnTo>
                      <a:pt x="56" y="332"/>
                    </a:lnTo>
                    <a:lnTo>
                      <a:pt x="56" y="332"/>
                    </a:lnTo>
                    <a:lnTo>
                      <a:pt x="60" y="314"/>
                    </a:lnTo>
                    <a:lnTo>
                      <a:pt x="65" y="290"/>
                    </a:lnTo>
                    <a:lnTo>
                      <a:pt x="68" y="280"/>
                    </a:lnTo>
                    <a:lnTo>
                      <a:pt x="72" y="269"/>
                    </a:lnTo>
                    <a:lnTo>
                      <a:pt x="76" y="260"/>
                    </a:lnTo>
                    <a:lnTo>
                      <a:pt x="82" y="254"/>
                    </a:lnTo>
                    <a:lnTo>
                      <a:pt x="82" y="254"/>
                    </a:lnTo>
                    <a:lnTo>
                      <a:pt x="91" y="246"/>
                    </a:lnTo>
                    <a:lnTo>
                      <a:pt x="99" y="235"/>
                    </a:lnTo>
                    <a:lnTo>
                      <a:pt x="115" y="213"/>
                    </a:lnTo>
                    <a:lnTo>
                      <a:pt x="130" y="190"/>
                    </a:lnTo>
                    <a:lnTo>
                      <a:pt x="138" y="179"/>
                    </a:lnTo>
                    <a:lnTo>
                      <a:pt x="146" y="169"/>
                    </a:lnTo>
                    <a:lnTo>
                      <a:pt x="146" y="169"/>
                    </a:lnTo>
                    <a:lnTo>
                      <a:pt x="161" y="156"/>
                    </a:lnTo>
                    <a:lnTo>
                      <a:pt x="176" y="144"/>
                    </a:lnTo>
                    <a:lnTo>
                      <a:pt x="193" y="135"/>
                    </a:lnTo>
                    <a:lnTo>
                      <a:pt x="213" y="126"/>
                    </a:lnTo>
                    <a:lnTo>
                      <a:pt x="231" y="118"/>
                    </a:lnTo>
                    <a:lnTo>
                      <a:pt x="251" y="110"/>
                    </a:lnTo>
                    <a:lnTo>
                      <a:pt x="286" y="97"/>
                    </a:lnTo>
                    <a:lnTo>
                      <a:pt x="286" y="97"/>
                    </a:lnTo>
                    <a:lnTo>
                      <a:pt x="320" y="85"/>
                    </a:lnTo>
                    <a:lnTo>
                      <a:pt x="355" y="75"/>
                    </a:lnTo>
                    <a:lnTo>
                      <a:pt x="389" y="65"/>
                    </a:lnTo>
                    <a:lnTo>
                      <a:pt x="425" y="59"/>
                    </a:lnTo>
                    <a:lnTo>
                      <a:pt x="460" y="54"/>
                    </a:lnTo>
                    <a:lnTo>
                      <a:pt x="497" y="50"/>
                    </a:lnTo>
                    <a:lnTo>
                      <a:pt x="532" y="47"/>
                    </a:lnTo>
                    <a:lnTo>
                      <a:pt x="567" y="46"/>
                    </a:lnTo>
                    <a:lnTo>
                      <a:pt x="567" y="46"/>
                    </a:lnTo>
                    <a:lnTo>
                      <a:pt x="603" y="47"/>
                    </a:lnTo>
                    <a:lnTo>
                      <a:pt x="638" y="48"/>
                    </a:lnTo>
                    <a:lnTo>
                      <a:pt x="675" y="52"/>
                    </a:lnTo>
                    <a:lnTo>
                      <a:pt x="713" y="58"/>
                    </a:lnTo>
                    <a:lnTo>
                      <a:pt x="751" y="64"/>
                    </a:lnTo>
                    <a:lnTo>
                      <a:pt x="787" y="72"/>
                    </a:lnTo>
                    <a:lnTo>
                      <a:pt x="825" y="82"/>
                    </a:lnTo>
                    <a:lnTo>
                      <a:pt x="860" y="96"/>
                    </a:lnTo>
                    <a:lnTo>
                      <a:pt x="896" y="111"/>
                    </a:lnTo>
                    <a:lnTo>
                      <a:pt x="911" y="119"/>
                    </a:lnTo>
                    <a:lnTo>
                      <a:pt x="928" y="128"/>
                    </a:lnTo>
                    <a:lnTo>
                      <a:pt x="944" y="137"/>
                    </a:lnTo>
                    <a:lnTo>
                      <a:pt x="959" y="148"/>
                    </a:lnTo>
                    <a:lnTo>
                      <a:pt x="973" y="160"/>
                    </a:lnTo>
                    <a:lnTo>
                      <a:pt x="987" y="171"/>
                    </a:lnTo>
                    <a:lnTo>
                      <a:pt x="1000" y="183"/>
                    </a:lnTo>
                    <a:lnTo>
                      <a:pt x="1012" y="196"/>
                    </a:lnTo>
                    <a:lnTo>
                      <a:pt x="1024" y="211"/>
                    </a:lnTo>
                    <a:lnTo>
                      <a:pt x="1034" y="225"/>
                    </a:lnTo>
                    <a:lnTo>
                      <a:pt x="1045" y="241"/>
                    </a:lnTo>
                    <a:lnTo>
                      <a:pt x="1053" y="256"/>
                    </a:lnTo>
                    <a:lnTo>
                      <a:pt x="1061" y="273"/>
                    </a:lnTo>
                    <a:lnTo>
                      <a:pt x="1067" y="292"/>
                    </a:lnTo>
                    <a:lnTo>
                      <a:pt x="1067" y="292"/>
                    </a:lnTo>
                    <a:lnTo>
                      <a:pt x="1072" y="309"/>
                    </a:lnTo>
                    <a:lnTo>
                      <a:pt x="1076" y="324"/>
                    </a:lnTo>
                    <a:lnTo>
                      <a:pt x="1083" y="357"/>
                    </a:lnTo>
                    <a:lnTo>
                      <a:pt x="1087" y="390"/>
                    </a:lnTo>
                    <a:lnTo>
                      <a:pt x="1088" y="422"/>
                    </a:lnTo>
                    <a:lnTo>
                      <a:pt x="1088" y="455"/>
                    </a:lnTo>
                    <a:lnTo>
                      <a:pt x="1087" y="488"/>
                    </a:lnTo>
                    <a:lnTo>
                      <a:pt x="1085" y="556"/>
                    </a:lnTo>
                    <a:lnTo>
                      <a:pt x="1085" y="556"/>
                    </a:lnTo>
                    <a:lnTo>
                      <a:pt x="1087" y="570"/>
                    </a:lnTo>
                    <a:lnTo>
                      <a:pt x="1088" y="583"/>
                    </a:lnTo>
                    <a:lnTo>
                      <a:pt x="1092" y="611"/>
                    </a:lnTo>
                    <a:lnTo>
                      <a:pt x="1096" y="638"/>
                    </a:lnTo>
                    <a:lnTo>
                      <a:pt x="1097" y="653"/>
                    </a:lnTo>
                    <a:lnTo>
                      <a:pt x="1097" y="667"/>
                    </a:lnTo>
                    <a:lnTo>
                      <a:pt x="1097" y="823"/>
                    </a:lnTo>
                    <a:lnTo>
                      <a:pt x="1097" y="823"/>
                    </a:lnTo>
                    <a:lnTo>
                      <a:pt x="1097" y="828"/>
                    </a:lnTo>
                    <a:lnTo>
                      <a:pt x="1098" y="832"/>
                    </a:lnTo>
                    <a:lnTo>
                      <a:pt x="1101" y="836"/>
                    </a:lnTo>
                    <a:lnTo>
                      <a:pt x="1104" y="838"/>
                    </a:lnTo>
                    <a:lnTo>
                      <a:pt x="1108" y="841"/>
                    </a:lnTo>
                    <a:lnTo>
                      <a:pt x="1112" y="844"/>
                    </a:lnTo>
                    <a:lnTo>
                      <a:pt x="1119" y="845"/>
                    </a:lnTo>
                    <a:lnTo>
                      <a:pt x="1129" y="844"/>
                    </a:lnTo>
                    <a:lnTo>
                      <a:pt x="1132" y="841"/>
                    </a:lnTo>
                    <a:lnTo>
                      <a:pt x="1135" y="838"/>
                    </a:lnTo>
                    <a:lnTo>
                      <a:pt x="1139" y="836"/>
                    </a:lnTo>
                    <a:lnTo>
                      <a:pt x="1140" y="832"/>
                    </a:lnTo>
                    <a:lnTo>
                      <a:pt x="1142" y="828"/>
                    </a:lnTo>
                    <a:lnTo>
                      <a:pt x="1143" y="823"/>
                    </a:lnTo>
                    <a:lnTo>
                      <a:pt x="1143" y="654"/>
                    </a:lnTo>
                    <a:lnTo>
                      <a:pt x="1143" y="654"/>
                    </a:lnTo>
                    <a:lnTo>
                      <a:pt x="1142" y="638"/>
                    </a:lnTo>
                    <a:lnTo>
                      <a:pt x="1140" y="621"/>
                    </a:lnTo>
                    <a:lnTo>
                      <a:pt x="1136" y="589"/>
                    </a:lnTo>
                    <a:lnTo>
                      <a:pt x="1132" y="555"/>
                    </a:lnTo>
                    <a:lnTo>
                      <a:pt x="1132" y="539"/>
                    </a:lnTo>
                    <a:lnTo>
                      <a:pt x="1132" y="522"/>
                    </a:lnTo>
                    <a:lnTo>
                      <a:pt x="1132" y="5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6" name="Freeform 237"/>
              <p:cNvSpPr/>
              <p:nvPr/>
            </p:nvSpPr>
            <p:spPr bwMode="auto">
              <a:xfrm>
                <a:off x="3355976" y="4146551"/>
                <a:ext cx="255588" cy="236538"/>
              </a:xfrm>
              <a:custGeom>
                <a:avLst/>
                <a:gdLst/>
                <a:ahLst/>
                <a:cxnLst>
                  <a:cxn ang="0">
                    <a:pos x="638" y="389"/>
                  </a:cxn>
                  <a:cxn ang="0">
                    <a:pos x="625" y="239"/>
                  </a:cxn>
                  <a:cxn ang="0">
                    <a:pos x="624" y="178"/>
                  </a:cxn>
                  <a:cxn ang="0">
                    <a:pos x="624" y="178"/>
                  </a:cxn>
                  <a:cxn ang="0">
                    <a:pos x="624" y="170"/>
                  </a:cxn>
                  <a:cxn ang="0">
                    <a:pos x="620" y="142"/>
                  </a:cxn>
                  <a:cxn ang="0">
                    <a:pos x="608" y="107"/>
                  </a:cxn>
                  <a:cxn ang="0">
                    <a:pos x="589" y="78"/>
                  </a:cxn>
                  <a:cxn ang="0">
                    <a:pos x="563" y="55"/>
                  </a:cxn>
                  <a:cxn ang="0">
                    <a:pos x="509" y="26"/>
                  </a:cxn>
                  <a:cxn ang="0">
                    <a:pos x="434" y="8"/>
                  </a:cxn>
                  <a:cxn ang="0">
                    <a:pos x="357" y="0"/>
                  </a:cxn>
                  <a:cxn ang="0">
                    <a:pos x="281" y="1"/>
                  </a:cxn>
                  <a:cxn ang="0">
                    <a:pos x="203" y="13"/>
                  </a:cxn>
                  <a:cxn ang="0">
                    <a:pos x="127" y="38"/>
                  </a:cxn>
                  <a:cxn ang="0">
                    <a:pos x="84" y="57"/>
                  </a:cxn>
                  <a:cxn ang="0">
                    <a:pos x="34" y="94"/>
                  </a:cxn>
                  <a:cxn ang="0">
                    <a:pos x="11" y="127"/>
                  </a:cxn>
                  <a:cxn ang="0">
                    <a:pos x="1" y="157"/>
                  </a:cxn>
                  <a:cxn ang="0">
                    <a:pos x="1" y="175"/>
                  </a:cxn>
                  <a:cxn ang="0">
                    <a:pos x="4" y="235"/>
                  </a:cxn>
                  <a:cxn ang="0">
                    <a:pos x="8" y="397"/>
                  </a:cxn>
                  <a:cxn ang="0">
                    <a:pos x="9" y="484"/>
                  </a:cxn>
                  <a:cxn ang="0">
                    <a:pos x="18" y="549"/>
                  </a:cxn>
                  <a:cxn ang="0">
                    <a:pos x="26" y="574"/>
                  </a:cxn>
                  <a:cxn ang="0">
                    <a:pos x="35" y="583"/>
                  </a:cxn>
                  <a:cxn ang="0">
                    <a:pos x="52" y="583"/>
                  </a:cxn>
                  <a:cxn ang="0">
                    <a:pos x="67" y="574"/>
                  </a:cxn>
                  <a:cxn ang="0">
                    <a:pos x="69" y="562"/>
                  </a:cxn>
                  <a:cxn ang="0">
                    <a:pos x="62" y="536"/>
                  </a:cxn>
                  <a:cxn ang="0">
                    <a:pos x="54" y="467"/>
                  </a:cxn>
                  <a:cxn ang="0">
                    <a:pos x="54" y="376"/>
                  </a:cxn>
                  <a:cxn ang="0">
                    <a:pos x="50" y="227"/>
                  </a:cxn>
                  <a:cxn ang="0">
                    <a:pos x="49" y="171"/>
                  </a:cxn>
                  <a:cxn ang="0">
                    <a:pos x="47" y="157"/>
                  </a:cxn>
                  <a:cxn ang="0">
                    <a:pos x="56" y="134"/>
                  </a:cxn>
                  <a:cxn ang="0">
                    <a:pos x="79" y="110"/>
                  </a:cxn>
                  <a:cxn ang="0">
                    <a:pos x="128" y="81"/>
                  </a:cxn>
                  <a:cxn ang="0">
                    <a:pos x="189" y="63"/>
                  </a:cxn>
                  <a:cxn ang="0">
                    <a:pos x="293" y="46"/>
                  </a:cxn>
                  <a:cxn ang="0">
                    <a:pos x="355" y="44"/>
                  </a:cxn>
                  <a:cxn ang="0">
                    <a:pos x="425" y="49"/>
                  </a:cxn>
                  <a:cxn ang="0">
                    <a:pos x="493" y="66"/>
                  </a:cxn>
                  <a:cxn ang="0">
                    <a:pos x="539" y="94"/>
                  </a:cxn>
                  <a:cxn ang="0">
                    <a:pos x="560" y="116"/>
                  </a:cxn>
                  <a:cxn ang="0">
                    <a:pos x="573" y="144"/>
                  </a:cxn>
                  <a:cxn ang="0">
                    <a:pos x="578" y="178"/>
                  </a:cxn>
                  <a:cxn ang="0">
                    <a:pos x="578" y="234"/>
                  </a:cxn>
                  <a:cxn ang="0">
                    <a:pos x="594" y="403"/>
                  </a:cxn>
                  <a:cxn ang="0">
                    <a:pos x="598" y="446"/>
                  </a:cxn>
                  <a:cxn ang="0">
                    <a:pos x="598" y="574"/>
                  </a:cxn>
                  <a:cxn ang="0">
                    <a:pos x="602" y="587"/>
                  </a:cxn>
                  <a:cxn ang="0">
                    <a:pos x="612" y="595"/>
                  </a:cxn>
                  <a:cxn ang="0">
                    <a:pos x="633" y="594"/>
                  </a:cxn>
                  <a:cxn ang="0">
                    <a:pos x="641" y="583"/>
                  </a:cxn>
                  <a:cxn ang="0">
                    <a:pos x="644" y="574"/>
                  </a:cxn>
                  <a:cxn ang="0">
                    <a:pos x="645" y="515"/>
                  </a:cxn>
                  <a:cxn ang="0">
                    <a:pos x="646" y="491"/>
                  </a:cxn>
                  <a:cxn ang="0">
                    <a:pos x="640" y="420"/>
                  </a:cxn>
                </a:cxnLst>
                <a:rect l="0" t="0" r="r" b="b"/>
                <a:pathLst>
                  <a:path w="646" h="596">
                    <a:moveTo>
                      <a:pt x="640" y="420"/>
                    </a:moveTo>
                    <a:lnTo>
                      <a:pt x="640" y="420"/>
                    </a:lnTo>
                    <a:lnTo>
                      <a:pt x="638" y="389"/>
                    </a:lnTo>
                    <a:lnTo>
                      <a:pt x="637" y="359"/>
                    </a:lnTo>
                    <a:lnTo>
                      <a:pt x="632" y="299"/>
                    </a:lnTo>
                    <a:lnTo>
                      <a:pt x="625" y="239"/>
                    </a:lnTo>
                    <a:lnTo>
                      <a:pt x="624" y="209"/>
                    </a:lnTo>
                    <a:lnTo>
                      <a:pt x="624" y="179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5"/>
                    </a:lnTo>
                    <a:lnTo>
                      <a:pt x="624" y="175"/>
                    </a:lnTo>
                    <a:lnTo>
                      <a:pt x="624" y="170"/>
                    </a:lnTo>
                    <a:lnTo>
                      <a:pt x="624" y="170"/>
                    </a:lnTo>
                    <a:lnTo>
                      <a:pt x="623" y="155"/>
                    </a:lnTo>
                    <a:lnTo>
                      <a:pt x="620" y="142"/>
                    </a:lnTo>
                    <a:lnTo>
                      <a:pt x="618" y="129"/>
                    </a:lnTo>
                    <a:lnTo>
                      <a:pt x="614" y="117"/>
                    </a:lnTo>
                    <a:lnTo>
                      <a:pt x="608" y="107"/>
                    </a:lnTo>
                    <a:lnTo>
                      <a:pt x="603" y="97"/>
                    </a:lnTo>
                    <a:lnTo>
                      <a:pt x="597" y="87"/>
                    </a:lnTo>
                    <a:lnTo>
                      <a:pt x="589" y="78"/>
                    </a:lnTo>
                    <a:lnTo>
                      <a:pt x="581" y="69"/>
                    </a:lnTo>
                    <a:lnTo>
                      <a:pt x="572" y="61"/>
                    </a:lnTo>
                    <a:lnTo>
                      <a:pt x="563" y="55"/>
                    </a:lnTo>
                    <a:lnTo>
                      <a:pt x="553" y="48"/>
                    </a:lnTo>
                    <a:lnTo>
                      <a:pt x="533" y="36"/>
                    </a:lnTo>
                    <a:lnTo>
                      <a:pt x="509" y="26"/>
                    </a:lnTo>
                    <a:lnTo>
                      <a:pt x="485" y="18"/>
                    </a:lnTo>
                    <a:lnTo>
                      <a:pt x="459" y="13"/>
                    </a:lnTo>
                    <a:lnTo>
                      <a:pt x="434" y="8"/>
                    </a:lnTo>
                    <a:lnTo>
                      <a:pt x="408" y="4"/>
                    </a:lnTo>
                    <a:lnTo>
                      <a:pt x="382" y="1"/>
                    </a:lnTo>
                    <a:lnTo>
                      <a:pt x="357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281" y="1"/>
                    </a:lnTo>
                    <a:lnTo>
                      <a:pt x="254" y="4"/>
                    </a:lnTo>
                    <a:lnTo>
                      <a:pt x="229" y="8"/>
                    </a:lnTo>
                    <a:lnTo>
                      <a:pt x="203" y="13"/>
                    </a:lnTo>
                    <a:lnTo>
                      <a:pt x="178" y="21"/>
                    </a:lnTo>
                    <a:lnTo>
                      <a:pt x="153" y="29"/>
                    </a:lnTo>
                    <a:lnTo>
                      <a:pt x="127" y="3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84" y="57"/>
                    </a:lnTo>
                    <a:lnTo>
                      <a:pt x="66" y="68"/>
                    </a:lnTo>
                    <a:lnTo>
                      <a:pt x="49" y="80"/>
                    </a:lnTo>
                    <a:lnTo>
                      <a:pt x="34" y="94"/>
                    </a:lnTo>
                    <a:lnTo>
                      <a:pt x="21" y="110"/>
                    </a:lnTo>
                    <a:lnTo>
                      <a:pt x="16" y="117"/>
                    </a:lnTo>
                    <a:lnTo>
                      <a:pt x="11" y="127"/>
                    </a:lnTo>
                    <a:lnTo>
                      <a:pt x="7" y="136"/>
                    </a:lnTo>
                    <a:lnTo>
                      <a:pt x="3" y="146"/>
                    </a:lnTo>
                    <a:lnTo>
                      <a:pt x="1" y="157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1" y="175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4" y="235"/>
                    </a:lnTo>
                    <a:lnTo>
                      <a:pt x="5" y="289"/>
                    </a:lnTo>
                    <a:lnTo>
                      <a:pt x="7" y="344"/>
                    </a:lnTo>
                    <a:lnTo>
                      <a:pt x="8" y="397"/>
                    </a:lnTo>
                    <a:lnTo>
                      <a:pt x="8" y="397"/>
                    </a:lnTo>
                    <a:lnTo>
                      <a:pt x="8" y="440"/>
                    </a:lnTo>
                    <a:lnTo>
                      <a:pt x="9" y="484"/>
                    </a:lnTo>
                    <a:lnTo>
                      <a:pt x="11" y="506"/>
                    </a:lnTo>
                    <a:lnTo>
                      <a:pt x="15" y="528"/>
                    </a:lnTo>
                    <a:lnTo>
                      <a:pt x="18" y="549"/>
                    </a:lnTo>
                    <a:lnTo>
                      <a:pt x="24" y="569"/>
                    </a:lnTo>
                    <a:lnTo>
                      <a:pt x="24" y="569"/>
                    </a:lnTo>
                    <a:lnTo>
                      <a:pt x="26" y="574"/>
                    </a:lnTo>
                    <a:lnTo>
                      <a:pt x="29" y="578"/>
                    </a:lnTo>
                    <a:lnTo>
                      <a:pt x="32" y="580"/>
                    </a:lnTo>
                    <a:lnTo>
                      <a:pt x="35" y="583"/>
                    </a:lnTo>
                    <a:lnTo>
                      <a:pt x="39" y="584"/>
                    </a:lnTo>
                    <a:lnTo>
                      <a:pt x="45" y="584"/>
                    </a:lnTo>
                    <a:lnTo>
                      <a:pt x="52" y="583"/>
                    </a:lnTo>
                    <a:lnTo>
                      <a:pt x="60" y="580"/>
                    </a:lnTo>
                    <a:lnTo>
                      <a:pt x="64" y="578"/>
                    </a:lnTo>
                    <a:lnTo>
                      <a:pt x="67" y="574"/>
                    </a:lnTo>
                    <a:lnTo>
                      <a:pt x="68" y="570"/>
                    </a:lnTo>
                    <a:lnTo>
                      <a:pt x="69" y="566"/>
                    </a:lnTo>
                    <a:lnTo>
                      <a:pt x="69" y="562"/>
                    </a:lnTo>
                    <a:lnTo>
                      <a:pt x="68" y="557"/>
                    </a:lnTo>
                    <a:lnTo>
                      <a:pt x="68" y="557"/>
                    </a:lnTo>
                    <a:lnTo>
                      <a:pt x="62" y="536"/>
                    </a:lnTo>
                    <a:lnTo>
                      <a:pt x="58" y="514"/>
                    </a:lnTo>
                    <a:lnTo>
                      <a:pt x="55" y="490"/>
                    </a:lnTo>
                    <a:lnTo>
                      <a:pt x="54" y="467"/>
                    </a:lnTo>
                    <a:lnTo>
                      <a:pt x="54" y="421"/>
                    </a:lnTo>
                    <a:lnTo>
                      <a:pt x="54" y="376"/>
                    </a:lnTo>
                    <a:lnTo>
                      <a:pt x="54" y="376"/>
                    </a:lnTo>
                    <a:lnTo>
                      <a:pt x="52" y="327"/>
                    </a:lnTo>
                    <a:lnTo>
                      <a:pt x="51" y="277"/>
                    </a:lnTo>
                    <a:lnTo>
                      <a:pt x="50" y="227"/>
                    </a:lnTo>
                    <a:lnTo>
                      <a:pt x="50" y="178"/>
                    </a:lnTo>
                    <a:lnTo>
                      <a:pt x="50" y="178"/>
                    </a:lnTo>
                    <a:lnTo>
                      <a:pt x="49" y="171"/>
                    </a:lnTo>
                    <a:lnTo>
                      <a:pt x="46" y="165"/>
                    </a:lnTo>
                    <a:lnTo>
                      <a:pt x="46" y="165"/>
                    </a:lnTo>
                    <a:lnTo>
                      <a:pt x="47" y="157"/>
                    </a:lnTo>
                    <a:lnTo>
                      <a:pt x="50" y="149"/>
                    </a:lnTo>
                    <a:lnTo>
                      <a:pt x="52" y="142"/>
                    </a:lnTo>
                    <a:lnTo>
                      <a:pt x="56" y="134"/>
                    </a:lnTo>
                    <a:lnTo>
                      <a:pt x="60" y="128"/>
                    </a:lnTo>
                    <a:lnTo>
                      <a:pt x="66" y="121"/>
                    </a:lnTo>
                    <a:lnTo>
                      <a:pt x="79" y="110"/>
                    </a:lnTo>
                    <a:lnTo>
                      <a:pt x="93" y="99"/>
                    </a:lnTo>
                    <a:lnTo>
                      <a:pt x="110" y="90"/>
                    </a:lnTo>
                    <a:lnTo>
                      <a:pt x="128" y="81"/>
                    </a:lnTo>
                    <a:lnTo>
                      <a:pt x="148" y="74"/>
                    </a:lnTo>
                    <a:lnTo>
                      <a:pt x="168" y="68"/>
                    </a:lnTo>
                    <a:lnTo>
                      <a:pt x="189" y="63"/>
                    </a:lnTo>
                    <a:lnTo>
                      <a:pt x="228" y="53"/>
                    </a:lnTo>
                    <a:lnTo>
                      <a:pt x="264" y="48"/>
                    </a:lnTo>
                    <a:lnTo>
                      <a:pt x="293" y="46"/>
                    </a:lnTo>
                    <a:lnTo>
                      <a:pt x="293" y="46"/>
                    </a:lnTo>
                    <a:lnTo>
                      <a:pt x="332" y="44"/>
                    </a:lnTo>
                    <a:lnTo>
                      <a:pt x="355" y="44"/>
                    </a:lnTo>
                    <a:lnTo>
                      <a:pt x="378" y="44"/>
                    </a:lnTo>
                    <a:lnTo>
                      <a:pt x="402" y="47"/>
                    </a:lnTo>
                    <a:lnTo>
                      <a:pt x="425" y="49"/>
                    </a:lnTo>
                    <a:lnTo>
                      <a:pt x="449" y="53"/>
                    </a:lnTo>
                    <a:lnTo>
                      <a:pt x="471" y="60"/>
                    </a:lnTo>
                    <a:lnTo>
                      <a:pt x="493" y="66"/>
                    </a:lnTo>
                    <a:lnTo>
                      <a:pt x="513" y="76"/>
                    </a:lnTo>
                    <a:lnTo>
                      <a:pt x="531" y="87"/>
                    </a:lnTo>
                    <a:lnTo>
                      <a:pt x="539" y="94"/>
                    </a:lnTo>
                    <a:lnTo>
                      <a:pt x="547" y="100"/>
                    </a:lnTo>
                    <a:lnTo>
                      <a:pt x="553" y="108"/>
                    </a:lnTo>
                    <a:lnTo>
                      <a:pt x="560" y="116"/>
                    </a:lnTo>
                    <a:lnTo>
                      <a:pt x="565" y="124"/>
                    </a:lnTo>
                    <a:lnTo>
                      <a:pt x="570" y="133"/>
                    </a:lnTo>
                    <a:lnTo>
                      <a:pt x="573" y="144"/>
                    </a:lnTo>
                    <a:lnTo>
                      <a:pt x="577" y="154"/>
                    </a:lnTo>
                    <a:lnTo>
                      <a:pt x="578" y="166"/>
                    </a:lnTo>
                    <a:lnTo>
                      <a:pt x="578" y="178"/>
                    </a:lnTo>
                    <a:lnTo>
                      <a:pt x="578" y="178"/>
                    </a:lnTo>
                    <a:lnTo>
                      <a:pt x="578" y="205"/>
                    </a:lnTo>
                    <a:lnTo>
                      <a:pt x="578" y="234"/>
                    </a:lnTo>
                    <a:lnTo>
                      <a:pt x="582" y="290"/>
                    </a:lnTo>
                    <a:lnTo>
                      <a:pt x="587" y="346"/>
                    </a:lnTo>
                    <a:lnTo>
                      <a:pt x="594" y="403"/>
                    </a:lnTo>
                    <a:lnTo>
                      <a:pt x="594" y="403"/>
                    </a:lnTo>
                    <a:lnTo>
                      <a:pt x="597" y="423"/>
                    </a:lnTo>
                    <a:lnTo>
                      <a:pt x="598" y="446"/>
                    </a:lnTo>
                    <a:lnTo>
                      <a:pt x="598" y="489"/>
                    </a:lnTo>
                    <a:lnTo>
                      <a:pt x="598" y="574"/>
                    </a:lnTo>
                    <a:lnTo>
                      <a:pt x="598" y="574"/>
                    </a:lnTo>
                    <a:lnTo>
                      <a:pt x="598" y="579"/>
                    </a:lnTo>
                    <a:lnTo>
                      <a:pt x="599" y="583"/>
                    </a:lnTo>
                    <a:lnTo>
                      <a:pt x="602" y="587"/>
                    </a:lnTo>
                    <a:lnTo>
                      <a:pt x="604" y="591"/>
                    </a:lnTo>
                    <a:lnTo>
                      <a:pt x="608" y="594"/>
                    </a:lnTo>
                    <a:lnTo>
                      <a:pt x="612" y="595"/>
                    </a:lnTo>
                    <a:lnTo>
                      <a:pt x="620" y="596"/>
                    </a:lnTo>
                    <a:lnTo>
                      <a:pt x="629" y="595"/>
                    </a:lnTo>
                    <a:lnTo>
                      <a:pt x="633" y="594"/>
                    </a:lnTo>
                    <a:lnTo>
                      <a:pt x="636" y="591"/>
                    </a:lnTo>
                    <a:lnTo>
                      <a:pt x="640" y="587"/>
                    </a:lnTo>
                    <a:lnTo>
                      <a:pt x="641" y="583"/>
                    </a:lnTo>
                    <a:lnTo>
                      <a:pt x="642" y="579"/>
                    </a:lnTo>
                    <a:lnTo>
                      <a:pt x="644" y="574"/>
                    </a:lnTo>
                    <a:lnTo>
                      <a:pt x="644" y="574"/>
                    </a:lnTo>
                    <a:lnTo>
                      <a:pt x="642" y="544"/>
                    </a:lnTo>
                    <a:lnTo>
                      <a:pt x="642" y="529"/>
                    </a:lnTo>
                    <a:lnTo>
                      <a:pt x="645" y="515"/>
                    </a:lnTo>
                    <a:lnTo>
                      <a:pt x="645" y="515"/>
                    </a:lnTo>
                    <a:lnTo>
                      <a:pt x="646" y="503"/>
                    </a:lnTo>
                    <a:lnTo>
                      <a:pt x="646" y="491"/>
                    </a:lnTo>
                    <a:lnTo>
                      <a:pt x="644" y="468"/>
                    </a:lnTo>
                    <a:lnTo>
                      <a:pt x="641" y="444"/>
                    </a:lnTo>
                    <a:lnTo>
                      <a:pt x="640" y="420"/>
                    </a:lnTo>
                    <a:lnTo>
                      <a:pt x="640" y="4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7" name="Freeform 238"/>
              <p:cNvSpPr/>
              <p:nvPr/>
            </p:nvSpPr>
            <p:spPr bwMode="auto">
              <a:xfrm>
                <a:off x="3375026" y="4445001"/>
                <a:ext cx="231775" cy="158750"/>
              </a:xfrm>
              <a:custGeom>
                <a:avLst/>
                <a:gdLst/>
                <a:ahLst/>
                <a:cxnLst>
                  <a:cxn ang="0">
                    <a:pos x="556" y="153"/>
                  </a:cxn>
                  <a:cxn ang="0">
                    <a:pos x="518" y="98"/>
                  </a:cxn>
                  <a:cxn ang="0">
                    <a:pos x="475" y="55"/>
                  </a:cxn>
                  <a:cxn ang="0">
                    <a:pos x="424" y="25"/>
                  </a:cxn>
                  <a:cxn ang="0">
                    <a:pos x="364" y="7"/>
                  </a:cxn>
                  <a:cxn ang="0">
                    <a:pos x="294" y="0"/>
                  </a:cxn>
                  <a:cxn ang="0">
                    <a:pos x="247" y="1"/>
                  </a:cxn>
                  <a:cxn ang="0">
                    <a:pos x="178" y="13"/>
                  </a:cxn>
                  <a:cxn ang="0">
                    <a:pos x="111" y="39"/>
                  </a:cxn>
                  <a:cxn ang="0">
                    <a:pos x="76" y="62"/>
                  </a:cxn>
                  <a:cxn ang="0">
                    <a:pos x="36" y="103"/>
                  </a:cxn>
                  <a:cxn ang="0">
                    <a:pos x="8" y="157"/>
                  </a:cxn>
                  <a:cxn ang="0">
                    <a:pos x="2" y="175"/>
                  </a:cxn>
                  <a:cxn ang="0">
                    <a:pos x="4" y="237"/>
                  </a:cxn>
                  <a:cxn ang="0">
                    <a:pos x="23" y="315"/>
                  </a:cxn>
                  <a:cxn ang="0">
                    <a:pos x="39" y="345"/>
                  </a:cxn>
                  <a:cxn ang="0">
                    <a:pos x="76" y="379"/>
                  </a:cxn>
                  <a:cxn ang="0">
                    <a:pos x="123" y="399"/>
                  </a:cxn>
                  <a:cxn ang="0">
                    <a:pos x="133" y="399"/>
                  </a:cxn>
                  <a:cxn ang="0">
                    <a:pos x="144" y="392"/>
                  </a:cxn>
                  <a:cxn ang="0">
                    <a:pos x="152" y="373"/>
                  </a:cxn>
                  <a:cxn ang="0">
                    <a:pos x="148" y="361"/>
                  </a:cxn>
                  <a:cxn ang="0">
                    <a:pos x="135" y="354"/>
                  </a:cxn>
                  <a:cxn ang="0">
                    <a:pos x="108" y="344"/>
                  </a:cxn>
                  <a:cxn ang="0">
                    <a:pos x="76" y="313"/>
                  </a:cxn>
                  <a:cxn ang="0">
                    <a:pos x="55" y="269"/>
                  </a:cxn>
                  <a:cxn ang="0">
                    <a:pos x="47" y="221"/>
                  </a:cxn>
                  <a:cxn ang="0">
                    <a:pos x="52" y="175"/>
                  </a:cxn>
                  <a:cxn ang="0">
                    <a:pos x="63" y="148"/>
                  </a:cxn>
                  <a:cxn ang="0">
                    <a:pos x="93" y="109"/>
                  </a:cxn>
                  <a:cxn ang="0">
                    <a:pos x="131" y="81"/>
                  </a:cxn>
                  <a:cxn ang="0">
                    <a:pos x="161" y="65"/>
                  </a:cxn>
                  <a:cxn ang="0">
                    <a:pos x="210" y="51"/>
                  </a:cxn>
                  <a:cxn ang="0">
                    <a:pos x="294" y="46"/>
                  </a:cxn>
                  <a:cxn ang="0">
                    <a:pos x="344" y="48"/>
                  </a:cxn>
                  <a:cxn ang="0">
                    <a:pos x="390" y="60"/>
                  </a:cxn>
                  <a:cxn ang="0">
                    <a:pos x="432" y="79"/>
                  </a:cxn>
                  <a:cxn ang="0">
                    <a:pos x="468" y="106"/>
                  </a:cxn>
                  <a:cxn ang="0">
                    <a:pos x="500" y="143"/>
                  </a:cxn>
                  <a:cxn ang="0">
                    <a:pos x="515" y="173"/>
                  </a:cxn>
                  <a:cxn ang="0">
                    <a:pos x="531" y="217"/>
                  </a:cxn>
                  <a:cxn ang="0">
                    <a:pos x="532" y="263"/>
                  </a:cxn>
                  <a:cxn ang="0">
                    <a:pos x="519" y="305"/>
                  </a:cxn>
                  <a:cxn ang="0">
                    <a:pos x="490" y="336"/>
                  </a:cxn>
                  <a:cxn ang="0">
                    <a:pos x="443" y="354"/>
                  </a:cxn>
                  <a:cxn ang="0">
                    <a:pos x="434" y="358"/>
                  </a:cxn>
                  <a:cxn ang="0">
                    <a:pos x="426" y="368"/>
                  </a:cxn>
                  <a:cxn ang="0">
                    <a:pos x="430" y="388"/>
                  </a:cxn>
                  <a:cxn ang="0">
                    <a:pos x="445" y="399"/>
                  </a:cxn>
                  <a:cxn ang="0">
                    <a:pos x="455" y="399"/>
                  </a:cxn>
                  <a:cxn ang="0">
                    <a:pos x="507" y="379"/>
                  </a:cxn>
                  <a:cxn ang="0">
                    <a:pos x="548" y="344"/>
                  </a:cxn>
                  <a:cxn ang="0">
                    <a:pos x="574" y="298"/>
                  </a:cxn>
                  <a:cxn ang="0">
                    <a:pos x="583" y="245"/>
                  </a:cxn>
                  <a:cxn ang="0">
                    <a:pos x="574" y="191"/>
                  </a:cxn>
                </a:cxnLst>
                <a:rect l="0" t="0" r="r" b="b"/>
                <a:pathLst>
                  <a:path w="583" h="399">
                    <a:moveTo>
                      <a:pt x="566" y="174"/>
                    </a:moveTo>
                    <a:lnTo>
                      <a:pt x="566" y="174"/>
                    </a:lnTo>
                    <a:lnTo>
                      <a:pt x="556" y="153"/>
                    </a:lnTo>
                    <a:lnTo>
                      <a:pt x="544" y="133"/>
                    </a:lnTo>
                    <a:lnTo>
                      <a:pt x="531" y="115"/>
                    </a:lnTo>
                    <a:lnTo>
                      <a:pt x="518" y="98"/>
                    </a:lnTo>
                    <a:lnTo>
                      <a:pt x="505" y="82"/>
                    </a:lnTo>
                    <a:lnTo>
                      <a:pt x="490" y="68"/>
                    </a:lnTo>
                    <a:lnTo>
                      <a:pt x="475" y="55"/>
                    </a:lnTo>
                    <a:lnTo>
                      <a:pt x="458" y="45"/>
                    </a:lnTo>
                    <a:lnTo>
                      <a:pt x="441" y="34"/>
                    </a:lnTo>
                    <a:lnTo>
                      <a:pt x="424" y="25"/>
                    </a:lnTo>
                    <a:lnTo>
                      <a:pt x="404" y="18"/>
                    </a:lnTo>
                    <a:lnTo>
                      <a:pt x="384" y="12"/>
                    </a:lnTo>
                    <a:lnTo>
                      <a:pt x="364" y="7"/>
                    </a:lnTo>
                    <a:lnTo>
                      <a:pt x="341" y="3"/>
                    </a:lnTo>
                    <a:lnTo>
                      <a:pt x="319" y="1"/>
                    </a:lnTo>
                    <a:lnTo>
                      <a:pt x="294" y="0"/>
                    </a:lnTo>
                    <a:lnTo>
                      <a:pt x="294" y="0"/>
                    </a:lnTo>
                    <a:lnTo>
                      <a:pt x="271" y="0"/>
                    </a:lnTo>
                    <a:lnTo>
                      <a:pt x="247" y="1"/>
                    </a:lnTo>
                    <a:lnTo>
                      <a:pt x="224" y="4"/>
                    </a:lnTo>
                    <a:lnTo>
                      <a:pt x="200" y="8"/>
                    </a:lnTo>
                    <a:lnTo>
                      <a:pt x="178" y="13"/>
                    </a:lnTo>
                    <a:lnTo>
                      <a:pt x="154" y="20"/>
                    </a:lnTo>
                    <a:lnTo>
                      <a:pt x="132" y="29"/>
                    </a:lnTo>
                    <a:lnTo>
                      <a:pt x="111" y="39"/>
                    </a:lnTo>
                    <a:lnTo>
                      <a:pt x="111" y="39"/>
                    </a:lnTo>
                    <a:lnTo>
                      <a:pt x="91" y="50"/>
                    </a:lnTo>
                    <a:lnTo>
                      <a:pt x="76" y="62"/>
                    </a:lnTo>
                    <a:lnTo>
                      <a:pt x="60" y="75"/>
                    </a:lnTo>
                    <a:lnTo>
                      <a:pt x="48" y="88"/>
                    </a:lnTo>
                    <a:lnTo>
                      <a:pt x="36" y="103"/>
                    </a:lnTo>
                    <a:lnTo>
                      <a:pt x="26" y="119"/>
                    </a:lnTo>
                    <a:lnTo>
                      <a:pt x="17" y="137"/>
                    </a:lnTo>
                    <a:lnTo>
                      <a:pt x="8" y="157"/>
                    </a:lnTo>
                    <a:lnTo>
                      <a:pt x="8" y="157"/>
                    </a:lnTo>
                    <a:lnTo>
                      <a:pt x="5" y="166"/>
                    </a:lnTo>
                    <a:lnTo>
                      <a:pt x="2" y="175"/>
                    </a:lnTo>
                    <a:lnTo>
                      <a:pt x="0" y="195"/>
                    </a:lnTo>
                    <a:lnTo>
                      <a:pt x="1" y="216"/>
                    </a:lnTo>
                    <a:lnTo>
                      <a:pt x="4" y="237"/>
                    </a:lnTo>
                    <a:lnTo>
                      <a:pt x="8" y="258"/>
                    </a:lnTo>
                    <a:lnTo>
                      <a:pt x="13" y="277"/>
                    </a:lnTo>
                    <a:lnTo>
                      <a:pt x="23" y="315"/>
                    </a:lnTo>
                    <a:lnTo>
                      <a:pt x="23" y="315"/>
                    </a:lnTo>
                    <a:lnTo>
                      <a:pt x="30" y="331"/>
                    </a:lnTo>
                    <a:lnTo>
                      <a:pt x="39" y="345"/>
                    </a:lnTo>
                    <a:lnTo>
                      <a:pt x="50" y="358"/>
                    </a:lnTo>
                    <a:lnTo>
                      <a:pt x="61" y="370"/>
                    </a:lnTo>
                    <a:lnTo>
                      <a:pt x="76" y="379"/>
                    </a:lnTo>
                    <a:lnTo>
                      <a:pt x="90" y="388"/>
                    </a:lnTo>
                    <a:lnTo>
                      <a:pt x="107" y="394"/>
                    </a:lnTo>
                    <a:lnTo>
                      <a:pt x="123" y="399"/>
                    </a:lnTo>
                    <a:lnTo>
                      <a:pt x="123" y="399"/>
                    </a:lnTo>
                    <a:lnTo>
                      <a:pt x="128" y="399"/>
                    </a:lnTo>
                    <a:lnTo>
                      <a:pt x="133" y="399"/>
                    </a:lnTo>
                    <a:lnTo>
                      <a:pt x="137" y="398"/>
                    </a:lnTo>
                    <a:lnTo>
                      <a:pt x="141" y="395"/>
                    </a:lnTo>
                    <a:lnTo>
                      <a:pt x="144" y="392"/>
                    </a:lnTo>
                    <a:lnTo>
                      <a:pt x="148" y="388"/>
                    </a:lnTo>
                    <a:lnTo>
                      <a:pt x="150" y="381"/>
                    </a:lnTo>
                    <a:lnTo>
                      <a:pt x="152" y="373"/>
                    </a:lnTo>
                    <a:lnTo>
                      <a:pt x="150" y="369"/>
                    </a:lnTo>
                    <a:lnTo>
                      <a:pt x="149" y="365"/>
                    </a:lnTo>
                    <a:lnTo>
                      <a:pt x="148" y="361"/>
                    </a:lnTo>
                    <a:lnTo>
                      <a:pt x="144" y="358"/>
                    </a:lnTo>
                    <a:lnTo>
                      <a:pt x="140" y="356"/>
                    </a:lnTo>
                    <a:lnTo>
                      <a:pt x="135" y="354"/>
                    </a:lnTo>
                    <a:lnTo>
                      <a:pt x="135" y="354"/>
                    </a:lnTo>
                    <a:lnTo>
                      <a:pt x="122" y="351"/>
                    </a:lnTo>
                    <a:lnTo>
                      <a:pt x="108" y="344"/>
                    </a:lnTo>
                    <a:lnTo>
                      <a:pt x="97" y="335"/>
                    </a:lnTo>
                    <a:lnTo>
                      <a:pt x="85" y="324"/>
                    </a:lnTo>
                    <a:lnTo>
                      <a:pt x="76" y="313"/>
                    </a:lnTo>
                    <a:lnTo>
                      <a:pt x="68" y="300"/>
                    </a:lnTo>
                    <a:lnTo>
                      <a:pt x="61" y="285"/>
                    </a:lnTo>
                    <a:lnTo>
                      <a:pt x="55" y="269"/>
                    </a:lnTo>
                    <a:lnTo>
                      <a:pt x="51" y="254"/>
                    </a:lnTo>
                    <a:lnTo>
                      <a:pt x="48" y="237"/>
                    </a:lnTo>
                    <a:lnTo>
                      <a:pt x="47" y="221"/>
                    </a:lnTo>
                    <a:lnTo>
                      <a:pt x="47" y="205"/>
                    </a:lnTo>
                    <a:lnTo>
                      <a:pt x="48" y="190"/>
                    </a:lnTo>
                    <a:lnTo>
                      <a:pt x="52" y="175"/>
                    </a:lnTo>
                    <a:lnTo>
                      <a:pt x="56" y="161"/>
                    </a:lnTo>
                    <a:lnTo>
                      <a:pt x="63" y="148"/>
                    </a:lnTo>
                    <a:lnTo>
                      <a:pt x="63" y="148"/>
                    </a:lnTo>
                    <a:lnTo>
                      <a:pt x="73" y="133"/>
                    </a:lnTo>
                    <a:lnTo>
                      <a:pt x="82" y="120"/>
                    </a:lnTo>
                    <a:lnTo>
                      <a:pt x="93" y="109"/>
                    </a:lnTo>
                    <a:lnTo>
                      <a:pt x="105" y="98"/>
                    </a:lnTo>
                    <a:lnTo>
                      <a:pt x="118" y="89"/>
                    </a:lnTo>
                    <a:lnTo>
                      <a:pt x="131" y="81"/>
                    </a:lnTo>
                    <a:lnTo>
                      <a:pt x="145" y="73"/>
                    </a:lnTo>
                    <a:lnTo>
                      <a:pt x="161" y="65"/>
                    </a:lnTo>
                    <a:lnTo>
                      <a:pt x="161" y="65"/>
                    </a:lnTo>
                    <a:lnTo>
                      <a:pt x="178" y="59"/>
                    </a:lnTo>
                    <a:lnTo>
                      <a:pt x="193" y="55"/>
                    </a:lnTo>
                    <a:lnTo>
                      <a:pt x="210" y="51"/>
                    </a:lnTo>
                    <a:lnTo>
                      <a:pt x="227" y="48"/>
                    </a:lnTo>
                    <a:lnTo>
                      <a:pt x="260" y="46"/>
                    </a:lnTo>
                    <a:lnTo>
                      <a:pt x="294" y="46"/>
                    </a:lnTo>
                    <a:lnTo>
                      <a:pt x="294" y="46"/>
                    </a:lnTo>
                    <a:lnTo>
                      <a:pt x="328" y="47"/>
                    </a:lnTo>
                    <a:lnTo>
                      <a:pt x="344" y="48"/>
                    </a:lnTo>
                    <a:lnTo>
                      <a:pt x="360" y="52"/>
                    </a:lnTo>
                    <a:lnTo>
                      <a:pt x="375" y="55"/>
                    </a:lnTo>
                    <a:lnTo>
                      <a:pt x="390" y="60"/>
                    </a:lnTo>
                    <a:lnTo>
                      <a:pt x="404" y="65"/>
                    </a:lnTo>
                    <a:lnTo>
                      <a:pt x="418" y="72"/>
                    </a:lnTo>
                    <a:lnTo>
                      <a:pt x="432" y="79"/>
                    </a:lnTo>
                    <a:lnTo>
                      <a:pt x="443" y="86"/>
                    </a:lnTo>
                    <a:lnTo>
                      <a:pt x="456" y="96"/>
                    </a:lnTo>
                    <a:lnTo>
                      <a:pt x="468" y="106"/>
                    </a:lnTo>
                    <a:lnTo>
                      <a:pt x="479" y="118"/>
                    </a:lnTo>
                    <a:lnTo>
                      <a:pt x="489" y="130"/>
                    </a:lnTo>
                    <a:lnTo>
                      <a:pt x="500" y="143"/>
                    </a:lnTo>
                    <a:lnTo>
                      <a:pt x="509" y="157"/>
                    </a:lnTo>
                    <a:lnTo>
                      <a:pt x="509" y="157"/>
                    </a:lnTo>
                    <a:lnTo>
                      <a:pt x="515" y="173"/>
                    </a:lnTo>
                    <a:lnTo>
                      <a:pt x="522" y="187"/>
                    </a:lnTo>
                    <a:lnTo>
                      <a:pt x="527" y="203"/>
                    </a:lnTo>
                    <a:lnTo>
                      <a:pt x="531" y="217"/>
                    </a:lnTo>
                    <a:lnTo>
                      <a:pt x="534" y="233"/>
                    </a:lnTo>
                    <a:lnTo>
                      <a:pt x="534" y="249"/>
                    </a:lnTo>
                    <a:lnTo>
                      <a:pt x="532" y="263"/>
                    </a:lnTo>
                    <a:lnTo>
                      <a:pt x="530" y="277"/>
                    </a:lnTo>
                    <a:lnTo>
                      <a:pt x="526" y="292"/>
                    </a:lnTo>
                    <a:lnTo>
                      <a:pt x="519" y="305"/>
                    </a:lnTo>
                    <a:lnTo>
                      <a:pt x="511" y="317"/>
                    </a:lnTo>
                    <a:lnTo>
                      <a:pt x="502" y="327"/>
                    </a:lnTo>
                    <a:lnTo>
                      <a:pt x="490" y="336"/>
                    </a:lnTo>
                    <a:lnTo>
                      <a:pt x="476" y="344"/>
                    </a:lnTo>
                    <a:lnTo>
                      <a:pt x="460" y="351"/>
                    </a:lnTo>
                    <a:lnTo>
                      <a:pt x="443" y="354"/>
                    </a:lnTo>
                    <a:lnTo>
                      <a:pt x="443" y="354"/>
                    </a:lnTo>
                    <a:lnTo>
                      <a:pt x="438" y="356"/>
                    </a:lnTo>
                    <a:lnTo>
                      <a:pt x="434" y="358"/>
                    </a:lnTo>
                    <a:lnTo>
                      <a:pt x="430" y="361"/>
                    </a:lnTo>
                    <a:lnTo>
                      <a:pt x="429" y="365"/>
                    </a:lnTo>
                    <a:lnTo>
                      <a:pt x="426" y="368"/>
                    </a:lnTo>
                    <a:lnTo>
                      <a:pt x="426" y="373"/>
                    </a:lnTo>
                    <a:lnTo>
                      <a:pt x="428" y="381"/>
                    </a:lnTo>
                    <a:lnTo>
                      <a:pt x="430" y="388"/>
                    </a:lnTo>
                    <a:lnTo>
                      <a:pt x="437" y="395"/>
                    </a:lnTo>
                    <a:lnTo>
                      <a:pt x="441" y="396"/>
                    </a:lnTo>
                    <a:lnTo>
                      <a:pt x="445" y="399"/>
                    </a:lnTo>
                    <a:lnTo>
                      <a:pt x="450" y="399"/>
                    </a:lnTo>
                    <a:lnTo>
                      <a:pt x="455" y="399"/>
                    </a:lnTo>
                    <a:lnTo>
                      <a:pt x="455" y="399"/>
                    </a:lnTo>
                    <a:lnTo>
                      <a:pt x="473" y="394"/>
                    </a:lnTo>
                    <a:lnTo>
                      <a:pt x="490" y="387"/>
                    </a:lnTo>
                    <a:lnTo>
                      <a:pt x="507" y="379"/>
                    </a:lnTo>
                    <a:lnTo>
                      <a:pt x="522" y="369"/>
                    </a:lnTo>
                    <a:lnTo>
                      <a:pt x="535" y="357"/>
                    </a:lnTo>
                    <a:lnTo>
                      <a:pt x="548" y="344"/>
                    </a:lnTo>
                    <a:lnTo>
                      <a:pt x="557" y="330"/>
                    </a:lnTo>
                    <a:lnTo>
                      <a:pt x="566" y="314"/>
                    </a:lnTo>
                    <a:lnTo>
                      <a:pt x="574" y="298"/>
                    </a:lnTo>
                    <a:lnTo>
                      <a:pt x="578" y="281"/>
                    </a:lnTo>
                    <a:lnTo>
                      <a:pt x="582" y="263"/>
                    </a:lnTo>
                    <a:lnTo>
                      <a:pt x="583" y="245"/>
                    </a:lnTo>
                    <a:lnTo>
                      <a:pt x="582" y="228"/>
                    </a:lnTo>
                    <a:lnTo>
                      <a:pt x="579" y="209"/>
                    </a:lnTo>
                    <a:lnTo>
                      <a:pt x="574" y="191"/>
                    </a:lnTo>
                    <a:lnTo>
                      <a:pt x="566" y="174"/>
                    </a:lnTo>
                    <a:lnTo>
                      <a:pt x="566" y="17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8" name="Freeform 239"/>
              <p:cNvSpPr/>
              <p:nvPr/>
            </p:nvSpPr>
            <p:spPr bwMode="auto">
              <a:xfrm>
                <a:off x="3419476" y="4583113"/>
                <a:ext cx="147638" cy="182563"/>
              </a:xfrm>
              <a:custGeom>
                <a:avLst/>
                <a:gdLst/>
                <a:ahLst/>
                <a:cxnLst>
                  <a:cxn ang="0">
                    <a:pos x="361" y="190"/>
                  </a:cxn>
                  <a:cxn ang="0">
                    <a:pos x="360" y="34"/>
                  </a:cxn>
                  <a:cxn ang="0">
                    <a:pos x="357" y="25"/>
                  </a:cxn>
                  <a:cxn ang="0">
                    <a:pos x="350" y="16"/>
                  </a:cxn>
                  <a:cxn ang="0">
                    <a:pos x="329" y="13"/>
                  </a:cxn>
                  <a:cxn ang="0">
                    <a:pos x="318" y="21"/>
                  </a:cxn>
                  <a:cxn ang="0">
                    <a:pos x="314" y="34"/>
                  </a:cxn>
                  <a:cxn ang="0">
                    <a:pos x="317" y="135"/>
                  </a:cxn>
                  <a:cxn ang="0">
                    <a:pos x="320" y="234"/>
                  </a:cxn>
                  <a:cxn ang="0">
                    <a:pos x="317" y="335"/>
                  </a:cxn>
                  <a:cxn ang="0">
                    <a:pos x="312" y="357"/>
                  </a:cxn>
                  <a:cxn ang="0">
                    <a:pos x="297" y="382"/>
                  </a:cxn>
                  <a:cxn ang="0">
                    <a:pos x="275" y="397"/>
                  </a:cxn>
                  <a:cxn ang="0">
                    <a:pos x="240" y="408"/>
                  </a:cxn>
                  <a:cxn ang="0">
                    <a:pos x="199" y="411"/>
                  </a:cxn>
                  <a:cxn ang="0">
                    <a:pos x="156" y="407"/>
                  </a:cxn>
                  <a:cxn ang="0">
                    <a:pos x="114" y="392"/>
                  </a:cxn>
                  <a:cxn ang="0">
                    <a:pos x="91" y="377"/>
                  </a:cxn>
                  <a:cxn ang="0">
                    <a:pos x="74" y="358"/>
                  </a:cxn>
                  <a:cxn ang="0">
                    <a:pos x="61" y="322"/>
                  </a:cxn>
                  <a:cxn ang="0">
                    <a:pos x="55" y="275"/>
                  </a:cxn>
                  <a:cxn ang="0">
                    <a:pos x="51" y="243"/>
                  </a:cxn>
                  <a:cxn ang="0">
                    <a:pos x="50" y="192"/>
                  </a:cxn>
                  <a:cxn ang="0">
                    <a:pos x="53" y="124"/>
                  </a:cxn>
                  <a:cxn ang="0">
                    <a:pos x="47" y="59"/>
                  </a:cxn>
                  <a:cxn ang="0">
                    <a:pos x="49" y="31"/>
                  </a:cxn>
                  <a:cxn ang="0">
                    <a:pos x="49" y="14"/>
                  </a:cxn>
                  <a:cxn ang="0">
                    <a:pos x="36" y="1"/>
                  </a:cxn>
                  <a:cxn ang="0">
                    <a:pos x="23" y="0"/>
                  </a:cxn>
                  <a:cxn ang="0">
                    <a:pos x="10" y="4"/>
                  </a:cxn>
                  <a:cxn ang="0">
                    <a:pos x="2" y="14"/>
                  </a:cxn>
                  <a:cxn ang="0">
                    <a:pos x="0" y="23"/>
                  </a:cxn>
                  <a:cxn ang="0">
                    <a:pos x="6" y="132"/>
                  </a:cxn>
                  <a:cxn ang="0">
                    <a:pos x="6" y="169"/>
                  </a:cxn>
                  <a:cxn ang="0">
                    <a:pos x="4" y="264"/>
                  </a:cxn>
                  <a:cxn ang="0">
                    <a:pos x="12" y="320"/>
                  </a:cxn>
                  <a:cxn ang="0">
                    <a:pos x="23" y="350"/>
                  </a:cxn>
                  <a:cxn ang="0">
                    <a:pos x="44" y="390"/>
                  </a:cxn>
                  <a:cxn ang="0">
                    <a:pos x="72" y="420"/>
                  </a:cxn>
                  <a:cxn ang="0">
                    <a:pos x="108" y="441"/>
                  </a:cxn>
                  <a:cxn ang="0">
                    <a:pos x="151" y="452"/>
                  </a:cxn>
                  <a:cxn ang="0">
                    <a:pos x="182" y="456"/>
                  </a:cxn>
                  <a:cxn ang="0">
                    <a:pos x="241" y="456"/>
                  </a:cxn>
                  <a:cxn ang="0">
                    <a:pos x="283" y="447"/>
                  </a:cxn>
                  <a:cxn ang="0">
                    <a:pos x="309" y="434"/>
                  </a:cxn>
                  <a:cxn ang="0">
                    <a:pos x="339" y="401"/>
                  </a:cxn>
                  <a:cxn ang="0">
                    <a:pos x="357" y="361"/>
                  </a:cxn>
                  <a:cxn ang="0">
                    <a:pos x="365" y="331"/>
                  </a:cxn>
                  <a:cxn ang="0">
                    <a:pos x="369" y="278"/>
                  </a:cxn>
                  <a:cxn ang="0">
                    <a:pos x="364" y="210"/>
                  </a:cxn>
                </a:cxnLst>
                <a:rect l="0" t="0" r="r" b="b"/>
                <a:pathLst>
                  <a:path w="369" h="458">
                    <a:moveTo>
                      <a:pt x="364" y="210"/>
                    </a:moveTo>
                    <a:lnTo>
                      <a:pt x="364" y="210"/>
                    </a:lnTo>
                    <a:lnTo>
                      <a:pt x="361" y="190"/>
                    </a:lnTo>
                    <a:lnTo>
                      <a:pt x="360" y="167"/>
                    </a:lnTo>
                    <a:lnTo>
                      <a:pt x="359" y="123"/>
                    </a:lnTo>
                    <a:lnTo>
                      <a:pt x="360" y="34"/>
                    </a:lnTo>
                    <a:lnTo>
                      <a:pt x="360" y="34"/>
                    </a:lnTo>
                    <a:lnTo>
                      <a:pt x="359" y="29"/>
                    </a:lnTo>
                    <a:lnTo>
                      <a:pt x="357" y="25"/>
                    </a:lnTo>
                    <a:lnTo>
                      <a:pt x="355" y="21"/>
                    </a:lnTo>
                    <a:lnTo>
                      <a:pt x="352" y="18"/>
                    </a:lnTo>
                    <a:lnTo>
                      <a:pt x="350" y="16"/>
                    </a:lnTo>
                    <a:lnTo>
                      <a:pt x="346" y="13"/>
                    </a:lnTo>
                    <a:lnTo>
                      <a:pt x="337" y="12"/>
                    </a:lnTo>
                    <a:lnTo>
                      <a:pt x="329" y="13"/>
                    </a:lnTo>
                    <a:lnTo>
                      <a:pt x="325" y="16"/>
                    </a:lnTo>
                    <a:lnTo>
                      <a:pt x="321" y="18"/>
                    </a:lnTo>
                    <a:lnTo>
                      <a:pt x="318" y="21"/>
                    </a:lnTo>
                    <a:lnTo>
                      <a:pt x="316" y="25"/>
                    </a:lnTo>
                    <a:lnTo>
                      <a:pt x="314" y="29"/>
                    </a:lnTo>
                    <a:lnTo>
                      <a:pt x="314" y="34"/>
                    </a:lnTo>
                    <a:lnTo>
                      <a:pt x="314" y="34"/>
                    </a:lnTo>
                    <a:lnTo>
                      <a:pt x="314" y="85"/>
                    </a:lnTo>
                    <a:lnTo>
                      <a:pt x="317" y="135"/>
                    </a:lnTo>
                    <a:lnTo>
                      <a:pt x="318" y="184"/>
                    </a:lnTo>
                    <a:lnTo>
                      <a:pt x="320" y="234"/>
                    </a:lnTo>
                    <a:lnTo>
                      <a:pt x="320" y="234"/>
                    </a:lnTo>
                    <a:lnTo>
                      <a:pt x="321" y="285"/>
                    </a:lnTo>
                    <a:lnTo>
                      <a:pt x="320" y="310"/>
                    </a:lnTo>
                    <a:lnTo>
                      <a:pt x="317" y="335"/>
                    </a:lnTo>
                    <a:lnTo>
                      <a:pt x="317" y="335"/>
                    </a:lnTo>
                    <a:lnTo>
                      <a:pt x="316" y="346"/>
                    </a:lnTo>
                    <a:lnTo>
                      <a:pt x="312" y="357"/>
                    </a:lnTo>
                    <a:lnTo>
                      <a:pt x="308" y="366"/>
                    </a:lnTo>
                    <a:lnTo>
                      <a:pt x="303" y="374"/>
                    </a:lnTo>
                    <a:lnTo>
                      <a:pt x="297" y="382"/>
                    </a:lnTo>
                    <a:lnTo>
                      <a:pt x="291" y="387"/>
                    </a:lnTo>
                    <a:lnTo>
                      <a:pt x="283" y="392"/>
                    </a:lnTo>
                    <a:lnTo>
                      <a:pt x="275" y="397"/>
                    </a:lnTo>
                    <a:lnTo>
                      <a:pt x="267" y="401"/>
                    </a:lnTo>
                    <a:lnTo>
                      <a:pt x="258" y="404"/>
                    </a:lnTo>
                    <a:lnTo>
                      <a:pt x="240" y="408"/>
                    </a:lnTo>
                    <a:lnTo>
                      <a:pt x="220" y="411"/>
                    </a:lnTo>
                    <a:lnTo>
                      <a:pt x="199" y="411"/>
                    </a:lnTo>
                    <a:lnTo>
                      <a:pt x="199" y="411"/>
                    </a:lnTo>
                    <a:lnTo>
                      <a:pt x="185" y="411"/>
                    </a:lnTo>
                    <a:lnTo>
                      <a:pt x="170" y="409"/>
                    </a:lnTo>
                    <a:lnTo>
                      <a:pt x="156" y="407"/>
                    </a:lnTo>
                    <a:lnTo>
                      <a:pt x="142" y="403"/>
                    </a:lnTo>
                    <a:lnTo>
                      <a:pt x="127" y="399"/>
                    </a:lnTo>
                    <a:lnTo>
                      <a:pt x="114" y="392"/>
                    </a:lnTo>
                    <a:lnTo>
                      <a:pt x="102" y="386"/>
                    </a:lnTo>
                    <a:lnTo>
                      <a:pt x="91" y="377"/>
                    </a:lnTo>
                    <a:lnTo>
                      <a:pt x="91" y="377"/>
                    </a:lnTo>
                    <a:lnTo>
                      <a:pt x="84" y="371"/>
                    </a:lnTo>
                    <a:lnTo>
                      <a:pt x="79" y="365"/>
                    </a:lnTo>
                    <a:lnTo>
                      <a:pt x="74" y="358"/>
                    </a:lnTo>
                    <a:lnTo>
                      <a:pt x="70" y="352"/>
                    </a:lnTo>
                    <a:lnTo>
                      <a:pt x="64" y="337"/>
                    </a:lnTo>
                    <a:lnTo>
                      <a:pt x="61" y="322"/>
                    </a:lnTo>
                    <a:lnTo>
                      <a:pt x="59" y="307"/>
                    </a:lnTo>
                    <a:lnTo>
                      <a:pt x="58" y="290"/>
                    </a:lnTo>
                    <a:lnTo>
                      <a:pt x="55" y="275"/>
                    </a:lnTo>
                    <a:lnTo>
                      <a:pt x="54" y="259"/>
                    </a:lnTo>
                    <a:lnTo>
                      <a:pt x="54" y="259"/>
                    </a:lnTo>
                    <a:lnTo>
                      <a:pt x="51" y="243"/>
                    </a:lnTo>
                    <a:lnTo>
                      <a:pt x="50" y="226"/>
                    </a:lnTo>
                    <a:lnTo>
                      <a:pt x="49" y="209"/>
                    </a:lnTo>
                    <a:lnTo>
                      <a:pt x="50" y="192"/>
                    </a:lnTo>
                    <a:lnTo>
                      <a:pt x="51" y="158"/>
                    </a:lnTo>
                    <a:lnTo>
                      <a:pt x="53" y="124"/>
                    </a:lnTo>
                    <a:lnTo>
                      <a:pt x="53" y="124"/>
                    </a:lnTo>
                    <a:lnTo>
                      <a:pt x="51" y="103"/>
                    </a:lnTo>
                    <a:lnTo>
                      <a:pt x="50" y="81"/>
                    </a:lnTo>
                    <a:lnTo>
                      <a:pt x="47" y="59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49" y="31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49" y="14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6" y="1"/>
                    </a:lnTo>
                    <a:lnTo>
                      <a:pt x="28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3" y="1"/>
                    </a:lnTo>
                    <a:lnTo>
                      <a:pt x="10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59"/>
                    </a:lnTo>
                    <a:lnTo>
                      <a:pt x="4" y="95"/>
                    </a:lnTo>
                    <a:lnTo>
                      <a:pt x="6" y="132"/>
                    </a:lnTo>
                    <a:lnTo>
                      <a:pt x="7" y="150"/>
                    </a:lnTo>
                    <a:lnTo>
                      <a:pt x="6" y="169"/>
                    </a:lnTo>
                    <a:lnTo>
                      <a:pt x="6" y="169"/>
                    </a:lnTo>
                    <a:lnTo>
                      <a:pt x="4" y="205"/>
                    </a:lnTo>
                    <a:lnTo>
                      <a:pt x="4" y="244"/>
                    </a:lnTo>
                    <a:lnTo>
                      <a:pt x="4" y="264"/>
                    </a:lnTo>
                    <a:lnTo>
                      <a:pt x="6" y="284"/>
                    </a:lnTo>
                    <a:lnTo>
                      <a:pt x="8" y="302"/>
                    </a:lnTo>
                    <a:lnTo>
                      <a:pt x="12" y="320"/>
                    </a:lnTo>
                    <a:lnTo>
                      <a:pt x="12" y="320"/>
                    </a:lnTo>
                    <a:lnTo>
                      <a:pt x="17" y="336"/>
                    </a:lnTo>
                    <a:lnTo>
                      <a:pt x="23" y="350"/>
                    </a:lnTo>
                    <a:lnTo>
                      <a:pt x="29" y="365"/>
                    </a:lnTo>
                    <a:lnTo>
                      <a:pt x="36" y="378"/>
                    </a:lnTo>
                    <a:lnTo>
                      <a:pt x="44" y="390"/>
                    </a:lnTo>
                    <a:lnTo>
                      <a:pt x="53" y="400"/>
                    </a:lnTo>
                    <a:lnTo>
                      <a:pt x="62" y="411"/>
                    </a:lnTo>
                    <a:lnTo>
                      <a:pt x="72" y="420"/>
                    </a:lnTo>
                    <a:lnTo>
                      <a:pt x="84" y="428"/>
                    </a:lnTo>
                    <a:lnTo>
                      <a:pt x="96" y="434"/>
                    </a:lnTo>
                    <a:lnTo>
                      <a:pt x="108" y="441"/>
                    </a:lnTo>
                    <a:lnTo>
                      <a:pt x="122" y="446"/>
                    </a:lnTo>
                    <a:lnTo>
                      <a:pt x="135" y="450"/>
                    </a:lnTo>
                    <a:lnTo>
                      <a:pt x="151" y="452"/>
                    </a:lnTo>
                    <a:lnTo>
                      <a:pt x="166" y="455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12" y="458"/>
                    </a:lnTo>
                    <a:lnTo>
                      <a:pt x="227" y="458"/>
                    </a:lnTo>
                    <a:lnTo>
                      <a:pt x="241" y="456"/>
                    </a:lnTo>
                    <a:lnTo>
                      <a:pt x="255" y="455"/>
                    </a:lnTo>
                    <a:lnTo>
                      <a:pt x="270" y="452"/>
                    </a:lnTo>
                    <a:lnTo>
                      <a:pt x="283" y="447"/>
                    </a:lnTo>
                    <a:lnTo>
                      <a:pt x="297" y="442"/>
                    </a:lnTo>
                    <a:lnTo>
                      <a:pt x="297" y="442"/>
                    </a:lnTo>
                    <a:lnTo>
                      <a:pt x="309" y="434"/>
                    </a:lnTo>
                    <a:lnTo>
                      <a:pt x="321" y="425"/>
                    </a:lnTo>
                    <a:lnTo>
                      <a:pt x="330" y="413"/>
                    </a:lnTo>
                    <a:lnTo>
                      <a:pt x="339" y="401"/>
                    </a:lnTo>
                    <a:lnTo>
                      <a:pt x="347" y="388"/>
                    </a:lnTo>
                    <a:lnTo>
                      <a:pt x="352" y="374"/>
                    </a:lnTo>
                    <a:lnTo>
                      <a:pt x="357" y="361"/>
                    </a:lnTo>
                    <a:lnTo>
                      <a:pt x="361" y="346"/>
                    </a:lnTo>
                    <a:lnTo>
                      <a:pt x="361" y="346"/>
                    </a:lnTo>
                    <a:lnTo>
                      <a:pt x="365" y="331"/>
                    </a:lnTo>
                    <a:lnTo>
                      <a:pt x="367" y="315"/>
                    </a:lnTo>
                    <a:lnTo>
                      <a:pt x="368" y="297"/>
                    </a:lnTo>
                    <a:lnTo>
                      <a:pt x="369" y="278"/>
                    </a:lnTo>
                    <a:lnTo>
                      <a:pt x="368" y="243"/>
                    </a:lnTo>
                    <a:lnTo>
                      <a:pt x="364" y="210"/>
                    </a:lnTo>
                    <a:lnTo>
                      <a:pt x="364" y="2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</p:grpSp>
      </p:grpSp>
      <p:grpSp>
        <p:nvGrpSpPr>
          <p:cNvPr id="249" name="组合 248"/>
          <p:cNvGrpSpPr/>
          <p:nvPr/>
        </p:nvGrpSpPr>
        <p:grpSpPr>
          <a:xfrm>
            <a:off x="9653723" y="4619742"/>
            <a:ext cx="602577" cy="465748"/>
            <a:chOff x="5248276" y="1095375"/>
            <a:chExt cx="727075" cy="561976"/>
          </a:xfrm>
          <a:solidFill>
            <a:srgbClr val="414042"/>
          </a:solidFill>
        </p:grpSpPr>
        <p:sp>
          <p:nvSpPr>
            <p:cNvPr id="250" name="Freeform 378"/>
            <p:cNvSpPr/>
            <p:nvPr/>
          </p:nvSpPr>
          <p:spPr bwMode="auto">
            <a:xfrm>
              <a:off x="5367339" y="1268413"/>
              <a:ext cx="39688" cy="144463"/>
            </a:xfrm>
            <a:custGeom>
              <a:avLst/>
              <a:gdLst/>
              <a:ahLst/>
              <a:cxnLst>
                <a:cxn ang="0">
                  <a:pos x="90" y="5"/>
                </a:cxn>
                <a:cxn ang="0">
                  <a:pos x="90" y="5"/>
                </a:cxn>
                <a:cxn ang="0">
                  <a:pos x="89" y="17"/>
                </a:cxn>
                <a:cxn ang="0">
                  <a:pos x="87" y="28"/>
                </a:cxn>
                <a:cxn ang="0">
                  <a:pos x="81" y="49"/>
                </a:cxn>
                <a:cxn ang="0">
                  <a:pos x="64" y="89"/>
                </a:cxn>
                <a:cxn ang="0">
                  <a:pos x="64" y="89"/>
                </a:cxn>
                <a:cxn ang="0">
                  <a:pos x="56" y="113"/>
                </a:cxn>
                <a:cxn ang="0">
                  <a:pos x="49" y="136"/>
                </a:cxn>
                <a:cxn ang="0">
                  <a:pos x="36" y="185"/>
                </a:cxn>
                <a:cxn ang="0">
                  <a:pos x="36" y="185"/>
                </a:cxn>
                <a:cxn ang="0">
                  <a:pos x="31" y="207"/>
                </a:cxn>
                <a:cxn ang="0">
                  <a:pos x="26" y="230"/>
                </a:cxn>
                <a:cxn ang="0">
                  <a:pos x="18" y="277"/>
                </a:cxn>
                <a:cxn ang="0">
                  <a:pos x="18" y="277"/>
                </a:cxn>
                <a:cxn ang="0">
                  <a:pos x="13" y="298"/>
                </a:cxn>
                <a:cxn ang="0">
                  <a:pos x="8" y="318"/>
                </a:cxn>
                <a:cxn ang="0">
                  <a:pos x="2" y="339"/>
                </a:cxn>
                <a:cxn ang="0">
                  <a:pos x="1" y="349"/>
                </a:cxn>
                <a:cxn ang="0">
                  <a:pos x="0" y="360"/>
                </a:cxn>
                <a:cxn ang="0">
                  <a:pos x="0" y="360"/>
                </a:cxn>
                <a:cxn ang="0">
                  <a:pos x="0" y="362"/>
                </a:cxn>
                <a:cxn ang="0">
                  <a:pos x="1" y="364"/>
                </a:cxn>
                <a:cxn ang="0">
                  <a:pos x="2" y="365"/>
                </a:cxn>
                <a:cxn ang="0">
                  <a:pos x="5" y="365"/>
                </a:cxn>
                <a:cxn ang="0">
                  <a:pos x="9" y="364"/>
                </a:cxn>
                <a:cxn ang="0">
                  <a:pos x="10" y="362"/>
                </a:cxn>
                <a:cxn ang="0">
                  <a:pos x="10" y="360"/>
                </a:cxn>
                <a:cxn ang="0">
                  <a:pos x="10" y="360"/>
                </a:cxn>
                <a:cxn ang="0">
                  <a:pos x="13" y="349"/>
                </a:cxn>
                <a:cxn ang="0">
                  <a:pos x="15" y="340"/>
                </a:cxn>
                <a:cxn ang="0">
                  <a:pos x="19" y="331"/>
                </a:cxn>
                <a:cxn ang="0">
                  <a:pos x="22" y="322"/>
                </a:cxn>
                <a:cxn ang="0">
                  <a:pos x="31" y="270"/>
                </a:cxn>
                <a:cxn ang="0">
                  <a:pos x="31" y="270"/>
                </a:cxn>
                <a:cxn ang="0">
                  <a:pos x="39" y="223"/>
                </a:cxn>
                <a:cxn ang="0">
                  <a:pos x="49" y="177"/>
                </a:cxn>
                <a:cxn ang="0">
                  <a:pos x="49" y="177"/>
                </a:cxn>
                <a:cxn ang="0">
                  <a:pos x="64" y="128"/>
                </a:cxn>
                <a:cxn ang="0">
                  <a:pos x="79" y="81"/>
                </a:cxn>
                <a:cxn ang="0">
                  <a:pos x="79" y="81"/>
                </a:cxn>
                <a:cxn ang="0">
                  <a:pos x="93" y="45"/>
                </a:cxn>
                <a:cxn ang="0">
                  <a:pos x="99" y="25"/>
                </a:cxn>
                <a:cxn ang="0">
                  <a:pos x="100" y="16"/>
                </a:cxn>
                <a:cxn ang="0">
                  <a:pos x="102" y="5"/>
                </a:cxn>
                <a:cxn ang="0">
                  <a:pos x="102" y="5"/>
                </a:cxn>
                <a:cxn ang="0">
                  <a:pos x="102" y="4"/>
                </a:cxn>
                <a:cxn ang="0">
                  <a:pos x="100" y="1"/>
                </a:cxn>
                <a:cxn ang="0">
                  <a:pos x="99" y="1"/>
                </a:cxn>
                <a:cxn ang="0">
                  <a:pos x="96" y="0"/>
                </a:cxn>
                <a:cxn ang="0">
                  <a:pos x="93" y="1"/>
                </a:cxn>
                <a:cxn ang="0">
                  <a:pos x="91" y="4"/>
                </a:cxn>
                <a:cxn ang="0">
                  <a:pos x="90" y="5"/>
                </a:cxn>
                <a:cxn ang="0">
                  <a:pos x="90" y="5"/>
                </a:cxn>
              </a:cxnLst>
              <a:rect l="0" t="0" r="r" b="b"/>
              <a:pathLst>
                <a:path w="102" h="365">
                  <a:moveTo>
                    <a:pt x="90" y="5"/>
                  </a:moveTo>
                  <a:lnTo>
                    <a:pt x="90" y="5"/>
                  </a:lnTo>
                  <a:lnTo>
                    <a:pt x="89" y="17"/>
                  </a:lnTo>
                  <a:lnTo>
                    <a:pt x="87" y="28"/>
                  </a:lnTo>
                  <a:lnTo>
                    <a:pt x="81" y="49"/>
                  </a:lnTo>
                  <a:lnTo>
                    <a:pt x="64" y="89"/>
                  </a:lnTo>
                  <a:lnTo>
                    <a:pt x="64" y="89"/>
                  </a:lnTo>
                  <a:lnTo>
                    <a:pt x="56" y="113"/>
                  </a:lnTo>
                  <a:lnTo>
                    <a:pt x="49" y="136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1" y="207"/>
                  </a:lnTo>
                  <a:lnTo>
                    <a:pt x="26" y="230"/>
                  </a:lnTo>
                  <a:lnTo>
                    <a:pt x="18" y="277"/>
                  </a:lnTo>
                  <a:lnTo>
                    <a:pt x="18" y="277"/>
                  </a:lnTo>
                  <a:lnTo>
                    <a:pt x="13" y="298"/>
                  </a:lnTo>
                  <a:lnTo>
                    <a:pt x="8" y="318"/>
                  </a:lnTo>
                  <a:lnTo>
                    <a:pt x="2" y="339"/>
                  </a:lnTo>
                  <a:lnTo>
                    <a:pt x="1" y="349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2"/>
                  </a:lnTo>
                  <a:lnTo>
                    <a:pt x="1" y="364"/>
                  </a:lnTo>
                  <a:lnTo>
                    <a:pt x="2" y="365"/>
                  </a:lnTo>
                  <a:lnTo>
                    <a:pt x="5" y="365"/>
                  </a:lnTo>
                  <a:lnTo>
                    <a:pt x="9" y="364"/>
                  </a:lnTo>
                  <a:lnTo>
                    <a:pt x="10" y="362"/>
                  </a:lnTo>
                  <a:lnTo>
                    <a:pt x="10" y="360"/>
                  </a:lnTo>
                  <a:lnTo>
                    <a:pt x="10" y="360"/>
                  </a:lnTo>
                  <a:lnTo>
                    <a:pt x="13" y="349"/>
                  </a:lnTo>
                  <a:lnTo>
                    <a:pt x="15" y="340"/>
                  </a:lnTo>
                  <a:lnTo>
                    <a:pt x="19" y="331"/>
                  </a:lnTo>
                  <a:lnTo>
                    <a:pt x="22" y="322"/>
                  </a:lnTo>
                  <a:lnTo>
                    <a:pt x="31" y="270"/>
                  </a:lnTo>
                  <a:lnTo>
                    <a:pt x="31" y="270"/>
                  </a:lnTo>
                  <a:lnTo>
                    <a:pt x="39" y="223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64" y="128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93" y="45"/>
                  </a:lnTo>
                  <a:lnTo>
                    <a:pt x="99" y="25"/>
                  </a:lnTo>
                  <a:lnTo>
                    <a:pt x="100" y="16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2" y="4"/>
                  </a:lnTo>
                  <a:lnTo>
                    <a:pt x="100" y="1"/>
                  </a:lnTo>
                  <a:lnTo>
                    <a:pt x="99" y="1"/>
                  </a:lnTo>
                  <a:lnTo>
                    <a:pt x="96" y="0"/>
                  </a:lnTo>
                  <a:lnTo>
                    <a:pt x="93" y="1"/>
                  </a:lnTo>
                  <a:lnTo>
                    <a:pt x="91" y="4"/>
                  </a:lnTo>
                  <a:lnTo>
                    <a:pt x="90" y="5"/>
                  </a:lnTo>
                  <a:lnTo>
                    <a:pt x="9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1" name="Freeform 379"/>
            <p:cNvSpPr/>
            <p:nvPr/>
          </p:nvSpPr>
          <p:spPr bwMode="auto">
            <a:xfrm>
              <a:off x="5426076" y="1354138"/>
              <a:ext cx="33338" cy="1285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75" y="3"/>
                </a:cxn>
                <a:cxn ang="0">
                  <a:pos x="71" y="11"/>
                </a:cxn>
                <a:cxn ang="0">
                  <a:pos x="69" y="20"/>
                </a:cxn>
                <a:cxn ang="0">
                  <a:pos x="63" y="37"/>
                </a:cxn>
                <a:cxn ang="0">
                  <a:pos x="55" y="71"/>
                </a:cxn>
                <a:cxn ang="0">
                  <a:pos x="55" y="71"/>
                </a:cxn>
                <a:cxn ang="0">
                  <a:pos x="49" y="91"/>
                </a:cxn>
                <a:cxn ang="0">
                  <a:pos x="42" y="110"/>
                </a:cxn>
                <a:cxn ang="0">
                  <a:pos x="36" y="130"/>
                </a:cxn>
                <a:cxn ang="0">
                  <a:pos x="32" y="149"/>
                </a:cxn>
                <a:cxn ang="0">
                  <a:pos x="32" y="149"/>
                </a:cxn>
                <a:cxn ang="0">
                  <a:pos x="27" y="196"/>
                </a:cxn>
                <a:cxn ang="0">
                  <a:pos x="23" y="220"/>
                </a:cxn>
                <a:cxn ang="0">
                  <a:pos x="19" y="244"/>
                </a:cxn>
                <a:cxn ang="0">
                  <a:pos x="19" y="244"/>
                </a:cxn>
                <a:cxn ang="0">
                  <a:pos x="15" y="261"/>
                </a:cxn>
                <a:cxn ang="0">
                  <a:pos x="11" y="279"/>
                </a:cxn>
                <a:cxn ang="0">
                  <a:pos x="11" y="279"/>
                </a:cxn>
                <a:cxn ang="0">
                  <a:pos x="8" y="288"/>
                </a:cxn>
                <a:cxn ang="0">
                  <a:pos x="7" y="298"/>
                </a:cxn>
                <a:cxn ang="0">
                  <a:pos x="6" y="309"/>
                </a:cxn>
                <a:cxn ang="0">
                  <a:pos x="3" y="313"/>
                </a:cxn>
                <a:cxn ang="0">
                  <a:pos x="2" y="317"/>
                </a:cxn>
                <a:cxn ang="0">
                  <a:pos x="2" y="317"/>
                </a:cxn>
                <a:cxn ang="0">
                  <a:pos x="0" y="319"/>
                </a:cxn>
                <a:cxn ang="0">
                  <a:pos x="0" y="321"/>
                </a:cxn>
                <a:cxn ang="0">
                  <a:pos x="2" y="323"/>
                </a:cxn>
                <a:cxn ang="0">
                  <a:pos x="3" y="325"/>
                </a:cxn>
                <a:cxn ang="0">
                  <a:pos x="7" y="325"/>
                </a:cxn>
                <a:cxn ang="0">
                  <a:pos x="10" y="325"/>
                </a:cxn>
                <a:cxn ang="0">
                  <a:pos x="11" y="323"/>
                </a:cxn>
                <a:cxn ang="0">
                  <a:pos x="11" y="323"/>
                </a:cxn>
                <a:cxn ang="0">
                  <a:pos x="15" y="317"/>
                </a:cxn>
                <a:cxn ang="0">
                  <a:pos x="18" y="310"/>
                </a:cxn>
                <a:cxn ang="0">
                  <a:pos x="21" y="295"/>
                </a:cxn>
                <a:cxn ang="0">
                  <a:pos x="24" y="279"/>
                </a:cxn>
                <a:cxn ang="0">
                  <a:pos x="27" y="264"/>
                </a:cxn>
                <a:cxn ang="0">
                  <a:pos x="27" y="264"/>
                </a:cxn>
                <a:cxn ang="0">
                  <a:pos x="31" y="245"/>
                </a:cxn>
                <a:cxn ang="0">
                  <a:pos x="33" y="227"/>
                </a:cxn>
                <a:cxn ang="0">
                  <a:pos x="38" y="187"/>
                </a:cxn>
                <a:cxn ang="0">
                  <a:pos x="38" y="187"/>
                </a:cxn>
                <a:cxn ang="0">
                  <a:pos x="42" y="164"/>
                </a:cxn>
                <a:cxn ang="0">
                  <a:pos x="46" y="140"/>
                </a:cxn>
                <a:cxn ang="0">
                  <a:pos x="52" y="117"/>
                </a:cxn>
                <a:cxn ang="0">
                  <a:pos x="59" y="94"/>
                </a:cxn>
                <a:cxn ang="0">
                  <a:pos x="59" y="94"/>
                </a:cxn>
                <a:cxn ang="0">
                  <a:pos x="66" y="72"/>
                </a:cxn>
                <a:cxn ang="0">
                  <a:pos x="71" y="51"/>
                </a:cxn>
                <a:cxn ang="0">
                  <a:pos x="76" y="29"/>
                </a:cxn>
                <a:cxn ang="0">
                  <a:pos x="80" y="19"/>
                </a:cxn>
                <a:cxn ang="0">
                  <a:pos x="86" y="9"/>
                </a:cxn>
                <a:cxn ang="0">
                  <a:pos x="86" y="9"/>
                </a:cxn>
                <a:cxn ang="0">
                  <a:pos x="87" y="7"/>
                </a:cxn>
                <a:cxn ang="0">
                  <a:pos x="86" y="4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8" y="2"/>
                </a:cxn>
                <a:cxn ang="0">
                  <a:pos x="75" y="3"/>
                </a:cxn>
                <a:cxn ang="0">
                  <a:pos x="75" y="3"/>
                </a:cxn>
              </a:cxnLst>
              <a:rect l="0" t="0" r="r" b="b"/>
              <a:pathLst>
                <a:path w="87" h="325">
                  <a:moveTo>
                    <a:pt x="75" y="3"/>
                  </a:moveTo>
                  <a:lnTo>
                    <a:pt x="75" y="3"/>
                  </a:lnTo>
                  <a:lnTo>
                    <a:pt x="71" y="11"/>
                  </a:lnTo>
                  <a:lnTo>
                    <a:pt x="69" y="20"/>
                  </a:lnTo>
                  <a:lnTo>
                    <a:pt x="63" y="37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49" y="91"/>
                  </a:lnTo>
                  <a:lnTo>
                    <a:pt x="42" y="110"/>
                  </a:lnTo>
                  <a:lnTo>
                    <a:pt x="36" y="130"/>
                  </a:lnTo>
                  <a:lnTo>
                    <a:pt x="32" y="149"/>
                  </a:lnTo>
                  <a:lnTo>
                    <a:pt x="32" y="149"/>
                  </a:lnTo>
                  <a:lnTo>
                    <a:pt x="27" y="196"/>
                  </a:lnTo>
                  <a:lnTo>
                    <a:pt x="23" y="220"/>
                  </a:lnTo>
                  <a:lnTo>
                    <a:pt x="19" y="244"/>
                  </a:lnTo>
                  <a:lnTo>
                    <a:pt x="19" y="244"/>
                  </a:lnTo>
                  <a:lnTo>
                    <a:pt x="15" y="261"/>
                  </a:lnTo>
                  <a:lnTo>
                    <a:pt x="11" y="279"/>
                  </a:lnTo>
                  <a:lnTo>
                    <a:pt x="11" y="279"/>
                  </a:lnTo>
                  <a:lnTo>
                    <a:pt x="8" y="288"/>
                  </a:lnTo>
                  <a:lnTo>
                    <a:pt x="7" y="298"/>
                  </a:lnTo>
                  <a:lnTo>
                    <a:pt x="6" y="309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2" y="317"/>
                  </a:lnTo>
                  <a:lnTo>
                    <a:pt x="0" y="319"/>
                  </a:lnTo>
                  <a:lnTo>
                    <a:pt x="0" y="321"/>
                  </a:lnTo>
                  <a:lnTo>
                    <a:pt x="2" y="323"/>
                  </a:lnTo>
                  <a:lnTo>
                    <a:pt x="3" y="325"/>
                  </a:lnTo>
                  <a:lnTo>
                    <a:pt x="7" y="325"/>
                  </a:lnTo>
                  <a:lnTo>
                    <a:pt x="10" y="325"/>
                  </a:lnTo>
                  <a:lnTo>
                    <a:pt x="11" y="323"/>
                  </a:lnTo>
                  <a:lnTo>
                    <a:pt x="11" y="323"/>
                  </a:lnTo>
                  <a:lnTo>
                    <a:pt x="15" y="317"/>
                  </a:lnTo>
                  <a:lnTo>
                    <a:pt x="18" y="310"/>
                  </a:lnTo>
                  <a:lnTo>
                    <a:pt x="21" y="295"/>
                  </a:lnTo>
                  <a:lnTo>
                    <a:pt x="24" y="279"/>
                  </a:lnTo>
                  <a:lnTo>
                    <a:pt x="27" y="264"/>
                  </a:lnTo>
                  <a:lnTo>
                    <a:pt x="27" y="264"/>
                  </a:lnTo>
                  <a:lnTo>
                    <a:pt x="31" y="245"/>
                  </a:lnTo>
                  <a:lnTo>
                    <a:pt x="33" y="227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42" y="164"/>
                  </a:lnTo>
                  <a:lnTo>
                    <a:pt x="46" y="140"/>
                  </a:lnTo>
                  <a:lnTo>
                    <a:pt x="52" y="117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66" y="72"/>
                  </a:lnTo>
                  <a:lnTo>
                    <a:pt x="71" y="51"/>
                  </a:lnTo>
                  <a:lnTo>
                    <a:pt x="76" y="29"/>
                  </a:lnTo>
                  <a:lnTo>
                    <a:pt x="80" y="19"/>
                  </a:lnTo>
                  <a:lnTo>
                    <a:pt x="86" y="9"/>
                  </a:lnTo>
                  <a:lnTo>
                    <a:pt x="86" y="9"/>
                  </a:lnTo>
                  <a:lnTo>
                    <a:pt x="87" y="7"/>
                  </a:lnTo>
                  <a:lnTo>
                    <a:pt x="86" y="4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8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2" name="Freeform 380"/>
            <p:cNvSpPr/>
            <p:nvPr/>
          </p:nvSpPr>
          <p:spPr bwMode="auto">
            <a:xfrm>
              <a:off x="5492751" y="1465263"/>
              <a:ext cx="25400" cy="90488"/>
            </a:xfrm>
            <a:custGeom>
              <a:avLst/>
              <a:gdLst/>
              <a:ahLst/>
              <a:cxnLst>
                <a:cxn ang="0">
                  <a:pos x="52" y="3"/>
                </a:cxn>
                <a:cxn ang="0">
                  <a:pos x="52" y="3"/>
                </a:cxn>
                <a:cxn ang="0">
                  <a:pos x="46" y="13"/>
                </a:cxn>
                <a:cxn ang="0">
                  <a:pos x="42" y="24"/>
                </a:cxn>
                <a:cxn ang="0">
                  <a:pos x="34" y="45"/>
                </a:cxn>
                <a:cxn ang="0">
                  <a:pos x="29" y="67"/>
                </a:cxn>
                <a:cxn ang="0">
                  <a:pos x="23" y="90"/>
                </a:cxn>
                <a:cxn ang="0">
                  <a:pos x="23" y="90"/>
                </a:cxn>
                <a:cxn ang="0">
                  <a:pos x="16" y="122"/>
                </a:cxn>
                <a:cxn ang="0">
                  <a:pos x="10" y="154"/>
                </a:cxn>
                <a:cxn ang="0">
                  <a:pos x="0" y="221"/>
                </a:cxn>
                <a:cxn ang="0">
                  <a:pos x="0" y="221"/>
                </a:cxn>
                <a:cxn ang="0">
                  <a:pos x="0" y="224"/>
                </a:cxn>
                <a:cxn ang="0">
                  <a:pos x="1" y="225"/>
                </a:cxn>
                <a:cxn ang="0">
                  <a:pos x="5" y="228"/>
                </a:cxn>
                <a:cxn ang="0">
                  <a:pos x="6" y="228"/>
                </a:cxn>
                <a:cxn ang="0">
                  <a:pos x="9" y="228"/>
                </a:cxn>
                <a:cxn ang="0">
                  <a:pos x="10" y="226"/>
                </a:cxn>
                <a:cxn ang="0">
                  <a:pos x="12" y="224"/>
                </a:cxn>
                <a:cxn ang="0">
                  <a:pos x="12" y="224"/>
                </a:cxn>
                <a:cxn ang="0">
                  <a:pos x="16" y="194"/>
                </a:cxn>
                <a:cxn ang="0">
                  <a:pos x="22" y="164"/>
                </a:cxn>
                <a:cxn ang="0">
                  <a:pos x="27" y="134"/>
                </a:cxn>
                <a:cxn ang="0">
                  <a:pos x="33" y="103"/>
                </a:cxn>
                <a:cxn ang="0">
                  <a:pos x="33" y="103"/>
                </a:cxn>
                <a:cxn ang="0">
                  <a:pos x="36" y="79"/>
                </a:cxn>
                <a:cxn ang="0">
                  <a:pos x="42" y="54"/>
                </a:cxn>
                <a:cxn ang="0">
                  <a:pos x="46" y="42"/>
                </a:cxn>
                <a:cxn ang="0">
                  <a:pos x="51" y="30"/>
                </a:cxn>
                <a:cxn ang="0">
                  <a:pos x="56" y="18"/>
                </a:cxn>
                <a:cxn ang="0">
                  <a:pos x="61" y="8"/>
                </a:cxn>
                <a:cxn ang="0">
                  <a:pos x="61" y="8"/>
                </a:cxn>
                <a:cxn ang="0">
                  <a:pos x="63" y="7"/>
                </a:cxn>
                <a:cxn ang="0">
                  <a:pos x="63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53" y="1"/>
                </a:cxn>
                <a:cxn ang="0">
                  <a:pos x="52" y="3"/>
                </a:cxn>
                <a:cxn ang="0">
                  <a:pos x="52" y="3"/>
                </a:cxn>
              </a:cxnLst>
              <a:rect l="0" t="0" r="r" b="b"/>
              <a:pathLst>
                <a:path w="63" h="228">
                  <a:moveTo>
                    <a:pt x="52" y="3"/>
                  </a:moveTo>
                  <a:lnTo>
                    <a:pt x="52" y="3"/>
                  </a:lnTo>
                  <a:lnTo>
                    <a:pt x="46" y="13"/>
                  </a:lnTo>
                  <a:lnTo>
                    <a:pt x="42" y="24"/>
                  </a:lnTo>
                  <a:lnTo>
                    <a:pt x="34" y="45"/>
                  </a:lnTo>
                  <a:lnTo>
                    <a:pt x="29" y="67"/>
                  </a:lnTo>
                  <a:lnTo>
                    <a:pt x="23" y="90"/>
                  </a:lnTo>
                  <a:lnTo>
                    <a:pt x="23" y="90"/>
                  </a:lnTo>
                  <a:lnTo>
                    <a:pt x="16" y="122"/>
                  </a:lnTo>
                  <a:lnTo>
                    <a:pt x="10" y="154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0" y="224"/>
                  </a:lnTo>
                  <a:lnTo>
                    <a:pt x="1" y="225"/>
                  </a:lnTo>
                  <a:lnTo>
                    <a:pt x="5" y="228"/>
                  </a:lnTo>
                  <a:lnTo>
                    <a:pt x="6" y="228"/>
                  </a:lnTo>
                  <a:lnTo>
                    <a:pt x="9" y="228"/>
                  </a:lnTo>
                  <a:lnTo>
                    <a:pt x="10" y="226"/>
                  </a:lnTo>
                  <a:lnTo>
                    <a:pt x="12" y="224"/>
                  </a:lnTo>
                  <a:lnTo>
                    <a:pt x="12" y="224"/>
                  </a:lnTo>
                  <a:lnTo>
                    <a:pt x="16" y="194"/>
                  </a:lnTo>
                  <a:lnTo>
                    <a:pt x="22" y="164"/>
                  </a:lnTo>
                  <a:lnTo>
                    <a:pt x="27" y="134"/>
                  </a:lnTo>
                  <a:lnTo>
                    <a:pt x="33" y="103"/>
                  </a:lnTo>
                  <a:lnTo>
                    <a:pt x="33" y="103"/>
                  </a:lnTo>
                  <a:lnTo>
                    <a:pt x="36" y="79"/>
                  </a:lnTo>
                  <a:lnTo>
                    <a:pt x="42" y="54"/>
                  </a:lnTo>
                  <a:lnTo>
                    <a:pt x="46" y="42"/>
                  </a:lnTo>
                  <a:lnTo>
                    <a:pt x="51" y="30"/>
                  </a:lnTo>
                  <a:lnTo>
                    <a:pt x="56" y="18"/>
                  </a:lnTo>
                  <a:lnTo>
                    <a:pt x="61" y="8"/>
                  </a:lnTo>
                  <a:lnTo>
                    <a:pt x="61" y="8"/>
                  </a:lnTo>
                  <a:lnTo>
                    <a:pt x="63" y="7"/>
                  </a:lnTo>
                  <a:lnTo>
                    <a:pt x="63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53" y="1"/>
                  </a:lnTo>
                  <a:lnTo>
                    <a:pt x="52" y="3"/>
                  </a:lnTo>
                  <a:lnTo>
                    <a:pt x="5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3" name="Freeform 381"/>
            <p:cNvSpPr/>
            <p:nvPr/>
          </p:nvSpPr>
          <p:spPr bwMode="auto">
            <a:xfrm>
              <a:off x="5516564" y="1489076"/>
              <a:ext cx="17463" cy="7620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21" y="48"/>
                </a:cxn>
                <a:cxn ang="0">
                  <a:pos x="11" y="94"/>
                </a:cxn>
                <a:cxn ang="0">
                  <a:pos x="7" y="117"/>
                </a:cxn>
                <a:cxn ang="0">
                  <a:pos x="3" y="141"/>
                </a:cxn>
                <a:cxn ang="0">
                  <a:pos x="0" y="163"/>
                </a:cxn>
                <a:cxn ang="0">
                  <a:pos x="0" y="188"/>
                </a:cxn>
                <a:cxn ang="0">
                  <a:pos x="0" y="188"/>
                </a:cxn>
                <a:cxn ang="0">
                  <a:pos x="0" y="189"/>
                </a:cxn>
                <a:cxn ang="0">
                  <a:pos x="2" y="192"/>
                </a:cxn>
                <a:cxn ang="0">
                  <a:pos x="6" y="193"/>
                </a:cxn>
                <a:cxn ang="0">
                  <a:pos x="10" y="192"/>
                </a:cxn>
                <a:cxn ang="0">
                  <a:pos x="11" y="189"/>
                </a:cxn>
                <a:cxn ang="0">
                  <a:pos x="11" y="188"/>
                </a:cxn>
                <a:cxn ang="0">
                  <a:pos x="11" y="188"/>
                </a:cxn>
                <a:cxn ang="0">
                  <a:pos x="12" y="164"/>
                </a:cxn>
                <a:cxn ang="0">
                  <a:pos x="15" y="141"/>
                </a:cxn>
                <a:cxn ang="0">
                  <a:pos x="17" y="119"/>
                </a:cxn>
                <a:cxn ang="0">
                  <a:pos x="23" y="95"/>
                </a:cxn>
                <a:cxn ang="0">
                  <a:pos x="33" y="51"/>
                </a:cxn>
                <a:cxn ang="0">
                  <a:pos x="45" y="6"/>
                </a:cxn>
                <a:cxn ang="0">
                  <a:pos x="45" y="6"/>
                </a:cxn>
                <a:cxn ang="0">
                  <a:pos x="46" y="4"/>
                </a:cxn>
                <a:cxn ang="0">
                  <a:pos x="45" y="2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6" y="1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46" h="193">
                  <a:moveTo>
                    <a:pt x="34" y="4"/>
                  </a:moveTo>
                  <a:lnTo>
                    <a:pt x="34" y="4"/>
                  </a:lnTo>
                  <a:lnTo>
                    <a:pt x="21" y="48"/>
                  </a:lnTo>
                  <a:lnTo>
                    <a:pt x="11" y="94"/>
                  </a:lnTo>
                  <a:lnTo>
                    <a:pt x="7" y="117"/>
                  </a:lnTo>
                  <a:lnTo>
                    <a:pt x="3" y="141"/>
                  </a:lnTo>
                  <a:lnTo>
                    <a:pt x="0" y="163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89"/>
                  </a:lnTo>
                  <a:lnTo>
                    <a:pt x="2" y="192"/>
                  </a:lnTo>
                  <a:lnTo>
                    <a:pt x="6" y="193"/>
                  </a:lnTo>
                  <a:lnTo>
                    <a:pt x="10" y="192"/>
                  </a:lnTo>
                  <a:lnTo>
                    <a:pt x="11" y="189"/>
                  </a:lnTo>
                  <a:lnTo>
                    <a:pt x="11" y="188"/>
                  </a:lnTo>
                  <a:lnTo>
                    <a:pt x="11" y="188"/>
                  </a:lnTo>
                  <a:lnTo>
                    <a:pt x="12" y="164"/>
                  </a:lnTo>
                  <a:lnTo>
                    <a:pt x="15" y="141"/>
                  </a:lnTo>
                  <a:lnTo>
                    <a:pt x="17" y="119"/>
                  </a:lnTo>
                  <a:lnTo>
                    <a:pt x="23" y="95"/>
                  </a:lnTo>
                  <a:lnTo>
                    <a:pt x="33" y="51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46" y="4"/>
                  </a:lnTo>
                  <a:lnTo>
                    <a:pt x="45" y="2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4" name="Freeform 382"/>
            <p:cNvSpPr/>
            <p:nvPr/>
          </p:nvSpPr>
          <p:spPr bwMode="auto">
            <a:xfrm>
              <a:off x="5478464" y="1268413"/>
              <a:ext cx="228600" cy="104775"/>
            </a:xfrm>
            <a:custGeom>
              <a:avLst/>
              <a:gdLst/>
              <a:ahLst/>
              <a:cxnLst>
                <a:cxn ang="0">
                  <a:pos x="569" y="0"/>
                </a:cxn>
                <a:cxn ang="0">
                  <a:pos x="540" y="9"/>
                </a:cxn>
                <a:cxn ang="0">
                  <a:pos x="512" y="22"/>
                </a:cxn>
                <a:cxn ang="0">
                  <a:pos x="460" y="51"/>
                </a:cxn>
                <a:cxn ang="0">
                  <a:pos x="418" y="72"/>
                </a:cxn>
                <a:cxn ang="0">
                  <a:pos x="333" y="107"/>
                </a:cxn>
                <a:cxn ang="0">
                  <a:pos x="290" y="123"/>
                </a:cxn>
                <a:cxn ang="0">
                  <a:pos x="217" y="151"/>
                </a:cxn>
                <a:cxn ang="0">
                  <a:pos x="145" y="183"/>
                </a:cxn>
                <a:cxn ang="0">
                  <a:pos x="109" y="200"/>
                </a:cxn>
                <a:cxn ang="0">
                  <a:pos x="74" y="217"/>
                </a:cxn>
                <a:cxn ang="0">
                  <a:pos x="22" y="246"/>
                </a:cxn>
                <a:cxn ang="0">
                  <a:pos x="4" y="251"/>
                </a:cxn>
                <a:cxn ang="0">
                  <a:pos x="1" y="253"/>
                </a:cxn>
                <a:cxn ang="0">
                  <a:pos x="0" y="258"/>
                </a:cxn>
                <a:cxn ang="0">
                  <a:pos x="4" y="263"/>
                </a:cxn>
                <a:cxn ang="0">
                  <a:pos x="6" y="263"/>
                </a:cxn>
                <a:cxn ang="0">
                  <a:pos x="36" y="253"/>
                </a:cxn>
                <a:cxn ang="0">
                  <a:pos x="64" y="237"/>
                </a:cxn>
                <a:cxn ang="0">
                  <a:pos x="81" y="228"/>
                </a:cxn>
                <a:cxn ang="0">
                  <a:pos x="132" y="202"/>
                </a:cxn>
                <a:cxn ang="0">
                  <a:pos x="171" y="183"/>
                </a:cxn>
                <a:cxn ang="0">
                  <a:pos x="252" y="149"/>
                </a:cxn>
                <a:cxn ang="0">
                  <a:pos x="294" y="135"/>
                </a:cxn>
                <a:cxn ang="0">
                  <a:pos x="370" y="105"/>
                </a:cxn>
                <a:cxn ang="0">
                  <a:pos x="446" y="71"/>
                </a:cxn>
                <a:cxn ang="0">
                  <a:pos x="482" y="54"/>
                </a:cxn>
                <a:cxn ang="0">
                  <a:pos x="519" y="34"/>
                </a:cxn>
                <a:cxn ang="0">
                  <a:pos x="532" y="28"/>
                </a:cxn>
                <a:cxn ang="0">
                  <a:pos x="558" y="16"/>
                </a:cxn>
                <a:cxn ang="0">
                  <a:pos x="571" y="12"/>
                </a:cxn>
                <a:cxn ang="0">
                  <a:pos x="575" y="9"/>
                </a:cxn>
                <a:cxn ang="0">
                  <a:pos x="573" y="1"/>
                </a:cxn>
                <a:cxn ang="0">
                  <a:pos x="569" y="0"/>
                </a:cxn>
              </a:cxnLst>
              <a:rect l="0" t="0" r="r" b="b"/>
              <a:pathLst>
                <a:path w="575" h="263">
                  <a:moveTo>
                    <a:pt x="569" y="0"/>
                  </a:moveTo>
                  <a:lnTo>
                    <a:pt x="569" y="0"/>
                  </a:lnTo>
                  <a:lnTo>
                    <a:pt x="554" y="4"/>
                  </a:lnTo>
                  <a:lnTo>
                    <a:pt x="540" y="9"/>
                  </a:lnTo>
                  <a:lnTo>
                    <a:pt x="527" y="16"/>
                  </a:lnTo>
                  <a:lnTo>
                    <a:pt x="512" y="22"/>
                  </a:lnTo>
                  <a:lnTo>
                    <a:pt x="486" y="38"/>
                  </a:lnTo>
                  <a:lnTo>
                    <a:pt x="460" y="51"/>
                  </a:lnTo>
                  <a:lnTo>
                    <a:pt x="460" y="51"/>
                  </a:lnTo>
                  <a:lnTo>
                    <a:pt x="418" y="72"/>
                  </a:lnTo>
                  <a:lnTo>
                    <a:pt x="376" y="90"/>
                  </a:lnTo>
                  <a:lnTo>
                    <a:pt x="333" y="107"/>
                  </a:lnTo>
                  <a:lnTo>
                    <a:pt x="290" y="123"/>
                  </a:lnTo>
                  <a:lnTo>
                    <a:pt x="290" y="123"/>
                  </a:lnTo>
                  <a:lnTo>
                    <a:pt x="253" y="138"/>
                  </a:lnTo>
                  <a:lnTo>
                    <a:pt x="217" y="151"/>
                  </a:lnTo>
                  <a:lnTo>
                    <a:pt x="180" y="166"/>
                  </a:lnTo>
                  <a:lnTo>
                    <a:pt x="145" y="183"/>
                  </a:lnTo>
                  <a:lnTo>
                    <a:pt x="145" y="183"/>
                  </a:lnTo>
                  <a:lnTo>
                    <a:pt x="109" y="200"/>
                  </a:lnTo>
                  <a:lnTo>
                    <a:pt x="74" y="217"/>
                  </a:lnTo>
                  <a:lnTo>
                    <a:pt x="74" y="217"/>
                  </a:lnTo>
                  <a:lnTo>
                    <a:pt x="40" y="237"/>
                  </a:lnTo>
                  <a:lnTo>
                    <a:pt x="22" y="246"/>
                  </a:lnTo>
                  <a:lnTo>
                    <a:pt x="13" y="249"/>
                  </a:lnTo>
                  <a:lnTo>
                    <a:pt x="4" y="251"/>
                  </a:lnTo>
                  <a:lnTo>
                    <a:pt x="4" y="251"/>
                  </a:lnTo>
                  <a:lnTo>
                    <a:pt x="1" y="253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2" y="262"/>
                  </a:lnTo>
                  <a:lnTo>
                    <a:pt x="4" y="263"/>
                  </a:lnTo>
                  <a:lnTo>
                    <a:pt x="6" y="263"/>
                  </a:lnTo>
                  <a:lnTo>
                    <a:pt x="6" y="263"/>
                  </a:lnTo>
                  <a:lnTo>
                    <a:pt x="22" y="258"/>
                  </a:lnTo>
                  <a:lnTo>
                    <a:pt x="36" y="253"/>
                  </a:lnTo>
                  <a:lnTo>
                    <a:pt x="51" y="24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81" y="228"/>
                  </a:lnTo>
                  <a:lnTo>
                    <a:pt x="98" y="219"/>
                  </a:lnTo>
                  <a:lnTo>
                    <a:pt x="132" y="202"/>
                  </a:lnTo>
                  <a:lnTo>
                    <a:pt x="132" y="202"/>
                  </a:lnTo>
                  <a:lnTo>
                    <a:pt x="171" y="183"/>
                  </a:lnTo>
                  <a:lnTo>
                    <a:pt x="212" y="165"/>
                  </a:lnTo>
                  <a:lnTo>
                    <a:pt x="252" y="149"/>
                  </a:lnTo>
                  <a:lnTo>
                    <a:pt x="294" y="135"/>
                  </a:lnTo>
                  <a:lnTo>
                    <a:pt x="294" y="135"/>
                  </a:lnTo>
                  <a:lnTo>
                    <a:pt x="332" y="121"/>
                  </a:lnTo>
                  <a:lnTo>
                    <a:pt x="370" y="105"/>
                  </a:lnTo>
                  <a:lnTo>
                    <a:pt x="408" y="88"/>
                  </a:lnTo>
                  <a:lnTo>
                    <a:pt x="446" y="71"/>
                  </a:lnTo>
                  <a:lnTo>
                    <a:pt x="446" y="71"/>
                  </a:lnTo>
                  <a:lnTo>
                    <a:pt x="482" y="54"/>
                  </a:lnTo>
                  <a:lnTo>
                    <a:pt x="501" y="45"/>
                  </a:lnTo>
                  <a:lnTo>
                    <a:pt x="519" y="34"/>
                  </a:lnTo>
                  <a:lnTo>
                    <a:pt x="519" y="34"/>
                  </a:lnTo>
                  <a:lnTo>
                    <a:pt x="532" y="28"/>
                  </a:lnTo>
                  <a:lnTo>
                    <a:pt x="544" y="21"/>
                  </a:lnTo>
                  <a:lnTo>
                    <a:pt x="558" y="16"/>
                  </a:lnTo>
                  <a:lnTo>
                    <a:pt x="571" y="12"/>
                  </a:lnTo>
                  <a:lnTo>
                    <a:pt x="571" y="12"/>
                  </a:lnTo>
                  <a:lnTo>
                    <a:pt x="574" y="11"/>
                  </a:lnTo>
                  <a:lnTo>
                    <a:pt x="575" y="9"/>
                  </a:lnTo>
                  <a:lnTo>
                    <a:pt x="575" y="5"/>
                  </a:lnTo>
                  <a:lnTo>
                    <a:pt x="573" y="1"/>
                  </a:lnTo>
                  <a:lnTo>
                    <a:pt x="571" y="0"/>
                  </a:lnTo>
                  <a:lnTo>
                    <a:pt x="569" y="0"/>
                  </a:lnTo>
                  <a:lnTo>
                    <a:pt x="56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5" name="Freeform 383"/>
            <p:cNvSpPr/>
            <p:nvPr/>
          </p:nvSpPr>
          <p:spPr bwMode="auto">
            <a:xfrm>
              <a:off x="5513389" y="1352551"/>
              <a:ext cx="195263" cy="92075"/>
            </a:xfrm>
            <a:custGeom>
              <a:avLst/>
              <a:gdLst/>
              <a:ahLst/>
              <a:cxnLst>
                <a:cxn ang="0">
                  <a:pos x="484" y="0"/>
                </a:cxn>
                <a:cxn ang="0">
                  <a:pos x="484" y="0"/>
                </a:cxn>
                <a:cxn ang="0">
                  <a:pos x="452" y="11"/>
                </a:cxn>
                <a:cxn ang="0">
                  <a:pos x="422" y="24"/>
                </a:cxn>
                <a:cxn ang="0">
                  <a:pos x="392" y="38"/>
                </a:cxn>
                <a:cxn ang="0">
                  <a:pos x="361" y="51"/>
                </a:cxn>
                <a:cxn ang="0">
                  <a:pos x="361" y="51"/>
                </a:cxn>
                <a:cxn ang="0">
                  <a:pos x="299" y="77"/>
                </a:cxn>
                <a:cxn ang="0">
                  <a:pos x="239" y="103"/>
                </a:cxn>
                <a:cxn ang="0">
                  <a:pos x="239" y="103"/>
                </a:cxn>
                <a:cxn ang="0">
                  <a:pos x="179" y="130"/>
                </a:cxn>
                <a:cxn ang="0">
                  <a:pos x="119" y="157"/>
                </a:cxn>
                <a:cxn ang="0">
                  <a:pos x="119" y="157"/>
                </a:cxn>
                <a:cxn ang="0">
                  <a:pos x="90" y="171"/>
                </a:cxn>
                <a:cxn ang="0">
                  <a:pos x="61" y="190"/>
                </a:cxn>
                <a:cxn ang="0">
                  <a:pos x="33" y="207"/>
                </a:cxn>
                <a:cxn ang="0">
                  <a:pos x="4" y="222"/>
                </a:cxn>
                <a:cxn ang="0">
                  <a:pos x="4" y="222"/>
                </a:cxn>
                <a:cxn ang="0">
                  <a:pos x="1" y="225"/>
                </a:cxn>
                <a:cxn ang="0">
                  <a:pos x="0" y="226"/>
                </a:cxn>
                <a:cxn ang="0">
                  <a:pos x="1" y="230"/>
                </a:cxn>
                <a:cxn ang="0">
                  <a:pos x="4" y="233"/>
                </a:cxn>
                <a:cxn ang="0">
                  <a:pos x="6" y="233"/>
                </a:cxn>
                <a:cxn ang="0">
                  <a:pos x="9" y="233"/>
                </a:cxn>
                <a:cxn ang="0">
                  <a:pos x="9" y="233"/>
                </a:cxn>
                <a:cxn ang="0">
                  <a:pos x="36" y="218"/>
                </a:cxn>
                <a:cxn ang="0">
                  <a:pos x="64" y="203"/>
                </a:cxn>
                <a:cxn ang="0">
                  <a:pos x="91" y="187"/>
                </a:cxn>
                <a:cxn ang="0">
                  <a:pos x="118" y="170"/>
                </a:cxn>
                <a:cxn ang="0">
                  <a:pos x="118" y="170"/>
                </a:cxn>
                <a:cxn ang="0">
                  <a:pos x="131" y="162"/>
                </a:cxn>
                <a:cxn ang="0">
                  <a:pos x="146" y="157"/>
                </a:cxn>
                <a:cxn ang="0">
                  <a:pos x="161" y="152"/>
                </a:cxn>
                <a:cxn ang="0">
                  <a:pos x="175" y="145"/>
                </a:cxn>
                <a:cxn ang="0">
                  <a:pos x="175" y="145"/>
                </a:cxn>
                <a:cxn ang="0">
                  <a:pos x="235" y="118"/>
                </a:cxn>
                <a:cxn ang="0">
                  <a:pos x="235" y="118"/>
                </a:cxn>
                <a:cxn ang="0">
                  <a:pos x="299" y="89"/>
                </a:cxn>
                <a:cxn ang="0">
                  <a:pos x="365" y="62"/>
                </a:cxn>
                <a:cxn ang="0">
                  <a:pos x="365" y="62"/>
                </a:cxn>
                <a:cxn ang="0">
                  <a:pos x="396" y="48"/>
                </a:cxn>
                <a:cxn ang="0">
                  <a:pos x="412" y="42"/>
                </a:cxn>
                <a:cxn ang="0">
                  <a:pos x="428" y="37"/>
                </a:cxn>
                <a:cxn ang="0">
                  <a:pos x="428" y="37"/>
                </a:cxn>
                <a:cxn ang="0">
                  <a:pos x="442" y="31"/>
                </a:cxn>
                <a:cxn ang="0">
                  <a:pos x="458" y="24"/>
                </a:cxn>
                <a:cxn ang="0">
                  <a:pos x="472" y="17"/>
                </a:cxn>
                <a:cxn ang="0">
                  <a:pos x="488" y="11"/>
                </a:cxn>
                <a:cxn ang="0">
                  <a:pos x="488" y="11"/>
                </a:cxn>
                <a:cxn ang="0">
                  <a:pos x="489" y="9"/>
                </a:cxn>
                <a:cxn ang="0">
                  <a:pos x="490" y="8"/>
                </a:cxn>
                <a:cxn ang="0">
                  <a:pos x="490" y="4"/>
                </a:cxn>
                <a:cxn ang="0">
                  <a:pos x="489" y="0"/>
                </a:cxn>
                <a:cxn ang="0">
                  <a:pos x="486" y="0"/>
                </a:cxn>
                <a:cxn ang="0">
                  <a:pos x="484" y="0"/>
                </a:cxn>
                <a:cxn ang="0">
                  <a:pos x="484" y="0"/>
                </a:cxn>
              </a:cxnLst>
              <a:rect l="0" t="0" r="r" b="b"/>
              <a:pathLst>
                <a:path w="490" h="233">
                  <a:moveTo>
                    <a:pt x="484" y="0"/>
                  </a:moveTo>
                  <a:lnTo>
                    <a:pt x="484" y="0"/>
                  </a:lnTo>
                  <a:lnTo>
                    <a:pt x="452" y="11"/>
                  </a:lnTo>
                  <a:lnTo>
                    <a:pt x="422" y="24"/>
                  </a:lnTo>
                  <a:lnTo>
                    <a:pt x="392" y="38"/>
                  </a:lnTo>
                  <a:lnTo>
                    <a:pt x="361" y="51"/>
                  </a:lnTo>
                  <a:lnTo>
                    <a:pt x="361" y="51"/>
                  </a:lnTo>
                  <a:lnTo>
                    <a:pt x="299" y="77"/>
                  </a:lnTo>
                  <a:lnTo>
                    <a:pt x="239" y="103"/>
                  </a:lnTo>
                  <a:lnTo>
                    <a:pt x="239" y="103"/>
                  </a:lnTo>
                  <a:lnTo>
                    <a:pt x="179" y="130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90" y="171"/>
                  </a:lnTo>
                  <a:lnTo>
                    <a:pt x="61" y="190"/>
                  </a:lnTo>
                  <a:lnTo>
                    <a:pt x="33" y="207"/>
                  </a:lnTo>
                  <a:lnTo>
                    <a:pt x="4" y="222"/>
                  </a:lnTo>
                  <a:lnTo>
                    <a:pt x="4" y="222"/>
                  </a:lnTo>
                  <a:lnTo>
                    <a:pt x="1" y="225"/>
                  </a:lnTo>
                  <a:lnTo>
                    <a:pt x="0" y="226"/>
                  </a:lnTo>
                  <a:lnTo>
                    <a:pt x="1" y="230"/>
                  </a:lnTo>
                  <a:lnTo>
                    <a:pt x="4" y="233"/>
                  </a:lnTo>
                  <a:lnTo>
                    <a:pt x="6" y="233"/>
                  </a:lnTo>
                  <a:lnTo>
                    <a:pt x="9" y="233"/>
                  </a:lnTo>
                  <a:lnTo>
                    <a:pt x="9" y="233"/>
                  </a:lnTo>
                  <a:lnTo>
                    <a:pt x="36" y="218"/>
                  </a:lnTo>
                  <a:lnTo>
                    <a:pt x="64" y="203"/>
                  </a:lnTo>
                  <a:lnTo>
                    <a:pt x="91" y="187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31" y="162"/>
                  </a:lnTo>
                  <a:lnTo>
                    <a:pt x="146" y="157"/>
                  </a:lnTo>
                  <a:lnTo>
                    <a:pt x="161" y="152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235" y="118"/>
                  </a:lnTo>
                  <a:lnTo>
                    <a:pt x="235" y="118"/>
                  </a:lnTo>
                  <a:lnTo>
                    <a:pt x="299" y="89"/>
                  </a:lnTo>
                  <a:lnTo>
                    <a:pt x="365" y="62"/>
                  </a:lnTo>
                  <a:lnTo>
                    <a:pt x="365" y="62"/>
                  </a:lnTo>
                  <a:lnTo>
                    <a:pt x="396" y="48"/>
                  </a:lnTo>
                  <a:lnTo>
                    <a:pt x="412" y="42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42" y="31"/>
                  </a:lnTo>
                  <a:lnTo>
                    <a:pt x="458" y="24"/>
                  </a:lnTo>
                  <a:lnTo>
                    <a:pt x="472" y="17"/>
                  </a:lnTo>
                  <a:lnTo>
                    <a:pt x="488" y="11"/>
                  </a:lnTo>
                  <a:lnTo>
                    <a:pt x="488" y="11"/>
                  </a:lnTo>
                  <a:lnTo>
                    <a:pt x="489" y="9"/>
                  </a:lnTo>
                  <a:lnTo>
                    <a:pt x="490" y="8"/>
                  </a:lnTo>
                  <a:lnTo>
                    <a:pt x="490" y="4"/>
                  </a:lnTo>
                  <a:lnTo>
                    <a:pt x="489" y="0"/>
                  </a:lnTo>
                  <a:lnTo>
                    <a:pt x="486" y="0"/>
                  </a:lnTo>
                  <a:lnTo>
                    <a:pt x="484" y="0"/>
                  </a:lnTo>
                  <a:lnTo>
                    <a:pt x="48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6" name="Freeform 384"/>
            <p:cNvSpPr/>
            <p:nvPr/>
          </p:nvSpPr>
          <p:spPr bwMode="auto">
            <a:xfrm>
              <a:off x="5568951" y="1484313"/>
              <a:ext cx="117475" cy="55563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291" y="0"/>
                </a:cxn>
                <a:cxn ang="0">
                  <a:pos x="283" y="1"/>
                </a:cxn>
                <a:cxn ang="0">
                  <a:pos x="276" y="4"/>
                </a:cxn>
                <a:cxn ang="0">
                  <a:pos x="263" y="12"/>
                </a:cxn>
                <a:cxn ang="0">
                  <a:pos x="238" y="27"/>
                </a:cxn>
                <a:cxn ang="0">
                  <a:pos x="238" y="27"/>
                </a:cxn>
                <a:cxn ang="0">
                  <a:pos x="217" y="38"/>
                </a:cxn>
                <a:cxn ang="0">
                  <a:pos x="195" y="47"/>
                </a:cxn>
                <a:cxn ang="0">
                  <a:pos x="151" y="64"/>
                </a:cxn>
                <a:cxn ang="0">
                  <a:pos x="151" y="64"/>
                </a:cxn>
                <a:cxn ang="0">
                  <a:pos x="119" y="78"/>
                </a:cxn>
                <a:cxn ang="0">
                  <a:pos x="87" y="93"/>
                </a:cxn>
                <a:cxn ang="0">
                  <a:pos x="87" y="93"/>
                </a:cxn>
                <a:cxn ang="0">
                  <a:pos x="68" y="103"/>
                </a:cxn>
                <a:cxn ang="0">
                  <a:pos x="47" y="115"/>
                </a:cxn>
                <a:cxn ang="0">
                  <a:pos x="37" y="120"/>
                </a:cxn>
                <a:cxn ang="0">
                  <a:pos x="26" y="125"/>
                </a:cxn>
                <a:cxn ang="0">
                  <a:pos x="16" y="129"/>
                </a:cxn>
                <a:cxn ang="0">
                  <a:pos x="5" y="131"/>
                </a:cxn>
                <a:cxn ang="0">
                  <a:pos x="5" y="131"/>
                </a:cxn>
                <a:cxn ang="0">
                  <a:pos x="4" y="132"/>
                </a:cxn>
                <a:cxn ang="0">
                  <a:pos x="2" y="133"/>
                </a:cxn>
                <a:cxn ang="0">
                  <a:pos x="0" y="137"/>
                </a:cxn>
                <a:cxn ang="0">
                  <a:pos x="2" y="140"/>
                </a:cxn>
                <a:cxn ang="0">
                  <a:pos x="2" y="141"/>
                </a:cxn>
                <a:cxn ang="0">
                  <a:pos x="4" y="142"/>
                </a:cxn>
                <a:cxn ang="0">
                  <a:pos x="5" y="142"/>
                </a:cxn>
                <a:cxn ang="0">
                  <a:pos x="5" y="142"/>
                </a:cxn>
                <a:cxn ang="0">
                  <a:pos x="13" y="141"/>
                </a:cxn>
                <a:cxn ang="0">
                  <a:pos x="20" y="139"/>
                </a:cxn>
                <a:cxn ang="0">
                  <a:pos x="33" y="133"/>
                </a:cxn>
                <a:cxn ang="0">
                  <a:pos x="58" y="120"/>
                </a:cxn>
                <a:cxn ang="0">
                  <a:pos x="58" y="120"/>
                </a:cxn>
                <a:cxn ang="0">
                  <a:pos x="101" y="98"/>
                </a:cxn>
                <a:cxn ang="0">
                  <a:pos x="122" y="89"/>
                </a:cxn>
                <a:cxn ang="0">
                  <a:pos x="144" y="80"/>
                </a:cxn>
                <a:cxn ang="0">
                  <a:pos x="144" y="80"/>
                </a:cxn>
                <a:cxn ang="0">
                  <a:pos x="182" y="65"/>
                </a:cxn>
                <a:cxn ang="0">
                  <a:pos x="219" y="50"/>
                </a:cxn>
                <a:cxn ang="0">
                  <a:pos x="219" y="50"/>
                </a:cxn>
                <a:cxn ang="0">
                  <a:pos x="228" y="46"/>
                </a:cxn>
                <a:cxn ang="0">
                  <a:pos x="237" y="40"/>
                </a:cxn>
                <a:cxn ang="0">
                  <a:pos x="255" y="29"/>
                </a:cxn>
                <a:cxn ang="0">
                  <a:pos x="274" y="17"/>
                </a:cxn>
                <a:cxn ang="0">
                  <a:pos x="283" y="13"/>
                </a:cxn>
                <a:cxn ang="0">
                  <a:pos x="293" y="10"/>
                </a:cxn>
                <a:cxn ang="0">
                  <a:pos x="293" y="10"/>
                </a:cxn>
                <a:cxn ang="0">
                  <a:pos x="296" y="10"/>
                </a:cxn>
                <a:cxn ang="0">
                  <a:pos x="297" y="8"/>
                </a:cxn>
                <a:cxn ang="0">
                  <a:pos x="297" y="6"/>
                </a:cxn>
                <a:cxn ang="0">
                  <a:pos x="297" y="4"/>
                </a:cxn>
                <a:cxn ang="0">
                  <a:pos x="295" y="1"/>
                </a:cxn>
                <a:cxn ang="0">
                  <a:pos x="292" y="0"/>
                </a:cxn>
                <a:cxn ang="0">
                  <a:pos x="291" y="0"/>
                </a:cxn>
                <a:cxn ang="0">
                  <a:pos x="291" y="0"/>
                </a:cxn>
              </a:cxnLst>
              <a:rect l="0" t="0" r="r" b="b"/>
              <a:pathLst>
                <a:path w="297" h="142">
                  <a:moveTo>
                    <a:pt x="291" y="0"/>
                  </a:moveTo>
                  <a:lnTo>
                    <a:pt x="291" y="0"/>
                  </a:lnTo>
                  <a:lnTo>
                    <a:pt x="283" y="1"/>
                  </a:lnTo>
                  <a:lnTo>
                    <a:pt x="276" y="4"/>
                  </a:lnTo>
                  <a:lnTo>
                    <a:pt x="263" y="12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17" y="38"/>
                  </a:lnTo>
                  <a:lnTo>
                    <a:pt x="195" y="47"/>
                  </a:lnTo>
                  <a:lnTo>
                    <a:pt x="151" y="64"/>
                  </a:lnTo>
                  <a:lnTo>
                    <a:pt x="151" y="64"/>
                  </a:lnTo>
                  <a:lnTo>
                    <a:pt x="119" y="78"/>
                  </a:lnTo>
                  <a:lnTo>
                    <a:pt x="87" y="93"/>
                  </a:lnTo>
                  <a:lnTo>
                    <a:pt x="87" y="93"/>
                  </a:lnTo>
                  <a:lnTo>
                    <a:pt x="68" y="103"/>
                  </a:lnTo>
                  <a:lnTo>
                    <a:pt x="47" y="115"/>
                  </a:lnTo>
                  <a:lnTo>
                    <a:pt x="37" y="120"/>
                  </a:lnTo>
                  <a:lnTo>
                    <a:pt x="26" y="125"/>
                  </a:lnTo>
                  <a:lnTo>
                    <a:pt x="16" y="129"/>
                  </a:lnTo>
                  <a:lnTo>
                    <a:pt x="5" y="131"/>
                  </a:lnTo>
                  <a:lnTo>
                    <a:pt x="5" y="131"/>
                  </a:lnTo>
                  <a:lnTo>
                    <a:pt x="4" y="132"/>
                  </a:lnTo>
                  <a:lnTo>
                    <a:pt x="2" y="133"/>
                  </a:lnTo>
                  <a:lnTo>
                    <a:pt x="0" y="137"/>
                  </a:lnTo>
                  <a:lnTo>
                    <a:pt x="2" y="140"/>
                  </a:lnTo>
                  <a:lnTo>
                    <a:pt x="2" y="141"/>
                  </a:lnTo>
                  <a:lnTo>
                    <a:pt x="4" y="142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13" y="141"/>
                  </a:lnTo>
                  <a:lnTo>
                    <a:pt x="20" y="139"/>
                  </a:lnTo>
                  <a:lnTo>
                    <a:pt x="33" y="133"/>
                  </a:lnTo>
                  <a:lnTo>
                    <a:pt x="58" y="120"/>
                  </a:lnTo>
                  <a:lnTo>
                    <a:pt x="58" y="120"/>
                  </a:lnTo>
                  <a:lnTo>
                    <a:pt x="101" y="98"/>
                  </a:lnTo>
                  <a:lnTo>
                    <a:pt x="122" y="89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82" y="65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8" y="46"/>
                  </a:lnTo>
                  <a:lnTo>
                    <a:pt x="237" y="40"/>
                  </a:lnTo>
                  <a:lnTo>
                    <a:pt x="255" y="29"/>
                  </a:lnTo>
                  <a:lnTo>
                    <a:pt x="274" y="17"/>
                  </a:lnTo>
                  <a:lnTo>
                    <a:pt x="283" y="13"/>
                  </a:lnTo>
                  <a:lnTo>
                    <a:pt x="293" y="10"/>
                  </a:lnTo>
                  <a:lnTo>
                    <a:pt x="293" y="10"/>
                  </a:lnTo>
                  <a:lnTo>
                    <a:pt x="296" y="10"/>
                  </a:lnTo>
                  <a:lnTo>
                    <a:pt x="297" y="8"/>
                  </a:lnTo>
                  <a:lnTo>
                    <a:pt x="297" y="6"/>
                  </a:lnTo>
                  <a:lnTo>
                    <a:pt x="297" y="4"/>
                  </a:lnTo>
                  <a:lnTo>
                    <a:pt x="295" y="1"/>
                  </a:lnTo>
                  <a:lnTo>
                    <a:pt x="292" y="0"/>
                  </a:lnTo>
                  <a:lnTo>
                    <a:pt x="291" y="0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7" name="Freeform 385"/>
            <p:cNvSpPr/>
            <p:nvPr/>
          </p:nvSpPr>
          <p:spPr bwMode="auto">
            <a:xfrm>
              <a:off x="5468939" y="1271588"/>
              <a:ext cx="187325" cy="80963"/>
            </a:xfrm>
            <a:custGeom>
              <a:avLst/>
              <a:gdLst/>
              <a:ahLst/>
              <a:cxnLst>
                <a:cxn ang="0">
                  <a:pos x="467" y="0"/>
                </a:cxn>
                <a:cxn ang="0">
                  <a:pos x="467" y="0"/>
                </a:cxn>
                <a:cxn ang="0">
                  <a:pos x="458" y="1"/>
                </a:cxn>
                <a:cxn ang="0">
                  <a:pos x="449" y="4"/>
                </a:cxn>
                <a:cxn ang="0">
                  <a:pos x="432" y="11"/>
                </a:cxn>
                <a:cxn ang="0">
                  <a:pos x="432" y="11"/>
                </a:cxn>
                <a:cxn ang="0">
                  <a:pos x="417" y="17"/>
                </a:cxn>
                <a:cxn ang="0">
                  <a:pos x="404" y="21"/>
                </a:cxn>
                <a:cxn ang="0">
                  <a:pos x="391" y="26"/>
                </a:cxn>
                <a:cxn ang="0">
                  <a:pos x="378" y="32"/>
                </a:cxn>
                <a:cxn ang="0">
                  <a:pos x="378" y="32"/>
                </a:cxn>
                <a:cxn ang="0">
                  <a:pos x="324" y="57"/>
                </a:cxn>
                <a:cxn ang="0">
                  <a:pos x="271" y="82"/>
                </a:cxn>
                <a:cxn ang="0">
                  <a:pos x="271" y="82"/>
                </a:cxn>
                <a:cxn ang="0">
                  <a:pos x="237" y="97"/>
                </a:cxn>
                <a:cxn ang="0">
                  <a:pos x="204" y="111"/>
                </a:cxn>
                <a:cxn ang="0">
                  <a:pos x="136" y="137"/>
                </a:cxn>
                <a:cxn ang="0">
                  <a:pos x="69" y="165"/>
                </a:cxn>
                <a:cxn ang="0">
                  <a:pos x="35" y="179"/>
                </a:cxn>
                <a:cxn ang="0">
                  <a:pos x="3" y="193"/>
                </a:cxn>
                <a:cxn ang="0">
                  <a:pos x="3" y="193"/>
                </a:cxn>
                <a:cxn ang="0">
                  <a:pos x="1" y="196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1" y="201"/>
                </a:cxn>
                <a:cxn ang="0">
                  <a:pos x="4" y="204"/>
                </a:cxn>
                <a:cxn ang="0">
                  <a:pos x="7" y="20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39" y="189"/>
                </a:cxn>
                <a:cxn ang="0">
                  <a:pos x="69" y="176"/>
                </a:cxn>
                <a:cxn ang="0">
                  <a:pos x="132" y="150"/>
                </a:cxn>
                <a:cxn ang="0">
                  <a:pos x="195" y="127"/>
                </a:cxn>
                <a:cxn ang="0">
                  <a:pos x="256" y="100"/>
                </a:cxn>
                <a:cxn ang="0">
                  <a:pos x="256" y="100"/>
                </a:cxn>
                <a:cxn ang="0">
                  <a:pos x="289" y="86"/>
                </a:cxn>
                <a:cxn ang="0">
                  <a:pos x="323" y="73"/>
                </a:cxn>
                <a:cxn ang="0">
                  <a:pos x="323" y="73"/>
                </a:cxn>
                <a:cxn ang="0">
                  <a:pos x="344" y="65"/>
                </a:cxn>
                <a:cxn ang="0">
                  <a:pos x="356" y="60"/>
                </a:cxn>
                <a:cxn ang="0">
                  <a:pos x="364" y="55"/>
                </a:cxn>
                <a:cxn ang="0">
                  <a:pos x="364" y="55"/>
                </a:cxn>
                <a:cxn ang="0">
                  <a:pos x="377" y="46"/>
                </a:cxn>
                <a:cxn ang="0">
                  <a:pos x="391" y="39"/>
                </a:cxn>
                <a:cxn ang="0">
                  <a:pos x="407" y="32"/>
                </a:cxn>
                <a:cxn ang="0">
                  <a:pos x="421" y="27"/>
                </a:cxn>
                <a:cxn ang="0">
                  <a:pos x="421" y="27"/>
                </a:cxn>
                <a:cxn ang="0">
                  <a:pos x="445" y="18"/>
                </a:cxn>
                <a:cxn ang="0">
                  <a:pos x="458" y="13"/>
                </a:cxn>
                <a:cxn ang="0">
                  <a:pos x="470" y="10"/>
                </a:cxn>
                <a:cxn ang="0">
                  <a:pos x="470" y="10"/>
                </a:cxn>
                <a:cxn ang="0">
                  <a:pos x="472" y="9"/>
                </a:cxn>
                <a:cxn ang="0">
                  <a:pos x="474" y="8"/>
                </a:cxn>
                <a:cxn ang="0">
                  <a:pos x="474" y="6"/>
                </a:cxn>
                <a:cxn ang="0">
                  <a:pos x="474" y="4"/>
                </a:cxn>
                <a:cxn ang="0">
                  <a:pos x="471" y="0"/>
                </a:cxn>
                <a:cxn ang="0">
                  <a:pos x="470" y="0"/>
                </a:cxn>
                <a:cxn ang="0">
                  <a:pos x="467" y="0"/>
                </a:cxn>
                <a:cxn ang="0">
                  <a:pos x="467" y="0"/>
                </a:cxn>
              </a:cxnLst>
              <a:rect l="0" t="0" r="r" b="b"/>
              <a:pathLst>
                <a:path w="474" h="205">
                  <a:moveTo>
                    <a:pt x="467" y="0"/>
                  </a:moveTo>
                  <a:lnTo>
                    <a:pt x="467" y="0"/>
                  </a:lnTo>
                  <a:lnTo>
                    <a:pt x="458" y="1"/>
                  </a:lnTo>
                  <a:lnTo>
                    <a:pt x="449" y="4"/>
                  </a:lnTo>
                  <a:lnTo>
                    <a:pt x="432" y="11"/>
                  </a:lnTo>
                  <a:lnTo>
                    <a:pt x="432" y="11"/>
                  </a:lnTo>
                  <a:lnTo>
                    <a:pt x="417" y="17"/>
                  </a:lnTo>
                  <a:lnTo>
                    <a:pt x="404" y="21"/>
                  </a:lnTo>
                  <a:lnTo>
                    <a:pt x="391" y="26"/>
                  </a:lnTo>
                  <a:lnTo>
                    <a:pt x="378" y="32"/>
                  </a:lnTo>
                  <a:lnTo>
                    <a:pt x="378" y="32"/>
                  </a:lnTo>
                  <a:lnTo>
                    <a:pt x="324" y="57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37" y="97"/>
                  </a:lnTo>
                  <a:lnTo>
                    <a:pt x="204" y="111"/>
                  </a:lnTo>
                  <a:lnTo>
                    <a:pt x="136" y="137"/>
                  </a:lnTo>
                  <a:lnTo>
                    <a:pt x="69" y="165"/>
                  </a:lnTo>
                  <a:lnTo>
                    <a:pt x="35" y="179"/>
                  </a:lnTo>
                  <a:lnTo>
                    <a:pt x="3" y="193"/>
                  </a:lnTo>
                  <a:lnTo>
                    <a:pt x="3" y="193"/>
                  </a:lnTo>
                  <a:lnTo>
                    <a:pt x="1" y="196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1" y="201"/>
                  </a:lnTo>
                  <a:lnTo>
                    <a:pt x="4" y="204"/>
                  </a:lnTo>
                  <a:lnTo>
                    <a:pt x="7" y="20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39" y="189"/>
                  </a:lnTo>
                  <a:lnTo>
                    <a:pt x="69" y="176"/>
                  </a:lnTo>
                  <a:lnTo>
                    <a:pt x="132" y="150"/>
                  </a:lnTo>
                  <a:lnTo>
                    <a:pt x="195" y="127"/>
                  </a:lnTo>
                  <a:lnTo>
                    <a:pt x="256" y="100"/>
                  </a:lnTo>
                  <a:lnTo>
                    <a:pt x="256" y="100"/>
                  </a:lnTo>
                  <a:lnTo>
                    <a:pt x="289" y="86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44" y="65"/>
                  </a:lnTo>
                  <a:lnTo>
                    <a:pt x="356" y="60"/>
                  </a:lnTo>
                  <a:lnTo>
                    <a:pt x="364" y="55"/>
                  </a:lnTo>
                  <a:lnTo>
                    <a:pt x="364" y="55"/>
                  </a:lnTo>
                  <a:lnTo>
                    <a:pt x="377" y="46"/>
                  </a:lnTo>
                  <a:lnTo>
                    <a:pt x="391" y="39"/>
                  </a:lnTo>
                  <a:lnTo>
                    <a:pt x="407" y="32"/>
                  </a:lnTo>
                  <a:lnTo>
                    <a:pt x="421" y="27"/>
                  </a:lnTo>
                  <a:lnTo>
                    <a:pt x="421" y="27"/>
                  </a:lnTo>
                  <a:lnTo>
                    <a:pt x="445" y="18"/>
                  </a:lnTo>
                  <a:lnTo>
                    <a:pt x="458" y="13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2" y="9"/>
                  </a:lnTo>
                  <a:lnTo>
                    <a:pt x="474" y="8"/>
                  </a:lnTo>
                  <a:lnTo>
                    <a:pt x="474" y="6"/>
                  </a:lnTo>
                  <a:lnTo>
                    <a:pt x="474" y="4"/>
                  </a:lnTo>
                  <a:lnTo>
                    <a:pt x="471" y="0"/>
                  </a:lnTo>
                  <a:lnTo>
                    <a:pt x="470" y="0"/>
                  </a:lnTo>
                  <a:lnTo>
                    <a:pt x="467" y="0"/>
                  </a:lnTo>
                  <a:lnTo>
                    <a:pt x="46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8" name="Freeform 386"/>
            <p:cNvSpPr/>
            <p:nvPr/>
          </p:nvSpPr>
          <p:spPr bwMode="auto">
            <a:xfrm>
              <a:off x="5697539" y="1277938"/>
              <a:ext cx="190500" cy="130175"/>
            </a:xfrm>
            <a:custGeom>
              <a:avLst/>
              <a:gdLst/>
              <a:ahLst/>
              <a:cxnLst>
                <a:cxn ang="0">
                  <a:pos x="470" y="1"/>
                </a:cxn>
                <a:cxn ang="0">
                  <a:pos x="470" y="1"/>
                </a:cxn>
                <a:cxn ang="0">
                  <a:pos x="439" y="23"/>
                </a:cxn>
                <a:cxn ang="0">
                  <a:pos x="408" y="46"/>
                </a:cxn>
                <a:cxn ang="0">
                  <a:pos x="344" y="89"/>
                </a:cxn>
                <a:cxn ang="0">
                  <a:pos x="280" y="131"/>
                </a:cxn>
                <a:cxn ang="0">
                  <a:pos x="248" y="153"/>
                </a:cxn>
                <a:cxn ang="0">
                  <a:pos x="218" y="176"/>
                </a:cxn>
                <a:cxn ang="0">
                  <a:pos x="218" y="176"/>
                </a:cxn>
                <a:cxn ang="0">
                  <a:pos x="184" y="204"/>
                </a:cxn>
                <a:cxn ang="0">
                  <a:pos x="148" y="229"/>
                </a:cxn>
                <a:cxn ang="0">
                  <a:pos x="111" y="252"/>
                </a:cxn>
                <a:cxn ang="0">
                  <a:pos x="73" y="273"/>
                </a:cxn>
                <a:cxn ang="0">
                  <a:pos x="73" y="273"/>
                </a:cxn>
                <a:cxn ang="0">
                  <a:pos x="59" y="281"/>
                </a:cxn>
                <a:cxn ang="0">
                  <a:pos x="46" y="290"/>
                </a:cxn>
                <a:cxn ang="0">
                  <a:pos x="33" y="299"/>
                </a:cxn>
                <a:cxn ang="0">
                  <a:pos x="18" y="306"/>
                </a:cxn>
                <a:cxn ang="0">
                  <a:pos x="18" y="306"/>
                </a:cxn>
                <a:cxn ang="0">
                  <a:pos x="12" y="310"/>
                </a:cxn>
                <a:cxn ang="0">
                  <a:pos x="6" y="312"/>
                </a:cxn>
                <a:cxn ang="0">
                  <a:pos x="3" y="316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1" y="328"/>
                </a:cxn>
                <a:cxn ang="0">
                  <a:pos x="4" y="329"/>
                </a:cxn>
                <a:cxn ang="0">
                  <a:pos x="8" y="329"/>
                </a:cxn>
                <a:cxn ang="0">
                  <a:pos x="10" y="328"/>
                </a:cxn>
                <a:cxn ang="0">
                  <a:pos x="10" y="327"/>
                </a:cxn>
                <a:cxn ang="0">
                  <a:pos x="10" y="327"/>
                </a:cxn>
                <a:cxn ang="0">
                  <a:pos x="13" y="323"/>
                </a:cxn>
                <a:cxn ang="0">
                  <a:pos x="18" y="319"/>
                </a:cxn>
                <a:cxn ang="0">
                  <a:pos x="31" y="311"/>
                </a:cxn>
                <a:cxn ang="0">
                  <a:pos x="54" y="298"/>
                </a:cxn>
                <a:cxn ang="0">
                  <a:pos x="54" y="298"/>
                </a:cxn>
                <a:cxn ang="0">
                  <a:pos x="85" y="280"/>
                </a:cxn>
                <a:cxn ang="0">
                  <a:pos x="116" y="261"/>
                </a:cxn>
                <a:cxn ang="0">
                  <a:pos x="116" y="261"/>
                </a:cxn>
                <a:cxn ang="0">
                  <a:pos x="148" y="242"/>
                </a:cxn>
                <a:cxn ang="0">
                  <a:pos x="178" y="222"/>
                </a:cxn>
                <a:cxn ang="0">
                  <a:pos x="207" y="200"/>
                </a:cxn>
                <a:cxn ang="0">
                  <a:pos x="235" y="178"/>
                </a:cxn>
                <a:cxn ang="0">
                  <a:pos x="235" y="178"/>
                </a:cxn>
                <a:cxn ang="0">
                  <a:pos x="264" y="155"/>
                </a:cxn>
                <a:cxn ang="0">
                  <a:pos x="294" y="134"/>
                </a:cxn>
                <a:cxn ang="0">
                  <a:pos x="356" y="93"/>
                </a:cxn>
                <a:cxn ang="0">
                  <a:pos x="417" y="52"/>
                </a:cxn>
                <a:cxn ang="0">
                  <a:pos x="449" y="31"/>
                </a:cxn>
                <a:cxn ang="0">
                  <a:pos x="477" y="9"/>
                </a:cxn>
                <a:cxn ang="0">
                  <a:pos x="477" y="9"/>
                </a:cxn>
                <a:cxn ang="0">
                  <a:pos x="479" y="8"/>
                </a:cxn>
                <a:cxn ang="0">
                  <a:pos x="480" y="5"/>
                </a:cxn>
                <a:cxn ang="0">
                  <a:pos x="479" y="4"/>
                </a:cxn>
                <a:cxn ang="0">
                  <a:pos x="477" y="1"/>
                </a:cxn>
                <a:cxn ang="0">
                  <a:pos x="475" y="0"/>
                </a:cxn>
                <a:cxn ang="0">
                  <a:pos x="472" y="0"/>
                </a:cxn>
                <a:cxn ang="0">
                  <a:pos x="470" y="1"/>
                </a:cxn>
                <a:cxn ang="0">
                  <a:pos x="470" y="1"/>
                </a:cxn>
              </a:cxnLst>
              <a:rect l="0" t="0" r="r" b="b"/>
              <a:pathLst>
                <a:path w="480" h="329">
                  <a:moveTo>
                    <a:pt x="470" y="1"/>
                  </a:moveTo>
                  <a:lnTo>
                    <a:pt x="470" y="1"/>
                  </a:lnTo>
                  <a:lnTo>
                    <a:pt x="439" y="23"/>
                  </a:lnTo>
                  <a:lnTo>
                    <a:pt x="408" y="46"/>
                  </a:lnTo>
                  <a:lnTo>
                    <a:pt x="344" y="89"/>
                  </a:lnTo>
                  <a:lnTo>
                    <a:pt x="280" y="131"/>
                  </a:lnTo>
                  <a:lnTo>
                    <a:pt x="248" y="153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184" y="204"/>
                  </a:lnTo>
                  <a:lnTo>
                    <a:pt x="148" y="229"/>
                  </a:lnTo>
                  <a:lnTo>
                    <a:pt x="111" y="252"/>
                  </a:lnTo>
                  <a:lnTo>
                    <a:pt x="73" y="273"/>
                  </a:lnTo>
                  <a:lnTo>
                    <a:pt x="73" y="273"/>
                  </a:lnTo>
                  <a:lnTo>
                    <a:pt x="59" y="281"/>
                  </a:lnTo>
                  <a:lnTo>
                    <a:pt x="46" y="290"/>
                  </a:lnTo>
                  <a:lnTo>
                    <a:pt x="33" y="299"/>
                  </a:lnTo>
                  <a:lnTo>
                    <a:pt x="18" y="306"/>
                  </a:lnTo>
                  <a:lnTo>
                    <a:pt x="18" y="306"/>
                  </a:lnTo>
                  <a:lnTo>
                    <a:pt x="12" y="310"/>
                  </a:lnTo>
                  <a:lnTo>
                    <a:pt x="6" y="312"/>
                  </a:lnTo>
                  <a:lnTo>
                    <a:pt x="3" y="316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1" y="328"/>
                  </a:lnTo>
                  <a:lnTo>
                    <a:pt x="4" y="329"/>
                  </a:lnTo>
                  <a:lnTo>
                    <a:pt x="8" y="329"/>
                  </a:lnTo>
                  <a:lnTo>
                    <a:pt x="10" y="328"/>
                  </a:lnTo>
                  <a:lnTo>
                    <a:pt x="10" y="327"/>
                  </a:lnTo>
                  <a:lnTo>
                    <a:pt x="10" y="327"/>
                  </a:lnTo>
                  <a:lnTo>
                    <a:pt x="13" y="323"/>
                  </a:lnTo>
                  <a:lnTo>
                    <a:pt x="18" y="319"/>
                  </a:lnTo>
                  <a:lnTo>
                    <a:pt x="31" y="311"/>
                  </a:lnTo>
                  <a:lnTo>
                    <a:pt x="54" y="298"/>
                  </a:lnTo>
                  <a:lnTo>
                    <a:pt x="54" y="298"/>
                  </a:lnTo>
                  <a:lnTo>
                    <a:pt x="85" y="280"/>
                  </a:lnTo>
                  <a:lnTo>
                    <a:pt x="116" y="261"/>
                  </a:lnTo>
                  <a:lnTo>
                    <a:pt x="116" y="261"/>
                  </a:lnTo>
                  <a:lnTo>
                    <a:pt x="148" y="242"/>
                  </a:lnTo>
                  <a:lnTo>
                    <a:pt x="178" y="222"/>
                  </a:lnTo>
                  <a:lnTo>
                    <a:pt x="207" y="200"/>
                  </a:lnTo>
                  <a:lnTo>
                    <a:pt x="235" y="178"/>
                  </a:lnTo>
                  <a:lnTo>
                    <a:pt x="235" y="178"/>
                  </a:lnTo>
                  <a:lnTo>
                    <a:pt x="264" y="155"/>
                  </a:lnTo>
                  <a:lnTo>
                    <a:pt x="294" y="134"/>
                  </a:lnTo>
                  <a:lnTo>
                    <a:pt x="356" y="93"/>
                  </a:lnTo>
                  <a:lnTo>
                    <a:pt x="417" y="52"/>
                  </a:lnTo>
                  <a:lnTo>
                    <a:pt x="449" y="31"/>
                  </a:lnTo>
                  <a:lnTo>
                    <a:pt x="477" y="9"/>
                  </a:lnTo>
                  <a:lnTo>
                    <a:pt x="477" y="9"/>
                  </a:lnTo>
                  <a:lnTo>
                    <a:pt x="479" y="8"/>
                  </a:lnTo>
                  <a:lnTo>
                    <a:pt x="480" y="5"/>
                  </a:lnTo>
                  <a:lnTo>
                    <a:pt x="479" y="4"/>
                  </a:lnTo>
                  <a:lnTo>
                    <a:pt x="477" y="1"/>
                  </a:lnTo>
                  <a:lnTo>
                    <a:pt x="475" y="0"/>
                  </a:lnTo>
                  <a:lnTo>
                    <a:pt x="472" y="0"/>
                  </a:lnTo>
                  <a:lnTo>
                    <a:pt x="470" y="1"/>
                  </a:lnTo>
                  <a:lnTo>
                    <a:pt x="47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9" name="Freeform 387"/>
            <p:cNvSpPr/>
            <p:nvPr/>
          </p:nvSpPr>
          <p:spPr bwMode="auto">
            <a:xfrm>
              <a:off x="5686426" y="1303338"/>
              <a:ext cx="265113" cy="166688"/>
            </a:xfrm>
            <a:custGeom>
              <a:avLst/>
              <a:gdLst/>
              <a:ahLst/>
              <a:cxnLst>
                <a:cxn ang="0">
                  <a:pos x="657" y="6"/>
                </a:cxn>
                <a:cxn ang="0">
                  <a:pos x="650" y="9"/>
                </a:cxn>
                <a:cxn ang="0">
                  <a:pos x="631" y="19"/>
                </a:cxn>
                <a:cxn ang="0">
                  <a:pos x="604" y="34"/>
                </a:cxn>
                <a:cxn ang="0">
                  <a:pos x="595" y="37"/>
                </a:cxn>
                <a:cxn ang="0">
                  <a:pos x="581" y="51"/>
                </a:cxn>
                <a:cxn ang="0">
                  <a:pos x="573" y="57"/>
                </a:cxn>
                <a:cxn ang="0">
                  <a:pos x="526" y="90"/>
                </a:cxn>
                <a:cxn ang="0">
                  <a:pos x="437" y="146"/>
                </a:cxn>
                <a:cxn ang="0">
                  <a:pos x="345" y="200"/>
                </a:cxn>
                <a:cxn ang="0">
                  <a:pos x="243" y="260"/>
                </a:cxn>
                <a:cxn ang="0">
                  <a:pos x="140" y="320"/>
                </a:cxn>
                <a:cxn ang="0">
                  <a:pos x="97" y="347"/>
                </a:cxn>
                <a:cxn ang="0">
                  <a:pos x="86" y="354"/>
                </a:cxn>
                <a:cxn ang="0">
                  <a:pos x="51" y="371"/>
                </a:cxn>
                <a:cxn ang="0">
                  <a:pos x="37" y="379"/>
                </a:cxn>
                <a:cxn ang="0">
                  <a:pos x="11" y="400"/>
                </a:cxn>
                <a:cxn ang="0">
                  <a:pos x="1" y="413"/>
                </a:cxn>
                <a:cxn ang="0">
                  <a:pos x="0" y="415"/>
                </a:cxn>
                <a:cxn ang="0">
                  <a:pos x="3" y="421"/>
                </a:cxn>
                <a:cxn ang="0">
                  <a:pos x="9" y="421"/>
                </a:cxn>
                <a:cxn ang="0">
                  <a:pos x="11" y="418"/>
                </a:cxn>
                <a:cxn ang="0">
                  <a:pos x="24" y="404"/>
                </a:cxn>
                <a:cxn ang="0">
                  <a:pos x="39" y="392"/>
                </a:cxn>
                <a:cxn ang="0">
                  <a:pos x="73" y="372"/>
                </a:cxn>
                <a:cxn ang="0">
                  <a:pos x="94" y="362"/>
                </a:cxn>
                <a:cxn ang="0">
                  <a:pos x="135" y="336"/>
                </a:cxn>
                <a:cxn ang="0">
                  <a:pos x="156" y="324"/>
                </a:cxn>
                <a:cxn ang="0">
                  <a:pos x="352" y="209"/>
                </a:cxn>
                <a:cxn ang="0">
                  <a:pos x="517" y="109"/>
                </a:cxn>
                <a:cxn ang="0">
                  <a:pos x="536" y="96"/>
                </a:cxn>
                <a:cxn ang="0">
                  <a:pos x="594" y="56"/>
                </a:cxn>
                <a:cxn ang="0">
                  <a:pos x="610" y="44"/>
                </a:cxn>
                <a:cxn ang="0">
                  <a:pos x="636" y="27"/>
                </a:cxn>
                <a:cxn ang="0">
                  <a:pos x="654" y="18"/>
                </a:cxn>
                <a:cxn ang="0">
                  <a:pos x="662" y="17"/>
                </a:cxn>
                <a:cxn ang="0">
                  <a:pos x="667" y="13"/>
                </a:cxn>
                <a:cxn ang="0">
                  <a:pos x="669" y="5"/>
                </a:cxn>
                <a:cxn ang="0">
                  <a:pos x="667" y="2"/>
                </a:cxn>
                <a:cxn ang="0">
                  <a:pos x="662" y="0"/>
                </a:cxn>
                <a:cxn ang="0">
                  <a:pos x="657" y="2"/>
                </a:cxn>
                <a:cxn ang="0">
                  <a:pos x="657" y="5"/>
                </a:cxn>
              </a:cxnLst>
              <a:rect l="0" t="0" r="r" b="b"/>
              <a:pathLst>
                <a:path w="669" h="421">
                  <a:moveTo>
                    <a:pt x="657" y="5"/>
                  </a:moveTo>
                  <a:lnTo>
                    <a:pt x="657" y="6"/>
                  </a:lnTo>
                  <a:lnTo>
                    <a:pt x="657" y="6"/>
                  </a:lnTo>
                  <a:lnTo>
                    <a:pt x="650" y="9"/>
                  </a:lnTo>
                  <a:lnTo>
                    <a:pt x="642" y="11"/>
                  </a:lnTo>
                  <a:lnTo>
                    <a:pt x="631" y="19"/>
                  </a:lnTo>
                  <a:lnTo>
                    <a:pt x="618" y="27"/>
                  </a:lnTo>
                  <a:lnTo>
                    <a:pt x="604" y="34"/>
                  </a:lnTo>
                  <a:lnTo>
                    <a:pt x="604" y="34"/>
                  </a:lnTo>
                  <a:lnTo>
                    <a:pt x="595" y="37"/>
                  </a:lnTo>
                  <a:lnTo>
                    <a:pt x="589" y="44"/>
                  </a:lnTo>
                  <a:lnTo>
                    <a:pt x="581" y="51"/>
                  </a:lnTo>
                  <a:lnTo>
                    <a:pt x="573" y="57"/>
                  </a:lnTo>
                  <a:lnTo>
                    <a:pt x="573" y="57"/>
                  </a:lnTo>
                  <a:lnTo>
                    <a:pt x="526" y="90"/>
                  </a:lnTo>
                  <a:lnTo>
                    <a:pt x="526" y="90"/>
                  </a:lnTo>
                  <a:lnTo>
                    <a:pt x="482" y="119"/>
                  </a:lnTo>
                  <a:lnTo>
                    <a:pt x="437" y="146"/>
                  </a:lnTo>
                  <a:lnTo>
                    <a:pt x="391" y="172"/>
                  </a:lnTo>
                  <a:lnTo>
                    <a:pt x="345" y="200"/>
                  </a:lnTo>
                  <a:lnTo>
                    <a:pt x="345" y="200"/>
                  </a:lnTo>
                  <a:lnTo>
                    <a:pt x="243" y="260"/>
                  </a:lnTo>
                  <a:lnTo>
                    <a:pt x="140" y="320"/>
                  </a:lnTo>
                  <a:lnTo>
                    <a:pt x="140" y="320"/>
                  </a:lnTo>
                  <a:lnTo>
                    <a:pt x="118" y="333"/>
                  </a:lnTo>
                  <a:lnTo>
                    <a:pt x="97" y="347"/>
                  </a:lnTo>
                  <a:lnTo>
                    <a:pt x="97" y="347"/>
                  </a:lnTo>
                  <a:lnTo>
                    <a:pt x="86" y="354"/>
                  </a:lnTo>
                  <a:lnTo>
                    <a:pt x="75" y="360"/>
                  </a:lnTo>
                  <a:lnTo>
                    <a:pt x="51" y="371"/>
                  </a:lnTo>
                  <a:lnTo>
                    <a:pt x="51" y="371"/>
                  </a:lnTo>
                  <a:lnTo>
                    <a:pt x="37" y="379"/>
                  </a:lnTo>
                  <a:lnTo>
                    <a:pt x="24" y="389"/>
                  </a:lnTo>
                  <a:lnTo>
                    <a:pt x="11" y="400"/>
                  </a:lnTo>
                  <a:lnTo>
                    <a:pt x="5" y="406"/>
                  </a:lnTo>
                  <a:lnTo>
                    <a:pt x="1" y="413"/>
                  </a:lnTo>
                  <a:lnTo>
                    <a:pt x="1" y="413"/>
                  </a:lnTo>
                  <a:lnTo>
                    <a:pt x="0" y="415"/>
                  </a:lnTo>
                  <a:lnTo>
                    <a:pt x="0" y="417"/>
                  </a:lnTo>
                  <a:lnTo>
                    <a:pt x="3" y="421"/>
                  </a:lnTo>
                  <a:lnTo>
                    <a:pt x="7" y="421"/>
                  </a:lnTo>
                  <a:lnTo>
                    <a:pt x="9" y="421"/>
                  </a:lnTo>
                  <a:lnTo>
                    <a:pt x="11" y="418"/>
                  </a:lnTo>
                  <a:lnTo>
                    <a:pt x="11" y="418"/>
                  </a:lnTo>
                  <a:lnTo>
                    <a:pt x="17" y="410"/>
                  </a:lnTo>
                  <a:lnTo>
                    <a:pt x="24" y="404"/>
                  </a:lnTo>
                  <a:lnTo>
                    <a:pt x="32" y="397"/>
                  </a:lnTo>
                  <a:lnTo>
                    <a:pt x="39" y="392"/>
                  </a:lnTo>
                  <a:lnTo>
                    <a:pt x="56" y="381"/>
                  </a:lnTo>
                  <a:lnTo>
                    <a:pt x="73" y="372"/>
                  </a:lnTo>
                  <a:lnTo>
                    <a:pt x="73" y="372"/>
                  </a:lnTo>
                  <a:lnTo>
                    <a:pt x="94" y="362"/>
                  </a:lnTo>
                  <a:lnTo>
                    <a:pt x="115" y="349"/>
                  </a:lnTo>
                  <a:lnTo>
                    <a:pt x="135" y="336"/>
                  </a:lnTo>
                  <a:lnTo>
                    <a:pt x="156" y="324"/>
                  </a:lnTo>
                  <a:lnTo>
                    <a:pt x="156" y="324"/>
                  </a:lnTo>
                  <a:lnTo>
                    <a:pt x="352" y="209"/>
                  </a:lnTo>
                  <a:lnTo>
                    <a:pt x="352" y="209"/>
                  </a:lnTo>
                  <a:lnTo>
                    <a:pt x="434" y="159"/>
                  </a:lnTo>
                  <a:lnTo>
                    <a:pt x="517" y="109"/>
                  </a:lnTo>
                  <a:lnTo>
                    <a:pt x="517" y="109"/>
                  </a:lnTo>
                  <a:lnTo>
                    <a:pt x="536" y="96"/>
                  </a:lnTo>
                  <a:lnTo>
                    <a:pt x="556" y="83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10" y="44"/>
                  </a:lnTo>
                  <a:lnTo>
                    <a:pt x="627" y="32"/>
                  </a:lnTo>
                  <a:lnTo>
                    <a:pt x="636" y="27"/>
                  </a:lnTo>
                  <a:lnTo>
                    <a:pt x="645" y="22"/>
                  </a:lnTo>
                  <a:lnTo>
                    <a:pt x="654" y="18"/>
                  </a:lnTo>
                  <a:lnTo>
                    <a:pt x="662" y="17"/>
                  </a:lnTo>
                  <a:lnTo>
                    <a:pt x="662" y="17"/>
                  </a:lnTo>
                  <a:lnTo>
                    <a:pt x="666" y="14"/>
                  </a:lnTo>
                  <a:lnTo>
                    <a:pt x="667" y="13"/>
                  </a:lnTo>
                  <a:lnTo>
                    <a:pt x="669" y="10"/>
                  </a:lnTo>
                  <a:lnTo>
                    <a:pt x="669" y="5"/>
                  </a:lnTo>
                  <a:lnTo>
                    <a:pt x="669" y="5"/>
                  </a:lnTo>
                  <a:lnTo>
                    <a:pt x="667" y="2"/>
                  </a:lnTo>
                  <a:lnTo>
                    <a:pt x="666" y="1"/>
                  </a:lnTo>
                  <a:lnTo>
                    <a:pt x="662" y="0"/>
                  </a:lnTo>
                  <a:lnTo>
                    <a:pt x="658" y="1"/>
                  </a:lnTo>
                  <a:lnTo>
                    <a:pt x="657" y="2"/>
                  </a:lnTo>
                  <a:lnTo>
                    <a:pt x="657" y="5"/>
                  </a:lnTo>
                  <a:lnTo>
                    <a:pt x="657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0" name="Freeform 388"/>
            <p:cNvSpPr/>
            <p:nvPr/>
          </p:nvSpPr>
          <p:spPr bwMode="auto">
            <a:xfrm>
              <a:off x="5648326" y="1501776"/>
              <a:ext cx="149225" cy="60325"/>
            </a:xfrm>
            <a:custGeom>
              <a:avLst/>
              <a:gdLst/>
              <a:ahLst/>
              <a:cxnLst>
                <a:cxn ang="0">
                  <a:pos x="372" y="0"/>
                </a:cxn>
                <a:cxn ang="0">
                  <a:pos x="372" y="0"/>
                </a:cxn>
                <a:cxn ang="0">
                  <a:pos x="361" y="1"/>
                </a:cxn>
                <a:cxn ang="0">
                  <a:pos x="352" y="4"/>
                </a:cxn>
                <a:cxn ang="0">
                  <a:pos x="334" y="10"/>
                </a:cxn>
                <a:cxn ang="0">
                  <a:pos x="297" y="26"/>
                </a:cxn>
                <a:cxn ang="0">
                  <a:pos x="297" y="26"/>
                </a:cxn>
                <a:cxn ang="0">
                  <a:pos x="271" y="36"/>
                </a:cxn>
                <a:cxn ang="0">
                  <a:pos x="244" y="45"/>
                </a:cxn>
                <a:cxn ang="0">
                  <a:pos x="218" y="55"/>
                </a:cxn>
                <a:cxn ang="0">
                  <a:pos x="191" y="64"/>
                </a:cxn>
                <a:cxn ang="0">
                  <a:pos x="191" y="64"/>
                </a:cxn>
                <a:cxn ang="0">
                  <a:pos x="102" y="99"/>
                </a:cxn>
                <a:cxn ang="0">
                  <a:pos x="58" y="117"/>
                </a:cxn>
                <a:cxn ang="0">
                  <a:pos x="15" y="137"/>
                </a:cxn>
                <a:cxn ang="0">
                  <a:pos x="15" y="137"/>
                </a:cxn>
                <a:cxn ang="0">
                  <a:pos x="11" y="136"/>
                </a:cxn>
                <a:cxn ang="0">
                  <a:pos x="10" y="137"/>
                </a:cxn>
                <a:cxn ang="0">
                  <a:pos x="8" y="138"/>
                </a:cxn>
                <a:cxn ang="0">
                  <a:pos x="2" y="144"/>
                </a:cxn>
                <a:cxn ang="0">
                  <a:pos x="2" y="144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2" y="151"/>
                </a:cxn>
                <a:cxn ang="0">
                  <a:pos x="4" y="153"/>
                </a:cxn>
                <a:cxn ang="0">
                  <a:pos x="7" y="153"/>
                </a:cxn>
                <a:cxn ang="0">
                  <a:pos x="8" y="153"/>
                </a:cxn>
                <a:cxn ang="0">
                  <a:pos x="8" y="153"/>
                </a:cxn>
                <a:cxn ang="0">
                  <a:pos x="54" y="132"/>
                </a:cxn>
                <a:cxn ang="0">
                  <a:pos x="101" y="112"/>
                </a:cxn>
                <a:cxn ang="0">
                  <a:pos x="194" y="76"/>
                </a:cxn>
                <a:cxn ang="0">
                  <a:pos x="194" y="76"/>
                </a:cxn>
                <a:cxn ang="0">
                  <a:pos x="215" y="66"/>
                </a:cxn>
                <a:cxn ang="0">
                  <a:pos x="237" y="59"/>
                </a:cxn>
                <a:cxn ang="0">
                  <a:pos x="282" y="44"/>
                </a:cxn>
                <a:cxn ang="0">
                  <a:pos x="282" y="44"/>
                </a:cxn>
                <a:cxn ang="0">
                  <a:pos x="304" y="35"/>
                </a:cxn>
                <a:cxn ang="0">
                  <a:pos x="326" y="25"/>
                </a:cxn>
                <a:cxn ang="0">
                  <a:pos x="348" y="15"/>
                </a:cxn>
                <a:cxn ang="0">
                  <a:pos x="360" y="13"/>
                </a:cxn>
                <a:cxn ang="0">
                  <a:pos x="372" y="10"/>
                </a:cxn>
                <a:cxn ang="0">
                  <a:pos x="372" y="10"/>
                </a:cxn>
                <a:cxn ang="0">
                  <a:pos x="373" y="10"/>
                </a:cxn>
                <a:cxn ang="0">
                  <a:pos x="376" y="9"/>
                </a:cxn>
                <a:cxn ang="0">
                  <a:pos x="377" y="5"/>
                </a:cxn>
                <a:cxn ang="0">
                  <a:pos x="377" y="2"/>
                </a:cxn>
                <a:cxn ang="0">
                  <a:pos x="376" y="1"/>
                </a:cxn>
                <a:cxn ang="0">
                  <a:pos x="373" y="0"/>
                </a:cxn>
                <a:cxn ang="0">
                  <a:pos x="372" y="0"/>
                </a:cxn>
                <a:cxn ang="0">
                  <a:pos x="372" y="0"/>
                </a:cxn>
              </a:cxnLst>
              <a:rect l="0" t="0" r="r" b="b"/>
              <a:pathLst>
                <a:path w="377" h="153">
                  <a:moveTo>
                    <a:pt x="372" y="0"/>
                  </a:moveTo>
                  <a:lnTo>
                    <a:pt x="372" y="0"/>
                  </a:lnTo>
                  <a:lnTo>
                    <a:pt x="361" y="1"/>
                  </a:lnTo>
                  <a:lnTo>
                    <a:pt x="352" y="4"/>
                  </a:lnTo>
                  <a:lnTo>
                    <a:pt x="334" y="10"/>
                  </a:lnTo>
                  <a:lnTo>
                    <a:pt x="297" y="26"/>
                  </a:lnTo>
                  <a:lnTo>
                    <a:pt x="297" y="26"/>
                  </a:lnTo>
                  <a:lnTo>
                    <a:pt x="271" y="36"/>
                  </a:lnTo>
                  <a:lnTo>
                    <a:pt x="244" y="45"/>
                  </a:lnTo>
                  <a:lnTo>
                    <a:pt x="218" y="55"/>
                  </a:lnTo>
                  <a:lnTo>
                    <a:pt x="191" y="64"/>
                  </a:lnTo>
                  <a:lnTo>
                    <a:pt x="191" y="64"/>
                  </a:lnTo>
                  <a:lnTo>
                    <a:pt x="102" y="99"/>
                  </a:lnTo>
                  <a:lnTo>
                    <a:pt x="58" y="117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1" y="136"/>
                  </a:lnTo>
                  <a:lnTo>
                    <a:pt x="10" y="137"/>
                  </a:lnTo>
                  <a:lnTo>
                    <a:pt x="8" y="138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2" y="151"/>
                  </a:lnTo>
                  <a:lnTo>
                    <a:pt x="4" y="153"/>
                  </a:lnTo>
                  <a:lnTo>
                    <a:pt x="7" y="153"/>
                  </a:lnTo>
                  <a:lnTo>
                    <a:pt x="8" y="153"/>
                  </a:lnTo>
                  <a:lnTo>
                    <a:pt x="8" y="153"/>
                  </a:lnTo>
                  <a:lnTo>
                    <a:pt x="54" y="132"/>
                  </a:lnTo>
                  <a:lnTo>
                    <a:pt x="101" y="112"/>
                  </a:lnTo>
                  <a:lnTo>
                    <a:pt x="194" y="76"/>
                  </a:lnTo>
                  <a:lnTo>
                    <a:pt x="194" y="76"/>
                  </a:lnTo>
                  <a:lnTo>
                    <a:pt x="215" y="66"/>
                  </a:lnTo>
                  <a:lnTo>
                    <a:pt x="237" y="59"/>
                  </a:lnTo>
                  <a:lnTo>
                    <a:pt x="282" y="44"/>
                  </a:lnTo>
                  <a:lnTo>
                    <a:pt x="282" y="44"/>
                  </a:lnTo>
                  <a:lnTo>
                    <a:pt x="304" y="35"/>
                  </a:lnTo>
                  <a:lnTo>
                    <a:pt x="326" y="25"/>
                  </a:lnTo>
                  <a:lnTo>
                    <a:pt x="348" y="15"/>
                  </a:lnTo>
                  <a:lnTo>
                    <a:pt x="360" y="13"/>
                  </a:lnTo>
                  <a:lnTo>
                    <a:pt x="372" y="10"/>
                  </a:lnTo>
                  <a:lnTo>
                    <a:pt x="372" y="10"/>
                  </a:lnTo>
                  <a:lnTo>
                    <a:pt x="373" y="10"/>
                  </a:lnTo>
                  <a:lnTo>
                    <a:pt x="376" y="9"/>
                  </a:lnTo>
                  <a:lnTo>
                    <a:pt x="377" y="5"/>
                  </a:lnTo>
                  <a:lnTo>
                    <a:pt x="377" y="2"/>
                  </a:lnTo>
                  <a:lnTo>
                    <a:pt x="376" y="1"/>
                  </a:lnTo>
                  <a:lnTo>
                    <a:pt x="373" y="0"/>
                  </a:lnTo>
                  <a:lnTo>
                    <a:pt x="372" y="0"/>
                  </a:lnTo>
                  <a:lnTo>
                    <a:pt x="37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1" name="Freeform 389"/>
            <p:cNvSpPr/>
            <p:nvPr/>
          </p:nvSpPr>
          <p:spPr bwMode="auto">
            <a:xfrm>
              <a:off x="5649914" y="1543051"/>
              <a:ext cx="96838" cy="36513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238" y="0"/>
                </a:cxn>
                <a:cxn ang="0">
                  <a:pos x="226" y="4"/>
                </a:cxn>
                <a:cxn ang="0">
                  <a:pos x="214" y="9"/>
                </a:cxn>
                <a:cxn ang="0">
                  <a:pos x="201" y="14"/>
                </a:cxn>
                <a:cxn ang="0">
                  <a:pos x="194" y="15"/>
                </a:cxn>
                <a:cxn ang="0">
                  <a:pos x="188" y="17"/>
                </a:cxn>
                <a:cxn ang="0">
                  <a:pos x="188" y="17"/>
                </a:cxn>
                <a:cxn ang="0">
                  <a:pos x="174" y="19"/>
                </a:cxn>
                <a:cxn ang="0">
                  <a:pos x="158" y="25"/>
                </a:cxn>
                <a:cxn ang="0">
                  <a:pos x="130" y="36"/>
                </a:cxn>
                <a:cxn ang="0">
                  <a:pos x="130" y="36"/>
                </a:cxn>
                <a:cxn ang="0">
                  <a:pos x="115" y="42"/>
                </a:cxn>
                <a:cxn ang="0">
                  <a:pos x="99" y="49"/>
                </a:cxn>
                <a:cxn ang="0">
                  <a:pos x="69" y="62"/>
                </a:cxn>
                <a:cxn ang="0">
                  <a:pos x="53" y="69"/>
                </a:cxn>
                <a:cxn ang="0">
                  <a:pos x="38" y="74"/>
                </a:cxn>
                <a:cxn ang="0">
                  <a:pos x="22" y="78"/>
                </a:cxn>
                <a:cxn ang="0">
                  <a:pos x="6" y="79"/>
                </a:cxn>
                <a:cxn ang="0">
                  <a:pos x="6" y="79"/>
                </a:cxn>
                <a:cxn ang="0">
                  <a:pos x="4" y="81"/>
                </a:cxn>
                <a:cxn ang="0">
                  <a:pos x="1" y="82"/>
                </a:cxn>
                <a:cxn ang="0">
                  <a:pos x="0" y="86"/>
                </a:cxn>
                <a:cxn ang="0">
                  <a:pos x="1" y="90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21" y="90"/>
                </a:cxn>
                <a:cxn ang="0">
                  <a:pos x="35" y="87"/>
                </a:cxn>
                <a:cxn ang="0">
                  <a:pos x="49" y="82"/>
                </a:cxn>
                <a:cxn ang="0">
                  <a:pos x="64" y="78"/>
                </a:cxn>
                <a:cxn ang="0">
                  <a:pos x="92" y="65"/>
                </a:cxn>
                <a:cxn ang="0">
                  <a:pos x="119" y="53"/>
                </a:cxn>
                <a:cxn ang="0">
                  <a:pos x="119" y="53"/>
                </a:cxn>
                <a:cxn ang="0">
                  <a:pos x="137" y="44"/>
                </a:cxn>
                <a:cxn ang="0">
                  <a:pos x="157" y="38"/>
                </a:cxn>
                <a:cxn ang="0">
                  <a:pos x="176" y="31"/>
                </a:cxn>
                <a:cxn ang="0">
                  <a:pos x="194" y="28"/>
                </a:cxn>
                <a:cxn ang="0">
                  <a:pos x="194" y="28"/>
                </a:cxn>
                <a:cxn ang="0">
                  <a:pos x="201" y="27"/>
                </a:cxn>
                <a:cxn ang="0">
                  <a:pos x="208" y="25"/>
                </a:cxn>
                <a:cxn ang="0">
                  <a:pos x="218" y="21"/>
                </a:cxn>
                <a:cxn ang="0">
                  <a:pos x="230" y="15"/>
                </a:cxn>
                <a:cxn ang="0">
                  <a:pos x="242" y="11"/>
                </a:cxn>
                <a:cxn ang="0">
                  <a:pos x="242" y="11"/>
                </a:cxn>
                <a:cxn ang="0">
                  <a:pos x="243" y="10"/>
                </a:cxn>
                <a:cxn ang="0">
                  <a:pos x="244" y="9"/>
                </a:cxn>
                <a:cxn ang="0">
                  <a:pos x="246" y="6"/>
                </a:cxn>
                <a:cxn ang="0">
                  <a:pos x="246" y="5"/>
                </a:cxn>
                <a:cxn ang="0">
                  <a:pos x="243" y="1"/>
                </a:cxn>
                <a:cxn ang="0">
                  <a:pos x="240" y="0"/>
                </a:cxn>
                <a:cxn ang="0">
                  <a:pos x="238" y="0"/>
                </a:cxn>
                <a:cxn ang="0">
                  <a:pos x="238" y="0"/>
                </a:cxn>
              </a:cxnLst>
              <a:rect l="0" t="0" r="r" b="b"/>
              <a:pathLst>
                <a:path w="246" h="91">
                  <a:moveTo>
                    <a:pt x="238" y="0"/>
                  </a:moveTo>
                  <a:lnTo>
                    <a:pt x="238" y="0"/>
                  </a:lnTo>
                  <a:lnTo>
                    <a:pt x="226" y="4"/>
                  </a:lnTo>
                  <a:lnTo>
                    <a:pt x="214" y="9"/>
                  </a:lnTo>
                  <a:lnTo>
                    <a:pt x="201" y="14"/>
                  </a:lnTo>
                  <a:lnTo>
                    <a:pt x="194" y="15"/>
                  </a:lnTo>
                  <a:lnTo>
                    <a:pt x="188" y="17"/>
                  </a:lnTo>
                  <a:lnTo>
                    <a:pt x="188" y="17"/>
                  </a:lnTo>
                  <a:lnTo>
                    <a:pt x="174" y="19"/>
                  </a:lnTo>
                  <a:lnTo>
                    <a:pt x="158" y="25"/>
                  </a:lnTo>
                  <a:lnTo>
                    <a:pt x="130" y="36"/>
                  </a:lnTo>
                  <a:lnTo>
                    <a:pt x="130" y="36"/>
                  </a:lnTo>
                  <a:lnTo>
                    <a:pt x="115" y="42"/>
                  </a:lnTo>
                  <a:lnTo>
                    <a:pt x="99" y="49"/>
                  </a:lnTo>
                  <a:lnTo>
                    <a:pt x="69" y="62"/>
                  </a:lnTo>
                  <a:lnTo>
                    <a:pt x="53" y="69"/>
                  </a:lnTo>
                  <a:lnTo>
                    <a:pt x="38" y="74"/>
                  </a:lnTo>
                  <a:lnTo>
                    <a:pt x="22" y="78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4" y="81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1" y="90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9" y="82"/>
                  </a:lnTo>
                  <a:lnTo>
                    <a:pt x="64" y="78"/>
                  </a:lnTo>
                  <a:lnTo>
                    <a:pt x="92" y="65"/>
                  </a:lnTo>
                  <a:lnTo>
                    <a:pt x="119" y="53"/>
                  </a:lnTo>
                  <a:lnTo>
                    <a:pt x="119" y="53"/>
                  </a:lnTo>
                  <a:lnTo>
                    <a:pt x="137" y="44"/>
                  </a:lnTo>
                  <a:lnTo>
                    <a:pt x="157" y="38"/>
                  </a:lnTo>
                  <a:lnTo>
                    <a:pt x="176" y="31"/>
                  </a:lnTo>
                  <a:lnTo>
                    <a:pt x="194" y="28"/>
                  </a:lnTo>
                  <a:lnTo>
                    <a:pt x="194" y="28"/>
                  </a:lnTo>
                  <a:lnTo>
                    <a:pt x="201" y="27"/>
                  </a:lnTo>
                  <a:lnTo>
                    <a:pt x="208" y="25"/>
                  </a:lnTo>
                  <a:lnTo>
                    <a:pt x="218" y="21"/>
                  </a:lnTo>
                  <a:lnTo>
                    <a:pt x="230" y="15"/>
                  </a:lnTo>
                  <a:lnTo>
                    <a:pt x="242" y="11"/>
                  </a:lnTo>
                  <a:lnTo>
                    <a:pt x="242" y="11"/>
                  </a:lnTo>
                  <a:lnTo>
                    <a:pt x="243" y="10"/>
                  </a:lnTo>
                  <a:lnTo>
                    <a:pt x="244" y="9"/>
                  </a:lnTo>
                  <a:lnTo>
                    <a:pt x="246" y="6"/>
                  </a:lnTo>
                  <a:lnTo>
                    <a:pt x="246" y="5"/>
                  </a:lnTo>
                  <a:lnTo>
                    <a:pt x="243" y="1"/>
                  </a:lnTo>
                  <a:lnTo>
                    <a:pt x="240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2" name="Freeform 390"/>
            <p:cNvSpPr/>
            <p:nvPr/>
          </p:nvSpPr>
          <p:spPr bwMode="auto">
            <a:xfrm>
              <a:off x="5273676" y="1162051"/>
              <a:ext cx="122238" cy="9525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77" y="21"/>
                </a:cxn>
                <a:cxn ang="0">
                  <a:pos x="256" y="39"/>
                </a:cxn>
                <a:cxn ang="0">
                  <a:pos x="234" y="56"/>
                </a:cxn>
                <a:cxn ang="0">
                  <a:pos x="210" y="72"/>
                </a:cxn>
                <a:cxn ang="0">
                  <a:pos x="163" y="103"/>
                </a:cxn>
                <a:cxn ang="0">
                  <a:pos x="116" y="136"/>
                </a:cxn>
                <a:cxn ang="0">
                  <a:pos x="116" y="136"/>
                </a:cxn>
                <a:cxn ang="0">
                  <a:pos x="96" y="152"/>
                </a:cxn>
                <a:cxn ang="0">
                  <a:pos x="77" y="167"/>
                </a:cxn>
                <a:cxn ang="0">
                  <a:pos x="56" y="183"/>
                </a:cxn>
                <a:cxn ang="0">
                  <a:pos x="35" y="198"/>
                </a:cxn>
                <a:cxn ang="0">
                  <a:pos x="35" y="198"/>
                </a:cxn>
                <a:cxn ang="0">
                  <a:pos x="24" y="204"/>
                </a:cxn>
                <a:cxn ang="0">
                  <a:pos x="14" y="212"/>
                </a:cxn>
                <a:cxn ang="0">
                  <a:pos x="6" y="221"/>
                </a:cxn>
                <a:cxn ang="0">
                  <a:pos x="2" y="226"/>
                </a:cxn>
                <a:cxn ang="0">
                  <a:pos x="0" y="233"/>
                </a:cxn>
                <a:cxn ang="0">
                  <a:pos x="0" y="233"/>
                </a:cxn>
                <a:cxn ang="0">
                  <a:pos x="0" y="235"/>
                </a:cxn>
                <a:cxn ang="0">
                  <a:pos x="0" y="237"/>
                </a:cxn>
                <a:cxn ang="0">
                  <a:pos x="1" y="238"/>
                </a:cxn>
                <a:cxn ang="0">
                  <a:pos x="3" y="239"/>
                </a:cxn>
                <a:cxn ang="0">
                  <a:pos x="7" y="239"/>
                </a:cxn>
                <a:cxn ang="0">
                  <a:pos x="9" y="238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14" y="229"/>
                </a:cxn>
                <a:cxn ang="0">
                  <a:pos x="19" y="222"/>
                </a:cxn>
                <a:cxn ang="0">
                  <a:pos x="26" y="216"/>
                </a:cxn>
                <a:cxn ang="0">
                  <a:pos x="34" y="211"/>
                </a:cxn>
                <a:cxn ang="0">
                  <a:pos x="49" y="201"/>
                </a:cxn>
                <a:cxn ang="0">
                  <a:pos x="62" y="194"/>
                </a:cxn>
                <a:cxn ang="0">
                  <a:pos x="62" y="194"/>
                </a:cxn>
                <a:cxn ang="0">
                  <a:pos x="83" y="178"/>
                </a:cxn>
                <a:cxn ang="0">
                  <a:pos x="103" y="161"/>
                </a:cxn>
                <a:cxn ang="0">
                  <a:pos x="124" y="145"/>
                </a:cxn>
                <a:cxn ang="0">
                  <a:pos x="145" y="130"/>
                </a:cxn>
                <a:cxn ang="0">
                  <a:pos x="145" y="130"/>
                </a:cxn>
                <a:cxn ang="0">
                  <a:pos x="187" y="102"/>
                </a:cxn>
                <a:cxn ang="0">
                  <a:pos x="228" y="73"/>
                </a:cxn>
                <a:cxn ang="0">
                  <a:pos x="249" y="59"/>
                </a:cxn>
                <a:cxn ang="0">
                  <a:pos x="269" y="43"/>
                </a:cxn>
                <a:cxn ang="0">
                  <a:pos x="287" y="26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7" y="8"/>
                </a:cxn>
                <a:cxn ang="0">
                  <a:pos x="307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0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7" h="239">
                  <a:moveTo>
                    <a:pt x="298" y="1"/>
                  </a:moveTo>
                  <a:lnTo>
                    <a:pt x="298" y="1"/>
                  </a:lnTo>
                  <a:lnTo>
                    <a:pt x="277" y="21"/>
                  </a:lnTo>
                  <a:lnTo>
                    <a:pt x="256" y="39"/>
                  </a:lnTo>
                  <a:lnTo>
                    <a:pt x="234" y="56"/>
                  </a:lnTo>
                  <a:lnTo>
                    <a:pt x="210" y="72"/>
                  </a:lnTo>
                  <a:lnTo>
                    <a:pt x="163" y="103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96" y="152"/>
                  </a:lnTo>
                  <a:lnTo>
                    <a:pt x="77" y="167"/>
                  </a:lnTo>
                  <a:lnTo>
                    <a:pt x="56" y="183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24" y="204"/>
                  </a:lnTo>
                  <a:lnTo>
                    <a:pt x="14" y="212"/>
                  </a:lnTo>
                  <a:lnTo>
                    <a:pt x="6" y="221"/>
                  </a:lnTo>
                  <a:lnTo>
                    <a:pt x="2" y="226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38"/>
                  </a:lnTo>
                  <a:lnTo>
                    <a:pt x="3" y="239"/>
                  </a:lnTo>
                  <a:lnTo>
                    <a:pt x="7" y="239"/>
                  </a:lnTo>
                  <a:lnTo>
                    <a:pt x="9" y="238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14" y="229"/>
                  </a:lnTo>
                  <a:lnTo>
                    <a:pt x="19" y="222"/>
                  </a:lnTo>
                  <a:lnTo>
                    <a:pt x="26" y="216"/>
                  </a:lnTo>
                  <a:lnTo>
                    <a:pt x="34" y="211"/>
                  </a:lnTo>
                  <a:lnTo>
                    <a:pt x="49" y="201"/>
                  </a:lnTo>
                  <a:lnTo>
                    <a:pt x="62" y="194"/>
                  </a:lnTo>
                  <a:lnTo>
                    <a:pt x="62" y="194"/>
                  </a:lnTo>
                  <a:lnTo>
                    <a:pt x="83" y="178"/>
                  </a:lnTo>
                  <a:lnTo>
                    <a:pt x="103" y="161"/>
                  </a:lnTo>
                  <a:lnTo>
                    <a:pt x="124" y="145"/>
                  </a:lnTo>
                  <a:lnTo>
                    <a:pt x="145" y="130"/>
                  </a:lnTo>
                  <a:lnTo>
                    <a:pt x="145" y="130"/>
                  </a:lnTo>
                  <a:lnTo>
                    <a:pt x="187" y="102"/>
                  </a:lnTo>
                  <a:lnTo>
                    <a:pt x="228" y="73"/>
                  </a:lnTo>
                  <a:lnTo>
                    <a:pt x="249" y="59"/>
                  </a:lnTo>
                  <a:lnTo>
                    <a:pt x="269" y="43"/>
                  </a:lnTo>
                  <a:lnTo>
                    <a:pt x="287" y="26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7" y="8"/>
                  </a:lnTo>
                  <a:lnTo>
                    <a:pt x="307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0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3" name="Freeform 391"/>
            <p:cNvSpPr/>
            <p:nvPr/>
          </p:nvSpPr>
          <p:spPr bwMode="auto">
            <a:xfrm>
              <a:off x="5329239" y="1193801"/>
              <a:ext cx="87313" cy="68263"/>
            </a:xfrm>
            <a:custGeom>
              <a:avLst/>
              <a:gdLst/>
              <a:ahLst/>
              <a:cxnLst>
                <a:cxn ang="0">
                  <a:pos x="210" y="0"/>
                </a:cxn>
                <a:cxn ang="0">
                  <a:pos x="210" y="0"/>
                </a:cxn>
                <a:cxn ang="0">
                  <a:pos x="203" y="2"/>
                </a:cxn>
                <a:cxn ang="0">
                  <a:pos x="193" y="5"/>
                </a:cxn>
                <a:cxn ang="0">
                  <a:pos x="176" y="13"/>
                </a:cxn>
                <a:cxn ang="0">
                  <a:pos x="161" y="22"/>
                </a:cxn>
                <a:cxn ang="0">
                  <a:pos x="145" y="34"/>
                </a:cxn>
                <a:cxn ang="0">
                  <a:pos x="116" y="59"/>
                </a:cxn>
                <a:cxn ang="0">
                  <a:pos x="87" y="81"/>
                </a:cxn>
                <a:cxn ang="0">
                  <a:pos x="87" y="81"/>
                </a:cxn>
                <a:cxn ang="0">
                  <a:pos x="56" y="106"/>
                </a:cxn>
                <a:cxn ang="0">
                  <a:pos x="40" y="119"/>
                </a:cxn>
                <a:cxn ang="0">
                  <a:pos x="26" y="133"/>
                </a:cxn>
                <a:cxn ang="0">
                  <a:pos x="26" y="133"/>
                </a:cxn>
                <a:cxn ang="0">
                  <a:pos x="12" y="146"/>
                </a:cxn>
                <a:cxn ang="0">
                  <a:pos x="5" y="154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0" y="166"/>
                </a:cxn>
                <a:cxn ang="0">
                  <a:pos x="1" y="169"/>
                </a:cxn>
                <a:cxn ang="0">
                  <a:pos x="1" y="169"/>
                </a:cxn>
                <a:cxn ang="0">
                  <a:pos x="2" y="170"/>
                </a:cxn>
                <a:cxn ang="0">
                  <a:pos x="2" y="170"/>
                </a:cxn>
                <a:cxn ang="0">
                  <a:pos x="5" y="171"/>
                </a:cxn>
                <a:cxn ang="0">
                  <a:pos x="6" y="171"/>
                </a:cxn>
                <a:cxn ang="0">
                  <a:pos x="10" y="169"/>
                </a:cxn>
                <a:cxn ang="0">
                  <a:pos x="12" y="167"/>
                </a:cxn>
                <a:cxn ang="0">
                  <a:pos x="13" y="166"/>
                </a:cxn>
                <a:cxn ang="0">
                  <a:pos x="12" y="163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02" y="85"/>
                </a:cxn>
                <a:cxn ang="0">
                  <a:pos x="102" y="85"/>
                </a:cxn>
                <a:cxn ang="0">
                  <a:pos x="127" y="64"/>
                </a:cxn>
                <a:cxn ang="0">
                  <a:pos x="154" y="42"/>
                </a:cxn>
                <a:cxn ang="0">
                  <a:pos x="169" y="31"/>
                </a:cxn>
                <a:cxn ang="0">
                  <a:pos x="183" y="22"/>
                </a:cxn>
                <a:cxn ang="0">
                  <a:pos x="197" y="16"/>
                </a:cxn>
                <a:cxn ang="0">
                  <a:pos x="213" y="12"/>
                </a:cxn>
                <a:cxn ang="0">
                  <a:pos x="213" y="12"/>
                </a:cxn>
                <a:cxn ang="0">
                  <a:pos x="216" y="10"/>
                </a:cxn>
                <a:cxn ang="0">
                  <a:pos x="217" y="9"/>
                </a:cxn>
                <a:cxn ang="0">
                  <a:pos x="218" y="6"/>
                </a:cxn>
                <a:cxn ang="0">
                  <a:pos x="217" y="5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0" y="0"/>
                </a:cxn>
                <a:cxn ang="0">
                  <a:pos x="210" y="0"/>
                </a:cxn>
              </a:cxnLst>
              <a:rect l="0" t="0" r="r" b="b"/>
              <a:pathLst>
                <a:path w="218" h="171">
                  <a:moveTo>
                    <a:pt x="210" y="0"/>
                  </a:moveTo>
                  <a:lnTo>
                    <a:pt x="210" y="0"/>
                  </a:lnTo>
                  <a:lnTo>
                    <a:pt x="203" y="2"/>
                  </a:lnTo>
                  <a:lnTo>
                    <a:pt x="193" y="5"/>
                  </a:lnTo>
                  <a:lnTo>
                    <a:pt x="176" y="13"/>
                  </a:lnTo>
                  <a:lnTo>
                    <a:pt x="161" y="22"/>
                  </a:lnTo>
                  <a:lnTo>
                    <a:pt x="145" y="34"/>
                  </a:lnTo>
                  <a:lnTo>
                    <a:pt x="116" y="59"/>
                  </a:lnTo>
                  <a:lnTo>
                    <a:pt x="87" y="81"/>
                  </a:lnTo>
                  <a:lnTo>
                    <a:pt x="87" y="81"/>
                  </a:lnTo>
                  <a:lnTo>
                    <a:pt x="56" y="106"/>
                  </a:lnTo>
                  <a:lnTo>
                    <a:pt x="40" y="119"/>
                  </a:lnTo>
                  <a:lnTo>
                    <a:pt x="26" y="133"/>
                  </a:lnTo>
                  <a:lnTo>
                    <a:pt x="26" y="133"/>
                  </a:lnTo>
                  <a:lnTo>
                    <a:pt x="12" y="146"/>
                  </a:lnTo>
                  <a:lnTo>
                    <a:pt x="5" y="154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69"/>
                  </a:lnTo>
                  <a:lnTo>
                    <a:pt x="2" y="170"/>
                  </a:lnTo>
                  <a:lnTo>
                    <a:pt x="2" y="170"/>
                  </a:lnTo>
                  <a:lnTo>
                    <a:pt x="5" y="171"/>
                  </a:lnTo>
                  <a:lnTo>
                    <a:pt x="6" y="171"/>
                  </a:lnTo>
                  <a:lnTo>
                    <a:pt x="10" y="169"/>
                  </a:lnTo>
                  <a:lnTo>
                    <a:pt x="12" y="167"/>
                  </a:lnTo>
                  <a:lnTo>
                    <a:pt x="13" y="166"/>
                  </a:lnTo>
                  <a:lnTo>
                    <a:pt x="12" y="163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27" y="64"/>
                  </a:lnTo>
                  <a:lnTo>
                    <a:pt x="154" y="42"/>
                  </a:lnTo>
                  <a:lnTo>
                    <a:pt x="169" y="31"/>
                  </a:lnTo>
                  <a:lnTo>
                    <a:pt x="183" y="22"/>
                  </a:lnTo>
                  <a:lnTo>
                    <a:pt x="197" y="16"/>
                  </a:lnTo>
                  <a:lnTo>
                    <a:pt x="213" y="12"/>
                  </a:lnTo>
                  <a:lnTo>
                    <a:pt x="213" y="12"/>
                  </a:lnTo>
                  <a:lnTo>
                    <a:pt x="216" y="10"/>
                  </a:lnTo>
                  <a:lnTo>
                    <a:pt x="217" y="9"/>
                  </a:lnTo>
                  <a:lnTo>
                    <a:pt x="218" y="6"/>
                  </a:lnTo>
                  <a:lnTo>
                    <a:pt x="217" y="5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4" name="Freeform 392"/>
            <p:cNvSpPr/>
            <p:nvPr/>
          </p:nvSpPr>
          <p:spPr bwMode="auto">
            <a:xfrm>
              <a:off x="5395914" y="1125538"/>
              <a:ext cx="141288" cy="26988"/>
            </a:xfrm>
            <a:custGeom>
              <a:avLst/>
              <a:gdLst/>
              <a:ahLst/>
              <a:cxnLst>
                <a:cxn ang="0">
                  <a:pos x="348" y="0"/>
                </a:cxn>
                <a:cxn ang="0">
                  <a:pos x="348" y="0"/>
                </a:cxn>
                <a:cxn ang="0">
                  <a:pos x="326" y="2"/>
                </a:cxn>
                <a:cxn ang="0">
                  <a:pos x="305" y="5"/>
                </a:cxn>
                <a:cxn ang="0">
                  <a:pos x="263" y="14"/>
                </a:cxn>
                <a:cxn ang="0">
                  <a:pos x="221" y="23"/>
                </a:cxn>
                <a:cxn ang="0">
                  <a:pos x="199" y="27"/>
                </a:cxn>
                <a:cxn ang="0">
                  <a:pos x="178" y="30"/>
                </a:cxn>
                <a:cxn ang="0">
                  <a:pos x="178" y="30"/>
                </a:cxn>
                <a:cxn ang="0">
                  <a:pos x="156" y="32"/>
                </a:cxn>
                <a:cxn ang="0">
                  <a:pos x="135" y="36"/>
                </a:cxn>
                <a:cxn ang="0">
                  <a:pos x="92" y="45"/>
                </a:cxn>
                <a:cxn ang="0">
                  <a:pos x="49" y="53"/>
                </a:cxn>
                <a:cxn ang="0">
                  <a:pos x="28" y="56"/>
                </a:cxn>
                <a:cxn ang="0">
                  <a:pos x="5" y="57"/>
                </a:cxn>
                <a:cxn ang="0">
                  <a:pos x="5" y="57"/>
                </a:cxn>
                <a:cxn ang="0">
                  <a:pos x="3" y="57"/>
                </a:cxn>
                <a:cxn ang="0">
                  <a:pos x="2" y="58"/>
                </a:cxn>
                <a:cxn ang="0">
                  <a:pos x="0" y="62"/>
                </a:cxn>
                <a:cxn ang="0">
                  <a:pos x="2" y="66"/>
                </a:cxn>
                <a:cxn ang="0">
                  <a:pos x="3" y="68"/>
                </a:cxn>
                <a:cxn ang="0">
                  <a:pos x="5" y="69"/>
                </a:cxn>
                <a:cxn ang="0">
                  <a:pos x="16" y="69"/>
                </a:cxn>
                <a:cxn ang="0">
                  <a:pos x="16" y="69"/>
                </a:cxn>
                <a:cxn ang="0">
                  <a:pos x="20" y="68"/>
                </a:cxn>
                <a:cxn ang="0">
                  <a:pos x="20" y="68"/>
                </a:cxn>
                <a:cxn ang="0">
                  <a:pos x="38" y="66"/>
                </a:cxn>
                <a:cxn ang="0">
                  <a:pos x="58" y="64"/>
                </a:cxn>
                <a:cxn ang="0">
                  <a:pos x="94" y="57"/>
                </a:cxn>
                <a:cxn ang="0">
                  <a:pos x="132" y="49"/>
                </a:cxn>
                <a:cxn ang="0">
                  <a:pos x="170" y="41"/>
                </a:cxn>
                <a:cxn ang="0">
                  <a:pos x="170" y="41"/>
                </a:cxn>
                <a:cxn ang="0">
                  <a:pos x="215" y="34"/>
                </a:cxn>
                <a:cxn ang="0">
                  <a:pos x="259" y="24"/>
                </a:cxn>
                <a:cxn ang="0">
                  <a:pos x="304" y="17"/>
                </a:cxn>
                <a:cxn ang="0">
                  <a:pos x="326" y="14"/>
                </a:cxn>
                <a:cxn ang="0">
                  <a:pos x="348" y="11"/>
                </a:cxn>
                <a:cxn ang="0">
                  <a:pos x="348" y="11"/>
                </a:cxn>
                <a:cxn ang="0">
                  <a:pos x="350" y="10"/>
                </a:cxn>
                <a:cxn ang="0">
                  <a:pos x="352" y="9"/>
                </a:cxn>
                <a:cxn ang="0">
                  <a:pos x="353" y="5"/>
                </a:cxn>
                <a:cxn ang="0">
                  <a:pos x="353" y="3"/>
                </a:cxn>
                <a:cxn ang="0">
                  <a:pos x="352" y="1"/>
                </a:cxn>
                <a:cxn ang="0">
                  <a:pos x="350" y="0"/>
                </a:cxn>
                <a:cxn ang="0">
                  <a:pos x="348" y="0"/>
                </a:cxn>
                <a:cxn ang="0">
                  <a:pos x="348" y="0"/>
                </a:cxn>
              </a:cxnLst>
              <a:rect l="0" t="0" r="r" b="b"/>
              <a:pathLst>
                <a:path w="353" h="69">
                  <a:moveTo>
                    <a:pt x="348" y="0"/>
                  </a:moveTo>
                  <a:lnTo>
                    <a:pt x="348" y="0"/>
                  </a:lnTo>
                  <a:lnTo>
                    <a:pt x="326" y="2"/>
                  </a:lnTo>
                  <a:lnTo>
                    <a:pt x="305" y="5"/>
                  </a:lnTo>
                  <a:lnTo>
                    <a:pt x="263" y="14"/>
                  </a:lnTo>
                  <a:lnTo>
                    <a:pt x="221" y="23"/>
                  </a:lnTo>
                  <a:lnTo>
                    <a:pt x="199" y="27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56" y="32"/>
                  </a:lnTo>
                  <a:lnTo>
                    <a:pt x="135" y="36"/>
                  </a:lnTo>
                  <a:lnTo>
                    <a:pt x="92" y="45"/>
                  </a:lnTo>
                  <a:lnTo>
                    <a:pt x="49" y="53"/>
                  </a:lnTo>
                  <a:lnTo>
                    <a:pt x="28" y="56"/>
                  </a:lnTo>
                  <a:lnTo>
                    <a:pt x="5" y="57"/>
                  </a:lnTo>
                  <a:lnTo>
                    <a:pt x="5" y="57"/>
                  </a:lnTo>
                  <a:lnTo>
                    <a:pt x="3" y="57"/>
                  </a:lnTo>
                  <a:lnTo>
                    <a:pt x="2" y="58"/>
                  </a:lnTo>
                  <a:lnTo>
                    <a:pt x="0" y="62"/>
                  </a:lnTo>
                  <a:lnTo>
                    <a:pt x="2" y="66"/>
                  </a:lnTo>
                  <a:lnTo>
                    <a:pt x="3" y="68"/>
                  </a:lnTo>
                  <a:lnTo>
                    <a:pt x="5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38" y="66"/>
                  </a:lnTo>
                  <a:lnTo>
                    <a:pt x="58" y="64"/>
                  </a:lnTo>
                  <a:lnTo>
                    <a:pt x="94" y="57"/>
                  </a:lnTo>
                  <a:lnTo>
                    <a:pt x="132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215" y="34"/>
                  </a:lnTo>
                  <a:lnTo>
                    <a:pt x="259" y="24"/>
                  </a:lnTo>
                  <a:lnTo>
                    <a:pt x="304" y="17"/>
                  </a:lnTo>
                  <a:lnTo>
                    <a:pt x="326" y="14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50" y="10"/>
                  </a:lnTo>
                  <a:lnTo>
                    <a:pt x="352" y="9"/>
                  </a:lnTo>
                  <a:lnTo>
                    <a:pt x="353" y="5"/>
                  </a:lnTo>
                  <a:lnTo>
                    <a:pt x="353" y="3"/>
                  </a:lnTo>
                  <a:lnTo>
                    <a:pt x="352" y="1"/>
                  </a:lnTo>
                  <a:lnTo>
                    <a:pt x="350" y="0"/>
                  </a:lnTo>
                  <a:lnTo>
                    <a:pt x="348" y="0"/>
                  </a:lnTo>
                  <a:lnTo>
                    <a:pt x="3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5" name="Freeform 393"/>
            <p:cNvSpPr/>
            <p:nvPr/>
          </p:nvSpPr>
          <p:spPr bwMode="auto">
            <a:xfrm>
              <a:off x="5421314" y="1193801"/>
              <a:ext cx="92075" cy="20638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17" y="4"/>
                </a:cxn>
                <a:cxn ang="0">
                  <a:pos x="209" y="5"/>
                </a:cxn>
                <a:cxn ang="0">
                  <a:pos x="194" y="5"/>
                </a:cxn>
                <a:cxn ang="0">
                  <a:pos x="194" y="5"/>
                </a:cxn>
                <a:cxn ang="0">
                  <a:pos x="179" y="6"/>
                </a:cxn>
                <a:cxn ang="0">
                  <a:pos x="166" y="10"/>
                </a:cxn>
                <a:cxn ang="0">
                  <a:pos x="139" y="17"/>
                </a:cxn>
                <a:cxn ang="0">
                  <a:pos x="139" y="17"/>
                </a:cxn>
                <a:cxn ang="0">
                  <a:pos x="72" y="31"/>
                </a:cxn>
                <a:cxn ang="0">
                  <a:pos x="38" y="36"/>
                </a:cxn>
                <a:cxn ang="0">
                  <a:pos x="22" y="39"/>
                </a:cxn>
                <a:cxn ang="0">
                  <a:pos x="5" y="40"/>
                </a:cxn>
                <a:cxn ang="0">
                  <a:pos x="5" y="40"/>
                </a:cxn>
                <a:cxn ang="0">
                  <a:pos x="3" y="40"/>
                </a:cxn>
                <a:cxn ang="0">
                  <a:pos x="1" y="42"/>
                </a:cxn>
                <a:cxn ang="0">
                  <a:pos x="0" y="46"/>
                </a:cxn>
                <a:cxn ang="0">
                  <a:pos x="1" y="50"/>
                </a:cxn>
                <a:cxn ang="0">
                  <a:pos x="3" y="51"/>
                </a:cxn>
                <a:cxn ang="0">
                  <a:pos x="5" y="51"/>
                </a:cxn>
                <a:cxn ang="0">
                  <a:pos x="5" y="51"/>
                </a:cxn>
                <a:cxn ang="0">
                  <a:pos x="21" y="51"/>
                </a:cxn>
                <a:cxn ang="0">
                  <a:pos x="37" y="48"/>
                </a:cxn>
                <a:cxn ang="0">
                  <a:pos x="68" y="43"/>
                </a:cxn>
                <a:cxn ang="0">
                  <a:pos x="131" y="30"/>
                </a:cxn>
                <a:cxn ang="0">
                  <a:pos x="131" y="30"/>
                </a:cxn>
                <a:cxn ang="0">
                  <a:pos x="166" y="22"/>
                </a:cxn>
                <a:cxn ang="0">
                  <a:pos x="184" y="18"/>
                </a:cxn>
                <a:cxn ang="0">
                  <a:pos x="201" y="17"/>
                </a:cxn>
                <a:cxn ang="0">
                  <a:pos x="201" y="17"/>
                </a:cxn>
                <a:cxn ang="0">
                  <a:pos x="217" y="16"/>
                </a:cxn>
                <a:cxn ang="0">
                  <a:pos x="224" y="14"/>
                </a:cxn>
                <a:cxn ang="0">
                  <a:pos x="230" y="10"/>
                </a:cxn>
                <a:cxn ang="0">
                  <a:pos x="230" y="10"/>
                </a:cxn>
                <a:cxn ang="0">
                  <a:pos x="233" y="9"/>
                </a:cxn>
                <a:cxn ang="0">
                  <a:pos x="233" y="6"/>
                </a:cxn>
                <a:cxn ang="0">
                  <a:pos x="233" y="2"/>
                </a:cxn>
                <a:cxn ang="0">
                  <a:pos x="229" y="0"/>
                </a:cxn>
                <a:cxn ang="0">
                  <a:pos x="228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3" h="51">
                  <a:moveTo>
                    <a:pt x="225" y="1"/>
                  </a:moveTo>
                  <a:lnTo>
                    <a:pt x="225" y="1"/>
                  </a:lnTo>
                  <a:lnTo>
                    <a:pt x="217" y="4"/>
                  </a:lnTo>
                  <a:lnTo>
                    <a:pt x="209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79" y="6"/>
                  </a:lnTo>
                  <a:lnTo>
                    <a:pt x="166" y="10"/>
                  </a:lnTo>
                  <a:lnTo>
                    <a:pt x="139" y="17"/>
                  </a:lnTo>
                  <a:lnTo>
                    <a:pt x="139" y="17"/>
                  </a:lnTo>
                  <a:lnTo>
                    <a:pt x="72" y="31"/>
                  </a:lnTo>
                  <a:lnTo>
                    <a:pt x="38" y="36"/>
                  </a:lnTo>
                  <a:lnTo>
                    <a:pt x="22" y="39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1" y="42"/>
                  </a:lnTo>
                  <a:lnTo>
                    <a:pt x="0" y="46"/>
                  </a:lnTo>
                  <a:lnTo>
                    <a:pt x="1" y="50"/>
                  </a:lnTo>
                  <a:lnTo>
                    <a:pt x="3" y="51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21" y="51"/>
                  </a:lnTo>
                  <a:lnTo>
                    <a:pt x="37" y="48"/>
                  </a:lnTo>
                  <a:lnTo>
                    <a:pt x="68" y="43"/>
                  </a:lnTo>
                  <a:lnTo>
                    <a:pt x="131" y="30"/>
                  </a:lnTo>
                  <a:lnTo>
                    <a:pt x="131" y="30"/>
                  </a:lnTo>
                  <a:lnTo>
                    <a:pt x="166" y="22"/>
                  </a:lnTo>
                  <a:lnTo>
                    <a:pt x="184" y="18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17" y="16"/>
                  </a:lnTo>
                  <a:lnTo>
                    <a:pt x="224" y="14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3" y="9"/>
                  </a:lnTo>
                  <a:lnTo>
                    <a:pt x="233" y="6"/>
                  </a:lnTo>
                  <a:lnTo>
                    <a:pt x="233" y="2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6" name="Freeform 394"/>
            <p:cNvSpPr/>
            <p:nvPr/>
          </p:nvSpPr>
          <p:spPr bwMode="auto">
            <a:xfrm>
              <a:off x="5537201" y="1117601"/>
              <a:ext cx="44450" cy="11113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57" y="11"/>
                </a:cxn>
                <a:cxn ang="0">
                  <a:pos x="32" y="15"/>
                </a:cxn>
                <a:cxn ang="0">
                  <a:pos x="6" y="17"/>
                </a:cxn>
                <a:cxn ang="0">
                  <a:pos x="6" y="17"/>
                </a:cxn>
                <a:cxn ang="0">
                  <a:pos x="4" y="17"/>
                </a:cxn>
                <a:cxn ang="0">
                  <a:pos x="2" y="19"/>
                </a:cxn>
                <a:cxn ang="0">
                  <a:pos x="0" y="23"/>
                </a:cxn>
                <a:cxn ang="0">
                  <a:pos x="2" y="26"/>
                </a:cxn>
                <a:cxn ang="0">
                  <a:pos x="4" y="28"/>
                </a:cxn>
                <a:cxn ang="0">
                  <a:pos x="6" y="29"/>
                </a:cxn>
                <a:cxn ang="0">
                  <a:pos x="6" y="29"/>
                </a:cxn>
                <a:cxn ang="0">
                  <a:pos x="20" y="28"/>
                </a:cxn>
                <a:cxn ang="0">
                  <a:pos x="33" y="26"/>
                </a:cxn>
                <a:cxn ang="0">
                  <a:pos x="58" y="21"/>
                </a:cxn>
                <a:cxn ang="0">
                  <a:pos x="110" y="11"/>
                </a:cxn>
                <a:cxn ang="0">
                  <a:pos x="110" y="11"/>
                </a:cxn>
                <a:cxn ang="0">
                  <a:pos x="113" y="11"/>
                </a:cxn>
                <a:cxn ang="0">
                  <a:pos x="114" y="8"/>
                </a:cxn>
                <a:cxn ang="0">
                  <a:pos x="114" y="7"/>
                </a:cxn>
                <a:cxn ang="0">
                  <a:pos x="114" y="4"/>
                </a:cxn>
                <a:cxn ang="0">
                  <a:pos x="112" y="2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14" h="29">
                  <a:moveTo>
                    <a:pt x="108" y="0"/>
                  </a:moveTo>
                  <a:lnTo>
                    <a:pt x="108" y="0"/>
                  </a:lnTo>
                  <a:lnTo>
                    <a:pt x="57" y="11"/>
                  </a:lnTo>
                  <a:lnTo>
                    <a:pt x="32" y="15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4" y="17"/>
                  </a:lnTo>
                  <a:lnTo>
                    <a:pt x="2" y="19"/>
                  </a:lnTo>
                  <a:lnTo>
                    <a:pt x="0" y="23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20" y="28"/>
                  </a:lnTo>
                  <a:lnTo>
                    <a:pt x="33" y="26"/>
                  </a:lnTo>
                  <a:lnTo>
                    <a:pt x="58" y="21"/>
                  </a:lnTo>
                  <a:lnTo>
                    <a:pt x="110" y="11"/>
                  </a:lnTo>
                  <a:lnTo>
                    <a:pt x="110" y="11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4" y="4"/>
                  </a:lnTo>
                  <a:lnTo>
                    <a:pt x="112" y="2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7" name="Freeform 395"/>
            <p:cNvSpPr/>
            <p:nvPr/>
          </p:nvSpPr>
          <p:spPr bwMode="auto">
            <a:xfrm>
              <a:off x="5481639" y="1184276"/>
              <a:ext cx="198438" cy="82550"/>
            </a:xfrm>
            <a:custGeom>
              <a:avLst/>
              <a:gdLst/>
              <a:ahLst/>
              <a:cxnLst>
                <a:cxn ang="0">
                  <a:pos x="492" y="0"/>
                </a:cxn>
                <a:cxn ang="0">
                  <a:pos x="492" y="0"/>
                </a:cxn>
                <a:cxn ang="0">
                  <a:pos x="478" y="1"/>
                </a:cxn>
                <a:cxn ang="0">
                  <a:pos x="463" y="5"/>
                </a:cxn>
                <a:cxn ang="0">
                  <a:pos x="449" y="10"/>
                </a:cxn>
                <a:cxn ang="0">
                  <a:pos x="434" y="15"/>
                </a:cxn>
                <a:cxn ang="0">
                  <a:pos x="407" y="28"/>
                </a:cxn>
                <a:cxn ang="0">
                  <a:pos x="381" y="40"/>
                </a:cxn>
                <a:cxn ang="0">
                  <a:pos x="381" y="40"/>
                </a:cxn>
                <a:cxn ang="0">
                  <a:pos x="314" y="66"/>
                </a:cxn>
                <a:cxn ang="0">
                  <a:pos x="247" y="91"/>
                </a:cxn>
                <a:cxn ang="0">
                  <a:pos x="247" y="91"/>
                </a:cxn>
                <a:cxn ang="0">
                  <a:pos x="188" y="113"/>
                </a:cxn>
                <a:cxn ang="0">
                  <a:pos x="158" y="125"/>
                </a:cxn>
                <a:cxn ang="0">
                  <a:pos x="128" y="137"/>
                </a:cxn>
                <a:cxn ang="0">
                  <a:pos x="128" y="137"/>
                </a:cxn>
                <a:cxn ang="0">
                  <a:pos x="114" y="145"/>
                </a:cxn>
                <a:cxn ang="0">
                  <a:pos x="98" y="153"/>
                </a:cxn>
                <a:cxn ang="0">
                  <a:pos x="68" y="170"/>
                </a:cxn>
                <a:cxn ang="0">
                  <a:pos x="54" y="177"/>
                </a:cxn>
                <a:cxn ang="0">
                  <a:pos x="38" y="184"/>
                </a:cxn>
                <a:cxn ang="0">
                  <a:pos x="21" y="189"/>
                </a:cxn>
                <a:cxn ang="0">
                  <a:pos x="4" y="193"/>
                </a:cxn>
                <a:cxn ang="0">
                  <a:pos x="4" y="193"/>
                </a:cxn>
                <a:cxn ang="0">
                  <a:pos x="3" y="194"/>
                </a:cxn>
                <a:cxn ang="0">
                  <a:pos x="1" y="196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3" y="204"/>
                </a:cxn>
                <a:cxn ang="0">
                  <a:pos x="5" y="205"/>
                </a:cxn>
                <a:cxn ang="0">
                  <a:pos x="8" y="205"/>
                </a:cxn>
                <a:cxn ang="0">
                  <a:pos x="8" y="205"/>
                </a:cxn>
                <a:cxn ang="0">
                  <a:pos x="21" y="201"/>
                </a:cxn>
                <a:cxn ang="0">
                  <a:pos x="35" y="197"/>
                </a:cxn>
                <a:cxn ang="0">
                  <a:pos x="48" y="192"/>
                </a:cxn>
                <a:cxn ang="0">
                  <a:pos x="62" y="187"/>
                </a:cxn>
                <a:cxn ang="0">
                  <a:pos x="86" y="172"/>
                </a:cxn>
                <a:cxn ang="0">
                  <a:pos x="110" y="159"/>
                </a:cxn>
                <a:cxn ang="0">
                  <a:pos x="110" y="159"/>
                </a:cxn>
                <a:cxn ang="0">
                  <a:pos x="126" y="151"/>
                </a:cxn>
                <a:cxn ang="0">
                  <a:pos x="140" y="145"/>
                </a:cxn>
                <a:cxn ang="0">
                  <a:pos x="171" y="132"/>
                </a:cxn>
                <a:cxn ang="0">
                  <a:pos x="203" y="121"/>
                </a:cxn>
                <a:cxn ang="0">
                  <a:pos x="233" y="109"/>
                </a:cxn>
                <a:cxn ang="0">
                  <a:pos x="233" y="109"/>
                </a:cxn>
                <a:cxn ang="0">
                  <a:pos x="293" y="86"/>
                </a:cxn>
                <a:cxn ang="0">
                  <a:pos x="355" y="62"/>
                </a:cxn>
                <a:cxn ang="0">
                  <a:pos x="355" y="62"/>
                </a:cxn>
                <a:cxn ang="0">
                  <a:pos x="423" y="35"/>
                </a:cxn>
                <a:cxn ang="0">
                  <a:pos x="423" y="35"/>
                </a:cxn>
                <a:cxn ang="0">
                  <a:pos x="457" y="21"/>
                </a:cxn>
                <a:cxn ang="0">
                  <a:pos x="474" y="14"/>
                </a:cxn>
                <a:cxn ang="0">
                  <a:pos x="483" y="11"/>
                </a:cxn>
                <a:cxn ang="0">
                  <a:pos x="492" y="10"/>
                </a:cxn>
                <a:cxn ang="0">
                  <a:pos x="492" y="10"/>
                </a:cxn>
                <a:cxn ang="0">
                  <a:pos x="493" y="10"/>
                </a:cxn>
                <a:cxn ang="0">
                  <a:pos x="496" y="9"/>
                </a:cxn>
                <a:cxn ang="0">
                  <a:pos x="497" y="5"/>
                </a:cxn>
                <a:cxn ang="0">
                  <a:pos x="497" y="2"/>
                </a:cxn>
                <a:cxn ang="0">
                  <a:pos x="496" y="1"/>
                </a:cxn>
                <a:cxn ang="0">
                  <a:pos x="493" y="0"/>
                </a:cxn>
                <a:cxn ang="0">
                  <a:pos x="492" y="0"/>
                </a:cxn>
                <a:cxn ang="0">
                  <a:pos x="492" y="0"/>
                </a:cxn>
              </a:cxnLst>
              <a:rect l="0" t="0" r="r" b="b"/>
              <a:pathLst>
                <a:path w="497" h="205">
                  <a:moveTo>
                    <a:pt x="492" y="0"/>
                  </a:moveTo>
                  <a:lnTo>
                    <a:pt x="492" y="0"/>
                  </a:lnTo>
                  <a:lnTo>
                    <a:pt x="478" y="1"/>
                  </a:lnTo>
                  <a:lnTo>
                    <a:pt x="463" y="5"/>
                  </a:lnTo>
                  <a:lnTo>
                    <a:pt x="449" y="10"/>
                  </a:lnTo>
                  <a:lnTo>
                    <a:pt x="434" y="15"/>
                  </a:lnTo>
                  <a:lnTo>
                    <a:pt x="407" y="28"/>
                  </a:lnTo>
                  <a:lnTo>
                    <a:pt x="381" y="40"/>
                  </a:lnTo>
                  <a:lnTo>
                    <a:pt x="381" y="40"/>
                  </a:lnTo>
                  <a:lnTo>
                    <a:pt x="314" y="66"/>
                  </a:lnTo>
                  <a:lnTo>
                    <a:pt x="247" y="91"/>
                  </a:lnTo>
                  <a:lnTo>
                    <a:pt x="247" y="91"/>
                  </a:lnTo>
                  <a:lnTo>
                    <a:pt x="188" y="113"/>
                  </a:lnTo>
                  <a:lnTo>
                    <a:pt x="158" y="125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14" y="145"/>
                  </a:lnTo>
                  <a:lnTo>
                    <a:pt x="98" y="153"/>
                  </a:lnTo>
                  <a:lnTo>
                    <a:pt x="68" y="170"/>
                  </a:lnTo>
                  <a:lnTo>
                    <a:pt x="54" y="177"/>
                  </a:lnTo>
                  <a:lnTo>
                    <a:pt x="38" y="184"/>
                  </a:lnTo>
                  <a:lnTo>
                    <a:pt x="21" y="189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3" y="194"/>
                  </a:lnTo>
                  <a:lnTo>
                    <a:pt x="1" y="196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3" y="204"/>
                  </a:lnTo>
                  <a:lnTo>
                    <a:pt x="5" y="205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21" y="201"/>
                  </a:lnTo>
                  <a:lnTo>
                    <a:pt x="35" y="197"/>
                  </a:lnTo>
                  <a:lnTo>
                    <a:pt x="48" y="192"/>
                  </a:lnTo>
                  <a:lnTo>
                    <a:pt x="62" y="187"/>
                  </a:lnTo>
                  <a:lnTo>
                    <a:pt x="86" y="172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26" y="151"/>
                  </a:lnTo>
                  <a:lnTo>
                    <a:pt x="140" y="145"/>
                  </a:lnTo>
                  <a:lnTo>
                    <a:pt x="171" y="132"/>
                  </a:lnTo>
                  <a:lnTo>
                    <a:pt x="203" y="121"/>
                  </a:lnTo>
                  <a:lnTo>
                    <a:pt x="233" y="109"/>
                  </a:lnTo>
                  <a:lnTo>
                    <a:pt x="233" y="109"/>
                  </a:lnTo>
                  <a:lnTo>
                    <a:pt x="293" y="86"/>
                  </a:lnTo>
                  <a:lnTo>
                    <a:pt x="355" y="62"/>
                  </a:lnTo>
                  <a:lnTo>
                    <a:pt x="355" y="62"/>
                  </a:lnTo>
                  <a:lnTo>
                    <a:pt x="423" y="35"/>
                  </a:lnTo>
                  <a:lnTo>
                    <a:pt x="423" y="35"/>
                  </a:lnTo>
                  <a:lnTo>
                    <a:pt x="457" y="21"/>
                  </a:lnTo>
                  <a:lnTo>
                    <a:pt x="474" y="14"/>
                  </a:lnTo>
                  <a:lnTo>
                    <a:pt x="483" y="11"/>
                  </a:lnTo>
                  <a:lnTo>
                    <a:pt x="492" y="10"/>
                  </a:lnTo>
                  <a:lnTo>
                    <a:pt x="492" y="10"/>
                  </a:lnTo>
                  <a:lnTo>
                    <a:pt x="493" y="10"/>
                  </a:lnTo>
                  <a:lnTo>
                    <a:pt x="496" y="9"/>
                  </a:lnTo>
                  <a:lnTo>
                    <a:pt x="497" y="5"/>
                  </a:lnTo>
                  <a:lnTo>
                    <a:pt x="497" y="2"/>
                  </a:lnTo>
                  <a:lnTo>
                    <a:pt x="496" y="1"/>
                  </a:lnTo>
                  <a:lnTo>
                    <a:pt x="493" y="0"/>
                  </a:lnTo>
                  <a:lnTo>
                    <a:pt x="492" y="0"/>
                  </a:lnTo>
                  <a:lnTo>
                    <a:pt x="49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8" name="Freeform 396"/>
            <p:cNvSpPr/>
            <p:nvPr/>
          </p:nvSpPr>
          <p:spPr bwMode="auto">
            <a:xfrm>
              <a:off x="5664201" y="1103313"/>
              <a:ext cx="76200" cy="76200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8" y="3"/>
                </a:cxn>
                <a:cxn ang="0">
                  <a:pos x="171" y="7"/>
                </a:cxn>
                <a:cxn ang="0">
                  <a:pos x="166" y="12"/>
                </a:cxn>
                <a:cxn ang="0">
                  <a:pos x="161" y="19"/>
                </a:cxn>
                <a:cxn ang="0">
                  <a:pos x="161" y="19"/>
                </a:cxn>
                <a:cxn ang="0">
                  <a:pos x="135" y="49"/>
                </a:cxn>
                <a:cxn ang="0">
                  <a:pos x="107" y="77"/>
                </a:cxn>
                <a:cxn ang="0">
                  <a:pos x="107" y="77"/>
                </a:cxn>
                <a:cxn ang="0">
                  <a:pos x="82" y="105"/>
                </a:cxn>
                <a:cxn ang="0">
                  <a:pos x="57" y="134"/>
                </a:cxn>
                <a:cxn ang="0">
                  <a:pos x="44" y="147"/>
                </a:cxn>
                <a:cxn ang="0">
                  <a:pos x="31" y="160"/>
                </a:cxn>
                <a:cxn ang="0">
                  <a:pos x="17" y="173"/>
                </a:cxn>
                <a:cxn ang="0">
                  <a:pos x="3" y="183"/>
                </a:cxn>
                <a:cxn ang="0">
                  <a:pos x="3" y="183"/>
                </a:cxn>
                <a:cxn ang="0">
                  <a:pos x="0" y="185"/>
                </a:cxn>
                <a:cxn ang="0">
                  <a:pos x="0" y="187"/>
                </a:cxn>
                <a:cxn ang="0">
                  <a:pos x="0" y="191"/>
                </a:cxn>
                <a:cxn ang="0">
                  <a:pos x="4" y="194"/>
                </a:cxn>
                <a:cxn ang="0">
                  <a:pos x="5" y="194"/>
                </a:cxn>
                <a:cxn ang="0">
                  <a:pos x="8" y="193"/>
                </a:cxn>
                <a:cxn ang="0">
                  <a:pos x="8" y="193"/>
                </a:cxn>
                <a:cxn ang="0">
                  <a:pos x="20" y="185"/>
                </a:cxn>
                <a:cxn ang="0">
                  <a:pos x="31" y="174"/>
                </a:cxn>
                <a:cxn ang="0">
                  <a:pos x="54" y="153"/>
                </a:cxn>
                <a:cxn ang="0">
                  <a:pos x="74" y="131"/>
                </a:cxn>
                <a:cxn ang="0">
                  <a:pos x="94" y="109"/>
                </a:cxn>
                <a:cxn ang="0">
                  <a:pos x="94" y="109"/>
                </a:cxn>
                <a:cxn ang="0">
                  <a:pos x="140" y="55"/>
                </a:cxn>
                <a:cxn ang="0">
                  <a:pos x="140" y="55"/>
                </a:cxn>
                <a:cxn ang="0">
                  <a:pos x="150" y="43"/>
                </a:cxn>
                <a:cxn ang="0">
                  <a:pos x="162" y="30"/>
                </a:cxn>
                <a:cxn ang="0">
                  <a:pos x="169" y="24"/>
                </a:cxn>
                <a:cxn ang="0">
                  <a:pos x="175" y="17"/>
                </a:cxn>
                <a:cxn ang="0">
                  <a:pos x="183" y="13"/>
                </a:cxn>
                <a:cxn ang="0">
                  <a:pos x="190" y="11"/>
                </a:cxn>
                <a:cxn ang="0">
                  <a:pos x="190" y="11"/>
                </a:cxn>
                <a:cxn ang="0">
                  <a:pos x="191" y="9"/>
                </a:cxn>
                <a:cxn ang="0">
                  <a:pos x="192" y="8"/>
                </a:cxn>
                <a:cxn ang="0">
                  <a:pos x="194" y="7"/>
                </a:cxn>
                <a:cxn ang="0">
                  <a:pos x="194" y="4"/>
                </a:cxn>
                <a:cxn ang="0">
                  <a:pos x="191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4" h="194">
                  <a:moveTo>
                    <a:pt x="186" y="0"/>
                  </a:moveTo>
                  <a:lnTo>
                    <a:pt x="186" y="0"/>
                  </a:lnTo>
                  <a:lnTo>
                    <a:pt x="178" y="3"/>
                  </a:lnTo>
                  <a:lnTo>
                    <a:pt x="171" y="7"/>
                  </a:lnTo>
                  <a:lnTo>
                    <a:pt x="166" y="12"/>
                  </a:lnTo>
                  <a:lnTo>
                    <a:pt x="161" y="19"/>
                  </a:lnTo>
                  <a:lnTo>
                    <a:pt x="161" y="19"/>
                  </a:lnTo>
                  <a:lnTo>
                    <a:pt x="135" y="49"/>
                  </a:lnTo>
                  <a:lnTo>
                    <a:pt x="107" y="77"/>
                  </a:lnTo>
                  <a:lnTo>
                    <a:pt x="107" y="77"/>
                  </a:lnTo>
                  <a:lnTo>
                    <a:pt x="82" y="105"/>
                  </a:lnTo>
                  <a:lnTo>
                    <a:pt x="57" y="134"/>
                  </a:lnTo>
                  <a:lnTo>
                    <a:pt x="44" y="147"/>
                  </a:lnTo>
                  <a:lnTo>
                    <a:pt x="31" y="160"/>
                  </a:lnTo>
                  <a:lnTo>
                    <a:pt x="17" y="17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0" y="185"/>
                  </a:lnTo>
                  <a:lnTo>
                    <a:pt x="0" y="187"/>
                  </a:lnTo>
                  <a:lnTo>
                    <a:pt x="0" y="191"/>
                  </a:lnTo>
                  <a:lnTo>
                    <a:pt x="4" y="194"/>
                  </a:lnTo>
                  <a:lnTo>
                    <a:pt x="5" y="194"/>
                  </a:lnTo>
                  <a:lnTo>
                    <a:pt x="8" y="193"/>
                  </a:lnTo>
                  <a:lnTo>
                    <a:pt x="8" y="193"/>
                  </a:lnTo>
                  <a:lnTo>
                    <a:pt x="20" y="185"/>
                  </a:lnTo>
                  <a:lnTo>
                    <a:pt x="31" y="174"/>
                  </a:lnTo>
                  <a:lnTo>
                    <a:pt x="54" y="153"/>
                  </a:lnTo>
                  <a:lnTo>
                    <a:pt x="74" y="131"/>
                  </a:lnTo>
                  <a:lnTo>
                    <a:pt x="94" y="109"/>
                  </a:lnTo>
                  <a:lnTo>
                    <a:pt x="94" y="109"/>
                  </a:lnTo>
                  <a:lnTo>
                    <a:pt x="140" y="55"/>
                  </a:lnTo>
                  <a:lnTo>
                    <a:pt x="140" y="55"/>
                  </a:lnTo>
                  <a:lnTo>
                    <a:pt x="150" y="43"/>
                  </a:lnTo>
                  <a:lnTo>
                    <a:pt x="162" y="30"/>
                  </a:lnTo>
                  <a:lnTo>
                    <a:pt x="169" y="24"/>
                  </a:lnTo>
                  <a:lnTo>
                    <a:pt x="175" y="17"/>
                  </a:lnTo>
                  <a:lnTo>
                    <a:pt x="183" y="13"/>
                  </a:lnTo>
                  <a:lnTo>
                    <a:pt x="190" y="11"/>
                  </a:lnTo>
                  <a:lnTo>
                    <a:pt x="190" y="11"/>
                  </a:lnTo>
                  <a:lnTo>
                    <a:pt x="191" y="9"/>
                  </a:lnTo>
                  <a:lnTo>
                    <a:pt x="192" y="8"/>
                  </a:lnTo>
                  <a:lnTo>
                    <a:pt x="194" y="7"/>
                  </a:lnTo>
                  <a:lnTo>
                    <a:pt x="194" y="4"/>
                  </a:lnTo>
                  <a:lnTo>
                    <a:pt x="191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9" name="Freeform 397"/>
            <p:cNvSpPr/>
            <p:nvPr/>
          </p:nvSpPr>
          <p:spPr bwMode="auto">
            <a:xfrm>
              <a:off x="5715001" y="1112838"/>
              <a:ext cx="82550" cy="103188"/>
            </a:xfrm>
            <a:custGeom>
              <a:avLst/>
              <a:gdLst/>
              <a:ahLst/>
              <a:cxnLst>
                <a:cxn ang="0">
                  <a:pos x="195" y="1"/>
                </a:cxn>
                <a:cxn ang="0">
                  <a:pos x="195" y="1"/>
                </a:cxn>
                <a:cxn ang="0">
                  <a:pos x="170" y="28"/>
                </a:cxn>
                <a:cxn ang="0">
                  <a:pos x="145" y="57"/>
                </a:cxn>
                <a:cxn ang="0">
                  <a:pos x="121" y="87"/>
                </a:cxn>
                <a:cxn ang="0">
                  <a:pos x="99" y="116"/>
                </a:cxn>
                <a:cxn ang="0">
                  <a:pos x="99" y="116"/>
                </a:cxn>
                <a:cxn ang="0">
                  <a:pos x="72" y="154"/>
                </a:cxn>
                <a:cxn ang="0">
                  <a:pos x="59" y="173"/>
                </a:cxn>
                <a:cxn ang="0">
                  <a:pos x="44" y="192"/>
                </a:cxn>
                <a:cxn ang="0">
                  <a:pos x="44" y="192"/>
                </a:cxn>
                <a:cxn ang="0">
                  <a:pos x="34" y="207"/>
                </a:cxn>
                <a:cxn ang="0">
                  <a:pos x="23" y="223"/>
                </a:cxn>
                <a:cxn ang="0">
                  <a:pos x="13" y="238"/>
                </a:cxn>
                <a:cxn ang="0">
                  <a:pos x="1" y="252"/>
                </a:cxn>
                <a:cxn ang="0">
                  <a:pos x="1" y="252"/>
                </a:cxn>
                <a:cxn ang="0">
                  <a:pos x="0" y="255"/>
                </a:cxn>
                <a:cxn ang="0">
                  <a:pos x="0" y="257"/>
                </a:cxn>
                <a:cxn ang="0">
                  <a:pos x="1" y="260"/>
                </a:cxn>
                <a:cxn ang="0">
                  <a:pos x="5" y="262"/>
                </a:cxn>
                <a:cxn ang="0">
                  <a:pos x="8" y="262"/>
                </a:cxn>
                <a:cxn ang="0">
                  <a:pos x="9" y="260"/>
                </a:cxn>
                <a:cxn ang="0">
                  <a:pos x="9" y="260"/>
                </a:cxn>
                <a:cxn ang="0">
                  <a:pos x="19" y="248"/>
                </a:cxn>
                <a:cxn ang="0">
                  <a:pos x="28" y="235"/>
                </a:cxn>
                <a:cxn ang="0">
                  <a:pos x="36" y="222"/>
                </a:cxn>
                <a:cxn ang="0">
                  <a:pos x="46" y="209"/>
                </a:cxn>
                <a:cxn ang="0">
                  <a:pos x="46" y="209"/>
                </a:cxn>
                <a:cxn ang="0">
                  <a:pos x="69" y="179"/>
                </a:cxn>
                <a:cxn ang="0">
                  <a:pos x="90" y="147"/>
                </a:cxn>
                <a:cxn ang="0">
                  <a:pos x="90" y="147"/>
                </a:cxn>
                <a:cxn ang="0">
                  <a:pos x="116" y="111"/>
                </a:cxn>
                <a:cxn ang="0">
                  <a:pos x="144" y="75"/>
                </a:cxn>
                <a:cxn ang="0">
                  <a:pos x="172" y="41"/>
                </a:cxn>
                <a:cxn ang="0">
                  <a:pos x="204" y="9"/>
                </a:cxn>
                <a:cxn ang="0">
                  <a:pos x="204" y="9"/>
                </a:cxn>
                <a:cxn ang="0">
                  <a:pos x="205" y="7"/>
                </a:cxn>
                <a:cxn ang="0">
                  <a:pos x="205" y="5"/>
                </a:cxn>
                <a:cxn ang="0">
                  <a:pos x="204" y="1"/>
                </a:cxn>
                <a:cxn ang="0">
                  <a:pos x="200" y="0"/>
                </a:cxn>
                <a:cxn ang="0">
                  <a:pos x="197" y="0"/>
                </a:cxn>
                <a:cxn ang="0">
                  <a:pos x="195" y="1"/>
                </a:cxn>
                <a:cxn ang="0">
                  <a:pos x="195" y="1"/>
                </a:cxn>
              </a:cxnLst>
              <a:rect l="0" t="0" r="r" b="b"/>
              <a:pathLst>
                <a:path w="205" h="262">
                  <a:moveTo>
                    <a:pt x="195" y="1"/>
                  </a:moveTo>
                  <a:lnTo>
                    <a:pt x="195" y="1"/>
                  </a:lnTo>
                  <a:lnTo>
                    <a:pt x="170" y="28"/>
                  </a:lnTo>
                  <a:lnTo>
                    <a:pt x="145" y="57"/>
                  </a:lnTo>
                  <a:lnTo>
                    <a:pt x="121" y="87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72" y="154"/>
                  </a:lnTo>
                  <a:lnTo>
                    <a:pt x="59" y="173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4" y="207"/>
                  </a:lnTo>
                  <a:lnTo>
                    <a:pt x="23" y="223"/>
                  </a:lnTo>
                  <a:lnTo>
                    <a:pt x="13" y="238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0" y="255"/>
                  </a:lnTo>
                  <a:lnTo>
                    <a:pt x="0" y="257"/>
                  </a:lnTo>
                  <a:lnTo>
                    <a:pt x="1" y="260"/>
                  </a:lnTo>
                  <a:lnTo>
                    <a:pt x="5" y="262"/>
                  </a:lnTo>
                  <a:lnTo>
                    <a:pt x="8" y="262"/>
                  </a:lnTo>
                  <a:lnTo>
                    <a:pt x="9" y="260"/>
                  </a:lnTo>
                  <a:lnTo>
                    <a:pt x="9" y="260"/>
                  </a:lnTo>
                  <a:lnTo>
                    <a:pt x="19" y="248"/>
                  </a:lnTo>
                  <a:lnTo>
                    <a:pt x="28" y="235"/>
                  </a:lnTo>
                  <a:lnTo>
                    <a:pt x="36" y="222"/>
                  </a:lnTo>
                  <a:lnTo>
                    <a:pt x="46" y="209"/>
                  </a:lnTo>
                  <a:lnTo>
                    <a:pt x="46" y="209"/>
                  </a:lnTo>
                  <a:lnTo>
                    <a:pt x="69" y="179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116" y="111"/>
                  </a:lnTo>
                  <a:lnTo>
                    <a:pt x="144" y="75"/>
                  </a:lnTo>
                  <a:lnTo>
                    <a:pt x="172" y="41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5" y="7"/>
                  </a:lnTo>
                  <a:lnTo>
                    <a:pt x="205" y="5"/>
                  </a:lnTo>
                  <a:lnTo>
                    <a:pt x="204" y="1"/>
                  </a:lnTo>
                  <a:lnTo>
                    <a:pt x="200" y="0"/>
                  </a:lnTo>
                  <a:lnTo>
                    <a:pt x="197" y="0"/>
                  </a:lnTo>
                  <a:lnTo>
                    <a:pt x="195" y="1"/>
                  </a:lnTo>
                  <a:lnTo>
                    <a:pt x="19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0" name="Freeform 398"/>
            <p:cNvSpPr/>
            <p:nvPr/>
          </p:nvSpPr>
          <p:spPr bwMode="auto">
            <a:xfrm>
              <a:off x="5797551" y="1162051"/>
              <a:ext cx="90488" cy="42863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21" y="0"/>
                </a:cxn>
                <a:cxn ang="0">
                  <a:pos x="170" y="20"/>
                </a:cxn>
                <a:cxn ang="0">
                  <a:pos x="145" y="30"/>
                </a:cxn>
                <a:cxn ang="0">
                  <a:pos x="122" y="42"/>
                </a:cxn>
                <a:cxn ang="0">
                  <a:pos x="122" y="42"/>
                </a:cxn>
                <a:cxn ang="0">
                  <a:pos x="107" y="47"/>
                </a:cxn>
                <a:cxn ang="0">
                  <a:pos x="94" y="52"/>
                </a:cxn>
                <a:cxn ang="0">
                  <a:pos x="81" y="58"/>
                </a:cxn>
                <a:cxn ang="0">
                  <a:pos x="68" y="64"/>
                </a:cxn>
                <a:cxn ang="0">
                  <a:pos x="68" y="64"/>
                </a:cxn>
                <a:cxn ang="0">
                  <a:pos x="54" y="73"/>
                </a:cxn>
                <a:cxn ang="0">
                  <a:pos x="38" y="84"/>
                </a:cxn>
                <a:cxn ang="0">
                  <a:pos x="31" y="88"/>
                </a:cxn>
                <a:cxn ang="0">
                  <a:pos x="22" y="93"/>
                </a:cxn>
                <a:cxn ang="0">
                  <a:pos x="14" y="96"/>
                </a:cxn>
                <a:cxn ang="0">
                  <a:pos x="5" y="97"/>
                </a:cxn>
                <a:cxn ang="0">
                  <a:pos x="5" y="97"/>
                </a:cxn>
                <a:cxn ang="0">
                  <a:pos x="3" y="98"/>
                </a:cxn>
                <a:cxn ang="0">
                  <a:pos x="1" y="99"/>
                </a:cxn>
                <a:cxn ang="0">
                  <a:pos x="0" y="103"/>
                </a:cxn>
                <a:cxn ang="0">
                  <a:pos x="0" y="106"/>
                </a:cxn>
                <a:cxn ang="0">
                  <a:pos x="1" y="107"/>
                </a:cxn>
                <a:cxn ang="0">
                  <a:pos x="3" y="109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18" y="106"/>
                </a:cxn>
                <a:cxn ang="0">
                  <a:pos x="30" y="102"/>
                </a:cxn>
                <a:cxn ang="0">
                  <a:pos x="42" y="96"/>
                </a:cxn>
                <a:cxn ang="0">
                  <a:pos x="54" y="89"/>
                </a:cxn>
                <a:cxn ang="0">
                  <a:pos x="76" y="75"/>
                </a:cxn>
                <a:cxn ang="0">
                  <a:pos x="86" y="68"/>
                </a:cxn>
                <a:cxn ang="0">
                  <a:pos x="98" y="63"/>
                </a:cxn>
                <a:cxn ang="0">
                  <a:pos x="98" y="63"/>
                </a:cxn>
                <a:cxn ang="0">
                  <a:pos x="161" y="37"/>
                </a:cxn>
                <a:cxn ang="0">
                  <a:pos x="192" y="24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6" y="11"/>
                </a:cxn>
                <a:cxn ang="0">
                  <a:pos x="228" y="8"/>
                </a:cxn>
                <a:cxn ang="0">
                  <a:pos x="228" y="4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4" y="0"/>
                </a:cxn>
                <a:cxn ang="0">
                  <a:pos x="221" y="0"/>
                </a:cxn>
                <a:cxn ang="0">
                  <a:pos x="221" y="0"/>
                </a:cxn>
              </a:cxnLst>
              <a:rect l="0" t="0" r="r" b="b"/>
              <a:pathLst>
                <a:path w="228" h="109">
                  <a:moveTo>
                    <a:pt x="221" y="0"/>
                  </a:moveTo>
                  <a:lnTo>
                    <a:pt x="221" y="0"/>
                  </a:lnTo>
                  <a:lnTo>
                    <a:pt x="170" y="20"/>
                  </a:lnTo>
                  <a:lnTo>
                    <a:pt x="145" y="30"/>
                  </a:lnTo>
                  <a:lnTo>
                    <a:pt x="122" y="42"/>
                  </a:lnTo>
                  <a:lnTo>
                    <a:pt x="122" y="42"/>
                  </a:lnTo>
                  <a:lnTo>
                    <a:pt x="107" y="47"/>
                  </a:lnTo>
                  <a:lnTo>
                    <a:pt x="94" y="52"/>
                  </a:lnTo>
                  <a:lnTo>
                    <a:pt x="81" y="58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54" y="73"/>
                  </a:lnTo>
                  <a:lnTo>
                    <a:pt x="38" y="84"/>
                  </a:lnTo>
                  <a:lnTo>
                    <a:pt x="31" y="88"/>
                  </a:lnTo>
                  <a:lnTo>
                    <a:pt x="22" y="93"/>
                  </a:lnTo>
                  <a:lnTo>
                    <a:pt x="14" y="96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3" y="98"/>
                  </a:lnTo>
                  <a:lnTo>
                    <a:pt x="1" y="99"/>
                  </a:lnTo>
                  <a:lnTo>
                    <a:pt x="0" y="103"/>
                  </a:lnTo>
                  <a:lnTo>
                    <a:pt x="0" y="106"/>
                  </a:lnTo>
                  <a:lnTo>
                    <a:pt x="1" y="107"/>
                  </a:lnTo>
                  <a:lnTo>
                    <a:pt x="3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18" y="106"/>
                  </a:lnTo>
                  <a:lnTo>
                    <a:pt x="30" y="102"/>
                  </a:lnTo>
                  <a:lnTo>
                    <a:pt x="42" y="96"/>
                  </a:lnTo>
                  <a:lnTo>
                    <a:pt x="54" y="89"/>
                  </a:lnTo>
                  <a:lnTo>
                    <a:pt x="76" y="75"/>
                  </a:lnTo>
                  <a:lnTo>
                    <a:pt x="86" y="68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161" y="37"/>
                  </a:lnTo>
                  <a:lnTo>
                    <a:pt x="192" y="24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26" y="11"/>
                  </a:lnTo>
                  <a:lnTo>
                    <a:pt x="228" y="8"/>
                  </a:lnTo>
                  <a:lnTo>
                    <a:pt x="228" y="4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4" y="0"/>
                  </a:lnTo>
                  <a:lnTo>
                    <a:pt x="221" y="0"/>
                  </a:lnTo>
                  <a:lnTo>
                    <a:pt x="22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1" name="Freeform 399"/>
            <p:cNvSpPr/>
            <p:nvPr/>
          </p:nvSpPr>
          <p:spPr bwMode="auto">
            <a:xfrm>
              <a:off x="5772151" y="1168401"/>
              <a:ext cx="136525" cy="65088"/>
            </a:xfrm>
            <a:custGeom>
              <a:avLst/>
              <a:gdLst/>
              <a:ahLst/>
              <a:cxnLst>
                <a:cxn ang="0">
                  <a:pos x="333" y="1"/>
                </a:cxn>
                <a:cxn ang="0">
                  <a:pos x="325" y="4"/>
                </a:cxn>
                <a:cxn ang="0">
                  <a:pos x="316" y="4"/>
                </a:cxn>
                <a:cxn ang="0">
                  <a:pos x="293" y="16"/>
                </a:cxn>
                <a:cxn ang="0">
                  <a:pos x="268" y="26"/>
                </a:cxn>
                <a:cxn ang="0">
                  <a:pos x="259" y="29"/>
                </a:cxn>
                <a:cxn ang="0">
                  <a:pos x="233" y="43"/>
                </a:cxn>
                <a:cxn ang="0">
                  <a:pos x="217" y="50"/>
                </a:cxn>
                <a:cxn ang="0">
                  <a:pos x="172" y="65"/>
                </a:cxn>
                <a:cxn ang="0">
                  <a:pos x="148" y="77"/>
                </a:cxn>
                <a:cxn ang="0">
                  <a:pos x="76" y="118"/>
                </a:cxn>
                <a:cxn ang="0">
                  <a:pos x="58" y="127"/>
                </a:cxn>
                <a:cxn ang="0">
                  <a:pos x="19" y="144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2"/>
                </a:cxn>
                <a:cxn ang="0">
                  <a:pos x="6" y="165"/>
                </a:cxn>
                <a:cxn ang="0">
                  <a:pos x="9" y="164"/>
                </a:cxn>
                <a:cxn ang="0">
                  <a:pos x="19" y="157"/>
                </a:cxn>
                <a:cxn ang="0">
                  <a:pos x="50" y="141"/>
                </a:cxn>
                <a:cxn ang="0">
                  <a:pos x="92" y="122"/>
                </a:cxn>
                <a:cxn ang="0">
                  <a:pos x="119" y="106"/>
                </a:cxn>
                <a:cxn ang="0">
                  <a:pos x="173" y="79"/>
                </a:cxn>
                <a:cxn ang="0">
                  <a:pos x="203" y="68"/>
                </a:cxn>
                <a:cxn ang="0">
                  <a:pos x="223" y="60"/>
                </a:cxn>
                <a:cxn ang="0">
                  <a:pos x="283" y="34"/>
                </a:cxn>
                <a:cxn ang="0">
                  <a:pos x="304" y="22"/>
                </a:cxn>
                <a:cxn ang="0">
                  <a:pos x="325" y="14"/>
                </a:cxn>
                <a:cxn ang="0">
                  <a:pos x="334" y="14"/>
                </a:cxn>
                <a:cxn ang="0">
                  <a:pos x="342" y="11"/>
                </a:cxn>
                <a:cxn ang="0">
                  <a:pos x="342" y="8"/>
                </a:cxn>
                <a:cxn ang="0">
                  <a:pos x="340" y="1"/>
                </a:cxn>
                <a:cxn ang="0">
                  <a:pos x="336" y="0"/>
                </a:cxn>
                <a:cxn ang="0">
                  <a:pos x="333" y="1"/>
                </a:cxn>
              </a:cxnLst>
              <a:rect l="0" t="0" r="r" b="b"/>
              <a:pathLst>
                <a:path w="343" h="165">
                  <a:moveTo>
                    <a:pt x="333" y="1"/>
                  </a:moveTo>
                  <a:lnTo>
                    <a:pt x="333" y="1"/>
                  </a:lnTo>
                  <a:lnTo>
                    <a:pt x="330" y="4"/>
                  </a:lnTo>
                  <a:lnTo>
                    <a:pt x="325" y="4"/>
                  </a:lnTo>
                  <a:lnTo>
                    <a:pt x="319" y="4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3" y="16"/>
                  </a:lnTo>
                  <a:lnTo>
                    <a:pt x="282" y="21"/>
                  </a:lnTo>
                  <a:lnTo>
                    <a:pt x="268" y="26"/>
                  </a:lnTo>
                  <a:lnTo>
                    <a:pt x="268" y="26"/>
                  </a:lnTo>
                  <a:lnTo>
                    <a:pt x="259" y="29"/>
                  </a:lnTo>
                  <a:lnTo>
                    <a:pt x="250" y="33"/>
                  </a:lnTo>
                  <a:lnTo>
                    <a:pt x="233" y="43"/>
                  </a:lnTo>
                  <a:lnTo>
                    <a:pt x="233" y="43"/>
                  </a:lnTo>
                  <a:lnTo>
                    <a:pt x="217" y="50"/>
                  </a:lnTo>
                  <a:lnTo>
                    <a:pt x="203" y="55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48" y="77"/>
                  </a:lnTo>
                  <a:lnTo>
                    <a:pt x="123" y="89"/>
                  </a:lnTo>
                  <a:lnTo>
                    <a:pt x="76" y="118"/>
                  </a:lnTo>
                  <a:lnTo>
                    <a:pt x="76" y="118"/>
                  </a:lnTo>
                  <a:lnTo>
                    <a:pt x="58" y="127"/>
                  </a:lnTo>
                  <a:lnTo>
                    <a:pt x="38" y="135"/>
                  </a:lnTo>
                  <a:lnTo>
                    <a:pt x="19" y="144"/>
                  </a:lnTo>
                  <a:lnTo>
                    <a:pt x="11" y="149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2" y="164"/>
                  </a:lnTo>
                  <a:lnTo>
                    <a:pt x="6" y="165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19" y="157"/>
                  </a:lnTo>
                  <a:lnTo>
                    <a:pt x="29" y="152"/>
                  </a:lnTo>
                  <a:lnTo>
                    <a:pt x="50" y="141"/>
                  </a:lnTo>
                  <a:lnTo>
                    <a:pt x="72" y="132"/>
                  </a:lnTo>
                  <a:lnTo>
                    <a:pt x="92" y="122"/>
                  </a:lnTo>
                  <a:lnTo>
                    <a:pt x="92" y="122"/>
                  </a:lnTo>
                  <a:lnTo>
                    <a:pt x="119" y="106"/>
                  </a:lnTo>
                  <a:lnTo>
                    <a:pt x="145" y="92"/>
                  </a:lnTo>
                  <a:lnTo>
                    <a:pt x="173" y="79"/>
                  </a:lnTo>
                  <a:lnTo>
                    <a:pt x="187" y="73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23" y="60"/>
                  </a:lnTo>
                  <a:lnTo>
                    <a:pt x="244" y="52"/>
                  </a:lnTo>
                  <a:lnTo>
                    <a:pt x="283" y="34"/>
                  </a:lnTo>
                  <a:lnTo>
                    <a:pt x="283" y="34"/>
                  </a:lnTo>
                  <a:lnTo>
                    <a:pt x="304" y="22"/>
                  </a:lnTo>
                  <a:lnTo>
                    <a:pt x="314" y="17"/>
                  </a:lnTo>
                  <a:lnTo>
                    <a:pt x="325" y="14"/>
                  </a:lnTo>
                  <a:lnTo>
                    <a:pt x="325" y="14"/>
                  </a:lnTo>
                  <a:lnTo>
                    <a:pt x="334" y="14"/>
                  </a:lnTo>
                  <a:lnTo>
                    <a:pt x="338" y="13"/>
                  </a:lnTo>
                  <a:lnTo>
                    <a:pt x="342" y="11"/>
                  </a:lnTo>
                  <a:lnTo>
                    <a:pt x="342" y="11"/>
                  </a:lnTo>
                  <a:lnTo>
                    <a:pt x="342" y="8"/>
                  </a:lnTo>
                  <a:lnTo>
                    <a:pt x="343" y="5"/>
                  </a:lnTo>
                  <a:lnTo>
                    <a:pt x="340" y="1"/>
                  </a:lnTo>
                  <a:lnTo>
                    <a:pt x="339" y="0"/>
                  </a:lnTo>
                  <a:lnTo>
                    <a:pt x="336" y="0"/>
                  </a:lnTo>
                  <a:lnTo>
                    <a:pt x="335" y="0"/>
                  </a:lnTo>
                  <a:lnTo>
                    <a:pt x="333" y="1"/>
                  </a:lnTo>
                  <a:lnTo>
                    <a:pt x="33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2" name="Freeform 400"/>
            <p:cNvSpPr/>
            <p:nvPr/>
          </p:nvSpPr>
          <p:spPr bwMode="auto">
            <a:xfrm>
              <a:off x="5813426" y="1204913"/>
              <a:ext cx="111125" cy="57150"/>
            </a:xfrm>
            <a:custGeom>
              <a:avLst/>
              <a:gdLst/>
              <a:ahLst/>
              <a:cxnLst>
                <a:cxn ang="0">
                  <a:pos x="270" y="0"/>
                </a:cxn>
                <a:cxn ang="0">
                  <a:pos x="270" y="0"/>
                </a:cxn>
                <a:cxn ang="0">
                  <a:pos x="238" y="18"/>
                </a:cxn>
                <a:cxn ang="0">
                  <a:pos x="204" y="35"/>
                </a:cxn>
                <a:cxn ang="0">
                  <a:pos x="137" y="68"/>
                </a:cxn>
                <a:cxn ang="0">
                  <a:pos x="69" y="99"/>
                </a:cxn>
                <a:cxn ang="0">
                  <a:pos x="2" y="132"/>
                </a:cxn>
                <a:cxn ang="0">
                  <a:pos x="2" y="132"/>
                </a:cxn>
                <a:cxn ang="0">
                  <a:pos x="0" y="133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0" y="140"/>
                </a:cxn>
                <a:cxn ang="0">
                  <a:pos x="4" y="142"/>
                </a:cxn>
                <a:cxn ang="0">
                  <a:pos x="5" y="142"/>
                </a:cxn>
                <a:cxn ang="0">
                  <a:pos x="7" y="141"/>
                </a:cxn>
                <a:cxn ang="0">
                  <a:pos x="7" y="141"/>
                </a:cxn>
                <a:cxn ang="0">
                  <a:pos x="76" y="109"/>
                </a:cxn>
                <a:cxn ang="0">
                  <a:pos x="142" y="77"/>
                </a:cxn>
                <a:cxn ang="0">
                  <a:pos x="210" y="45"/>
                </a:cxn>
                <a:cxn ang="0">
                  <a:pos x="243" y="28"/>
                </a:cxn>
                <a:cxn ang="0">
                  <a:pos x="276" y="10"/>
                </a:cxn>
                <a:cxn ang="0">
                  <a:pos x="276" y="10"/>
                </a:cxn>
                <a:cxn ang="0">
                  <a:pos x="278" y="9"/>
                </a:cxn>
                <a:cxn ang="0">
                  <a:pos x="278" y="6"/>
                </a:cxn>
                <a:cxn ang="0">
                  <a:pos x="278" y="2"/>
                </a:cxn>
                <a:cxn ang="0">
                  <a:pos x="274" y="0"/>
                </a:cxn>
                <a:cxn ang="0">
                  <a:pos x="273" y="0"/>
                </a:cxn>
                <a:cxn ang="0">
                  <a:pos x="270" y="0"/>
                </a:cxn>
                <a:cxn ang="0">
                  <a:pos x="270" y="0"/>
                </a:cxn>
              </a:cxnLst>
              <a:rect l="0" t="0" r="r" b="b"/>
              <a:pathLst>
                <a:path w="278" h="142">
                  <a:moveTo>
                    <a:pt x="270" y="0"/>
                  </a:moveTo>
                  <a:lnTo>
                    <a:pt x="270" y="0"/>
                  </a:lnTo>
                  <a:lnTo>
                    <a:pt x="238" y="18"/>
                  </a:lnTo>
                  <a:lnTo>
                    <a:pt x="204" y="35"/>
                  </a:lnTo>
                  <a:lnTo>
                    <a:pt x="137" y="68"/>
                  </a:lnTo>
                  <a:lnTo>
                    <a:pt x="69" y="99"/>
                  </a:lnTo>
                  <a:lnTo>
                    <a:pt x="2" y="132"/>
                  </a:lnTo>
                  <a:lnTo>
                    <a:pt x="2" y="132"/>
                  </a:lnTo>
                  <a:lnTo>
                    <a:pt x="0" y="133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0"/>
                  </a:lnTo>
                  <a:lnTo>
                    <a:pt x="4" y="142"/>
                  </a:lnTo>
                  <a:lnTo>
                    <a:pt x="5" y="142"/>
                  </a:lnTo>
                  <a:lnTo>
                    <a:pt x="7" y="141"/>
                  </a:lnTo>
                  <a:lnTo>
                    <a:pt x="7" y="141"/>
                  </a:lnTo>
                  <a:lnTo>
                    <a:pt x="76" y="109"/>
                  </a:lnTo>
                  <a:lnTo>
                    <a:pt x="142" y="77"/>
                  </a:lnTo>
                  <a:lnTo>
                    <a:pt x="210" y="45"/>
                  </a:lnTo>
                  <a:lnTo>
                    <a:pt x="243" y="28"/>
                  </a:lnTo>
                  <a:lnTo>
                    <a:pt x="276" y="10"/>
                  </a:lnTo>
                  <a:lnTo>
                    <a:pt x="276" y="10"/>
                  </a:lnTo>
                  <a:lnTo>
                    <a:pt x="278" y="9"/>
                  </a:lnTo>
                  <a:lnTo>
                    <a:pt x="278" y="6"/>
                  </a:lnTo>
                  <a:lnTo>
                    <a:pt x="278" y="2"/>
                  </a:lnTo>
                  <a:lnTo>
                    <a:pt x="274" y="0"/>
                  </a:lnTo>
                  <a:lnTo>
                    <a:pt x="273" y="0"/>
                  </a:lnTo>
                  <a:lnTo>
                    <a:pt x="270" y="0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3" name="Freeform 401"/>
            <p:cNvSpPr>
              <a:spLocks noEditPoints="1"/>
            </p:cNvSpPr>
            <p:nvPr/>
          </p:nvSpPr>
          <p:spPr bwMode="auto">
            <a:xfrm>
              <a:off x="5248276" y="1095376"/>
              <a:ext cx="727075" cy="561975"/>
            </a:xfrm>
            <a:custGeom>
              <a:avLst/>
              <a:gdLst/>
              <a:ahLst/>
              <a:cxnLst>
                <a:cxn ang="0">
                  <a:pos x="1801" y="361"/>
                </a:cxn>
                <a:cxn ang="0">
                  <a:pos x="1711" y="258"/>
                </a:cxn>
                <a:cxn ang="0">
                  <a:pos x="1610" y="119"/>
                </a:cxn>
                <a:cxn ang="0">
                  <a:pos x="1511" y="36"/>
                </a:cxn>
                <a:cxn ang="0">
                  <a:pos x="1477" y="7"/>
                </a:cxn>
                <a:cxn ang="0">
                  <a:pos x="1446" y="15"/>
                </a:cxn>
                <a:cxn ang="0">
                  <a:pos x="899" y="0"/>
                </a:cxn>
                <a:cxn ang="0">
                  <a:pos x="331" y="8"/>
                </a:cxn>
                <a:cxn ang="0">
                  <a:pos x="308" y="32"/>
                </a:cxn>
                <a:cxn ang="0">
                  <a:pos x="228" y="115"/>
                </a:cxn>
                <a:cxn ang="0">
                  <a:pos x="41" y="325"/>
                </a:cxn>
                <a:cxn ang="0">
                  <a:pos x="0" y="431"/>
                </a:cxn>
                <a:cxn ang="0">
                  <a:pos x="4" y="448"/>
                </a:cxn>
                <a:cxn ang="0">
                  <a:pos x="64" y="551"/>
                </a:cxn>
                <a:cxn ang="0">
                  <a:pos x="229" y="780"/>
                </a:cxn>
                <a:cxn ang="0">
                  <a:pos x="433" y="983"/>
                </a:cxn>
                <a:cxn ang="0">
                  <a:pos x="556" y="1103"/>
                </a:cxn>
                <a:cxn ang="0">
                  <a:pos x="729" y="1265"/>
                </a:cxn>
                <a:cxn ang="0">
                  <a:pos x="869" y="1377"/>
                </a:cxn>
                <a:cxn ang="0">
                  <a:pos x="914" y="1413"/>
                </a:cxn>
                <a:cxn ang="0">
                  <a:pos x="962" y="1400"/>
                </a:cxn>
                <a:cxn ang="0">
                  <a:pos x="1071" y="1317"/>
                </a:cxn>
                <a:cxn ang="0">
                  <a:pos x="1238" y="1188"/>
                </a:cxn>
                <a:cxn ang="0">
                  <a:pos x="1364" y="1054"/>
                </a:cxn>
                <a:cxn ang="0">
                  <a:pos x="1527" y="896"/>
                </a:cxn>
                <a:cxn ang="0">
                  <a:pos x="1677" y="741"/>
                </a:cxn>
                <a:cxn ang="0">
                  <a:pos x="1777" y="599"/>
                </a:cxn>
                <a:cxn ang="0">
                  <a:pos x="1825" y="518"/>
                </a:cxn>
                <a:cxn ang="0">
                  <a:pos x="1826" y="423"/>
                </a:cxn>
                <a:cxn ang="0">
                  <a:pos x="1756" y="547"/>
                </a:cxn>
                <a:cxn ang="0">
                  <a:pos x="1711" y="619"/>
                </a:cxn>
                <a:cxn ang="0">
                  <a:pos x="1541" y="819"/>
                </a:cxn>
                <a:cxn ang="0">
                  <a:pos x="1344" y="1009"/>
                </a:cxn>
                <a:cxn ang="0">
                  <a:pos x="1185" y="1173"/>
                </a:cxn>
                <a:cxn ang="0">
                  <a:pos x="980" y="1324"/>
                </a:cxn>
                <a:cxn ang="0">
                  <a:pos x="922" y="1355"/>
                </a:cxn>
                <a:cxn ang="0">
                  <a:pos x="911" y="1349"/>
                </a:cxn>
                <a:cxn ang="0">
                  <a:pos x="826" y="1286"/>
                </a:cxn>
                <a:cxn ang="0">
                  <a:pos x="699" y="1170"/>
                </a:cxn>
                <a:cxn ang="0">
                  <a:pos x="598" y="1075"/>
                </a:cxn>
                <a:cxn ang="0">
                  <a:pos x="530" y="1009"/>
                </a:cxn>
                <a:cxn ang="0">
                  <a:pos x="432" y="921"/>
                </a:cxn>
                <a:cxn ang="0">
                  <a:pos x="202" y="677"/>
                </a:cxn>
                <a:cxn ang="0">
                  <a:pos x="106" y="529"/>
                </a:cxn>
                <a:cxn ang="0">
                  <a:pos x="49" y="418"/>
                </a:cxn>
                <a:cxn ang="0">
                  <a:pos x="97" y="333"/>
                </a:cxn>
                <a:cxn ang="0">
                  <a:pos x="247" y="164"/>
                </a:cxn>
                <a:cxn ang="0">
                  <a:pos x="343" y="62"/>
                </a:cxn>
                <a:cxn ang="0">
                  <a:pos x="765" y="49"/>
                </a:cxn>
                <a:cxn ang="0">
                  <a:pos x="1316" y="58"/>
                </a:cxn>
                <a:cxn ang="0">
                  <a:pos x="1478" y="64"/>
                </a:cxn>
                <a:cxn ang="0">
                  <a:pos x="1586" y="163"/>
                </a:cxn>
                <a:cxn ang="0">
                  <a:pos x="1695" y="309"/>
                </a:cxn>
                <a:cxn ang="0">
                  <a:pos x="1765" y="389"/>
                </a:cxn>
                <a:cxn ang="0">
                  <a:pos x="1786" y="484"/>
                </a:cxn>
              </a:cxnLst>
              <a:rect l="0" t="0" r="r" b="b"/>
              <a:pathLst>
                <a:path w="1833" h="1415">
                  <a:moveTo>
                    <a:pt x="1812" y="374"/>
                  </a:moveTo>
                  <a:lnTo>
                    <a:pt x="1812" y="374"/>
                  </a:lnTo>
                  <a:lnTo>
                    <a:pt x="1808" y="367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795" y="351"/>
                  </a:lnTo>
                  <a:lnTo>
                    <a:pt x="1788" y="342"/>
                  </a:lnTo>
                  <a:lnTo>
                    <a:pt x="1773" y="322"/>
                  </a:lnTo>
                  <a:lnTo>
                    <a:pt x="1737" y="288"/>
                  </a:lnTo>
                  <a:lnTo>
                    <a:pt x="1737" y="288"/>
                  </a:lnTo>
                  <a:lnTo>
                    <a:pt x="1724" y="274"/>
                  </a:lnTo>
                  <a:lnTo>
                    <a:pt x="1711" y="258"/>
                  </a:lnTo>
                  <a:lnTo>
                    <a:pt x="1689" y="227"/>
                  </a:lnTo>
                  <a:lnTo>
                    <a:pt x="1668" y="193"/>
                  </a:lnTo>
                  <a:lnTo>
                    <a:pt x="1657" y="177"/>
                  </a:lnTo>
                  <a:lnTo>
                    <a:pt x="1646" y="161"/>
                  </a:lnTo>
                  <a:lnTo>
                    <a:pt x="1646" y="161"/>
                  </a:lnTo>
                  <a:lnTo>
                    <a:pt x="1629" y="140"/>
                  </a:lnTo>
                  <a:lnTo>
                    <a:pt x="1610" y="119"/>
                  </a:lnTo>
                  <a:lnTo>
                    <a:pt x="1591" y="100"/>
                  </a:lnTo>
                  <a:lnTo>
                    <a:pt x="1570" y="83"/>
                  </a:lnTo>
                  <a:lnTo>
                    <a:pt x="1570" y="83"/>
                  </a:lnTo>
                  <a:lnTo>
                    <a:pt x="1552" y="70"/>
                  </a:lnTo>
                  <a:lnTo>
                    <a:pt x="1531" y="53"/>
                  </a:lnTo>
                  <a:lnTo>
                    <a:pt x="1520" y="45"/>
                  </a:lnTo>
                  <a:lnTo>
                    <a:pt x="1511" y="36"/>
                  </a:lnTo>
                  <a:lnTo>
                    <a:pt x="1503" y="27"/>
                  </a:lnTo>
                  <a:lnTo>
                    <a:pt x="1497" y="19"/>
                  </a:lnTo>
                  <a:lnTo>
                    <a:pt x="1497" y="19"/>
                  </a:lnTo>
                  <a:lnTo>
                    <a:pt x="1494" y="13"/>
                  </a:lnTo>
                  <a:lnTo>
                    <a:pt x="1489" y="11"/>
                  </a:lnTo>
                  <a:lnTo>
                    <a:pt x="1484" y="8"/>
                  </a:lnTo>
                  <a:lnTo>
                    <a:pt x="1477" y="7"/>
                  </a:lnTo>
                  <a:lnTo>
                    <a:pt x="1463" y="7"/>
                  </a:lnTo>
                  <a:lnTo>
                    <a:pt x="1463" y="7"/>
                  </a:lnTo>
                  <a:lnTo>
                    <a:pt x="1457" y="8"/>
                  </a:lnTo>
                  <a:lnTo>
                    <a:pt x="1452" y="10"/>
                  </a:lnTo>
                  <a:lnTo>
                    <a:pt x="1448" y="12"/>
                  </a:lnTo>
                  <a:lnTo>
                    <a:pt x="1446" y="15"/>
                  </a:lnTo>
                  <a:lnTo>
                    <a:pt x="1446" y="15"/>
                  </a:lnTo>
                  <a:lnTo>
                    <a:pt x="1376" y="13"/>
                  </a:lnTo>
                  <a:lnTo>
                    <a:pt x="1308" y="12"/>
                  </a:lnTo>
                  <a:lnTo>
                    <a:pt x="1172" y="7"/>
                  </a:lnTo>
                  <a:lnTo>
                    <a:pt x="1036" y="2"/>
                  </a:lnTo>
                  <a:lnTo>
                    <a:pt x="967" y="0"/>
                  </a:lnTo>
                  <a:lnTo>
                    <a:pt x="899" y="0"/>
                  </a:lnTo>
                  <a:lnTo>
                    <a:pt x="899" y="0"/>
                  </a:lnTo>
                  <a:lnTo>
                    <a:pt x="832" y="0"/>
                  </a:lnTo>
                  <a:lnTo>
                    <a:pt x="765" y="3"/>
                  </a:lnTo>
                  <a:lnTo>
                    <a:pt x="699" y="6"/>
                  </a:lnTo>
                  <a:lnTo>
                    <a:pt x="632" y="7"/>
                  </a:lnTo>
                  <a:lnTo>
                    <a:pt x="335" y="7"/>
                  </a:lnTo>
                  <a:lnTo>
                    <a:pt x="335" y="7"/>
                  </a:lnTo>
                  <a:lnTo>
                    <a:pt x="331" y="8"/>
                  </a:lnTo>
                  <a:lnTo>
                    <a:pt x="327" y="8"/>
                  </a:lnTo>
                  <a:lnTo>
                    <a:pt x="321" y="13"/>
                  </a:lnTo>
                  <a:lnTo>
                    <a:pt x="321" y="13"/>
                  </a:lnTo>
                  <a:lnTo>
                    <a:pt x="318" y="16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08" y="32"/>
                  </a:lnTo>
                  <a:lnTo>
                    <a:pt x="298" y="45"/>
                  </a:lnTo>
                  <a:lnTo>
                    <a:pt x="288" y="58"/>
                  </a:lnTo>
                  <a:lnTo>
                    <a:pt x="275" y="70"/>
                  </a:lnTo>
                  <a:lnTo>
                    <a:pt x="251" y="92"/>
                  </a:lnTo>
                  <a:lnTo>
                    <a:pt x="238" y="104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171" y="177"/>
                  </a:lnTo>
                  <a:lnTo>
                    <a:pt x="114" y="236"/>
                  </a:lnTo>
                  <a:lnTo>
                    <a:pt x="114" y="236"/>
                  </a:lnTo>
                  <a:lnTo>
                    <a:pt x="96" y="255"/>
                  </a:lnTo>
                  <a:lnTo>
                    <a:pt x="77" y="278"/>
                  </a:lnTo>
                  <a:lnTo>
                    <a:pt x="59" y="301"/>
                  </a:lnTo>
                  <a:lnTo>
                    <a:pt x="41" y="325"/>
                  </a:lnTo>
                  <a:lnTo>
                    <a:pt x="26" y="351"/>
                  </a:lnTo>
                  <a:lnTo>
                    <a:pt x="20" y="364"/>
                  </a:lnTo>
                  <a:lnTo>
                    <a:pt x="13" y="377"/>
                  </a:lnTo>
                  <a:lnTo>
                    <a:pt x="8" y="390"/>
                  </a:lnTo>
                  <a:lnTo>
                    <a:pt x="5" y="403"/>
                  </a:lnTo>
                  <a:lnTo>
                    <a:pt x="3" y="41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0" y="433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1" y="442"/>
                  </a:lnTo>
                  <a:lnTo>
                    <a:pt x="4" y="448"/>
                  </a:lnTo>
                  <a:lnTo>
                    <a:pt x="4" y="448"/>
                  </a:lnTo>
                  <a:lnTo>
                    <a:pt x="8" y="462"/>
                  </a:lnTo>
                  <a:lnTo>
                    <a:pt x="15" y="475"/>
                  </a:lnTo>
                  <a:lnTo>
                    <a:pt x="22" y="490"/>
                  </a:lnTo>
                  <a:lnTo>
                    <a:pt x="30" y="503"/>
                  </a:lnTo>
                  <a:lnTo>
                    <a:pt x="47" y="527"/>
                  </a:lnTo>
                  <a:lnTo>
                    <a:pt x="64" y="551"/>
                  </a:lnTo>
                  <a:lnTo>
                    <a:pt x="64" y="551"/>
                  </a:lnTo>
                  <a:lnTo>
                    <a:pt x="90" y="590"/>
                  </a:lnTo>
                  <a:lnTo>
                    <a:pt x="115" y="629"/>
                  </a:lnTo>
                  <a:lnTo>
                    <a:pt x="141" y="667"/>
                  </a:lnTo>
                  <a:lnTo>
                    <a:pt x="169" y="705"/>
                  </a:lnTo>
                  <a:lnTo>
                    <a:pt x="169" y="705"/>
                  </a:lnTo>
                  <a:lnTo>
                    <a:pt x="198" y="743"/>
                  </a:lnTo>
                  <a:lnTo>
                    <a:pt x="229" y="780"/>
                  </a:lnTo>
                  <a:lnTo>
                    <a:pt x="260" y="816"/>
                  </a:lnTo>
                  <a:lnTo>
                    <a:pt x="293" y="850"/>
                  </a:lnTo>
                  <a:lnTo>
                    <a:pt x="327" y="886"/>
                  </a:lnTo>
                  <a:lnTo>
                    <a:pt x="362" y="918"/>
                  </a:lnTo>
                  <a:lnTo>
                    <a:pt x="398" y="951"/>
                  </a:lnTo>
                  <a:lnTo>
                    <a:pt x="433" y="983"/>
                  </a:lnTo>
                  <a:lnTo>
                    <a:pt x="433" y="983"/>
                  </a:lnTo>
                  <a:lnTo>
                    <a:pt x="449" y="998"/>
                  </a:lnTo>
                  <a:lnTo>
                    <a:pt x="465" y="1013"/>
                  </a:lnTo>
                  <a:lnTo>
                    <a:pt x="495" y="1044"/>
                  </a:lnTo>
                  <a:lnTo>
                    <a:pt x="525" y="1074"/>
                  </a:lnTo>
                  <a:lnTo>
                    <a:pt x="539" y="1090"/>
                  </a:lnTo>
                  <a:lnTo>
                    <a:pt x="556" y="1103"/>
                  </a:lnTo>
                  <a:lnTo>
                    <a:pt x="556" y="1103"/>
                  </a:lnTo>
                  <a:lnTo>
                    <a:pt x="593" y="1133"/>
                  </a:lnTo>
                  <a:lnTo>
                    <a:pt x="627" y="1164"/>
                  </a:lnTo>
                  <a:lnTo>
                    <a:pt x="661" y="1197"/>
                  </a:lnTo>
                  <a:lnTo>
                    <a:pt x="693" y="1231"/>
                  </a:lnTo>
                  <a:lnTo>
                    <a:pt x="693" y="1231"/>
                  </a:lnTo>
                  <a:lnTo>
                    <a:pt x="710" y="1248"/>
                  </a:lnTo>
                  <a:lnTo>
                    <a:pt x="729" y="1265"/>
                  </a:lnTo>
                  <a:lnTo>
                    <a:pt x="747" y="1281"/>
                  </a:lnTo>
                  <a:lnTo>
                    <a:pt x="765" y="1295"/>
                  </a:lnTo>
                  <a:lnTo>
                    <a:pt x="803" y="1324"/>
                  </a:lnTo>
                  <a:lnTo>
                    <a:pt x="841" y="1354"/>
                  </a:lnTo>
                  <a:lnTo>
                    <a:pt x="841" y="1354"/>
                  </a:lnTo>
                  <a:lnTo>
                    <a:pt x="853" y="1364"/>
                  </a:lnTo>
                  <a:lnTo>
                    <a:pt x="869" y="1377"/>
                  </a:lnTo>
                  <a:lnTo>
                    <a:pt x="884" y="1391"/>
                  </a:lnTo>
                  <a:lnTo>
                    <a:pt x="892" y="1396"/>
                  </a:lnTo>
                  <a:lnTo>
                    <a:pt x="900" y="1398"/>
                  </a:lnTo>
                  <a:lnTo>
                    <a:pt x="900" y="1398"/>
                  </a:lnTo>
                  <a:lnTo>
                    <a:pt x="904" y="1406"/>
                  </a:lnTo>
                  <a:lnTo>
                    <a:pt x="911" y="1411"/>
                  </a:lnTo>
                  <a:lnTo>
                    <a:pt x="914" y="1413"/>
                  </a:lnTo>
                  <a:lnTo>
                    <a:pt x="918" y="1414"/>
                  </a:lnTo>
                  <a:lnTo>
                    <a:pt x="922" y="1415"/>
                  </a:lnTo>
                  <a:lnTo>
                    <a:pt x="928" y="1414"/>
                  </a:lnTo>
                  <a:lnTo>
                    <a:pt x="928" y="1414"/>
                  </a:lnTo>
                  <a:lnTo>
                    <a:pt x="941" y="1411"/>
                  </a:lnTo>
                  <a:lnTo>
                    <a:pt x="951" y="1406"/>
                  </a:lnTo>
                  <a:lnTo>
                    <a:pt x="962" y="1400"/>
                  </a:lnTo>
                  <a:lnTo>
                    <a:pt x="972" y="1391"/>
                  </a:lnTo>
                  <a:lnTo>
                    <a:pt x="972" y="1391"/>
                  </a:lnTo>
                  <a:lnTo>
                    <a:pt x="996" y="1371"/>
                  </a:lnTo>
                  <a:lnTo>
                    <a:pt x="1020" y="1353"/>
                  </a:lnTo>
                  <a:lnTo>
                    <a:pt x="1045" y="1334"/>
                  </a:lnTo>
                  <a:lnTo>
                    <a:pt x="1071" y="1317"/>
                  </a:lnTo>
                  <a:lnTo>
                    <a:pt x="1071" y="1317"/>
                  </a:lnTo>
                  <a:lnTo>
                    <a:pt x="1092" y="1303"/>
                  </a:lnTo>
                  <a:lnTo>
                    <a:pt x="1115" y="1287"/>
                  </a:lnTo>
                  <a:lnTo>
                    <a:pt x="1155" y="1255"/>
                  </a:lnTo>
                  <a:lnTo>
                    <a:pt x="1196" y="1221"/>
                  </a:lnTo>
                  <a:lnTo>
                    <a:pt x="1217" y="1204"/>
                  </a:lnTo>
                  <a:lnTo>
                    <a:pt x="1238" y="1188"/>
                  </a:lnTo>
                  <a:lnTo>
                    <a:pt x="1238" y="1188"/>
                  </a:lnTo>
                  <a:lnTo>
                    <a:pt x="1256" y="1175"/>
                  </a:lnTo>
                  <a:lnTo>
                    <a:pt x="1273" y="1159"/>
                  </a:lnTo>
                  <a:lnTo>
                    <a:pt x="1289" y="1143"/>
                  </a:lnTo>
                  <a:lnTo>
                    <a:pt x="1304" y="1126"/>
                  </a:lnTo>
                  <a:lnTo>
                    <a:pt x="1336" y="1091"/>
                  </a:lnTo>
                  <a:lnTo>
                    <a:pt x="1364" y="1054"/>
                  </a:lnTo>
                  <a:lnTo>
                    <a:pt x="1364" y="1054"/>
                  </a:lnTo>
                  <a:lnTo>
                    <a:pt x="1379" y="1037"/>
                  </a:lnTo>
                  <a:lnTo>
                    <a:pt x="1395" y="1020"/>
                  </a:lnTo>
                  <a:lnTo>
                    <a:pt x="1426" y="990"/>
                  </a:lnTo>
                  <a:lnTo>
                    <a:pt x="1460" y="960"/>
                  </a:lnTo>
                  <a:lnTo>
                    <a:pt x="1494" y="929"/>
                  </a:lnTo>
                  <a:lnTo>
                    <a:pt x="1494" y="929"/>
                  </a:lnTo>
                  <a:lnTo>
                    <a:pt x="1527" y="896"/>
                  </a:lnTo>
                  <a:lnTo>
                    <a:pt x="1559" y="862"/>
                  </a:lnTo>
                  <a:lnTo>
                    <a:pt x="1592" y="830"/>
                  </a:lnTo>
                  <a:lnTo>
                    <a:pt x="1626" y="796"/>
                  </a:lnTo>
                  <a:lnTo>
                    <a:pt x="1626" y="796"/>
                  </a:lnTo>
                  <a:lnTo>
                    <a:pt x="1644" y="779"/>
                  </a:lnTo>
                  <a:lnTo>
                    <a:pt x="1661" y="759"/>
                  </a:lnTo>
                  <a:lnTo>
                    <a:pt x="1677" y="741"/>
                  </a:lnTo>
                  <a:lnTo>
                    <a:pt x="1691" y="720"/>
                  </a:lnTo>
                  <a:lnTo>
                    <a:pt x="1722" y="680"/>
                  </a:lnTo>
                  <a:lnTo>
                    <a:pt x="1752" y="640"/>
                  </a:lnTo>
                  <a:lnTo>
                    <a:pt x="1752" y="640"/>
                  </a:lnTo>
                  <a:lnTo>
                    <a:pt x="1761" y="627"/>
                  </a:lnTo>
                  <a:lnTo>
                    <a:pt x="1770" y="614"/>
                  </a:lnTo>
                  <a:lnTo>
                    <a:pt x="1777" y="599"/>
                  </a:lnTo>
                  <a:lnTo>
                    <a:pt x="1783" y="585"/>
                  </a:lnTo>
                  <a:lnTo>
                    <a:pt x="1783" y="585"/>
                  </a:lnTo>
                  <a:lnTo>
                    <a:pt x="1787" y="575"/>
                  </a:lnTo>
                  <a:lnTo>
                    <a:pt x="1794" y="565"/>
                  </a:lnTo>
                  <a:lnTo>
                    <a:pt x="1807" y="547"/>
                  </a:lnTo>
                  <a:lnTo>
                    <a:pt x="1818" y="527"/>
                  </a:lnTo>
                  <a:lnTo>
                    <a:pt x="1825" y="518"/>
                  </a:lnTo>
                  <a:lnTo>
                    <a:pt x="1829" y="507"/>
                  </a:lnTo>
                  <a:lnTo>
                    <a:pt x="1829" y="507"/>
                  </a:lnTo>
                  <a:lnTo>
                    <a:pt x="1831" y="491"/>
                  </a:lnTo>
                  <a:lnTo>
                    <a:pt x="1833" y="474"/>
                  </a:lnTo>
                  <a:lnTo>
                    <a:pt x="1833" y="457"/>
                  </a:lnTo>
                  <a:lnTo>
                    <a:pt x="1830" y="440"/>
                  </a:lnTo>
                  <a:lnTo>
                    <a:pt x="1826" y="423"/>
                  </a:lnTo>
                  <a:lnTo>
                    <a:pt x="1821" y="406"/>
                  </a:lnTo>
                  <a:lnTo>
                    <a:pt x="1812" y="374"/>
                  </a:lnTo>
                  <a:lnTo>
                    <a:pt x="1812" y="374"/>
                  </a:lnTo>
                  <a:close/>
                  <a:moveTo>
                    <a:pt x="1778" y="513"/>
                  </a:moveTo>
                  <a:lnTo>
                    <a:pt x="1778" y="513"/>
                  </a:lnTo>
                  <a:lnTo>
                    <a:pt x="1767" y="531"/>
                  </a:lnTo>
                  <a:lnTo>
                    <a:pt x="1756" y="547"/>
                  </a:lnTo>
                  <a:lnTo>
                    <a:pt x="1744" y="564"/>
                  </a:lnTo>
                  <a:lnTo>
                    <a:pt x="1739" y="572"/>
                  </a:lnTo>
                  <a:lnTo>
                    <a:pt x="1735" y="582"/>
                  </a:lnTo>
                  <a:lnTo>
                    <a:pt x="1735" y="582"/>
                  </a:lnTo>
                  <a:lnTo>
                    <a:pt x="1729" y="592"/>
                  </a:lnTo>
                  <a:lnTo>
                    <a:pt x="1724" y="601"/>
                  </a:lnTo>
                  <a:lnTo>
                    <a:pt x="1711" y="619"/>
                  </a:lnTo>
                  <a:lnTo>
                    <a:pt x="1684" y="656"/>
                  </a:lnTo>
                  <a:lnTo>
                    <a:pt x="1684" y="656"/>
                  </a:lnTo>
                  <a:lnTo>
                    <a:pt x="1657" y="690"/>
                  </a:lnTo>
                  <a:lnTo>
                    <a:pt x="1630" y="722"/>
                  </a:lnTo>
                  <a:lnTo>
                    <a:pt x="1601" y="755"/>
                  </a:lnTo>
                  <a:lnTo>
                    <a:pt x="1571" y="788"/>
                  </a:lnTo>
                  <a:lnTo>
                    <a:pt x="1541" y="819"/>
                  </a:lnTo>
                  <a:lnTo>
                    <a:pt x="1511" y="849"/>
                  </a:lnTo>
                  <a:lnTo>
                    <a:pt x="1448" y="909"/>
                  </a:lnTo>
                  <a:lnTo>
                    <a:pt x="1448" y="909"/>
                  </a:lnTo>
                  <a:lnTo>
                    <a:pt x="1395" y="958"/>
                  </a:lnTo>
                  <a:lnTo>
                    <a:pt x="1368" y="983"/>
                  </a:lnTo>
                  <a:lnTo>
                    <a:pt x="1344" y="1009"/>
                  </a:lnTo>
                  <a:lnTo>
                    <a:pt x="1344" y="1009"/>
                  </a:lnTo>
                  <a:lnTo>
                    <a:pt x="1313" y="1043"/>
                  </a:lnTo>
                  <a:lnTo>
                    <a:pt x="1285" y="1077"/>
                  </a:lnTo>
                  <a:lnTo>
                    <a:pt x="1256" y="1109"/>
                  </a:lnTo>
                  <a:lnTo>
                    <a:pt x="1240" y="1125"/>
                  </a:lnTo>
                  <a:lnTo>
                    <a:pt x="1225" y="1141"/>
                  </a:lnTo>
                  <a:lnTo>
                    <a:pt x="1225" y="1141"/>
                  </a:lnTo>
                  <a:lnTo>
                    <a:pt x="1185" y="1173"/>
                  </a:lnTo>
                  <a:lnTo>
                    <a:pt x="1146" y="1206"/>
                  </a:lnTo>
                  <a:lnTo>
                    <a:pt x="1065" y="1266"/>
                  </a:lnTo>
                  <a:lnTo>
                    <a:pt x="1065" y="1266"/>
                  </a:lnTo>
                  <a:lnTo>
                    <a:pt x="1044" y="1282"/>
                  </a:lnTo>
                  <a:lnTo>
                    <a:pt x="1023" y="1295"/>
                  </a:lnTo>
                  <a:lnTo>
                    <a:pt x="980" y="1324"/>
                  </a:lnTo>
                  <a:lnTo>
                    <a:pt x="980" y="1324"/>
                  </a:lnTo>
                  <a:lnTo>
                    <a:pt x="968" y="1333"/>
                  </a:lnTo>
                  <a:lnTo>
                    <a:pt x="956" y="1343"/>
                  </a:lnTo>
                  <a:lnTo>
                    <a:pt x="945" y="1354"/>
                  </a:lnTo>
                  <a:lnTo>
                    <a:pt x="931" y="1363"/>
                  </a:lnTo>
                  <a:lnTo>
                    <a:pt x="931" y="1363"/>
                  </a:lnTo>
                  <a:lnTo>
                    <a:pt x="928" y="1358"/>
                  </a:lnTo>
                  <a:lnTo>
                    <a:pt x="922" y="1355"/>
                  </a:lnTo>
                  <a:lnTo>
                    <a:pt x="916" y="1354"/>
                  </a:lnTo>
                  <a:lnTo>
                    <a:pt x="908" y="1355"/>
                  </a:lnTo>
                  <a:lnTo>
                    <a:pt x="908" y="1355"/>
                  </a:lnTo>
                  <a:lnTo>
                    <a:pt x="911" y="1354"/>
                  </a:lnTo>
                  <a:lnTo>
                    <a:pt x="912" y="1353"/>
                  </a:lnTo>
                  <a:lnTo>
                    <a:pt x="912" y="1350"/>
                  </a:lnTo>
                  <a:lnTo>
                    <a:pt x="911" y="1349"/>
                  </a:lnTo>
                  <a:lnTo>
                    <a:pt x="907" y="1343"/>
                  </a:lnTo>
                  <a:lnTo>
                    <a:pt x="901" y="1340"/>
                  </a:lnTo>
                  <a:lnTo>
                    <a:pt x="886" y="1329"/>
                  </a:lnTo>
                  <a:lnTo>
                    <a:pt x="874" y="1321"/>
                  </a:lnTo>
                  <a:lnTo>
                    <a:pt x="874" y="1321"/>
                  </a:lnTo>
                  <a:lnTo>
                    <a:pt x="850" y="1303"/>
                  </a:lnTo>
                  <a:lnTo>
                    <a:pt x="826" y="1286"/>
                  </a:lnTo>
                  <a:lnTo>
                    <a:pt x="826" y="1286"/>
                  </a:lnTo>
                  <a:lnTo>
                    <a:pt x="807" y="1274"/>
                  </a:lnTo>
                  <a:lnTo>
                    <a:pt x="790" y="1261"/>
                  </a:lnTo>
                  <a:lnTo>
                    <a:pt x="775" y="1247"/>
                  </a:lnTo>
                  <a:lnTo>
                    <a:pt x="759" y="1232"/>
                  </a:lnTo>
                  <a:lnTo>
                    <a:pt x="729" y="1202"/>
                  </a:lnTo>
                  <a:lnTo>
                    <a:pt x="699" y="1170"/>
                  </a:lnTo>
                  <a:lnTo>
                    <a:pt x="699" y="1170"/>
                  </a:lnTo>
                  <a:lnTo>
                    <a:pt x="676" y="1146"/>
                  </a:lnTo>
                  <a:lnTo>
                    <a:pt x="652" y="1120"/>
                  </a:lnTo>
                  <a:lnTo>
                    <a:pt x="638" y="1107"/>
                  </a:lnTo>
                  <a:lnTo>
                    <a:pt x="625" y="1095"/>
                  </a:lnTo>
                  <a:lnTo>
                    <a:pt x="612" y="1085"/>
                  </a:lnTo>
                  <a:lnTo>
                    <a:pt x="598" y="1075"/>
                  </a:lnTo>
                  <a:lnTo>
                    <a:pt x="598" y="1075"/>
                  </a:lnTo>
                  <a:lnTo>
                    <a:pt x="587" y="1069"/>
                  </a:lnTo>
                  <a:lnTo>
                    <a:pt x="578" y="1062"/>
                  </a:lnTo>
                  <a:lnTo>
                    <a:pt x="561" y="1045"/>
                  </a:lnTo>
                  <a:lnTo>
                    <a:pt x="546" y="1027"/>
                  </a:lnTo>
                  <a:lnTo>
                    <a:pt x="530" y="1009"/>
                  </a:lnTo>
                  <a:lnTo>
                    <a:pt x="530" y="1009"/>
                  </a:lnTo>
                  <a:lnTo>
                    <a:pt x="523" y="1000"/>
                  </a:lnTo>
                  <a:lnTo>
                    <a:pt x="516" y="993"/>
                  </a:lnTo>
                  <a:lnTo>
                    <a:pt x="500" y="979"/>
                  </a:lnTo>
                  <a:lnTo>
                    <a:pt x="482" y="964"/>
                  </a:lnTo>
                  <a:lnTo>
                    <a:pt x="466" y="951"/>
                  </a:lnTo>
                  <a:lnTo>
                    <a:pt x="466" y="951"/>
                  </a:lnTo>
                  <a:lnTo>
                    <a:pt x="432" y="921"/>
                  </a:lnTo>
                  <a:lnTo>
                    <a:pt x="399" y="890"/>
                  </a:lnTo>
                  <a:lnTo>
                    <a:pt x="366" y="858"/>
                  </a:lnTo>
                  <a:lnTo>
                    <a:pt x="335" y="826"/>
                  </a:lnTo>
                  <a:lnTo>
                    <a:pt x="275" y="759"/>
                  </a:lnTo>
                  <a:lnTo>
                    <a:pt x="215" y="691"/>
                  </a:lnTo>
                  <a:lnTo>
                    <a:pt x="215" y="691"/>
                  </a:lnTo>
                  <a:lnTo>
                    <a:pt x="202" y="677"/>
                  </a:lnTo>
                  <a:lnTo>
                    <a:pt x="190" y="661"/>
                  </a:lnTo>
                  <a:lnTo>
                    <a:pt x="166" y="628"/>
                  </a:lnTo>
                  <a:lnTo>
                    <a:pt x="145" y="594"/>
                  </a:lnTo>
                  <a:lnTo>
                    <a:pt x="127" y="559"/>
                  </a:lnTo>
                  <a:lnTo>
                    <a:pt x="127" y="559"/>
                  </a:lnTo>
                  <a:lnTo>
                    <a:pt x="118" y="543"/>
                  </a:lnTo>
                  <a:lnTo>
                    <a:pt x="106" y="529"/>
                  </a:lnTo>
                  <a:lnTo>
                    <a:pt x="83" y="497"/>
                  </a:lnTo>
                  <a:lnTo>
                    <a:pt x="71" y="482"/>
                  </a:lnTo>
                  <a:lnTo>
                    <a:pt x="60" y="466"/>
                  </a:lnTo>
                  <a:lnTo>
                    <a:pt x="52" y="449"/>
                  </a:lnTo>
                  <a:lnTo>
                    <a:pt x="46" y="432"/>
                  </a:lnTo>
                  <a:lnTo>
                    <a:pt x="46" y="432"/>
                  </a:lnTo>
                  <a:lnTo>
                    <a:pt x="49" y="418"/>
                  </a:lnTo>
                  <a:lnTo>
                    <a:pt x="51" y="404"/>
                  </a:lnTo>
                  <a:lnTo>
                    <a:pt x="56" y="391"/>
                  </a:lnTo>
                  <a:lnTo>
                    <a:pt x="63" y="380"/>
                  </a:lnTo>
                  <a:lnTo>
                    <a:pt x="71" y="368"/>
                  </a:lnTo>
                  <a:lnTo>
                    <a:pt x="79" y="356"/>
                  </a:lnTo>
                  <a:lnTo>
                    <a:pt x="97" y="333"/>
                  </a:lnTo>
                  <a:lnTo>
                    <a:pt x="97" y="333"/>
                  </a:lnTo>
                  <a:lnTo>
                    <a:pt x="120" y="302"/>
                  </a:lnTo>
                  <a:lnTo>
                    <a:pt x="145" y="272"/>
                  </a:lnTo>
                  <a:lnTo>
                    <a:pt x="171" y="245"/>
                  </a:lnTo>
                  <a:lnTo>
                    <a:pt x="199" y="216"/>
                  </a:lnTo>
                  <a:lnTo>
                    <a:pt x="199" y="216"/>
                  </a:lnTo>
                  <a:lnTo>
                    <a:pt x="224" y="191"/>
                  </a:lnTo>
                  <a:lnTo>
                    <a:pt x="247" y="164"/>
                  </a:lnTo>
                  <a:lnTo>
                    <a:pt x="270" y="138"/>
                  </a:lnTo>
                  <a:lnTo>
                    <a:pt x="294" y="112"/>
                  </a:lnTo>
                  <a:lnTo>
                    <a:pt x="294" y="112"/>
                  </a:lnTo>
                  <a:lnTo>
                    <a:pt x="315" y="91"/>
                  </a:lnTo>
                  <a:lnTo>
                    <a:pt x="336" y="71"/>
                  </a:lnTo>
                  <a:lnTo>
                    <a:pt x="336" y="71"/>
                  </a:lnTo>
                  <a:lnTo>
                    <a:pt x="343" y="62"/>
                  </a:lnTo>
                  <a:lnTo>
                    <a:pt x="345" y="57"/>
                  </a:lnTo>
                  <a:lnTo>
                    <a:pt x="345" y="54"/>
                  </a:lnTo>
                  <a:lnTo>
                    <a:pt x="343" y="53"/>
                  </a:lnTo>
                  <a:lnTo>
                    <a:pt x="632" y="53"/>
                  </a:lnTo>
                  <a:lnTo>
                    <a:pt x="632" y="53"/>
                  </a:lnTo>
                  <a:lnTo>
                    <a:pt x="699" y="51"/>
                  </a:lnTo>
                  <a:lnTo>
                    <a:pt x="765" y="49"/>
                  </a:lnTo>
                  <a:lnTo>
                    <a:pt x="832" y="46"/>
                  </a:lnTo>
                  <a:lnTo>
                    <a:pt x="899" y="45"/>
                  </a:lnTo>
                  <a:lnTo>
                    <a:pt x="899" y="45"/>
                  </a:lnTo>
                  <a:lnTo>
                    <a:pt x="968" y="46"/>
                  </a:lnTo>
                  <a:lnTo>
                    <a:pt x="1037" y="47"/>
                  </a:lnTo>
                  <a:lnTo>
                    <a:pt x="1176" y="53"/>
                  </a:lnTo>
                  <a:lnTo>
                    <a:pt x="1316" y="58"/>
                  </a:lnTo>
                  <a:lnTo>
                    <a:pt x="1385" y="61"/>
                  </a:lnTo>
                  <a:lnTo>
                    <a:pt x="1455" y="61"/>
                  </a:lnTo>
                  <a:lnTo>
                    <a:pt x="1455" y="61"/>
                  </a:lnTo>
                  <a:lnTo>
                    <a:pt x="1463" y="59"/>
                  </a:lnTo>
                  <a:lnTo>
                    <a:pt x="1468" y="57"/>
                  </a:lnTo>
                  <a:lnTo>
                    <a:pt x="1468" y="57"/>
                  </a:lnTo>
                  <a:lnTo>
                    <a:pt x="1478" y="64"/>
                  </a:lnTo>
                  <a:lnTo>
                    <a:pt x="1489" y="72"/>
                  </a:lnTo>
                  <a:lnTo>
                    <a:pt x="1489" y="72"/>
                  </a:lnTo>
                  <a:lnTo>
                    <a:pt x="1515" y="93"/>
                  </a:lnTo>
                  <a:lnTo>
                    <a:pt x="1540" y="114"/>
                  </a:lnTo>
                  <a:lnTo>
                    <a:pt x="1563" y="138"/>
                  </a:lnTo>
                  <a:lnTo>
                    <a:pt x="1586" y="163"/>
                  </a:lnTo>
                  <a:lnTo>
                    <a:pt x="1586" y="163"/>
                  </a:lnTo>
                  <a:lnTo>
                    <a:pt x="1609" y="191"/>
                  </a:lnTo>
                  <a:lnTo>
                    <a:pt x="1633" y="221"/>
                  </a:lnTo>
                  <a:lnTo>
                    <a:pt x="1654" y="251"/>
                  </a:lnTo>
                  <a:lnTo>
                    <a:pt x="1674" y="283"/>
                  </a:lnTo>
                  <a:lnTo>
                    <a:pt x="1674" y="283"/>
                  </a:lnTo>
                  <a:lnTo>
                    <a:pt x="1685" y="296"/>
                  </a:lnTo>
                  <a:lnTo>
                    <a:pt x="1695" y="309"/>
                  </a:lnTo>
                  <a:lnTo>
                    <a:pt x="1720" y="333"/>
                  </a:lnTo>
                  <a:lnTo>
                    <a:pt x="1732" y="344"/>
                  </a:lnTo>
                  <a:lnTo>
                    <a:pt x="1744" y="357"/>
                  </a:lnTo>
                  <a:lnTo>
                    <a:pt x="1753" y="370"/>
                  </a:lnTo>
                  <a:lnTo>
                    <a:pt x="1762" y="384"/>
                  </a:lnTo>
                  <a:lnTo>
                    <a:pt x="1762" y="384"/>
                  </a:lnTo>
                  <a:lnTo>
                    <a:pt x="1765" y="389"/>
                  </a:lnTo>
                  <a:lnTo>
                    <a:pt x="1770" y="393"/>
                  </a:lnTo>
                  <a:lnTo>
                    <a:pt x="1770" y="393"/>
                  </a:lnTo>
                  <a:lnTo>
                    <a:pt x="1778" y="421"/>
                  </a:lnTo>
                  <a:lnTo>
                    <a:pt x="1782" y="437"/>
                  </a:lnTo>
                  <a:lnTo>
                    <a:pt x="1784" y="453"/>
                  </a:lnTo>
                  <a:lnTo>
                    <a:pt x="1786" y="469"/>
                  </a:lnTo>
                  <a:lnTo>
                    <a:pt x="1786" y="484"/>
                  </a:lnTo>
                  <a:lnTo>
                    <a:pt x="1783" y="500"/>
                  </a:lnTo>
                  <a:lnTo>
                    <a:pt x="1778" y="513"/>
                  </a:lnTo>
                  <a:lnTo>
                    <a:pt x="1778" y="5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4" name="Freeform 402"/>
            <p:cNvSpPr/>
            <p:nvPr/>
          </p:nvSpPr>
          <p:spPr bwMode="auto">
            <a:xfrm>
              <a:off x="5257801" y="1255713"/>
              <a:ext cx="703263" cy="26988"/>
            </a:xfrm>
            <a:custGeom>
              <a:avLst/>
              <a:gdLst/>
              <a:ahLst/>
              <a:cxnLst>
                <a:cxn ang="0">
                  <a:pos x="1763" y="29"/>
                </a:cxn>
                <a:cxn ang="0">
                  <a:pos x="1744" y="21"/>
                </a:cxn>
                <a:cxn ang="0">
                  <a:pos x="1720" y="18"/>
                </a:cxn>
                <a:cxn ang="0">
                  <a:pos x="1673" y="20"/>
                </a:cxn>
                <a:cxn ang="0">
                  <a:pos x="1592" y="22"/>
                </a:cxn>
                <a:cxn ang="0">
                  <a:pos x="1510" y="22"/>
                </a:cxn>
                <a:cxn ang="0">
                  <a:pos x="1451" y="21"/>
                </a:cxn>
                <a:cxn ang="0">
                  <a:pos x="1332" y="13"/>
                </a:cxn>
                <a:cxn ang="0">
                  <a:pos x="1273" y="12"/>
                </a:cxn>
                <a:cxn ang="0">
                  <a:pos x="1145" y="15"/>
                </a:cxn>
                <a:cxn ang="0">
                  <a:pos x="1016" y="16"/>
                </a:cxn>
                <a:cxn ang="0">
                  <a:pos x="769" y="13"/>
                </a:cxn>
                <a:cxn ang="0">
                  <a:pos x="273" y="3"/>
                </a:cxn>
                <a:cxn ang="0">
                  <a:pos x="26" y="0"/>
                </a:cxn>
                <a:cxn ang="0">
                  <a:pos x="20" y="0"/>
                </a:cxn>
                <a:cxn ang="0">
                  <a:pos x="10" y="4"/>
                </a:cxn>
                <a:cxn ang="0">
                  <a:pos x="4" y="11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4" y="35"/>
                </a:cxn>
                <a:cxn ang="0">
                  <a:pos x="10" y="42"/>
                </a:cxn>
                <a:cxn ang="0">
                  <a:pos x="20" y="45"/>
                </a:cxn>
                <a:cxn ang="0">
                  <a:pos x="26" y="46"/>
                </a:cxn>
                <a:cxn ang="0">
                  <a:pos x="256" y="49"/>
                </a:cxn>
                <a:cxn ang="0">
                  <a:pos x="717" y="59"/>
                </a:cxn>
                <a:cxn ang="0">
                  <a:pos x="947" y="60"/>
                </a:cxn>
                <a:cxn ang="0">
                  <a:pos x="1009" y="60"/>
                </a:cxn>
                <a:cxn ang="0">
                  <a:pos x="1196" y="55"/>
                </a:cxn>
                <a:cxn ang="0">
                  <a:pos x="1320" y="56"/>
                </a:cxn>
                <a:cxn ang="0">
                  <a:pos x="1413" y="62"/>
                </a:cxn>
                <a:cxn ang="0">
                  <a:pos x="1443" y="66"/>
                </a:cxn>
                <a:cxn ang="0">
                  <a:pos x="1527" y="69"/>
                </a:cxn>
                <a:cxn ang="0">
                  <a:pos x="1610" y="68"/>
                </a:cxn>
                <a:cxn ang="0">
                  <a:pos x="1673" y="66"/>
                </a:cxn>
                <a:cxn ang="0">
                  <a:pos x="1707" y="67"/>
                </a:cxn>
                <a:cxn ang="0">
                  <a:pos x="1727" y="64"/>
                </a:cxn>
                <a:cxn ang="0">
                  <a:pos x="1725" y="62"/>
                </a:cxn>
                <a:cxn ang="0">
                  <a:pos x="1731" y="66"/>
                </a:cxn>
                <a:cxn ang="0">
                  <a:pos x="1741" y="68"/>
                </a:cxn>
                <a:cxn ang="0">
                  <a:pos x="1750" y="68"/>
                </a:cxn>
                <a:cxn ang="0">
                  <a:pos x="1763" y="62"/>
                </a:cxn>
                <a:cxn ang="0">
                  <a:pos x="1770" y="50"/>
                </a:cxn>
                <a:cxn ang="0">
                  <a:pos x="1771" y="42"/>
                </a:cxn>
                <a:cxn ang="0">
                  <a:pos x="1767" y="34"/>
                </a:cxn>
                <a:cxn ang="0">
                  <a:pos x="1763" y="29"/>
                </a:cxn>
              </a:cxnLst>
              <a:rect l="0" t="0" r="r" b="b"/>
              <a:pathLst>
                <a:path w="1771" h="69">
                  <a:moveTo>
                    <a:pt x="1763" y="29"/>
                  </a:moveTo>
                  <a:lnTo>
                    <a:pt x="1763" y="29"/>
                  </a:lnTo>
                  <a:lnTo>
                    <a:pt x="1754" y="24"/>
                  </a:lnTo>
                  <a:lnTo>
                    <a:pt x="1744" y="21"/>
                  </a:lnTo>
                  <a:lnTo>
                    <a:pt x="1732" y="18"/>
                  </a:lnTo>
                  <a:lnTo>
                    <a:pt x="1720" y="18"/>
                  </a:lnTo>
                  <a:lnTo>
                    <a:pt x="1695" y="18"/>
                  </a:lnTo>
                  <a:lnTo>
                    <a:pt x="1673" y="20"/>
                  </a:lnTo>
                  <a:lnTo>
                    <a:pt x="1673" y="20"/>
                  </a:lnTo>
                  <a:lnTo>
                    <a:pt x="1592" y="22"/>
                  </a:lnTo>
                  <a:lnTo>
                    <a:pt x="1510" y="22"/>
                  </a:lnTo>
                  <a:lnTo>
                    <a:pt x="1510" y="22"/>
                  </a:lnTo>
                  <a:lnTo>
                    <a:pt x="1481" y="22"/>
                  </a:lnTo>
                  <a:lnTo>
                    <a:pt x="1451" y="21"/>
                  </a:lnTo>
                  <a:lnTo>
                    <a:pt x="1392" y="17"/>
                  </a:lnTo>
                  <a:lnTo>
                    <a:pt x="1332" y="13"/>
                  </a:lnTo>
                  <a:lnTo>
                    <a:pt x="1303" y="12"/>
                  </a:lnTo>
                  <a:lnTo>
                    <a:pt x="1273" y="12"/>
                  </a:lnTo>
                  <a:lnTo>
                    <a:pt x="1273" y="12"/>
                  </a:lnTo>
                  <a:lnTo>
                    <a:pt x="1145" y="15"/>
                  </a:lnTo>
                  <a:lnTo>
                    <a:pt x="1016" y="16"/>
                  </a:lnTo>
                  <a:lnTo>
                    <a:pt x="1016" y="16"/>
                  </a:lnTo>
                  <a:lnTo>
                    <a:pt x="893" y="15"/>
                  </a:lnTo>
                  <a:lnTo>
                    <a:pt x="769" y="13"/>
                  </a:lnTo>
                  <a:lnTo>
                    <a:pt x="521" y="8"/>
                  </a:lnTo>
                  <a:lnTo>
                    <a:pt x="273" y="3"/>
                  </a:lnTo>
                  <a:lnTo>
                    <a:pt x="14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4" y="1"/>
                  </a:lnTo>
                  <a:lnTo>
                    <a:pt x="10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5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1" y="32"/>
                  </a:lnTo>
                  <a:lnTo>
                    <a:pt x="4" y="35"/>
                  </a:lnTo>
                  <a:lnTo>
                    <a:pt x="7" y="38"/>
                  </a:lnTo>
                  <a:lnTo>
                    <a:pt x="10" y="42"/>
                  </a:lnTo>
                  <a:lnTo>
                    <a:pt x="14" y="43"/>
                  </a:lnTo>
                  <a:lnTo>
                    <a:pt x="20" y="45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141" y="46"/>
                  </a:lnTo>
                  <a:lnTo>
                    <a:pt x="256" y="49"/>
                  </a:lnTo>
                  <a:lnTo>
                    <a:pt x="487" y="54"/>
                  </a:lnTo>
                  <a:lnTo>
                    <a:pt x="717" y="59"/>
                  </a:lnTo>
                  <a:lnTo>
                    <a:pt x="832" y="60"/>
                  </a:lnTo>
                  <a:lnTo>
                    <a:pt x="947" y="60"/>
                  </a:lnTo>
                  <a:lnTo>
                    <a:pt x="947" y="60"/>
                  </a:lnTo>
                  <a:lnTo>
                    <a:pt x="1009" y="60"/>
                  </a:lnTo>
                  <a:lnTo>
                    <a:pt x="1071" y="59"/>
                  </a:lnTo>
                  <a:lnTo>
                    <a:pt x="1196" y="55"/>
                  </a:lnTo>
                  <a:lnTo>
                    <a:pt x="1258" y="55"/>
                  </a:lnTo>
                  <a:lnTo>
                    <a:pt x="1320" y="56"/>
                  </a:lnTo>
                  <a:lnTo>
                    <a:pt x="1381" y="59"/>
                  </a:lnTo>
                  <a:lnTo>
                    <a:pt x="1413" y="62"/>
                  </a:lnTo>
                  <a:lnTo>
                    <a:pt x="1443" y="66"/>
                  </a:lnTo>
                  <a:lnTo>
                    <a:pt x="1443" y="66"/>
                  </a:lnTo>
                  <a:lnTo>
                    <a:pt x="1485" y="68"/>
                  </a:lnTo>
                  <a:lnTo>
                    <a:pt x="1527" y="69"/>
                  </a:lnTo>
                  <a:lnTo>
                    <a:pt x="1568" y="69"/>
                  </a:lnTo>
                  <a:lnTo>
                    <a:pt x="1610" y="68"/>
                  </a:lnTo>
                  <a:lnTo>
                    <a:pt x="1610" y="68"/>
                  </a:lnTo>
                  <a:lnTo>
                    <a:pt x="1673" y="66"/>
                  </a:lnTo>
                  <a:lnTo>
                    <a:pt x="1673" y="66"/>
                  </a:lnTo>
                  <a:lnTo>
                    <a:pt x="1707" y="67"/>
                  </a:lnTo>
                  <a:lnTo>
                    <a:pt x="1723" y="66"/>
                  </a:lnTo>
                  <a:lnTo>
                    <a:pt x="1727" y="64"/>
                  </a:lnTo>
                  <a:lnTo>
                    <a:pt x="1727" y="63"/>
                  </a:lnTo>
                  <a:lnTo>
                    <a:pt x="1725" y="62"/>
                  </a:lnTo>
                  <a:lnTo>
                    <a:pt x="1725" y="62"/>
                  </a:lnTo>
                  <a:lnTo>
                    <a:pt x="1731" y="66"/>
                  </a:lnTo>
                  <a:lnTo>
                    <a:pt x="1736" y="67"/>
                  </a:lnTo>
                  <a:lnTo>
                    <a:pt x="1741" y="68"/>
                  </a:lnTo>
                  <a:lnTo>
                    <a:pt x="1745" y="68"/>
                  </a:lnTo>
                  <a:lnTo>
                    <a:pt x="1750" y="68"/>
                  </a:lnTo>
                  <a:lnTo>
                    <a:pt x="1755" y="66"/>
                  </a:lnTo>
                  <a:lnTo>
                    <a:pt x="1763" y="62"/>
                  </a:lnTo>
                  <a:lnTo>
                    <a:pt x="1769" y="54"/>
                  </a:lnTo>
                  <a:lnTo>
                    <a:pt x="1770" y="50"/>
                  </a:lnTo>
                  <a:lnTo>
                    <a:pt x="1771" y="46"/>
                  </a:lnTo>
                  <a:lnTo>
                    <a:pt x="1771" y="42"/>
                  </a:lnTo>
                  <a:lnTo>
                    <a:pt x="1770" y="38"/>
                  </a:lnTo>
                  <a:lnTo>
                    <a:pt x="1767" y="34"/>
                  </a:lnTo>
                  <a:lnTo>
                    <a:pt x="1763" y="29"/>
                  </a:lnTo>
                  <a:lnTo>
                    <a:pt x="1763" y="2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5" name="Freeform 403"/>
            <p:cNvSpPr/>
            <p:nvPr/>
          </p:nvSpPr>
          <p:spPr bwMode="auto">
            <a:xfrm>
              <a:off x="5435601" y="1260476"/>
              <a:ext cx="180975" cy="381000"/>
            </a:xfrm>
            <a:custGeom>
              <a:avLst/>
              <a:gdLst/>
              <a:ahLst/>
              <a:cxnLst>
                <a:cxn ang="0">
                  <a:pos x="454" y="924"/>
                </a:cxn>
                <a:cxn ang="0">
                  <a:pos x="432" y="877"/>
                </a:cxn>
                <a:cxn ang="0">
                  <a:pos x="394" y="782"/>
                </a:cxn>
                <a:cxn ang="0">
                  <a:pos x="373" y="735"/>
                </a:cxn>
                <a:cxn ang="0">
                  <a:pos x="343" y="672"/>
                </a:cxn>
                <a:cxn ang="0">
                  <a:pos x="245" y="488"/>
                </a:cxn>
                <a:cxn ang="0">
                  <a:pos x="232" y="464"/>
                </a:cxn>
                <a:cxn ang="0">
                  <a:pos x="187" y="395"/>
                </a:cxn>
                <a:cxn ang="0">
                  <a:pos x="160" y="348"/>
                </a:cxn>
                <a:cxn ang="0">
                  <a:pos x="135" y="298"/>
                </a:cxn>
                <a:cxn ang="0">
                  <a:pos x="122" y="264"/>
                </a:cxn>
                <a:cxn ang="0">
                  <a:pos x="100" y="193"/>
                </a:cxn>
                <a:cxn ang="0">
                  <a:pos x="87" y="158"/>
                </a:cxn>
                <a:cxn ang="0">
                  <a:pos x="62" y="91"/>
                </a:cxn>
                <a:cxn ang="0">
                  <a:pos x="51" y="57"/>
                </a:cxn>
                <a:cxn ang="0">
                  <a:pos x="46" y="22"/>
                </a:cxn>
                <a:cxn ang="0">
                  <a:pos x="45" y="17"/>
                </a:cxn>
                <a:cxn ang="0">
                  <a:pos x="41" y="9"/>
                </a:cxn>
                <a:cxn ang="0">
                  <a:pos x="34" y="4"/>
                </a:cxn>
                <a:cxn ang="0">
                  <a:pos x="23" y="0"/>
                </a:cxn>
                <a:cxn ang="0">
                  <a:pos x="10" y="4"/>
                </a:cxn>
                <a:cxn ang="0">
                  <a:pos x="4" y="9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4" y="52"/>
                </a:cxn>
                <a:cxn ang="0">
                  <a:pos x="19" y="108"/>
                </a:cxn>
                <a:cxn ang="0">
                  <a:pos x="29" y="136"/>
                </a:cxn>
                <a:cxn ang="0">
                  <a:pos x="51" y="199"/>
                </a:cxn>
                <a:cxn ang="0">
                  <a:pos x="71" y="261"/>
                </a:cxn>
                <a:cxn ang="0">
                  <a:pos x="81" y="289"/>
                </a:cxn>
                <a:cxn ang="0">
                  <a:pos x="118" y="369"/>
                </a:cxn>
                <a:cxn ang="0">
                  <a:pos x="126" y="383"/>
                </a:cxn>
                <a:cxn ang="0">
                  <a:pos x="152" y="422"/>
                </a:cxn>
                <a:cxn ang="0">
                  <a:pos x="178" y="462"/>
                </a:cxn>
                <a:cxn ang="0">
                  <a:pos x="186" y="475"/>
                </a:cxn>
                <a:cxn ang="0">
                  <a:pos x="220" y="539"/>
                </a:cxn>
                <a:cxn ang="0">
                  <a:pos x="254" y="601"/>
                </a:cxn>
                <a:cxn ang="0">
                  <a:pos x="269" y="635"/>
                </a:cxn>
                <a:cxn ang="0">
                  <a:pos x="291" y="690"/>
                </a:cxn>
                <a:cxn ang="0">
                  <a:pos x="309" y="724"/>
                </a:cxn>
                <a:cxn ang="0">
                  <a:pos x="320" y="739"/>
                </a:cxn>
                <a:cxn ang="0">
                  <a:pos x="333" y="758"/>
                </a:cxn>
                <a:cxn ang="0">
                  <a:pos x="339" y="781"/>
                </a:cxn>
                <a:cxn ang="0">
                  <a:pos x="351" y="812"/>
                </a:cxn>
                <a:cxn ang="0">
                  <a:pos x="356" y="821"/>
                </a:cxn>
                <a:cxn ang="0">
                  <a:pos x="373" y="851"/>
                </a:cxn>
                <a:cxn ang="0">
                  <a:pos x="388" y="883"/>
                </a:cxn>
                <a:cxn ang="0">
                  <a:pos x="407" y="931"/>
                </a:cxn>
                <a:cxn ang="0">
                  <a:pos x="415" y="947"/>
                </a:cxn>
                <a:cxn ang="0">
                  <a:pos x="420" y="955"/>
                </a:cxn>
                <a:cxn ang="0">
                  <a:pos x="428" y="958"/>
                </a:cxn>
                <a:cxn ang="0">
                  <a:pos x="437" y="958"/>
                </a:cxn>
                <a:cxn ang="0">
                  <a:pos x="452" y="949"/>
                </a:cxn>
                <a:cxn ang="0">
                  <a:pos x="456" y="941"/>
                </a:cxn>
                <a:cxn ang="0">
                  <a:pos x="457" y="934"/>
                </a:cxn>
                <a:cxn ang="0">
                  <a:pos x="454" y="924"/>
                </a:cxn>
              </a:cxnLst>
              <a:rect l="0" t="0" r="r" b="b"/>
              <a:pathLst>
                <a:path w="457" h="958">
                  <a:moveTo>
                    <a:pt x="454" y="924"/>
                  </a:moveTo>
                  <a:lnTo>
                    <a:pt x="454" y="924"/>
                  </a:lnTo>
                  <a:lnTo>
                    <a:pt x="442" y="901"/>
                  </a:lnTo>
                  <a:lnTo>
                    <a:pt x="432" y="877"/>
                  </a:lnTo>
                  <a:lnTo>
                    <a:pt x="412" y="830"/>
                  </a:lnTo>
                  <a:lnTo>
                    <a:pt x="394" y="782"/>
                  </a:lnTo>
                  <a:lnTo>
                    <a:pt x="384" y="758"/>
                  </a:lnTo>
                  <a:lnTo>
                    <a:pt x="373" y="735"/>
                  </a:lnTo>
                  <a:lnTo>
                    <a:pt x="373" y="735"/>
                  </a:lnTo>
                  <a:lnTo>
                    <a:pt x="343" y="672"/>
                  </a:lnTo>
                  <a:lnTo>
                    <a:pt x="310" y="611"/>
                  </a:lnTo>
                  <a:lnTo>
                    <a:pt x="245" y="488"/>
                  </a:lnTo>
                  <a:lnTo>
                    <a:pt x="245" y="488"/>
                  </a:lnTo>
                  <a:lnTo>
                    <a:pt x="232" y="464"/>
                  </a:lnTo>
                  <a:lnTo>
                    <a:pt x="217" y="441"/>
                  </a:lnTo>
                  <a:lnTo>
                    <a:pt x="187" y="395"/>
                  </a:lnTo>
                  <a:lnTo>
                    <a:pt x="173" y="371"/>
                  </a:lnTo>
                  <a:lnTo>
                    <a:pt x="160" y="348"/>
                  </a:lnTo>
                  <a:lnTo>
                    <a:pt x="147" y="324"/>
                  </a:lnTo>
                  <a:lnTo>
                    <a:pt x="135" y="298"/>
                  </a:lnTo>
                  <a:lnTo>
                    <a:pt x="135" y="298"/>
                  </a:lnTo>
                  <a:lnTo>
                    <a:pt x="122" y="264"/>
                  </a:lnTo>
                  <a:lnTo>
                    <a:pt x="110" y="229"/>
                  </a:lnTo>
                  <a:lnTo>
                    <a:pt x="100" y="193"/>
                  </a:lnTo>
                  <a:lnTo>
                    <a:pt x="87" y="158"/>
                  </a:lnTo>
                  <a:lnTo>
                    <a:pt x="87" y="158"/>
                  </a:lnTo>
                  <a:lnTo>
                    <a:pt x="74" y="125"/>
                  </a:lnTo>
                  <a:lnTo>
                    <a:pt x="62" y="91"/>
                  </a:lnTo>
                  <a:lnTo>
                    <a:pt x="55" y="74"/>
                  </a:lnTo>
                  <a:lnTo>
                    <a:pt x="51" y="57"/>
                  </a:lnTo>
                  <a:lnTo>
                    <a:pt x="47" y="4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5" y="17"/>
                  </a:lnTo>
                  <a:lnTo>
                    <a:pt x="44" y="13"/>
                  </a:lnTo>
                  <a:lnTo>
                    <a:pt x="41" y="9"/>
                  </a:lnTo>
                  <a:lnTo>
                    <a:pt x="38" y="5"/>
                  </a:lnTo>
                  <a:lnTo>
                    <a:pt x="34" y="4"/>
                  </a:lnTo>
                  <a:lnTo>
                    <a:pt x="30" y="1"/>
                  </a:lnTo>
                  <a:lnTo>
                    <a:pt x="23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6"/>
                  </a:lnTo>
                  <a:lnTo>
                    <a:pt x="4" y="52"/>
                  </a:lnTo>
                  <a:lnTo>
                    <a:pt x="10" y="80"/>
                  </a:lnTo>
                  <a:lnTo>
                    <a:pt x="19" y="108"/>
                  </a:lnTo>
                  <a:lnTo>
                    <a:pt x="29" y="136"/>
                  </a:lnTo>
                  <a:lnTo>
                    <a:pt x="29" y="136"/>
                  </a:lnTo>
                  <a:lnTo>
                    <a:pt x="41" y="167"/>
                  </a:lnTo>
                  <a:lnTo>
                    <a:pt x="51" y="199"/>
                  </a:lnTo>
                  <a:lnTo>
                    <a:pt x="61" y="230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81" y="289"/>
                  </a:lnTo>
                  <a:lnTo>
                    <a:pt x="93" y="315"/>
                  </a:lnTo>
                  <a:lnTo>
                    <a:pt x="118" y="369"/>
                  </a:lnTo>
                  <a:lnTo>
                    <a:pt x="118" y="369"/>
                  </a:lnTo>
                  <a:lnTo>
                    <a:pt x="126" y="383"/>
                  </a:lnTo>
                  <a:lnTo>
                    <a:pt x="134" y="396"/>
                  </a:lnTo>
                  <a:lnTo>
                    <a:pt x="152" y="422"/>
                  </a:lnTo>
                  <a:lnTo>
                    <a:pt x="170" y="448"/>
                  </a:lnTo>
                  <a:lnTo>
                    <a:pt x="178" y="462"/>
                  </a:lnTo>
                  <a:lnTo>
                    <a:pt x="186" y="475"/>
                  </a:lnTo>
                  <a:lnTo>
                    <a:pt x="186" y="475"/>
                  </a:lnTo>
                  <a:lnTo>
                    <a:pt x="202" y="507"/>
                  </a:lnTo>
                  <a:lnTo>
                    <a:pt x="220" y="539"/>
                  </a:lnTo>
                  <a:lnTo>
                    <a:pt x="254" y="601"/>
                  </a:lnTo>
                  <a:lnTo>
                    <a:pt x="254" y="601"/>
                  </a:lnTo>
                  <a:lnTo>
                    <a:pt x="262" y="617"/>
                  </a:lnTo>
                  <a:lnTo>
                    <a:pt x="269" y="635"/>
                  </a:lnTo>
                  <a:lnTo>
                    <a:pt x="283" y="672"/>
                  </a:lnTo>
                  <a:lnTo>
                    <a:pt x="291" y="690"/>
                  </a:lnTo>
                  <a:lnTo>
                    <a:pt x="300" y="709"/>
                  </a:lnTo>
                  <a:lnTo>
                    <a:pt x="309" y="724"/>
                  </a:lnTo>
                  <a:lnTo>
                    <a:pt x="320" y="739"/>
                  </a:lnTo>
                  <a:lnTo>
                    <a:pt x="320" y="739"/>
                  </a:lnTo>
                  <a:lnTo>
                    <a:pt x="326" y="748"/>
                  </a:lnTo>
                  <a:lnTo>
                    <a:pt x="333" y="758"/>
                  </a:lnTo>
                  <a:lnTo>
                    <a:pt x="337" y="770"/>
                  </a:lnTo>
                  <a:lnTo>
                    <a:pt x="339" y="781"/>
                  </a:lnTo>
                  <a:lnTo>
                    <a:pt x="346" y="802"/>
                  </a:lnTo>
                  <a:lnTo>
                    <a:pt x="351" y="812"/>
                  </a:lnTo>
                  <a:lnTo>
                    <a:pt x="356" y="821"/>
                  </a:lnTo>
                  <a:lnTo>
                    <a:pt x="356" y="821"/>
                  </a:lnTo>
                  <a:lnTo>
                    <a:pt x="365" y="836"/>
                  </a:lnTo>
                  <a:lnTo>
                    <a:pt x="373" y="851"/>
                  </a:lnTo>
                  <a:lnTo>
                    <a:pt x="381" y="867"/>
                  </a:lnTo>
                  <a:lnTo>
                    <a:pt x="388" y="883"/>
                  </a:lnTo>
                  <a:lnTo>
                    <a:pt x="399" y="915"/>
                  </a:lnTo>
                  <a:lnTo>
                    <a:pt x="407" y="931"/>
                  </a:lnTo>
                  <a:lnTo>
                    <a:pt x="415" y="947"/>
                  </a:lnTo>
                  <a:lnTo>
                    <a:pt x="415" y="947"/>
                  </a:lnTo>
                  <a:lnTo>
                    <a:pt x="418" y="951"/>
                  </a:lnTo>
                  <a:lnTo>
                    <a:pt x="420" y="955"/>
                  </a:lnTo>
                  <a:lnTo>
                    <a:pt x="424" y="957"/>
                  </a:lnTo>
                  <a:lnTo>
                    <a:pt x="428" y="958"/>
                  </a:lnTo>
                  <a:lnTo>
                    <a:pt x="433" y="958"/>
                  </a:lnTo>
                  <a:lnTo>
                    <a:pt x="437" y="958"/>
                  </a:lnTo>
                  <a:lnTo>
                    <a:pt x="445" y="955"/>
                  </a:lnTo>
                  <a:lnTo>
                    <a:pt x="452" y="949"/>
                  </a:lnTo>
                  <a:lnTo>
                    <a:pt x="454" y="945"/>
                  </a:lnTo>
                  <a:lnTo>
                    <a:pt x="456" y="941"/>
                  </a:lnTo>
                  <a:lnTo>
                    <a:pt x="457" y="938"/>
                  </a:lnTo>
                  <a:lnTo>
                    <a:pt x="457" y="934"/>
                  </a:lnTo>
                  <a:lnTo>
                    <a:pt x="456" y="928"/>
                  </a:lnTo>
                  <a:lnTo>
                    <a:pt x="454" y="924"/>
                  </a:lnTo>
                  <a:lnTo>
                    <a:pt x="454" y="9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6" name="Freeform 404"/>
            <p:cNvSpPr/>
            <p:nvPr/>
          </p:nvSpPr>
          <p:spPr bwMode="auto">
            <a:xfrm>
              <a:off x="5607051" y="1260476"/>
              <a:ext cx="146050" cy="387350"/>
            </a:xfrm>
            <a:custGeom>
              <a:avLst/>
              <a:gdLst/>
              <a:ahLst/>
              <a:cxnLst>
                <a:cxn ang="0">
                  <a:pos x="321" y="22"/>
                </a:cxn>
                <a:cxn ang="0">
                  <a:pos x="310" y="85"/>
                </a:cxn>
                <a:cxn ang="0">
                  <a:pos x="292" y="148"/>
                </a:cxn>
                <a:cxn ang="0">
                  <a:pos x="249" y="271"/>
                </a:cxn>
                <a:cxn ang="0">
                  <a:pos x="229" y="333"/>
                </a:cxn>
                <a:cxn ang="0">
                  <a:pos x="189" y="458"/>
                </a:cxn>
                <a:cxn ang="0">
                  <a:pos x="173" y="520"/>
                </a:cxn>
                <a:cxn ang="0">
                  <a:pos x="166" y="553"/>
                </a:cxn>
                <a:cxn ang="0">
                  <a:pos x="148" y="617"/>
                </a:cxn>
                <a:cxn ang="0">
                  <a:pos x="126" y="680"/>
                </a:cxn>
                <a:cxn ang="0">
                  <a:pos x="98" y="741"/>
                </a:cxn>
                <a:cxn ang="0">
                  <a:pos x="84" y="771"/>
                </a:cxn>
                <a:cxn ang="0">
                  <a:pos x="59" y="812"/>
                </a:cxn>
                <a:cxn ang="0">
                  <a:pos x="30" y="856"/>
                </a:cxn>
                <a:cxn ang="0">
                  <a:pos x="12" y="893"/>
                </a:cxn>
                <a:cxn ang="0">
                  <a:pos x="4" y="917"/>
                </a:cxn>
                <a:cxn ang="0">
                  <a:pos x="0" y="939"/>
                </a:cxn>
                <a:cxn ang="0">
                  <a:pos x="2" y="951"/>
                </a:cxn>
                <a:cxn ang="0">
                  <a:pos x="4" y="960"/>
                </a:cxn>
                <a:cxn ang="0">
                  <a:pos x="11" y="968"/>
                </a:cxn>
                <a:cxn ang="0">
                  <a:pos x="26" y="973"/>
                </a:cxn>
                <a:cxn ang="0">
                  <a:pos x="38" y="969"/>
                </a:cxn>
                <a:cxn ang="0">
                  <a:pos x="45" y="964"/>
                </a:cxn>
                <a:cxn ang="0">
                  <a:pos x="47" y="956"/>
                </a:cxn>
                <a:cxn ang="0">
                  <a:pos x="47" y="951"/>
                </a:cxn>
                <a:cxn ang="0">
                  <a:pos x="50" y="928"/>
                </a:cxn>
                <a:cxn ang="0">
                  <a:pos x="59" y="905"/>
                </a:cxn>
                <a:cxn ang="0">
                  <a:pos x="84" y="862"/>
                </a:cxn>
                <a:cxn ang="0">
                  <a:pos x="119" y="802"/>
                </a:cxn>
                <a:cxn ang="0">
                  <a:pos x="151" y="739"/>
                </a:cxn>
                <a:cxn ang="0">
                  <a:pos x="164" y="713"/>
                </a:cxn>
                <a:cxn ang="0">
                  <a:pos x="185" y="658"/>
                </a:cxn>
                <a:cxn ang="0">
                  <a:pos x="202" y="601"/>
                </a:cxn>
                <a:cxn ang="0">
                  <a:pos x="221" y="515"/>
                </a:cxn>
                <a:cxn ang="0">
                  <a:pos x="229" y="484"/>
                </a:cxn>
                <a:cxn ang="0">
                  <a:pos x="246" y="421"/>
                </a:cxn>
                <a:cxn ang="0">
                  <a:pos x="278" y="328"/>
                </a:cxn>
                <a:cxn ang="0">
                  <a:pos x="299" y="265"/>
                </a:cxn>
                <a:cxn ang="0">
                  <a:pos x="339" y="145"/>
                </a:cxn>
                <a:cxn ang="0">
                  <a:pos x="357" y="84"/>
                </a:cxn>
                <a:cxn ang="0">
                  <a:pos x="367" y="22"/>
                </a:cxn>
                <a:cxn ang="0">
                  <a:pos x="367" y="17"/>
                </a:cxn>
                <a:cxn ang="0">
                  <a:pos x="364" y="9"/>
                </a:cxn>
                <a:cxn ang="0">
                  <a:pos x="357" y="4"/>
                </a:cxn>
                <a:cxn ang="0">
                  <a:pos x="346" y="0"/>
                </a:cxn>
                <a:cxn ang="0">
                  <a:pos x="333" y="4"/>
                </a:cxn>
                <a:cxn ang="0">
                  <a:pos x="326" y="9"/>
                </a:cxn>
                <a:cxn ang="0">
                  <a:pos x="322" y="17"/>
                </a:cxn>
                <a:cxn ang="0">
                  <a:pos x="321" y="22"/>
                </a:cxn>
              </a:cxnLst>
              <a:rect l="0" t="0" r="r" b="b"/>
              <a:pathLst>
                <a:path w="367" h="973">
                  <a:moveTo>
                    <a:pt x="321" y="22"/>
                  </a:moveTo>
                  <a:lnTo>
                    <a:pt x="321" y="22"/>
                  </a:lnTo>
                  <a:lnTo>
                    <a:pt x="317" y="53"/>
                  </a:lnTo>
                  <a:lnTo>
                    <a:pt x="310" y="85"/>
                  </a:lnTo>
                  <a:lnTo>
                    <a:pt x="302" y="116"/>
                  </a:lnTo>
                  <a:lnTo>
                    <a:pt x="292" y="148"/>
                  </a:lnTo>
                  <a:lnTo>
                    <a:pt x="270" y="210"/>
                  </a:lnTo>
                  <a:lnTo>
                    <a:pt x="249" y="271"/>
                  </a:lnTo>
                  <a:lnTo>
                    <a:pt x="249" y="271"/>
                  </a:lnTo>
                  <a:lnTo>
                    <a:pt x="229" y="333"/>
                  </a:lnTo>
                  <a:lnTo>
                    <a:pt x="208" y="395"/>
                  </a:lnTo>
                  <a:lnTo>
                    <a:pt x="189" y="458"/>
                  </a:lnTo>
                  <a:lnTo>
                    <a:pt x="181" y="489"/>
                  </a:lnTo>
                  <a:lnTo>
                    <a:pt x="173" y="520"/>
                  </a:lnTo>
                  <a:lnTo>
                    <a:pt x="173" y="520"/>
                  </a:lnTo>
                  <a:lnTo>
                    <a:pt x="166" y="553"/>
                  </a:lnTo>
                  <a:lnTo>
                    <a:pt x="157" y="586"/>
                  </a:lnTo>
                  <a:lnTo>
                    <a:pt x="148" y="617"/>
                  </a:lnTo>
                  <a:lnTo>
                    <a:pt x="138" y="650"/>
                  </a:lnTo>
                  <a:lnTo>
                    <a:pt x="126" y="680"/>
                  </a:lnTo>
                  <a:lnTo>
                    <a:pt x="113" y="711"/>
                  </a:lnTo>
                  <a:lnTo>
                    <a:pt x="98" y="741"/>
                  </a:lnTo>
                  <a:lnTo>
                    <a:pt x="84" y="771"/>
                  </a:lnTo>
                  <a:lnTo>
                    <a:pt x="84" y="771"/>
                  </a:lnTo>
                  <a:lnTo>
                    <a:pt x="72" y="791"/>
                  </a:lnTo>
                  <a:lnTo>
                    <a:pt x="59" y="812"/>
                  </a:lnTo>
                  <a:lnTo>
                    <a:pt x="45" y="834"/>
                  </a:lnTo>
                  <a:lnTo>
                    <a:pt x="30" y="856"/>
                  </a:lnTo>
                  <a:lnTo>
                    <a:pt x="17" y="880"/>
                  </a:lnTo>
                  <a:lnTo>
                    <a:pt x="12" y="893"/>
                  </a:lnTo>
                  <a:lnTo>
                    <a:pt x="8" y="905"/>
                  </a:lnTo>
                  <a:lnTo>
                    <a:pt x="4" y="917"/>
                  </a:lnTo>
                  <a:lnTo>
                    <a:pt x="2" y="928"/>
                  </a:lnTo>
                  <a:lnTo>
                    <a:pt x="0" y="939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3" y="956"/>
                  </a:lnTo>
                  <a:lnTo>
                    <a:pt x="4" y="960"/>
                  </a:lnTo>
                  <a:lnTo>
                    <a:pt x="7" y="964"/>
                  </a:lnTo>
                  <a:lnTo>
                    <a:pt x="11" y="968"/>
                  </a:lnTo>
                  <a:lnTo>
                    <a:pt x="17" y="972"/>
                  </a:lnTo>
                  <a:lnTo>
                    <a:pt x="26" y="973"/>
                  </a:lnTo>
                  <a:lnTo>
                    <a:pt x="34" y="972"/>
                  </a:lnTo>
                  <a:lnTo>
                    <a:pt x="38" y="969"/>
                  </a:lnTo>
                  <a:lnTo>
                    <a:pt x="42" y="968"/>
                  </a:lnTo>
                  <a:lnTo>
                    <a:pt x="45" y="964"/>
                  </a:lnTo>
                  <a:lnTo>
                    <a:pt x="46" y="960"/>
                  </a:lnTo>
                  <a:lnTo>
                    <a:pt x="47" y="956"/>
                  </a:lnTo>
                  <a:lnTo>
                    <a:pt x="47" y="951"/>
                  </a:lnTo>
                  <a:lnTo>
                    <a:pt x="47" y="951"/>
                  </a:lnTo>
                  <a:lnTo>
                    <a:pt x="47" y="940"/>
                  </a:lnTo>
                  <a:lnTo>
                    <a:pt x="50" y="928"/>
                  </a:lnTo>
                  <a:lnTo>
                    <a:pt x="54" y="917"/>
                  </a:lnTo>
                  <a:lnTo>
                    <a:pt x="59" y="905"/>
                  </a:lnTo>
                  <a:lnTo>
                    <a:pt x="72" y="881"/>
                  </a:lnTo>
                  <a:lnTo>
                    <a:pt x="84" y="862"/>
                  </a:lnTo>
                  <a:lnTo>
                    <a:pt x="84" y="862"/>
                  </a:lnTo>
                  <a:lnTo>
                    <a:pt x="119" y="802"/>
                  </a:lnTo>
                  <a:lnTo>
                    <a:pt x="135" y="770"/>
                  </a:lnTo>
                  <a:lnTo>
                    <a:pt x="151" y="739"/>
                  </a:lnTo>
                  <a:lnTo>
                    <a:pt x="151" y="739"/>
                  </a:lnTo>
                  <a:lnTo>
                    <a:pt x="164" y="713"/>
                  </a:lnTo>
                  <a:lnTo>
                    <a:pt x="174" y="685"/>
                  </a:lnTo>
                  <a:lnTo>
                    <a:pt x="185" y="658"/>
                  </a:lnTo>
                  <a:lnTo>
                    <a:pt x="193" y="629"/>
                  </a:lnTo>
                  <a:lnTo>
                    <a:pt x="202" y="601"/>
                  </a:lnTo>
                  <a:lnTo>
                    <a:pt x="208" y="573"/>
                  </a:lnTo>
                  <a:lnTo>
                    <a:pt x="221" y="515"/>
                  </a:lnTo>
                  <a:lnTo>
                    <a:pt x="221" y="515"/>
                  </a:lnTo>
                  <a:lnTo>
                    <a:pt x="229" y="484"/>
                  </a:lnTo>
                  <a:lnTo>
                    <a:pt x="237" y="452"/>
                  </a:lnTo>
                  <a:lnTo>
                    <a:pt x="246" y="421"/>
                  </a:lnTo>
                  <a:lnTo>
                    <a:pt x="257" y="390"/>
                  </a:lnTo>
                  <a:lnTo>
                    <a:pt x="278" y="328"/>
                  </a:lnTo>
                  <a:lnTo>
                    <a:pt x="299" y="265"/>
                  </a:lnTo>
                  <a:lnTo>
                    <a:pt x="299" y="265"/>
                  </a:lnTo>
                  <a:lnTo>
                    <a:pt x="320" y="207"/>
                  </a:lnTo>
                  <a:lnTo>
                    <a:pt x="339" y="145"/>
                  </a:lnTo>
                  <a:lnTo>
                    <a:pt x="350" y="115"/>
                  </a:lnTo>
                  <a:lnTo>
                    <a:pt x="357" y="84"/>
                  </a:lnTo>
                  <a:lnTo>
                    <a:pt x="363" y="53"/>
                  </a:lnTo>
                  <a:lnTo>
                    <a:pt x="367" y="22"/>
                  </a:lnTo>
                  <a:lnTo>
                    <a:pt x="367" y="22"/>
                  </a:lnTo>
                  <a:lnTo>
                    <a:pt x="367" y="17"/>
                  </a:lnTo>
                  <a:lnTo>
                    <a:pt x="365" y="13"/>
                  </a:lnTo>
                  <a:lnTo>
                    <a:pt x="364" y="9"/>
                  </a:lnTo>
                  <a:lnTo>
                    <a:pt x="361" y="5"/>
                  </a:lnTo>
                  <a:lnTo>
                    <a:pt x="357" y="4"/>
                  </a:lnTo>
                  <a:lnTo>
                    <a:pt x="354" y="1"/>
                  </a:lnTo>
                  <a:lnTo>
                    <a:pt x="346" y="0"/>
                  </a:lnTo>
                  <a:lnTo>
                    <a:pt x="337" y="1"/>
                  </a:lnTo>
                  <a:lnTo>
                    <a:pt x="333" y="4"/>
                  </a:lnTo>
                  <a:lnTo>
                    <a:pt x="330" y="5"/>
                  </a:lnTo>
                  <a:lnTo>
                    <a:pt x="326" y="9"/>
                  </a:lnTo>
                  <a:lnTo>
                    <a:pt x="323" y="13"/>
                  </a:lnTo>
                  <a:lnTo>
                    <a:pt x="322" y="17"/>
                  </a:lnTo>
                  <a:lnTo>
                    <a:pt x="321" y="22"/>
                  </a:lnTo>
                  <a:lnTo>
                    <a:pt x="321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7" name="Freeform 405"/>
            <p:cNvSpPr/>
            <p:nvPr/>
          </p:nvSpPr>
          <p:spPr bwMode="auto">
            <a:xfrm>
              <a:off x="5372101" y="1096963"/>
              <a:ext cx="247650" cy="176213"/>
            </a:xfrm>
            <a:custGeom>
              <a:avLst/>
              <a:gdLst/>
              <a:ahLst/>
              <a:cxnLst>
                <a:cxn ang="0">
                  <a:pos x="586" y="6"/>
                </a:cxn>
                <a:cxn ang="0">
                  <a:pos x="529" y="63"/>
                </a:cxn>
                <a:cxn ang="0">
                  <a:pos x="407" y="169"/>
                </a:cxn>
                <a:cxn ang="0">
                  <a:pos x="346" y="220"/>
                </a:cxn>
                <a:cxn ang="0">
                  <a:pos x="321" y="243"/>
                </a:cxn>
                <a:cxn ang="0">
                  <a:pos x="276" y="293"/>
                </a:cxn>
                <a:cxn ang="0">
                  <a:pos x="253" y="316"/>
                </a:cxn>
                <a:cxn ang="0">
                  <a:pos x="241" y="328"/>
                </a:cxn>
                <a:cxn ang="0">
                  <a:pos x="210" y="367"/>
                </a:cxn>
                <a:cxn ang="0">
                  <a:pos x="198" y="379"/>
                </a:cxn>
                <a:cxn ang="0">
                  <a:pos x="186" y="390"/>
                </a:cxn>
                <a:cxn ang="0">
                  <a:pos x="180" y="384"/>
                </a:cxn>
                <a:cxn ang="0">
                  <a:pos x="169" y="341"/>
                </a:cxn>
                <a:cxn ang="0">
                  <a:pos x="146" y="256"/>
                </a:cxn>
                <a:cxn ang="0">
                  <a:pos x="131" y="216"/>
                </a:cxn>
                <a:cxn ang="0">
                  <a:pos x="92" y="115"/>
                </a:cxn>
                <a:cxn ang="0">
                  <a:pos x="70" y="64"/>
                </a:cxn>
                <a:cxn ang="0">
                  <a:pos x="44" y="20"/>
                </a:cxn>
                <a:cxn ang="0">
                  <a:pos x="41" y="16"/>
                </a:cxn>
                <a:cxn ang="0">
                  <a:pos x="33" y="10"/>
                </a:cxn>
                <a:cxn ang="0">
                  <a:pos x="24" y="9"/>
                </a:cxn>
                <a:cxn ang="0">
                  <a:pos x="12" y="13"/>
                </a:cxn>
                <a:cxn ang="0">
                  <a:pos x="3" y="21"/>
                </a:cxn>
                <a:cxn ang="0">
                  <a:pos x="0" y="29"/>
                </a:cxn>
                <a:cxn ang="0">
                  <a:pos x="2" y="38"/>
                </a:cxn>
                <a:cxn ang="0">
                  <a:pos x="4" y="42"/>
                </a:cxn>
                <a:cxn ang="0">
                  <a:pos x="28" y="84"/>
                </a:cxn>
                <a:cxn ang="0">
                  <a:pos x="45" y="128"/>
                </a:cxn>
                <a:cxn ang="0">
                  <a:pos x="71" y="196"/>
                </a:cxn>
                <a:cxn ang="0">
                  <a:pos x="82" y="217"/>
                </a:cxn>
                <a:cxn ang="0">
                  <a:pos x="102" y="264"/>
                </a:cxn>
                <a:cxn ang="0">
                  <a:pos x="117" y="315"/>
                </a:cxn>
                <a:cxn ang="0">
                  <a:pos x="139" y="417"/>
                </a:cxn>
                <a:cxn ang="0">
                  <a:pos x="142" y="422"/>
                </a:cxn>
                <a:cxn ang="0">
                  <a:pos x="148" y="430"/>
                </a:cxn>
                <a:cxn ang="0">
                  <a:pos x="157" y="434"/>
                </a:cxn>
                <a:cxn ang="0">
                  <a:pos x="168" y="433"/>
                </a:cxn>
                <a:cxn ang="0">
                  <a:pos x="173" y="430"/>
                </a:cxn>
                <a:cxn ang="0">
                  <a:pos x="181" y="438"/>
                </a:cxn>
                <a:cxn ang="0">
                  <a:pos x="191" y="442"/>
                </a:cxn>
                <a:cxn ang="0">
                  <a:pos x="203" y="439"/>
                </a:cxn>
                <a:cxn ang="0">
                  <a:pos x="211" y="430"/>
                </a:cxn>
                <a:cxn ang="0">
                  <a:pos x="215" y="425"/>
                </a:cxn>
                <a:cxn ang="0">
                  <a:pos x="231" y="408"/>
                </a:cxn>
                <a:cxn ang="0">
                  <a:pos x="252" y="387"/>
                </a:cxn>
                <a:cxn ang="0">
                  <a:pos x="274" y="361"/>
                </a:cxn>
                <a:cxn ang="0">
                  <a:pos x="299" y="336"/>
                </a:cxn>
                <a:cxn ang="0">
                  <a:pos x="312" y="326"/>
                </a:cxn>
                <a:cxn ang="0">
                  <a:pos x="344" y="289"/>
                </a:cxn>
                <a:cxn ang="0">
                  <a:pos x="378" y="252"/>
                </a:cxn>
                <a:cxn ang="0">
                  <a:pos x="392" y="241"/>
                </a:cxn>
                <a:cxn ang="0">
                  <a:pos x="508" y="142"/>
                </a:cxn>
                <a:cxn ang="0">
                  <a:pos x="619" y="39"/>
                </a:cxn>
                <a:cxn ang="0">
                  <a:pos x="622" y="35"/>
                </a:cxn>
                <a:cxn ang="0">
                  <a:pos x="626" y="27"/>
                </a:cxn>
                <a:cxn ang="0">
                  <a:pos x="624" y="18"/>
                </a:cxn>
                <a:cxn ang="0">
                  <a:pos x="619" y="8"/>
                </a:cxn>
                <a:cxn ang="0">
                  <a:pos x="607" y="1"/>
                </a:cxn>
                <a:cxn ang="0">
                  <a:pos x="600" y="0"/>
                </a:cxn>
                <a:cxn ang="0">
                  <a:pos x="590" y="4"/>
                </a:cxn>
                <a:cxn ang="0">
                  <a:pos x="586" y="6"/>
                </a:cxn>
              </a:cxnLst>
              <a:rect l="0" t="0" r="r" b="b"/>
              <a:pathLst>
                <a:path w="626" h="442">
                  <a:moveTo>
                    <a:pt x="586" y="6"/>
                  </a:moveTo>
                  <a:lnTo>
                    <a:pt x="586" y="6"/>
                  </a:lnTo>
                  <a:lnTo>
                    <a:pt x="558" y="35"/>
                  </a:lnTo>
                  <a:lnTo>
                    <a:pt x="529" y="63"/>
                  </a:lnTo>
                  <a:lnTo>
                    <a:pt x="469" y="116"/>
                  </a:lnTo>
                  <a:lnTo>
                    <a:pt x="407" y="169"/>
                  </a:lnTo>
                  <a:lnTo>
                    <a:pt x="346" y="220"/>
                  </a:lnTo>
                  <a:lnTo>
                    <a:pt x="346" y="220"/>
                  </a:lnTo>
                  <a:lnTo>
                    <a:pt x="333" y="231"/>
                  </a:lnTo>
                  <a:lnTo>
                    <a:pt x="321" y="243"/>
                  </a:lnTo>
                  <a:lnTo>
                    <a:pt x="299" y="268"/>
                  </a:lnTo>
                  <a:lnTo>
                    <a:pt x="276" y="293"/>
                  </a:lnTo>
                  <a:lnTo>
                    <a:pt x="265" y="305"/>
                  </a:lnTo>
                  <a:lnTo>
                    <a:pt x="253" y="316"/>
                  </a:lnTo>
                  <a:lnTo>
                    <a:pt x="253" y="316"/>
                  </a:lnTo>
                  <a:lnTo>
                    <a:pt x="241" y="328"/>
                  </a:lnTo>
                  <a:lnTo>
                    <a:pt x="231" y="341"/>
                  </a:lnTo>
                  <a:lnTo>
                    <a:pt x="210" y="367"/>
                  </a:lnTo>
                  <a:lnTo>
                    <a:pt x="210" y="367"/>
                  </a:lnTo>
                  <a:lnTo>
                    <a:pt x="198" y="379"/>
                  </a:lnTo>
                  <a:lnTo>
                    <a:pt x="186" y="390"/>
                  </a:lnTo>
                  <a:lnTo>
                    <a:pt x="186" y="390"/>
                  </a:lnTo>
                  <a:lnTo>
                    <a:pt x="184" y="387"/>
                  </a:lnTo>
                  <a:lnTo>
                    <a:pt x="180" y="384"/>
                  </a:lnTo>
                  <a:lnTo>
                    <a:pt x="180" y="384"/>
                  </a:lnTo>
                  <a:lnTo>
                    <a:pt x="169" y="341"/>
                  </a:lnTo>
                  <a:lnTo>
                    <a:pt x="159" y="298"/>
                  </a:lnTo>
                  <a:lnTo>
                    <a:pt x="146" y="256"/>
                  </a:lnTo>
                  <a:lnTo>
                    <a:pt x="131" y="216"/>
                  </a:lnTo>
                  <a:lnTo>
                    <a:pt x="131" y="216"/>
                  </a:lnTo>
                  <a:lnTo>
                    <a:pt x="112" y="166"/>
                  </a:lnTo>
                  <a:lnTo>
                    <a:pt x="92" y="115"/>
                  </a:lnTo>
                  <a:lnTo>
                    <a:pt x="82" y="89"/>
                  </a:lnTo>
                  <a:lnTo>
                    <a:pt x="70" y="64"/>
                  </a:lnTo>
                  <a:lnTo>
                    <a:pt x="58" y="4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1" y="16"/>
                  </a:lnTo>
                  <a:lnTo>
                    <a:pt x="37" y="12"/>
                  </a:lnTo>
                  <a:lnTo>
                    <a:pt x="33" y="10"/>
                  </a:lnTo>
                  <a:lnTo>
                    <a:pt x="28" y="9"/>
                  </a:lnTo>
                  <a:lnTo>
                    <a:pt x="24" y="9"/>
                  </a:lnTo>
                  <a:lnTo>
                    <a:pt x="20" y="9"/>
                  </a:lnTo>
                  <a:lnTo>
                    <a:pt x="12" y="13"/>
                  </a:lnTo>
                  <a:lnTo>
                    <a:pt x="6" y="18"/>
                  </a:lnTo>
                  <a:lnTo>
                    <a:pt x="3" y="21"/>
                  </a:lnTo>
                  <a:lnTo>
                    <a:pt x="2" y="25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17" y="63"/>
                  </a:lnTo>
                  <a:lnTo>
                    <a:pt x="28" y="84"/>
                  </a:lnTo>
                  <a:lnTo>
                    <a:pt x="37" y="106"/>
                  </a:lnTo>
                  <a:lnTo>
                    <a:pt x="45" y="128"/>
                  </a:lnTo>
                  <a:lnTo>
                    <a:pt x="62" y="174"/>
                  </a:lnTo>
                  <a:lnTo>
                    <a:pt x="71" y="196"/>
                  </a:lnTo>
                  <a:lnTo>
                    <a:pt x="82" y="217"/>
                  </a:lnTo>
                  <a:lnTo>
                    <a:pt x="82" y="217"/>
                  </a:lnTo>
                  <a:lnTo>
                    <a:pt x="92" y="239"/>
                  </a:lnTo>
                  <a:lnTo>
                    <a:pt x="102" y="264"/>
                  </a:lnTo>
                  <a:lnTo>
                    <a:pt x="110" y="289"/>
                  </a:lnTo>
                  <a:lnTo>
                    <a:pt x="117" y="315"/>
                  </a:lnTo>
                  <a:lnTo>
                    <a:pt x="130" y="367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2" y="422"/>
                  </a:lnTo>
                  <a:lnTo>
                    <a:pt x="144" y="426"/>
                  </a:lnTo>
                  <a:lnTo>
                    <a:pt x="148" y="430"/>
                  </a:lnTo>
                  <a:lnTo>
                    <a:pt x="152" y="433"/>
                  </a:lnTo>
                  <a:lnTo>
                    <a:pt x="157" y="434"/>
                  </a:lnTo>
                  <a:lnTo>
                    <a:pt x="163" y="434"/>
                  </a:lnTo>
                  <a:lnTo>
                    <a:pt x="168" y="433"/>
                  </a:lnTo>
                  <a:lnTo>
                    <a:pt x="173" y="430"/>
                  </a:lnTo>
                  <a:lnTo>
                    <a:pt x="173" y="430"/>
                  </a:lnTo>
                  <a:lnTo>
                    <a:pt x="177" y="435"/>
                  </a:lnTo>
                  <a:lnTo>
                    <a:pt x="181" y="438"/>
                  </a:lnTo>
                  <a:lnTo>
                    <a:pt x="186" y="441"/>
                  </a:lnTo>
                  <a:lnTo>
                    <a:pt x="191" y="442"/>
                  </a:lnTo>
                  <a:lnTo>
                    <a:pt x="198" y="441"/>
                  </a:lnTo>
                  <a:lnTo>
                    <a:pt x="203" y="439"/>
                  </a:lnTo>
                  <a:lnTo>
                    <a:pt x="207" y="435"/>
                  </a:lnTo>
                  <a:lnTo>
                    <a:pt x="211" y="430"/>
                  </a:lnTo>
                  <a:lnTo>
                    <a:pt x="211" y="430"/>
                  </a:lnTo>
                  <a:lnTo>
                    <a:pt x="215" y="425"/>
                  </a:lnTo>
                  <a:lnTo>
                    <a:pt x="220" y="420"/>
                  </a:lnTo>
                  <a:lnTo>
                    <a:pt x="231" y="408"/>
                  </a:lnTo>
                  <a:lnTo>
                    <a:pt x="242" y="397"/>
                  </a:lnTo>
                  <a:lnTo>
                    <a:pt x="252" y="387"/>
                  </a:lnTo>
                  <a:lnTo>
                    <a:pt x="252" y="387"/>
                  </a:lnTo>
                  <a:lnTo>
                    <a:pt x="274" y="361"/>
                  </a:lnTo>
                  <a:lnTo>
                    <a:pt x="287" y="348"/>
                  </a:lnTo>
                  <a:lnTo>
                    <a:pt x="299" y="336"/>
                  </a:lnTo>
                  <a:lnTo>
                    <a:pt x="299" y="336"/>
                  </a:lnTo>
                  <a:lnTo>
                    <a:pt x="312" y="326"/>
                  </a:lnTo>
                  <a:lnTo>
                    <a:pt x="322" y="314"/>
                  </a:lnTo>
                  <a:lnTo>
                    <a:pt x="344" y="289"/>
                  </a:lnTo>
                  <a:lnTo>
                    <a:pt x="367" y="264"/>
                  </a:lnTo>
                  <a:lnTo>
                    <a:pt x="378" y="252"/>
                  </a:lnTo>
                  <a:lnTo>
                    <a:pt x="392" y="241"/>
                  </a:lnTo>
                  <a:lnTo>
                    <a:pt x="392" y="241"/>
                  </a:lnTo>
                  <a:lnTo>
                    <a:pt x="450" y="192"/>
                  </a:lnTo>
                  <a:lnTo>
                    <a:pt x="508" y="142"/>
                  </a:lnTo>
                  <a:lnTo>
                    <a:pt x="564" y="91"/>
                  </a:lnTo>
                  <a:lnTo>
                    <a:pt x="619" y="39"/>
                  </a:lnTo>
                  <a:lnTo>
                    <a:pt x="619" y="39"/>
                  </a:lnTo>
                  <a:lnTo>
                    <a:pt x="622" y="35"/>
                  </a:lnTo>
                  <a:lnTo>
                    <a:pt x="624" y="31"/>
                  </a:lnTo>
                  <a:lnTo>
                    <a:pt x="626" y="27"/>
                  </a:lnTo>
                  <a:lnTo>
                    <a:pt x="626" y="22"/>
                  </a:lnTo>
                  <a:lnTo>
                    <a:pt x="624" y="18"/>
                  </a:lnTo>
                  <a:lnTo>
                    <a:pt x="623" y="14"/>
                  </a:lnTo>
                  <a:lnTo>
                    <a:pt x="619" y="8"/>
                  </a:lnTo>
                  <a:lnTo>
                    <a:pt x="611" y="3"/>
                  </a:lnTo>
                  <a:lnTo>
                    <a:pt x="607" y="1"/>
                  </a:lnTo>
                  <a:lnTo>
                    <a:pt x="603" y="0"/>
                  </a:lnTo>
                  <a:lnTo>
                    <a:pt x="600" y="0"/>
                  </a:lnTo>
                  <a:lnTo>
                    <a:pt x="596" y="1"/>
                  </a:lnTo>
                  <a:lnTo>
                    <a:pt x="590" y="4"/>
                  </a:lnTo>
                  <a:lnTo>
                    <a:pt x="586" y="6"/>
                  </a:lnTo>
                  <a:lnTo>
                    <a:pt x="58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8" name="Freeform 407"/>
            <p:cNvSpPr/>
            <p:nvPr/>
          </p:nvSpPr>
          <p:spPr bwMode="auto">
            <a:xfrm>
              <a:off x="5599113" y="1095375"/>
              <a:ext cx="249238" cy="177800"/>
            </a:xfrm>
            <a:custGeom>
              <a:avLst/>
              <a:gdLst/>
              <a:ahLst/>
              <a:cxnLst>
                <a:cxn ang="0">
                  <a:pos x="577" y="76"/>
                </a:cxn>
                <a:cxn ang="0">
                  <a:pos x="538" y="154"/>
                </a:cxn>
                <a:cxn ang="0">
                  <a:pos x="474" y="255"/>
                </a:cxn>
                <a:cxn ang="0">
                  <a:pos x="426" y="320"/>
                </a:cxn>
                <a:cxn ang="0">
                  <a:pos x="403" y="358"/>
                </a:cxn>
                <a:cxn ang="0">
                  <a:pos x="382" y="385"/>
                </a:cxn>
                <a:cxn ang="0">
                  <a:pos x="367" y="394"/>
                </a:cxn>
                <a:cxn ang="0">
                  <a:pos x="348" y="386"/>
                </a:cxn>
                <a:cxn ang="0">
                  <a:pos x="317" y="344"/>
                </a:cxn>
                <a:cxn ang="0">
                  <a:pos x="278" y="286"/>
                </a:cxn>
                <a:cxn ang="0">
                  <a:pos x="224" y="225"/>
                </a:cxn>
                <a:cxn ang="0">
                  <a:pos x="151" y="140"/>
                </a:cxn>
                <a:cxn ang="0">
                  <a:pos x="99" y="72"/>
                </a:cxn>
                <a:cxn ang="0">
                  <a:pos x="59" y="35"/>
                </a:cxn>
                <a:cxn ang="0">
                  <a:pos x="49" y="22"/>
                </a:cxn>
                <a:cxn ang="0">
                  <a:pos x="38" y="8"/>
                </a:cxn>
                <a:cxn ang="0">
                  <a:pos x="27" y="0"/>
                </a:cxn>
                <a:cxn ang="0">
                  <a:pos x="15" y="1"/>
                </a:cxn>
                <a:cxn ang="0">
                  <a:pos x="2" y="18"/>
                </a:cxn>
                <a:cxn ang="0">
                  <a:pos x="2" y="31"/>
                </a:cxn>
                <a:cxn ang="0">
                  <a:pos x="6" y="39"/>
                </a:cxn>
                <a:cxn ang="0">
                  <a:pos x="122" y="178"/>
                </a:cxn>
                <a:cxn ang="0">
                  <a:pos x="182" y="247"/>
                </a:cxn>
                <a:cxn ang="0">
                  <a:pos x="246" y="319"/>
                </a:cxn>
                <a:cxn ang="0">
                  <a:pos x="266" y="352"/>
                </a:cxn>
                <a:cxn ang="0">
                  <a:pos x="287" y="387"/>
                </a:cxn>
                <a:cxn ang="0">
                  <a:pos x="326" y="430"/>
                </a:cxn>
                <a:cxn ang="0">
                  <a:pos x="346" y="446"/>
                </a:cxn>
                <a:cxn ang="0">
                  <a:pos x="359" y="449"/>
                </a:cxn>
                <a:cxn ang="0">
                  <a:pos x="375" y="441"/>
                </a:cxn>
                <a:cxn ang="0">
                  <a:pos x="392" y="438"/>
                </a:cxn>
                <a:cxn ang="0">
                  <a:pos x="401" y="430"/>
                </a:cxn>
                <a:cxn ang="0">
                  <a:pos x="411" y="419"/>
                </a:cxn>
                <a:cxn ang="0">
                  <a:pos x="435" y="390"/>
                </a:cxn>
                <a:cxn ang="0">
                  <a:pos x="499" y="301"/>
                </a:cxn>
                <a:cxn ang="0">
                  <a:pos x="535" y="243"/>
                </a:cxn>
                <a:cxn ang="0">
                  <a:pos x="606" y="124"/>
                </a:cxn>
                <a:cxn ang="0">
                  <a:pos x="631" y="60"/>
                </a:cxn>
                <a:cxn ang="0">
                  <a:pos x="631" y="50"/>
                </a:cxn>
                <a:cxn ang="0">
                  <a:pos x="626" y="39"/>
                </a:cxn>
                <a:cxn ang="0">
                  <a:pos x="606" y="31"/>
                </a:cxn>
                <a:cxn ang="0">
                  <a:pos x="594" y="35"/>
                </a:cxn>
                <a:cxn ang="0">
                  <a:pos x="586" y="48"/>
                </a:cxn>
              </a:cxnLst>
              <a:rect l="0" t="0" r="r" b="b"/>
              <a:pathLst>
                <a:path w="631" h="449">
                  <a:moveTo>
                    <a:pt x="586" y="48"/>
                  </a:moveTo>
                  <a:lnTo>
                    <a:pt x="586" y="48"/>
                  </a:lnTo>
                  <a:lnTo>
                    <a:pt x="577" y="76"/>
                  </a:lnTo>
                  <a:lnTo>
                    <a:pt x="567" y="102"/>
                  </a:lnTo>
                  <a:lnTo>
                    <a:pt x="552" y="130"/>
                  </a:lnTo>
                  <a:lnTo>
                    <a:pt x="538" y="154"/>
                  </a:lnTo>
                  <a:lnTo>
                    <a:pt x="507" y="205"/>
                  </a:lnTo>
                  <a:lnTo>
                    <a:pt x="474" y="255"/>
                  </a:lnTo>
                  <a:lnTo>
                    <a:pt x="474" y="255"/>
                  </a:lnTo>
                  <a:lnTo>
                    <a:pt x="463" y="272"/>
                  </a:lnTo>
                  <a:lnTo>
                    <a:pt x="452" y="288"/>
                  </a:lnTo>
                  <a:lnTo>
                    <a:pt x="426" y="320"/>
                  </a:lnTo>
                  <a:lnTo>
                    <a:pt x="426" y="320"/>
                  </a:lnTo>
                  <a:lnTo>
                    <a:pt x="415" y="337"/>
                  </a:lnTo>
                  <a:lnTo>
                    <a:pt x="403" y="358"/>
                  </a:lnTo>
                  <a:lnTo>
                    <a:pt x="397" y="369"/>
                  </a:lnTo>
                  <a:lnTo>
                    <a:pt x="389" y="378"/>
                  </a:lnTo>
                  <a:lnTo>
                    <a:pt x="382" y="385"/>
                  </a:lnTo>
                  <a:lnTo>
                    <a:pt x="375" y="390"/>
                  </a:lnTo>
                  <a:lnTo>
                    <a:pt x="375" y="390"/>
                  </a:lnTo>
                  <a:lnTo>
                    <a:pt x="367" y="394"/>
                  </a:lnTo>
                  <a:lnTo>
                    <a:pt x="361" y="399"/>
                  </a:lnTo>
                  <a:lnTo>
                    <a:pt x="361" y="399"/>
                  </a:lnTo>
                  <a:lnTo>
                    <a:pt x="348" y="386"/>
                  </a:lnTo>
                  <a:lnTo>
                    <a:pt x="338" y="373"/>
                  </a:lnTo>
                  <a:lnTo>
                    <a:pt x="327" y="358"/>
                  </a:lnTo>
                  <a:lnTo>
                    <a:pt x="317" y="344"/>
                  </a:lnTo>
                  <a:lnTo>
                    <a:pt x="299" y="315"/>
                  </a:lnTo>
                  <a:lnTo>
                    <a:pt x="278" y="286"/>
                  </a:lnTo>
                  <a:lnTo>
                    <a:pt x="278" y="286"/>
                  </a:lnTo>
                  <a:lnTo>
                    <a:pt x="261" y="266"/>
                  </a:lnTo>
                  <a:lnTo>
                    <a:pt x="242" y="246"/>
                  </a:lnTo>
                  <a:lnTo>
                    <a:pt x="224" y="225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151" y="140"/>
                  </a:lnTo>
                  <a:lnTo>
                    <a:pt x="125" y="106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89" y="60"/>
                  </a:lnTo>
                  <a:lnTo>
                    <a:pt x="82" y="52"/>
                  </a:lnTo>
                  <a:lnTo>
                    <a:pt x="59" y="35"/>
                  </a:lnTo>
                  <a:lnTo>
                    <a:pt x="59" y="35"/>
                  </a:lnTo>
                  <a:lnTo>
                    <a:pt x="54" y="29"/>
                  </a:lnTo>
                  <a:lnTo>
                    <a:pt x="49" y="22"/>
                  </a:lnTo>
                  <a:lnTo>
                    <a:pt x="44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8" y="7"/>
                  </a:lnTo>
                  <a:lnTo>
                    <a:pt x="3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3" y="35"/>
                  </a:lnTo>
                  <a:lnTo>
                    <a:pt x="6" y="39"/>
                  </a:lnTo>
                  <a:lnTo>
                    <a:pt x="6" y="39"/>
                  </a:lnTo>
                  <a:lnTo>
                    <a:pt x="44" y="84"/>
                  </a:lnTo>
                  <a:lnTo>
                    <a:pt x="83" y="130"/>
                  </a:lnTo>
                  <a:lnTo>
                    <a:pt x="122" y="178"/>
                  </a:lnTo>
                  <a:lnTo>
                    <a:pt x="161" y="224"/>
                  </a:lnTo>
                  <a:lnTo>
                    <a:pt x="161" y="224"/>
                  </a:lnTo>
                  <a:lnTo>
                    <a:pt x="182" y="247"/>
                  </a:lnTo>
                  <a:lnTo>
                    <a:pt x="204" y="271"/>
                  </a:lnTo>
                  <a:lnTo>
                    <a:pt x="225" y="294"/>
                  </a:lnTo>
                  <a:lnTo>
                    <a:pt x="246" y="319"/>
                  </a:lnTo>
                  <a:lnTo>
                    <a:pt x="246" y="319"/>
                  </a:lnTo>
                  <a:lnTo>
                    <a:pt x="257" y="335"/>
                  </a:lnTo>
                  <a:lnTo>
                    <a:pt x="266" y="352"/>
                  </a:lnTo>
                  <a:lnTo>
                    <a:pt x="276" y="370"/>
                  </a:lnTo>
                  <a:lnTo>
                    <a:pt x="287" y="387"/>
                  </a:lnTo>
                  <a:lnTo>
                    <a:pt x="287" y="387"/>
                  </a:lnTo>
                  <a:lnTo>
                    <a:pt x="299" y="403"/>
                  </a:lnTo>
                  <a:lnTo>
                    <a:pt x="312" y="417"/>
                  </a:lnTo>
                  <a:lnTo>
                    <a:pt x="326" y="430"/>
                  </a:lnTo>
                  <a:lnTo>
                    <a:pt x="341" y="443"/>
                  </a:lnTo>
                  <a:lnTo>
                    <a:pt x="341" y="443"/>
                  </a:lnTo>
                  <a:lnTo>
                    <a:pt x="346" y="446"/>
                  </a:lnTo>
                  <a:lnTo>
                    <a:pt x="350" y="447"/>
                  </a:lnTo>
                  <a:lnTo>
                    <a:pt x="355" y="449"/>
                  </a:lnTo>
                  <a:lnTo>
                    <a:pt x="359" y="449"/>
                  </a:lnTo>
                  <a:lnTo>
                    <a:pt x="363" y="447"/>
                  </a:lnTo>
                  <a:lnTo>
                    <a:pt x="368" y="446"/>
                  </a:lnTo>
                  <a:lnTo>
                    <a:pt x="375" y="441"/>
                  </a:lnTo>
                  <a:lnTo>
                    <a:pt x="375" y="441"/>
                  </a:lnTo>
                  <a:lnTo>
                    <a:pt x="384" y="441"/>
                  </a:lnTo>
                  <a:lnTo>
                    <a:pt x="392" y="438"/>
                  </a:lnTo>
                  <a:lnTo>
                    <a:pt x="395" y="437"/>
                  </a:lnTo>
                  <a:lnTo>
                    <a:pt x="398" y="433"/>
                  </a:lnTo>
                  <a:lnTo>
                    <a:pt x="401" y="430"/>
                  </a:lnTo>
                  <a:lnTo>
                    <a:pt x="402" y="425"/>
                  </a:lnTo>
                  <a:lnTo>
                    <a:pt x="402" y="425"/>
                  </a:lnTo>
                  <a:lnTo>
                    <a:pt x="411" y="419"/>
                  </a:lnTo>
                  <a:lnTo>
                    <a:pt x="419" y="409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67" y="347"/>
                  </a:lnTo>
                  <a:lnTo>
                    <a:pt x="484" y="324"/>
                  </a:lnTo>
                  <a:lnTo>
                    <a:pt x="499" y="301"/>
                  </a:lnTo>
                  <a:lnTo>
                    <a:pt x="499" y="301"/>
                  </a:lnTo>
                  <a:lnTo>
                    <a:pt x="517" y="272"/>
                  </a:lnTo>
                  <a:lnTo>
                    <a:pt x="535" y="243"/>
                  </a:lnTo>
                  <a:lnTo>
                    <a:pt x="573" y="184"/>
                  </a:lnTo>
                  <a:lnTo>
                    <a:pt x="590" y="154"/>
                  </a:lnTo>
                  <a:lnTo>
                    <a:pt x="606" y="124"/>
                  </a:lnTo>
                  <a:lnTo>
                    <a:pt x="620" y="93"/>
                  </a:lnTo>
                  <a:lnTo>
                    <a:pt x="626" y="76"/>
                  </a:lnTo>
                  <a:lnTo>
                    <a:pt x="631" y="60"/>
                  </a:lnTo>
                  <a:lnTo>
                    <a:pt x="631" y="60"/>
                  </a:lnTo>
                  <a:lnTo>
                    <a:pt x="631" y="55"/>
                  </a:lnTo>
                  <a:lnTo>
                    <a:pt x="631" y="50"/>
                  </a:lnTo>
                  <a:lnTo>
                    <a:pt x="630" y="46"/>
                  </a:lnTo>
                  <a:lnTo>
                    <a:pt x="628" y="42"/>
                  </a:lnTo>
                  <a:lnTo>
                    <a:pt x="626" y="39"/>
                  </a:lnTo>
                  <a:lnTo>
                    <a:pt x="622" y="37"/>
                  </a:lnTo>
                  <a:lnTo>
                    <a:pt x="614" y="33"/>
                  </a:lnTo>
                  <a:lnTo>
                    <a:pt x="606" y="31"/>
                  </a:lnTo>
                  <a:lnTo>
                    <a:pt x="602" y="33"/>
                  </a:lnTo>
                  <a:lnTo>
                    <a:pt x="598" y="34"/>
                  </a:lnTo>
                  <a:lnTo>
                    <a:pt x="594" y="35"/>
                  </a:lnTo>
                  <a:lnTo>
                    <a:pt x="590" y="39"/>
                  </a:lnTo>
                  <a:lnTo>
                    <a:pt x="588" y="43"/>
                  </a:lnTo>
                  <a:lnTo>
                    <a:pt x="586" y="48"/>
                  </a:lnTo>
                  <a:lnTo>
                    <a:pt x="586" y="4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6302235" y="3892906"/>
            <a:ext cx="633577" cy="810904"/>
            <a:chOff x="6256338" y="4065588"/>
            <a:chExt cx="544513" cy="696913"/>
          </a:xfrm>
          <a:solidFill>
            <a:srgbClr val="414042"/>
          </a:solidFill>
        </p:grpSpPr>
        <p:sp>
          <p:nvSpPr>
            <p:cNvPr id="280" name="Freeform 576"/>
            <p:cNvSpPr/>
            <p:nvPr/>
          </p:nvSpPr>
          <p:spPr bwMode="auto">
            <a:xfrm>
              <a:off x="6296026" y="4081463"/>
              <a:ext cx="69850" cy="96838"/>
            </a:xfrm>
            <a:custGeom>
              <a:avLst/>
              <a:gdLst/>
              <a:ahLst/>
              <a:cxnLst>
                <a:cxn ang="0">
                  <a:pos x="126" y="1"/>
                </a:cxn>
                <a:cxn ang="0">
                  <a:pos x="121" y="7"/>
                </a:cxn>
                <a:cxn ang="0">
                  <a:pos x="121" y="7"/>
                </a:cxn>
                <a:cxn ang="0">
                  <a:pos x="120" y="9"/>
                </a:cxn>
                <a:cxn ang="0">
                  <a:pos x="120" y="9"/>
                </a:cxn>
                <a:cxn ang="0">
                  <a:pos x="111" y="19"/>
                </a:cxn>
                <a:cxn ang="0">
                  <a:pos x="104" y="29"/>
                </a:cxn>
                <a:cxn ang="0">
                  <a:pos x="90" y="51"/>
                </a:cxn>
                <a:cxn ang="0">
                  <a:pos x="75" y="73"/>
                </a:cxn>
                <a:cxn ang="0">
                  <a:pos x="67" y="83"/>
                </a:cxn>
                <a:cxn ang="0">
                  <a:pos x="59" y="94"/>
                </a:cxn>
                <a:cxn ang="0">
                  <a:pos x="59" y="94"/>
                </a:cxn>
                <a:cxn ang="0">
                  <a:pos x="42" y="113"/>
                </a:cxn>
                <a:cxn ang="0">
                  <a:pos x="25" y="132"/>
                </a:cxn>
                <a:cxn ang="0">
                  <a:pos x="18" y="142"/>
                </a:cxn>
                <a:cxn ang="0">
                  <a:pos x="11" y="153"/>
                </a:cxn>
                <a:cxn ang="0">
                  <a:pos x="5" y="163"/>
                </a:cxn>
                <a:cxn ang="0">
                  <a:pos x="0" y="176"/>
                </a:cxn>
                <a:cxn ang="0">
                  <a:pos x="0" y="176"/>
                </a:cxn>
                <a:cxn ang="0">
                  <a:pos x="0" y="178"/>
                </a:cxn>
                <a:cxn ang="0">
                  <a:pos x="2" y="179"/>
                </a:cxn>
                <a:cxn ang="0">
                  <a:pos x="3" y="181"/>
                </a:cxn>
                <a:cxn ang="0">
                  <a:pos x="4" y="181"/>
                </a:cxn>
                <a:cxn ang="0">
                  <a:pos x="6" y="181"/>
                </a:cxn>
                <a:cxn ang="0">
                  <a:pos x="8" y="181"/>
                </a:cxn>
                <a:cxn ang="0">
                  <a:pos x="9" y="180"/>
                </a:cxn>
                <a:cxn ang="0">
                  <a:pos x="10" y="178"/>
                </a:cxn>
                <a:cxn ang="0">
                  <a:pos x="10" y="178"/>
                </a:cxn>
                <a:cxn ang="0">
                  <a:pos x="15" y="165"/>
                </a:cxn>
                <a:cxn ang="0">
                  <a:pos x="20" y="154"/>
                </a:cxn>
                <a:cxn ang="0">
                  <a:pos x="28" y="143"/>
                </a:cxn>
                <a:cxn ang="0">
                  <a:pos x="37" y="133"/>
                </a:cxn>
                <a:cxn ang="0">
                  <a:pos x="54" y="113"/>
                </a:cxn>
                <a:cxn ang="0">
                  <a:pos x="71" y="94"/>
                </a:cxn>
                <a:cxn ang="0">
                  <a:pos x="71" y="94"/>
                </a:cxn>
                <a:cxn ang="0">
                  <a:pos x="79" y="83"/>
                </a:cxn>
                <a:cxn ang="0">
                  <a:pos x="88" y="73"/>
                </a:cxn>
                <a:cxn ang="0">
                  <a:pos x="101" y="51"/>
                </a:cxn>
                <a:cxn ang="0">
                  <a:pos x="116" y="29"/>
                </a:cxn>
                <a:cxn ang="0">
                  <a:pos x="124" y="19"/>
                </a:cxn>
                <a:cxn ang="0">
                  <a:pos x="132" y="9"/>
                </a:cxn>
                <a:cxn ang="0">
                  <a:pos x="132" y="9"/>
                </a:cxn>
                <a:cxn ang="0">
                  <a:pos x="133" y="7"/>
                </a:cxn>
                <a:cxn ang="0">
                  <a:pos x="133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9" y="0"/>
                </a:cxn>
                <a:cxn ang="0">
                  <a:pos x="127" y="0"/>
                </a:cxn>
                <a:cxn ang="0">
                  <a:pos x="126" y="1"/>
                </a:cxn>
                <a:cxn ang="0">
                  <a:pos x="126" y="1"/>
                </a:cxn>
              </a:cxnLst>
              <a:rect l="0" t="0" r="r" b="b"/>
              <a:pathLst>
                <a:path w="133" h="181">
                  <a:moveTo>
                    <a:pt x="126" y="1"/>
                  </a:moveTo>
                  <a:lnTo>
                    <a:pt x="121" y="7"/>
                  </a:lnTo>
                  <a:lnTo>
                    <a:pt x="121" y="7"/>
                  </a:lnTo>
                  <a:lnTo>
                    <a:pt x="120" y="9"/>
                  </a:lnTo>
                  <a:lnTo>
                    <a:pt x="120" y="9"/>
                  </a:lnTo>
                  <a:lnTo>
                    <a:pt x="111" y="19"/>
                  </a:lnTo>
                  <a:lnTo>
                    <a:pt x="104" y="29"/>
                  </a:lnTo>
                  <a:lnTo>
                    <a:pt x="90" y="51"/>
                  </a:lnTo>
                  <a:lnTo>
                    <a:pt x="75" y="73"/>
                  </a:lnTo>
                  <a:lnTo>
                    <a:pt x="67" y="83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42" y="113"/>
                  </a:lnTo>
                  <a:lnTo>
                    <a:pt x="25" y="132"/>
                  </a:lnTo>
                  <a:lnTo>
                    <a:pt x="18" y="142"/>
                  </a:lnTo>
                  <a:lnTo>
                    <a:pt x="11" y="153"/>
                  </a:lnTo>
                  <a:lnTo>
                    <a:pt x="5" y="163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8"/>
                  </a:lnTo>
                  <a:lnTo>
                    <a:pt x="2" y="179"/>
                  </a:lnTo>
                  <a:lnTo>
                    <a:pt x="3" y="181"/>
                  </a:lnTo>
                  <a:lnTo>
                    <a:pt x="4" y="181"/>
                  </a:lnTo>
                  <a:lnTo>
                    <a:pt x="6" y="181"/>
                  </a:lnTo>
                  <a:lnTo>
                    <a:pt x="8" y="181"/>
                  </a:lnTo>
                  <a:lnTo>
                    <a:pt x="9" y="180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5" y="165"/>
                  </a:lnTo>
                  <a:lnTo>
                    <a:pt x="20" y="154"/>
                  </a:lnTo>
                  <a:lnTo>
                    <a:pt x="28" y="143"/>
                  </a:lnTo>
                  <a:lnTo>
                    <a:pt x="37" y="133"/>
                  </a:lnTo>
                  <a:lnTo>
                    <a:pt x="54" y="113"/>
                  </a:lnTo>
                  <a:lnTo>
                    <a:pt x="71" y="94"/>
                  </a:lnTo>
                  <a:lnTo>
                    <a:pt x="71" y="94"/>
                  </a:lnTo>
                  <a:lnTo>
                    <a:pt x="79" y="83"/>
                  </a:lnTo>
                  <a:lnTo>
                    <a:pt x="88" y="73"/>
                  </a:lnTo>
                  <a:lnTo>
                    <a:pt x="101" y="51"/>
                  </a:lnTo>
                  <a:lnTo>
                    <a:pt x="116" y="29"/>
                  </a:lnTo>
                  <a:lnTo>
                    <a:pt x="124" y="19"/>
                  </a:lnTo>
                  <a:lnTo>
                    <a:pt x="132" y="9"/>
                  </a:lnTo>
                  <a:lnTo>
                    <a:pt x="132" y="9"/>
                  </a:lnTo>
                  <a:lnTo>
                    <a:pt x="133" y="7"/>
                  </a:lnTo>
                  <a:lnTo>
                    <a:pt x="133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6" y="1"/>
                  </a:lnTo>
                  <a:lnTo>
                    <a:pt x="12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1" name="Freeform 577"/>
            <p:cNvSpPr/>
            <p:nvPr/>
          </p:nvSpPr>
          <p:spPr bwMode="auto">
            <a:xfrm>
              <a:off x="6296026" y="4162425"/>
              <a:ext cx="42863" cy="76200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73" y="2"/>
                </a:cxn>
                <a:cxn ang="0">
                  <a:pos x="64" y="18"/>
                </a:cxn>
                <a:cxn ang="0">
                  <a:pos x="53" y="35"/>
                </a:cxn>
                <a:cxn ang="0">
                  <a:pos x="34" y="68"/>
                </a:cxn>
                <a:cxn ang="0">
                  <a:pos x="24" y="85"/>
                </a:cxn>
                <a:cxn ang="0">
                  <a:pos x="15" y="101"/>
                </a:cxn>
                <a:cxn ang="0">
                  <a:pos x="7" y="119"/>
                </a:cxn>
                <a:cxn ang="0">
                  <a:pos x="0" y="137"/>
                </a:cxn>
                <a:cxn ang="0">
                  <a:pos x="0" y="137"/>
                </a:cxn>
                <a:cxn ang="0">
                  <a:pos x="0" y="139"/>
                </a:cxn>
                <a:cxn ang="0">
                  <a:pos x="2" y="140"/>
                </a:cxn>
                <a:cxn ang="0">
                  <a:pos x="3" y="142"/>
                </a:cxn>
                <a:cxn ang="0">
                  <a:pos x="4" y="142"/>
                </a:cxn>
                <a:cxn ang="0">
                  <a:pos x="6" y="143"/>
                </a:cxn>
                <a:cxn ang="0">
                  <a:pos x="8" y="142"/>
                </a:cxn>
                <a:cxn ang="0">
                  <a:pos x="9" y="141"/>
                </a:cxn>
                <a:cxn ang="0">
                  <a:pos x="10" y="139"/>
                </a:cxn>
                <a:cxn ang="0">
                  <a:pos x="10" y="139"/>
                </a:cxn>
                <a:cxn ang="0">
                  <a:pos x="13" y="130"/>
                </a:cxn>
                <a:cxn ang="0">
                  <a:pos x="17" y="121"/>
                </a:cxn>
                <a:cxn ang="0">
                  <a:pos x="25" y="104"/>
                </a:cxn>
                <a:cxn ang="0">
                  <a:pos x="35" y="87"/>
                </a:cxn>
                <a:cxn ang="0">
                  <a:pos x="44" y="70"/>
                </a:cxn>
                <a:cxn ang="0">
                  <a:pos x="44" y="70"/>
                </a:cxn>
                <a:cxn ang="0">
                  <a:pos x="52" y="54"/>
                </a:cxn>
                <a:cxn ang="0">
                  <a:pos x="63" y="38"/>
                </a:cxn>
                <a:cxn ang="0">
                  <a:pos x="72" y="23"/>
                </a:cxn>
                <a:cxn ang="0">
                  <a:pos x="80" y="7"/>
                </a:cxn>
                <a:cxn ang="0">
                  <a:pos x="80" y="7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2"/>
                </a:cxn>
                <a:cxn ang="0">
                  <a:pos x="79" y="1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4" y="1"/>
                </a:cxn>
                <a:cxn ang="0">
                  <a:pos x="73" y="2"/>
                </a:cxn>
                <a:cxn ang="0">
                  <a:pos x="73" y="2"/>
                </a:cxn>
              </a:cxnLst>
              <a:rect l="0" t="0" r="r" b="b"/>
              <a:pathLst>
                <a:path w="81" h="143">
                  <a:moveTo>
                    <a:pt x="73" y="2"/>
                  </a:moveTo>
                  <a:lnTo>
                    <a:pt x="73" y="2"/>
                  </a:lnTo>
                  <a:lnTo>
                    <a:pt x="64" y="18"/>
                  </a:lnTo>
                  <a:lnTo>
                    <a:pt x="53" y="35"/>
                  </a:lnTo>
                  <a:lnTo>
                    <a:pt x="34" y="68"/>
                  </a:lnTo>
                  <a:lnTo>
                    <a:pt x="24" y="85"/>
                  </a:lnTo>
                  <a:lnTo>
                    <a:pt x="15" y="101"/>
                  </a:lnTo>
                  <a:lnTo>
                    <a:pt x="7" y="119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39"/>
                  </a:lnTo>
                  <a:lnTo>
                    <a:pt x="2" y="140"/>
                  </a:lnTo>
                  <a:lnTo>
                    <a:pt x="3" y="142"/>
                  </a:lnTo>
                  <a:lnTo>
                    <a:pt x="4" y="142"/>
                  </a:lnTo>
                  <a:lnTo>
                    <a:pt x="6" y="143"/>
                  </a:lnTo>
                  <a:lnTo>
                    <a:pt x="8" y="142"/>
                  </a:lnTo>
                  <a:lnTo>
                    <a:pt x="9" y="141"/>
                  </a:lnTo>
                  <a:lnTo>
                    <a:pt x="10" y="139"/>
                  </a:lnTo>
                  <a:lnTo>
                    <a:pt x="10" y="139"/>
                  </a:lnTo>
                  <a:lnTo>
                    <a:pt x="13" y="130"/>
                  </a:lnTo>
                  <a:lnTo>
                    <a:pt x="17" y="121"/>
                  </a:lnTo>
                  <a:lnTo>
                    <a:pt x="25" y="104"/>
                  </a:lnTo>
                  <a:lnTo>
                    <a:pt x="35" y="87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52" y="54"/>
                  </a:lnTo>
                  <a:lnTo>
                    <a:pt x="63" y="38"/>
                  </a:lnTo>
                  <a:lnTo>
                    <a:pt x="72" y="23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2"/>
                  </a:lnTo>
                  <a:lnTo>
                    <a:pt x="79" y="1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4" y="1"/>
                  </a:lnTo>
                  <a:lnTo>
                    <a:pt x="73" y="2"/>
                  </a:lnTo>
                  <a:lnTo>
                    <a:pt x="7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2" name="Freeform 578"/>
            <p:cNvSpPr/>
            <p:nvPr/>
          </p:nvSpPr>
          <p:spPr bwMode="auto">
            <a:xfrm>
              <a:off x="6296026" y="4216400"/>
              <a:ext cx="42863" cy="69850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73" y="2"/>
                </a:cxn>
                <a:cxn ang="0">
                  <a:pos x="54" y="32"/>
                </a:cxn>
                <a:cxn ang="0">
                  <a:pos x="36" y="64"/>
                </a:cxn>
                <a:cxn ang="0">
                  <a:pos x="17" y="94"/>
                </a:cxn>
                <a:cxn ang="0">
                  <a:pos x="9" y="110"/>
                </a:cxn>
                <a:cxn ang="0">
                  <a:pos x="2" y="126"/>
                </a:cxn>
                <a:cxn ang="0">
                  <a:pos x="2" y="126"/>
                </a:cxn>
                <a:cxn ang="0">
                  <a:pos x="0" y="128"/>
                </a:cxn>
                <a:cxn ang="0">
                  <a:pos x="2" y="130"/>
                </a:cxn>
                <a:cxn ang="0">
                  <a:pos x="4" y="132"/>
                </a:cxn>
                <a:cxn ang="0">
                  <a:pos x="5" y="133"/>
                </a:cxn>
                <a:cxn ang="0">
                  <a:pos x="7" y="133"/>
                </a:cxn>
                <a:cxn ang="0">
                  <a:pos x="8" y="132"/>
                </a:cxn>
                <a:cxn ang="0">
                  <a:pos x="10" y="131"/>
                </a:cxn>
                <a:cxn ang="0">
                  <a:pos x="10" y="131"/>
                </a:cxn>
                <a:cxn ang="0">
                  <a:pos x="17" y="114"/>
                </a:cxn>
                <a:cxn ang="0">
                  <a:pos x="25" y="99"/>
                </a:cxn>
                <a:cxn ang="0">
                  <a:pos x="44" y="68"/>
                </a:cxn>
                <a:cxn ang="0">
                  <a:pos x="63" y="38"/>
                </a:cxn>
                <a:cxn ang="0">
                  <a:pos x="80" y="7"/>
                </a:cxn>
                <a:cxn ang="0">
                  <a:pos x="80" y="7"/>
                </a:cxn>
                <a:cxn ang="0">
                  <a:pos x="81" y="4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3" y="2"/>
                </a:cxn>
                <a:cxn ang="0">
                  <a:pos x="73" y="2"/>
                </a:cxn>
              </a:cxnLst>
              <a:rect l="0" t="0" r="r" b="b"/>
              <a:pathLst>
                <a:path w="81" h="133">
                  <a:moveTo>
                    <a:pt x="73" y="2"/>
                  </a:moveTo>
                  <a:lnTo>
                    <a:pt x="73" y="2"/>
                  </a:lnTo>
                  <a:lnTo>
                    <a:pt x="54" y="32"/>
                  </a:lnTo>
                  <a:lnTo>
                    <a:pt x="36" y="64"/>
                  </a:lnTo>
                  <a:lnTo>
                    <a:pt x="17" y="94"/>
                  </a:lnTo>
                  <a:lnTo>
                    <a:pt x="9" y="110"/>
                  </a:lnTo>
                  <a:lnTo>
                    <a:pt x="2" y="126"/>
                  </a:lnTo>
                  <a:lnTo>
                    <a:pt x="2" y="126"/>
                  </a:lnTo>
                  <a:lnTo>
                    <a:pt x="0" y="128"/>
                  </a:lnTo>
                  <a:lnTo>
                    <a:pt x="2" y="130"/>
                  </a:lnTo>
                  <a:lnTo>
                    <a:pt x="4" y="132"/>
                  </a:lnTo>
                  <a:lnTo>
                    <a:pt x="5" y="133"/>
                  </a:lnTo>
                  <a:lnTo>
                    <a:pt x="7" y="133"/>
                  </a:lnTo>
                  <a:lnTo>
                    <a:pt x="8" y="132"/>
                  </a:lnTo>
                  <a:lnTo>
                    <a:pt x="10" y="131"/>
                  </a:lnTo>
                  <a:lnTo>
                    <a:pt x="10" y="131"/>
                  </a:lnTo>
                  <a:lnTo>
                    <a:pt x="17" y="114"/>
                  </a:lnTo>
                  <a:lnTo>
                    <a:pt x="25" y="99"/>
                  </a:lnTo>
                  <a:lnTo>
                    <a:pt x="44" y="68"/>
                  </a:lnTo>
                  <a:lnTo>
                    <a:pt x="63" y="38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1" y="4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3" y="2"/>
                  </a:lnTo>
                  <a:lnTo>
                    <a:pt x="7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3" name="Freeform 579"/>
            <p:cNvSpPr/>
            <p:nvPr/>
          </p:nvSpPr>
          <p:spPr bwMode="auto">
            <a:xfrm>
              <a:off x="6288088" y="4273550"/>
              <a:ext cx="41275" cy="60325"/>
            </a:xfrm>
            <a:custGeom>
              <a:avLst/>
              <a:gdLst/>
              <a:ahLst/>
              <a:cxnLst>
                <a:cxn ang="0">
                  <a:pos x="67" y="2"/>
                </a:cxn>
                <a:cxn ang="0">
                  <a:pos x="67" y="2"/>
                </a:cxn>
                <a:cxn ang="0">
                  <a:pos x="53" y="30"/>
                </a:cxn>
                <a:cxn ang="0">
                  <a:pos x="36" y="56"/>
                </a:cxn>
                <a:cxn ang="0">
                  <a:pos x="19" y="82"/>
                </a:cxn>
                <a:cxn ang="0">
                  <a:pos x="1" y="107"/>
                </a:cxn>
                <a:cxn ang="0">
                  <a:pos x="1" y="107"/>
                </a:cxn>
                <a:cxn ang="0">
                  <a:pos x="0" y="109"/>
                </a:cxn>
                <a:cxn ang="0">
                  <a:pos x="0" y="111"/>
                </a:cxn>
                <a:cxn ang="0">
                  <a:pos x="1" y="112"/>
                </a:cxn>
                <a:cxn ang="0">
                  <a:pos x="2" y="113"/>
                </a:cxn>
                <a:cxn ang="0">
                  <a:pos x="6" y="114"/>
                </a:cxn>
                <a:cxn ang="0">
                  <a:pos x="7" y="113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27" y="86"/>
                </a:cxn>
                <a:cxn ang="0">
                  <a:pos x="45" y="61"/>
                </a:cxn>
                <a:cxn ang="0">
                  <a:pos x="61" y="34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7" y="5"/>
                </a:cxn>
                <a:cxn ang="0">
                  <a:pos x="76" y="3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3" y="0"/>
                </a:cxn>
                <a:cxn ang="0">
                  <a:pos x="70" y="0"/>
                </a:cxn>
                <a:cxn ang="0">
                  <a:pos x="68" y="1"/>
                </a:cxn>
                <a:cxn ang="0">
                  <a:pos x="67" y="2"/>
                </a:cxn>
                <a:cxn ang="0">
                  <a:pos x="67" y="2"/>
                </a:cxn>
              </a:cxnLst>
              <a:rect l="0" t="0" r="r" b="b"/>
              <a:pathLst>
                <a:path w="77" h="114">
                  <a:moveTo>
                    <a:pt x="67" y="2"/>
                  </a:moveTo>
                  <a:lnTo>
                    <a:pt x="67" y="2"/>
                  </a:lnTo>
                  <a:lnTo>
                    <a:pt x="53" y="30"/>
                  </a:lnTo>
                  <a:lnTo>
                    <a:pt x="36" y="56"/>
                  </a:lnTo>
                  <a:lnTo>
                    <a:pt x="19" y="82"/>
                  </a:lnTo>
                  <a:lnTo>
                    <a:pt x="1" y="107"/>
                  </a:lnTo>
                  <a:lnTo>
                    <a:pt x="1" y="10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1" y="112"/>
                  </a:lnTo>
                  <a:lnTo>
                    <a:pt x="2" y="113"/>
                  </a:lnTo>
                  <a:lnTo>
                    <a:pt x="6" y="114"/>
                  </a:lnTo>
                  <a:lnTo>
                    <a:pt x="7" y="113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27" y="86"/>
                  </a:lnTo>
                  <a:lnTo>
                    <a:pt x="45" y="61"/>
                  </a:lnTo>
                  <a:lnTo>
                    <a:pt x="61" y="34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7" y="5"/>
                  </a:lnTo>
                  <a:lnTo>
                    <a:pt x="76" y="3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6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4" name="Freeform 580"/>
            <p:cNvSpPr/>
            <p:nvPr/>
          </p:nvSpPr>
          <p:spPr bwMode="auto">
            <a:xfrm>
              <a:off x="6281738" y="4319588"/>
              <a:ext cx="49213" cy="69850"/>
            </a:xfrm>
            <a:custGeom>
              <a:avLst/>
              <a:gdLst/>
              <a:ahLst/>
              <a:cxnLst>
                <a:cxn ang="0">
                  <a:pos x="86" y="1"/>
                </a:cxn>
                <a:cxn ang="0">
                  <a:pos x="86" y="1"/>
                </a:cxn>
                <a:cxn ang="0">
                  <a:pos x="78" y="10"/>
                </a:cxn>
                <a:cxn ang="0">
                  <a:pos x="72" y="18"/>
                </a:cxn>
                <a:cxn ang="0">
                  <a:pos x="60" y="34"/>
                </a:cxn>
                <a:cxn ang="0">
                  <a:pos x="47" y="52"/>
                </a:cxn>
                <a:cxn ang="0">
                  <a:pos x="35" y="69"/>
                </a:cxn>
                <a:cxn ang="0">
                  <a:pos x="35" y="69"/>
                </a:cxn>
                <a:cxn ang="0">
                  <a:pos x="23" y="82"/>
                </a:cxn>
                <a:cxn ang="0">
                  <a:pos x="14" y="97"/>
                </a:cxn>
                <a:cxn ang="0">
                  <a:pos x="6" y="111"/>
                </a:cxn>
                <a:cxn ang="0">
                  <a:pos x="2" y="118"/>
                </a:cxn>
                <a:cxn ang="0">
                  <a:pos x="0" y="127"/>
                </a:cxn>
                <a:cxn ang="0">
                  <a:pos x="0" y="127"/>
                </a:cxn>
                <a:cxn ang="0">
                  <a:pos x="0" y="129"/>
                </a:cxn>
                <a:cxn ang="0">
                  <a:pos x="0" y="131"/>
                </a:cxn>
                <a:cxn ang="0">
                  <a:pos x="1" y="132"/>
                </a:cxn>
                <a:cxn ang="0">
                  <a:pos x="3" y="133"/>
                </a:cxn>
                <a:cxn ang="0">
                  <a:pos x="5" y="133"/>
                </a:cxn>
                <a:cxn ang="0">
                  <a:pos x="6" y="133"/>
                </a:cxn>
                <a:cxn ang="0">
                  <a:pos x="8" y="132"/>
                </a:cxn>
                <a:cxn ang="0">
                  <a:pos x="9" y="130"/>
                </a:cxn>
                <a:cxn ang="0">
                  <a:pos x="9" y="130"/>
                </a:cxn>
                <a:cxn ang="0">
                  <a:pos x="12" y="120"/>
                </a:cxn>
                <a:cxn ang="0">
                  <a:pos x="15" y="111"/>
                </a:cxn>
                <a:cxn ang="0">
                  <a:pos x="20" y="103"/>
                </a:cxn>
                <a:cxn ang="0">
                  <a:pos x="25" y="96"/>
                </a:cxn>
                <a:cxn ang="0">
                  <a:pos x="38" y="80"/>
                </a:cxn>
                <a:cxn ang="0">
                  <a:pos x="50" y="65"/>
                </a:cxn>
                <a:cxn ang="0">
                  <a:pos x="50" y="65"/>
                </a:cxn>
                <a:cxn ang="0">
                  <a:pos x="61" y="51"/>
                </a:cxn>
                <a:cxn ang="0">
                  <a:pos x="70" y="35"/>
                </a:cxn>
                <a:cxn ang="0">
                  <a:pos x="80" y="22"/>
                </a:cxn>
                <a:cxn ang="0">
                  <a:pos x="93" y="7"/>
                </a:cxn>
                <a:cxn ang="0">
                  <a:pos x="93" y="7"/>
                </a:cxn>
                <a:cxn ang="0">
                  <a:pos x="94" y="6"/>
                </a:cxn>
                <a:cxn ang="0">
                  <a:pos x="94" y="4"/>
                </a:cxn>
                <a:cxn ang="0">
                  <a:pos x="94" y="2"/>
                </a:cxn>
                <a:cxn ang="0">
                  <a:pos x="93" y="1"/>
                </a:cxn>
                <a:cxn ang="0">
                  <a:pos x="91" y="0"/>
                </a:cxn>
                <a:cxn ang="0">
                  <a:pos x="90" y="0"/>
                </a:cxn>
                <a:cxn ang="0">
                  <a:pos x="88" y="0"/>
                </a:cxn>
                <a:cxn ang="0">
                  <a:pos x="86" y="1"/>
                </a:cxn>
                <a:cxn ang="0">
                  <a:pos x="86" y="1"/>
                </a:cxn>
              </a:cxnLst>
              <a:rect l="0" t="0" r="r" b="b"/>
              <a:pathLst>
                <a:path w="94" h="133">
                  <a:moveTo>
                    <a:pt x="86" y="1"/>
                  </a:moveTo>
                  <a:lnTo>
                    <a:pt x="86" y="1"/>
                  </a:lnTo>
                  <a:lnTo>
                    <a:pt x="78" y="10"/>
                  </a:lnTo>
                  <a:lnTo>
                    <a:pt x="72" y="18"/>
                  </a:lnTo>
                  <a:lnTo>
                    <a:pt x="60" y="34"/>
                  </a:lnTo>
                  <a:lnTo>
                    <a:pt x="47" y="5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23" y="82"/>
                  </a:lnTo>
                  <a:lnTo>
                    <a:pt x="14" y="97"/>
                  </a:lnTo>
                  <a:lnTo>
                    <a:pt x="6" y="111"/>
                  </a:lnTo>
                  <a:lnTo>
                    <a:pt x="2" y="118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9"/>
                  </a:lnTo>
                  <a:lnTo>
                    <a:pt x="0" y="131"/>
                  </a:lnTo>
                  <a:lnTo>
                    <a:pt x="1" y="132"/>
                  </a:lnTo>
                  <a:lnTo>
                    <a:pt x="3" y="133"/>
                  </a:lnTo>
                  <a:lnTo>
                    <a:pt x="5" y="133"/>
                  </a:lnTo>
                  <a:lnTo>
                    <a:pt x="6" y="133"/>
                  </a:lnTo>
                  <a:lnTo>
                    <a:pt x="8" y="132"/>
                  </a:lnTo>
                  <a:lnTo>
                    <a:pt x="9" y="130"/>
                  </a:lnTo>
                  <a:lnTo>
                    <a:pt x="9" y="130"/>
                  </a:lnTo>
                  <a:lnTo>
                    <a:pt x="12" y="120"/>
                  </a:lnTo>
                  <a:lnTo>
                    <a:pt x="15" y="111"/>
                  </a:lnTo>
                  <a:lnTo>
                    <a:pt x="20" y="103"/>
                  </a:lnTo>
                  <a:lnTo>
                    <a:pt x="25" y="96"/>
                  </a:lnTo>
                  <a:lnTo>
                    <a:pt x="38" y="80"/>
                  </a:lnTo>
                  <a:lnTo>
                    <a:pt x="50" y="65"/>
                  </a:lnTo>
                  <a:lnTo>
                    <a:pt x="50" y="65"/>
                  </a:lnTo>
                  <a:lnTo>
                    <a:pt x="61" y="51"/>
                  </a:lnTo>
                  <a:lnTo>
                    <a:pt x="70" y="35"/>
                  </a:lnTo>
                  <a:lnTo>
                    <a:pt x="80" y="22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94" y="6"/>
                  </a:lnTo>
                  <a:lnTo>
                    <a:pt x="94" y="4"/>
                  </a:lnTo>
                  <a:lnTo>
                    <a:pt x="94" y="2"/>
                  </a:lnTo>
                  <a:lnTo>
                    <a:pt x="93" y="1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6" y="1"/>
                  </a:lnTo>
                  <a:lnTo>
                    <a:pt x="8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5" name="Freeform 581"/>
            <p:cNvSpPr/>
            <p:nvPr/>
          </p:nvSpPr>
          <p:spPr bwMode="auto">
            <a:xfrm>
              <a:off x="6280151" y="4367213"/>
              <a:ext cx="39688" cy="65088"/>
            </a:xfrm>
            <a:custGeom>
              <a:avLst/>
              <a:gdLst/>
              <a:ahLst/>
              <a:cxnLst>
                <a:cxn ang="0">
                  <a:pos x="72" y="2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4" y="3"/>
                </a:cxn>
                <a:cxn ang="0">
                  <a:pos x="63" y="6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11"/>
                </a:cxn>
                <a:cxn ang="0">
                  <a:pos x="62" y="17"/>
                </a:cxn>
                <a:cxn ang="0">
                  <a:pos x="59" y="23"/>
                </a:cxn>
                <a:cxn ang="0">
                  <a:pos x="54" y="29"/>
                </a:cxn>
                <a:cxn ang="0">
                  <a:pos x="45" y="43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29" y="68"/>
                </a:cxn>
                <a:cxn ang="0">
                  <a:pos x="19" y="84"/>
                </a:cxn>
                <a:cxn ang="0">
                  <a:pos x="9" y="101"/>
                </a:cxn>
                <a:cxn ang="0">
                  <a:pos x="5" y="109"/>
                </a:cxn>
                <a:cxn ang="0">
                  <a:pos x="2" y="117"/>
                </a:cxn>
                <a:cxn ang="0">
                  <a:pos x="2" y="117"/>
                </a:cxn>
                <a:cxn ang="0">
                  <a:pos x="0" y="120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4"/>
                </a:cxn>
                <a:cxn ang="0">
                  <a:pos x="8" y="124"/>
                </a:cxn>
                <a:cxn ang="0">
                  <a:pos x="9" y="122"/>
                </a:cxn>
                <a:cxn ang="0">
                  <a:pos x="11" y="121"/>
                </a:cxn>
                <a:cxn ang="0">
                  <a:pos x="11" y="121"/>
                </a:cxn>
                <a:cxn ang="0">
                  <a:pos x="15" y="110"/>
                </a:cxn>
                <a:cxn ang="0">
                  <a:pos x="19" y="100"/>
                </a:cxn>
                <a:cxn ang="0">
                  <a:pos x="31" y="79"/>
                </a:cxn>
                <a:cxn ang="0">
                  <a:pos x="43" y="59"/>
                </a:cxn>
                <a:cxn ang="0">
                  <a:pos x="56" y="41"/>
                </a:cxn>
                <a:cxn ang="0">
                  <a:pos x="56" y="41"/>
                </a:cxn>
                <a:cxn ang="0">
                  <a:pos x="62" y="34"/>
                </a:cxn>
                <a:cxn ang="0">
                  <a:pos x="69" y="23"/>
                </a:cxn>
                <a:cxn ang="0">
                  <a:pos x="71" y="18"/>
                </a:cxn>
                <a:cxn ang="0">
                  <a:pos x="72" y="13"/>
                </a:cxn>
                <a:cxn ang="0">
                  <a:pos x="73" y="8"/>
                </a:cxn>
                <a:cxn ang="0">
                  <a:pos x="72" y="2"/>
                </a:cxn>
                <a:cxn ang="0">
                  <a:pos x="72" y="2"/>
                </a:cxn>
              </a:cxnLst>
              <a:rect l="0" t="0" r="r" b="b"/>
              <a:pathLst>
                <a:path w="73" h="124">
                  <a:moveTo>
                    <a:pt x="72" y="2"/>
                  </a:move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4" y="3"/>
                  </a:lnTo>
                  <a:lnTo>
                    <a:pt x="63" y="6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11"/>
                  </a:lnTo>
                  <a:lnTo>
                    <a:pt x="62" y="17"/>
                  </a:lnTo>
                  <a:lnTo>
                    <a:pt x="59" y="23"/>
                  </a:lnTo>
                  <a:lnTo>
                    <a:pt x="54" y="29"/>
                  </a:lnTo>
                  <a:lnTo>
                    <a:pt x="45" y="43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29" y="68"/>
                  </a:lnTo>
                  <a:lnTo>
                    <a:pt x="19" y="84"/>
                  </a:lnTo>
                  <a:lnTo>
                    <a:pt x="9" y="101"/>
                  </a:lnTo>
                  <a:lnTo>
                    <a:pt x="5" y="109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0" y="120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4"/>
                  </a:lnTo>
                  <a:lnTo>
                    <a:pt x="8" y="124"/>
                  </a:lnTo>
                  <a:lnTo>
                    <a:pt x="9" y="122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5" y="110"/>
                  </a:lnTo>
                  <a:lnTo>
                    <a:pt x="19" y="100"/>
                  </a:lnTo>
                  <a:lnTo>
                    <a:pt x="31" y="79"/>
                  </a:lnTo>
                  <a:lnTo>
                    <a:pt x="43" y="59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62" y="34"/>
                  </a:lnTo>
                  <a:lnTo>
                    <a:pt x="69" y="23"/>
                  </a:lnTo>
                  <a:lnTo>
                    <a:pt x="71" y="18"/>
                  </a:lnTo>
                  <a:lnTo>
                    <a:pt x="72" y="13"/>
                  </a:lnTo>
                  <a:lnTo>
                    <a:pt x="73" y="8"/>
                  </a:lnTo>
                  <a:lnTo>
                    <a:pt x="72" y="2"/>
                  </a:lnTo>
                  <a:lnTo>
                    <a:pt x="7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6" name="Freeform 582"/>
            <p:cNvSpPr/>
            <p:nvPr/>
          </p:nvSpPr>
          <p:spPr bwMode="auto">
            <a:xfrm>
              <a:off x="6292851" y="4405313"/>
              <a:ext cx="36513" cy="6508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3" y="7"/>
                </a:cxn>
                <a:cxn ang="0">
                  <a:pos x="49" y="13"/>
                </a:cxn>
                <a:cxn ang="0">
                  <a:pos x="40" y="27"/>
                </a:cxn>
                <a:cxn ang="0">
                  <a:pos x="32" y="41"/>
                </a:cxn>
                <a:cxn ang="0">
                  <a:pos x="27" y="56"/>
                </a:cxn>
                <a:cxn ang="0">
                  <a:pos x="16" y="87"/>
                </a:cxn>
                <a:cxn ang="0">
                  <a:pos x="9" y="101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8"/>
                </a:cxn>
                <a:cxn ang="0">
                  <a:pos x="1" y="120"/>
                </a:cxn>
                <a:cxn ang="0">
                  <a:pos x="1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7" y="123"/>
                </a:cxn>
                <a:cxn ang="0">
                  <a:pos x="9" y="122"/>
                </a:cxn>
                <a:cxn ang="0">
                  <a:pos x="10" y="121"/>
                </a:cxn>
                <a:cxn ang="0">
                  <a:pos x="10" y="121"/>
                </a:cxn>
                <a:cxn ang="0">
                  <a:pos x="17" y="107"/>
                </a:cxn>
                <a:cxn ang="0">
                  <a:pos x="23" y="92"/>
                </a:cxn>
                <a:cxn ang="0">
                  <a:pos x="35" y="62"/>
                </a:cxn>
                <a:cxn ang="0">
                  <a:pos x="41" y="48"/>
                </a:cxn>
                <a:cxn ang="0">
                  <a:pos x="47" y="33"/>
                </a:cxn>
                <a:cxn ang="0">
                  <a:pos x="55" y="20"/>
                </a:cxn>
                <a:cxn ang="0">
                  <a:pos x="60" y="13"/>
                </a:cxn>
                <a:cxn ang="0">
                  <a:pos x="66" y="8"/>
                </a:cxn>
                <a:cxn ang="0">
                  <a:pos x="66" y="8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2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2" y="0"/>
                </a:cxn>
                <a:cxn ang="0">
                  <a:pos x="61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8" h="123">
                  <a:moveTo>
                    <a:pt x="59" y="1"/>
                  </a:moveTo>
                  <a:lnTo>
                    <a:pt x="59" y="1"/>
                  </a:lnTo>
                  <a:lnTo>
                    <a:pt x="53" y="7"/>
                  </a:lnTo>
                  <a:lnTo>
                    <a:pt x="49" y="13"/>
                  </a:lnTo>
                  <a:lnTo>
                    <a:pt x="40" y="27"/>
                  </a:lnTo>
                  <a:lnTo>
                    <a:pt x="32" y="41"/>
                  </a:lnTo>
                  <a:lnTo>
                    <a:pt x="27" y="56"/>
                  </a:lnTo>
                  <a:lnTo>
                    <a:pt x="16" y="87"/>
                  </a:lnTo>
                  <a:lnTo>
                    <a:pt x="9" y="101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8"/>
                  </a:lnTo>
                  <a:lnTo>
                    <a:pt x="1" y="120"/>
                  </a:lnTo>
                  <a:lnTo>
                    <a:pt x="1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7" y="123"/>
                  </a:lnTo>
                  <a:lnTo>
                    <a:pt x="9" y="122"/>
                  </a:lnTo>
                  <a:lnTo>
                    <a:pt x="10" y="121"/>
                  </a:lnTo>
                  <a:lnTo>
                    <a:pt x="10" y="121"/>
                  </a:lnTo>
                  <a:lnTo>
                    <a:pt x="17" y="107"/>
                  </a:lnTo>
                  <a:lnTo>
                    <a:pt x="23" y="92"/>
                  </a:lnTo>
                  <a:lnTo>
                    <a:pt x="35" y="62"/>
                  </a:lnTo>
                  <a:lnTo>
                    <a:pt x="41" y="48"/>
                  </a:lnTo>
                  <a:lnTo>
                    <a:pt x="47" y="33"/>
                  </a:lnTo>
                  <a:lnTo>
                    <a:pt x="55" y="20"/>
                  </a:lnTo>
                  <a:lnTo>
                    <a:pt x="60" y="13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2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7" name="Freeform 583"/>
            <p:cNvSpPr/>
            <p:nvPr/>
          </p:nvSpPr>
          <p:spPr bwMode="auto">
            <a:xfrm>
              <a:off x="6291263" y="4448175"/>
              <a:ext cx="47625" cy="77788"/>
            </a:xfrm>
            <a:custGeom>
              <a:avLst/>
              <a:gdLst/>
              <a:ahLst/>
              <a:cxnLst>
                <a:cxn ang="0">
                  <a:pos x="82" y="1"/>
                </a:cxn>
                <a:cxn ang="0">
                  <a:pos x="82" y="1"/>
                </a:cxn>
                <a:cxn ang="0">
                  <a:pos x="76" y="7"/>
                </a:cxn>
                <a:cxn ang="0">
                  <a:pos x="71" y="13"/>
                </a:cxn>
                <a:cxn ang="0">
                  <a:pos x="65" y="20"/>
                </a:cxn>
                <a:cxn ang="0">
                  <a:pos x="61" y="28"/>
                </a:cxn>
                <a:cxn ang="0">
                  <a:pos x="53" y="42"/>
                </a:cxn>
                <a:cxn ang="0">
                  <a:pos x="46" y="58"/>
                </a:cxn>
                <a:cxn ang="0">
                  <a:pos x="46" y="58"/>
                </a:cxn>
                <a:cxn ang="0">
                  <a:pos x="35" y="78"/>
                </a:cxn>
                <a:cxn ang="0">
                  <a:pos x="24" y="99"/>
                </a:cxn>
                <a:cxn ang="0">
                  <a:pos x="12" y="119"/>
                </a:cxn>
                <a:cxn ang="0">
                  <a:pos x="0" y="140"/>
                </a:cxn>
                <a:cxn ang="0">
                  <a:pos x="0" y="140"/>
                </a:cxn>
                <a:cxn ang="0">
                  <a:pos x="0" y="142"/>
                </a:cxn>
                <a:cxn ang="0">
                  <a:pos x="0" y="144"/>
                </a:cxn>
                <a:cxn ang="0">
                  <a:pos x="1" y="145"/>
                </a:cxn>
                <a:cxn ang="0">
                  <a:pos x="2" y="146"/>
                </a:cxn>
                <a:cxn ang="0">
                  <a:pos x="4" y="147"/>
                </a:cxn>
                <a:cxn ang="0">
                  <a:pos x="6" y="147"/>
                </a:cxn>
                <a:cxn ang="0">
                  <a:pos x="7" y="146"/>
                </a:cxn>
                <a:cxn ang="0">
                  <a:pos x="8" y="145"/>
                </a:cxn>
                <a:cxn ang="0">
                  <a:pos x="8" y="145"/>
                </a:cxn>
                <a:cxn ang="0">
                  <a:pos x="18" y="127"/>
                </a:cxn>
                <a:cxn ang="0">
                  <a:pos x="28" y="111"/>
                </a:cxn>
                <a:cxn ang="0">
                  <a:pos x="48" y="76"/>
                </a:cxn>
                <a:cxn ang="0">
                  <a:pos x="48" y="76"/>
                </a:cxn>
                <a:cxn ang="0">
                  <a:pos x="56" y="58"/>
                </a:cxn>
                <a:cxn ang="0">
                  <a:pos x="65" y="40"/>
                </a:cxn>
                <a:cxn ang="0">
                  <a:pos x="70" y="31"/>
                </a:cxn>
                <a:cxn ang="0">
                  <a:pos x="76" y="23"/>
                </a:cxn>
                <a:cxn ang="0">
                  <a:pos x="82" y="14"/>
                </a:cxn>
                <a:cxn ang="0">
                  <a:pos x="89" y="8"/>
                </a:cxn>
                <a:cxn ang="0">
                  <a:pos x="89" y="8"/>
                </a:cxn>
                <a:cxn ang="0">
                  <a:pos x="90" y="6"/>
                </a:cxn>
                <a:cxn ang="0">
                  <a:pos x="90" y="4"/>
                </a:cxn>
                <a:cxn ang="0">
                  <a:pos x="90" y="3"/>
                </a:cxn>
                <a:cxn ang="0">
                  <a:pos x="89" y="1"/>
                </a:cxn>
                <a:cxn ang="0">
                  <a:pos x="87" y="0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2" y="1"/>
                </a:cxn>
                <a:cxn ang="0">
                  <a:pos x="82" y="1"/>
                </a:cxn>
              </a:cxnLst>
              <a:rect l="0" t="0" r="r" b="b"/>
              <a:pathLst>
                <a:path w="90" h="147">
                  <a:moveTo>
                    <a:pt x="82" y="1"/>
                  </a:moveTo>
                  <a:lnTo>
                    <a:pt x="82" y="1"/>
                  </a:lnTo>
                  <a:lnTo>
                    <a:pt x="76" y="7"/>
                  </a:lnTo>
                  <a:lnTo>
                    <a:pt x="71" y="13"/>
                  </a:lnTo>
                  <a:lnTo>
                    <a:pt x="65" y="20"/>
                  </a:lnTo>
                  <a:lnTo>
                    <a:pt x="61" y="28"/>
                  </a:lnTo>
                  <a:lnTo>
                    <a:pt x="53" y="42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35" y="78"/>
                  </a:lnTo>
                  <a:lnTo>
                    <a:pt x="24" y="99"/>
                  </a:lnTo>
                  <a:lnTo>
                    <a:pt x="12" y="119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1" y="145"/>
                  </a:lnTo>
                  <a:lnTo>
                    <a:pt x="2" y="146"/>
                  </a:lnTo>
                  <a:lnTo>
                    <a:pt x="4" y="147"/>
                  </a:lnTo>
                  <a:lnTo>
                    <a:pt x="6" y="147"/>
                  </a:lnTo>
                  <a:lnTo>
                    <a:pt x="7" y="146"/>
                  </a:lnTo>
                  <a:lnTo>
                    <a:pt x="8" y="145"/>
                  </a:lnTo>
                  <a:lnTo>
                    <a:pt x="8" y="145"/>
                  </a:lnTo>
                  <a:lnTo>
                    <a:pt x="18" y="127"/>
                  </a:lnTo>
                  <a:lnTo>
                    <a:pt x="28" y="111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56" y="58"/>
                  </a:lnTo>
                  <a:lnTo>
                    <a:pt x="65" y="40"/>
                  </a:lnTo>
                  <a:lnTo>
                    <a:pt x="70" y="31"/>
                  </a:lnTo>
                  <a:lnTo>
                    <a:pt x="76" y="23"/>
                  </a:lnTo>
                  <a:lnTo>
                    <a:pt x="82" y="14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90" y="6"/>
                  </a:lnTo>
                  <a:lnTo>
                    <a:pt x="90" y="4"/>
                  </a:lnTo>
                  <a:lnTo>
                    <a:pt x="90" y="3"/>
                  </a:lnTo>
                  <a:lnTo>
                    <a:pt x="89" y="1"/>
                  </a:lnTo>
                  <a:lnTo>
                    <a:pt x="87" y="0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1"/>
                  </a:lnTo>
                  <a:lnTo>
                    <a:pt x="8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8" name="Freeform 584"/>
            <p:cNvSpPr/>
            <p:nvPr/>
          </p:nvSpPr>
          <p:spPr bwMode="auto">
            <a:xfrm>
              <a:off x="6286501" y="4502150"/>
              <a:ext cx="39688" cy="71438"/>
            </a:xfrm>
            <a:custGeom>
              <a:avLst/>
              <a:gdLst/>
              <a:ahLst/>
              <a:cxnLst>
                <a:cxn ang="0">
                  <a:pos x="67" y="1"/>
                </a:cxn>
                <a:cxn ang="0">
                  <a:pos x="67" y="1"/>
                </a:cxn>
                <a:cxn ang="0">
                  <a:pos x="62" y="7"/>
                </a:cxn>
                <a:cxn ang="0">
                  <a:pos x="58" y="12"/>
                </a:cxn>
                <a:cxn ang="0">
                  <a:pos x="55" y="18"/>
                </a:cxn>
                <a:cxn ang="0">
                  <a:pos x="52" y="24"/>
                </a:cxn>
                <a:cxn ang="0">
                  <a:pos x="48" y="38"/>
                </a:cxn>
                <a:cxn ang="0">
                  <a:pos x="43" y="51"/>
                </a:cxn>
                <a:cxn ang="0">
                  <a:pos x="43" y="51"/>
                </a:cxn>
                <a:cxn ang="0">
                  <a:pos x="40" y="62"/>
                </a:cxn>
                <a:cxn ang="0">
                  <a:pos x="36" y="71"/>
                </a:cxn>
                <a:cxn ang="0">
                  <a:pos x="31" y="81"/>
                </a:cxn>
                <a:cxn ang="0">
                  <a:pos x="25" y="90"/>
                </a:cxn>
                <a:cxn ang="0">
                  <a:pos x="12" y="108"/>
                </a:cxn>
                <a:cxn ang="0">
                  <a:pos x="6" y="118"/>
                </a:cxn>
                <a:cxn ang="0">
                  <a:pos x="0" y="126"/>
                </a:cxn>
                <a:cxn ang="0">
                  <a:pos x="0" y="126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2" y="132"/>
                </a:cxn>
                <a:cxn ang="0">
                  <a:pos x="4" y="133"/>
                </a:cxn>
                <a:cxn ang="0">
                  <a:pos x="5" y="133"/>
                </a:cxn>
                <a:cxn ang="0">
                  <a:pos x="7" y="132"/>
                </a:cxn>
                <a:cxn ang="0">
                  <a:pos x="8" y="131"/>
                </a:cxn>
                <a:cxn ang="0">
                  <a:pos x="8" y="131"/>
                </a:cxn>
                <a:cxn ang="0">
                  <a:pos x="13" y="124"/>
                </a:cxn>
                <a:cxn ang="0">
                  <a:pos x="17" y="118"/>
                </a:cxn>
                <a:cxn ang="0">
                  <a:pos x="23" y="111"/>
                </a:cxn>
                <a:cxn ang="0">
                  <a:pos x="27" y="104"/>
                </a:cxn>
                <a:cxn ang="0">
                  <a:pos x="27" y="104"/>
                </a:cxn>
                <a:cxn ang="0">
                  <a:pos x="37" y="85"/>
                </a:cxn>
                <a:cxn ang="0">
                  <a:pos x="48" y="68"/>
                </a:cxn>
                <a:cxn ang="0">
                  <a:pos x="48" y="68"/>
                </a:cxn>
                <a:cxn ang="0">
                  <a:pos x="51" y="59"/>
                </a:cxn>
                <a:cxn ang="0">
                  <a:pos x="54" y="52"/>
                </a:cxn>
                <a:cxn ang="0">
                  <a:pos x="58" y="37"/>
                </a:cxn>
                <a:cxn ang="0">
                  <a:pos x="60" y="28"/>
                </a:cxn>
                <a:cxn ang="0">
                  <a:pos x="64" y="21"/>
                </a:cxn>
                <a:cxn ang="0">
                  <a:pos x="68" y="15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5" y="7"/>
                </a:cxn>
                <a:cxn ang="0">
                  <a:pos x="75" y="5"/>
                </a:cxn>
                <a:cxn ang="0">
                  <a:pos x="75" y="4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7" y="1"/>
                </a:cxn>
                <a:cxn ang="0">
                  <a:pos x="67" y="1"/>
                </a:cxn>
              </a:cxnLst>
              <a:rect l="0" t="0" r="r" b="b"/>
              <a:pathLst>
                <a:path w="75" h="133">
                  <a:moveTo>
                    <a:pt x="67" y="1"/>
                  </a:moveTo>
                  <a:lnTo>
                    <a:pt x="67" y="1"/>
                  </a:lnTo>
                  <a:lnTo>
                    <a:pt x="62" y="7"/>
                  </a:lnTo>
                  <a:lnTo>
                    <a:pt x="58" y="12"/>
                  </a:lnTo>
                  <a:lnTo>
                    <a:pt x="55" y="18"/>
                  </a:lnTo>
                  <a:lnTo>
                    <a:pt x="52" y="24"/>
                  </a:lnTo>
                  <a:lnTo>
                    <a:pt x="48" y="38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40" y="62"/>
                  </a:lnTo>
                  <a:lnTo>
                    <a:pt x="36" y="71"/>
                  </a:lnTo>
                  <a:lnTo>
                    <a:pt x="31" y="81"/>
                  </a:lnTo>
                  <a:lnTo>
                    <a:pt x="25" y="90"/>
                  </a:lnTo>
                  <a:lnTo>
                    <a:pt x="12" y="108"/>
                  </a:lnTo>
                  <a:lnTo>
                    <a:pt x="6" y="118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2" y="132"/>
                  </a:lnTo>
                  <a:lnTo>
                    <a:pt x="4" y="133"/>
                  </a:lnTo>
                  <a:lnTo>
                    <a:pt x="5" y="133"/>
                  </a:lnTo>
                  <a:lnTo>
                    <a:pt x="7" y="132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13" y="124"/>
                  </a:lnTo>
                  <a:lnTo>
                    <a:pt x="17" y="118"/>
                  </a:lnTo>
                  <a:lnTo>
                    <a:pt x="23" y="111"/>
                  </a:lnTo>
                  <a:lnTo>
                    <a:pt x="27" y="104"/>
                  </a:lnTo>
                  <a:lnTo>
                    <a:pt x="27" y="104"/>
                  </a:lnTo>
                  <a:lnTo>
                    <a:pt x="37" y="85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51" y="59"/>
                  </a:lnTo>
                  <a:lnTo>
                    <a:pt x="54" y="52"/>
                  </a:lnTo>
                  <a:lnTo>
                    <a:pt x="58" y="37"/>
                  </a:lnTo>
                  <a:lnTo>
                    <a:pt x="60" y="28"/>
                  </a:lnTo>
                  <a:lnTo>
                    <a:pt x="64" y="21"/>
                  </a:lnTo>
                  <a:lnTo>
                    <a:pt x="68" y="15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5" y="7"/>
                  </a:lnTo>
                  <a:lnTo>
                    <a:pt x="75" y="5"/>
                  </a:lnTo>
                  <a:lnTo>
                    <a:pt x="75" y="4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1"/>
                  </a:lnTo>
                  <a:lnTo>
                    <a:pt x="6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9" name="Freeform 585"/>
            <p:cNvSpPr/>
            <p:nvPr/>
          </p:nvSpPr>
          <p:spPr bwMode="auto">
            <a:xfrm>
              <a:off x="6273801" y="4562475"/>
              <a:ext cx="61913" cy="84138"/>
            </a:xfrm>
            <a:custGeom>
              <a:avLst/>
              <a:gdLst/>
              <a:ahLst/>
              <a:cxnLst>
                <a:cxn ang="0">
                  <a:pos x="111" y="1"/>
                </a:cxn>
                <a:cxn ang="0">
                  <a:pos x="111" y="1"/>
                </a:cxn>
                <a:cxn ang="0">
                  <a:pos x="79" y="35"/>
                </a:cxn>
                <a:cxn ang="0">
                  <a:pos x="62" y="52"/>
                </a:cxn>
                <a:cxn ang="0">
                  <a:pos x="48" y="71"/>
                </a:cxn>
                <a:cxn ang="0">
                  <a:pos x="33" y="91"/>
                </a:cxn>
                <a:cxn ang="0">
                  <a:pos x="21" y="110"/>
                </a:cxn>
                <a:cxn ang="0">
                  <a:pos x="9" y="130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0" y="153"/>
                </a:cxn>
                <a:cxn ang="0">
                  <a:pos x="0" y="155"/>
                </a:cxn>
                <a:cxn ang="0">
                  <a:pos x="1" y="156"/>
                </a:cxn>
                <a:cxn ang="0">
                  <a:pos x="3" y="157"/>
                </a:cxn>
                <a:cxn ang="0">
                  <a:pos x="6" y="157"/>
                </a:cxn>
                <a:cxn ang="0">
                  <a:pos x="8" y="156"/>
                </a:cxn>
                <a:cxn ang="0">
                  <a:pos x="9" y="154"/>
                </a:cxn>
                <a:cxn ang="0">
                  <a:pos x="9" y="154"/>
                </a:cxn>
                <a:cxn ang="0">
                  <a:pos x="13" y="143"/>
                </a:cxn>
                <a:cxn ang="0">
                  <a:pos x="18" y="134"/>
                </a:cxn>
                <a:cxn ang="0">
                  <a:pos x="29" y="115"/>
                </a:cxn>
                <a:cxn ang="0">
                  <a:pos x="41" y="99"/>
                </a:cxn>
                <a:cxn ang="0">
                  <a:pos x="54" y="81"/>
                </a:cxn>
                <a:cxn ang="0">
                  <a:pos x="54" y="81"/>
                </a:cxn>
                <a:cxn ang="0">
                  <a:pos x="69" y="62"/>
                </a:cxn>
                <a:cxn ang="0">
                  <a:pos x="85" y="44"/>
                </a:cxn>
                <a:cxn ang="0">
                  <a:pos x="101" y="25"/>
                </a:cxn>
                <a:cxn ang="0">
                  <a:pos x="117" y="9"/>
                </a:cxn>
                <a:cxn ang="0">
                  <a:pos x="117" y="9"/>
                </a:cxn>
                <a:cxn ang="0">
                  <a:pos x="118" y="7"/>
                </a:cxn>
                <a:cxn ang="0">
                  <a:pos x="118" y="5"/>
                </a:cxn>
                <a:cxn ang="0">
                  <a:pos x="118" y="4"/>
                </a:cxn>
                <a:cxn ang="0">
                  <a:pos x="117" y="1"/>
                </a:cxn>
                <a:cxn ang="0">
                  <a:pos x="116" y="0"/>
                </a:cxn>
                <a:cxn ang="0">
                  <a:pos x="114" y="0"/>
                </a:cxn>
                <a:cxn ang="0">
                  <a:pos x="112" y="0"/>
                </a:cxn>
                <a:cxn ang="0">
                  <a:pos x="111" y="1"/>
                </a:cxn>
                <a:cxn ang="0">
                  <a:pos x="111" y="1"/>
                </a:cxn>
              </a:cxnLst>
              <a:rect l="0" t="0" r="r" b="b"/>
              <a:pathLst>
                <a:path w="118" h="157">
                  <a:moveTo>
                    <a:pt x="111" y="1"/>
                  </a:moveTo>
                  <a:lnTo>
                    <a:pt x="111" y="1"/>
                  </a:lnTo>
                  <a:lnTo>
                    <a:pt x="79" y="35"/>
                  </a:lnTo>
                  <a:lnTo>
                    <a:pt x="62" y="52"/>
                  </a:lnTo>
                  <a:lnTo>
                    <a:pt x="48" y="71"/>
                  </a:lnTo>
                  <a:lnTo>
                    <a:pt x="33" y="91"/>
                  </a:lnTo>
                  <a:lnTo>
                    <a:pt x="21" y="110"/>
                  </a:lnTo>
                  <a:lnTo>
                    <a:pt x="9" y="130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0" y="153"/>
                  </a:lnTo>
                  <a:lnTo>
                    <a:pt x="0" y="155"/>
                  </a:lnTo>
                  <a:lnTo>
                    <a:pt x="1" y="156"/>
                  </a:lnTo>
                  <a:lnTo>
                    <a:pt x="3" y="157"/>
                  </a:lnTo>
                  <a:lnTo>
                    <a:pt x="6" y="157"/>
                  </a:lnTo>
                  <a:lnTo>
                    <a:pt x="8" y="156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13" y="143"/>
                  </a:lnTo>
                  <a:lnTo>
                    <a:pt x="18" y="134"/>
                  </a:lnTo>
                  <a:lnTo>
                    <a:pt x="29" y="115"/>
                  </a:lnTo>
                  <a:lnTo>
                    <a:pt x="41" y="99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69" y="62"/>
                  </a:lnTo>
                  <a:lnTo>
                    <a:pt x="85" y="44"/>
                  </a:lnTo>
                  <a:lnTo>
                    <a:pt x="101" y="25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8" y="7"/>
                  </a:lnTo>
                  <a:lnTo>
                    <a:pt x="118" y="5"/>
                  </a:lnTo>
                  <a:lnTo>
                    <a:pt x="118" y="4"/>
                  </a:lnTo>
                  <a:lnTo>
                    <a:pt x="117" y="1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1" y="1"/>
                  </a:lnTo>
                  <a:lnTo>
                    <a:pt x="11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0" name="Freeform 586"/>
            <p:cNvSpPr/>
            <p:nvPr/>
          </p:nvSpPr>
          <p:spPr bwMode="auto">
            <a:xfrm>
              <a:off x="6280151" y="4586288"/>
              <a:ext cx="65088" cy="103188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17" y="0"/>
                </a:cxn>
                <a:cxn ang="0">
                  <a:pos x="114" y="0"/>
                </a:cxn>
                <a:cxn ang="0">
                  <a:pos x="112" y="1"/>
                </a:cxn>
                <a:cxn ang="0">
                  <a:pos x="111" y="2"/>
                </a:cxn>
                <a:cxn ang="0">
                  <a:pos x="110" y="3"/>
                </a:cxn>
                <a:cxn ang="0">
                  <a:pos x="110" y="5"/>
                </a:cxn>
                <a:cxn ang="0">
                  <a:pos x="111" y="7"/>
                </a:cxn>
                <a:cxn ang="0">
                  <a:pos x="112" y="8"/>
                </a:cxn>
                <a:cxn ang="0">
                  <a:pos x="113" y="9"/>
                </a:cxn>
                <a:cxn ang="0">
                  <a:pos x="113" y="9"/>
                </a:cxn>
                <a:cxn ang="0">
                  <a:pos x="92" y="43"/>
                </a:cxn>
                <a:cxn ang="0">
                  <a:pos x="69" y="80"/>
                </a:cxn>
                <a:cxn ang="0">
                  <a:pos x="69" y="80"/>
                </a:cxn>
                <a:cxn ang="0">
                  <a:pos x="31" y="136"/>
                </a:cxn>
                <a:cxn ang="0">
                  <a:pos x="31" y="136"/>
                </a:cxn>
                <a:cxn ang="0">
                  <a:pos x="23" y="147"/>
                </a:cxn>
                <a:cxn ang="0">
                  <a:pos x="17" y="160"/>
                </a:cxn>
                <a:cxn ang="0">
                  <a:pos x="12" y="171"/>
                </a:cxn>
                <a:cxn ang="0">
                  <a:pos x="5" y="182"/>
                </a:cxn>
                <a:cxn ang="0">
                  <a:pos x="5" y="182"/>
                </a:cxn>
                <a:cxn ang="0">
                  <a:pos x="3" y="185"/>
                </a:cxn>
                <a:cxn ang="0">
                  <a:pos x="2" y="190"/>
                </a:cxn>
                <a:cxn ang="0">
                  <a:pos x="2" y="190"/>
                </a:cxn>
                <a:cxn ang="0">
                  <a:pos x="0" y="191"/>
                </a:cxn>
                <a:cxn ang="0">
                  <a:pos x="2" y="193"/>
                </a:cxn>
                <a:cxn ang="0">
                  <a:pos x="4" y="195"/>
                </a:cxn>
                <a:cxn ang="0">
                  <a:pos x="7" y="195"/>
                </a:cxn>
                <a:cxn ang="0">
                  <a:pos x="9" y="194"/>
                </a:cxn>
                <a:cxn ang="0">
                  <a:pos x="10" y="193"/>
                </a:cxn>
                <a:cxn ang="0">
                  <a:pos x="10" y="193"/>
                </a:cxn>
                <a:cxn ang="0">
                  <a:pos x="11" y="191"/>
                </a:cxn>
                <a:cxn ang="0">
                  <a:pos x="12" y="191"/>
                </a:cxn>
                <a:cxn ang="0">
                  <a:pos x="12" y="191"/>
                </a:cxn>
                <a:cxn ang="0">
                  <a:pos x="14" y="190"/>
                </a:cxn>
                <a:cxn ang="0">
                  <a:pos x="15" y="189"/>
                </a:cxn>
                <a:cxn ang="0">
                  <a:pos x="15" y="186"/>
                </a:cxn>
                <a:cxn ang="0">
                  <a:pos x="15" y="185"/>
                </a:cxn>
                <a:cxn ang="0">
                  <a:pos x="15" y="185"/>
                </a:cxn>
                <a:cxn ang="0">
                  <a:pos x="23" y="171"/>
                </a:cxn>
                <a:cxn ang="0">
                  <a:pos x="31" y="155"/>
                </a:cxn>
                <a:cxn ang="0">
                  <a:pos x="39" y="141"/>
                </a:cxn>
                <a:cxn ang="0">
                  <a:pos x="47" y="127"/>
                </a:cxn>
                <a:cxn ang="0">
                  <a:pos x="47" y="127"/>
                </a:cxn>
                <a:cxn ang="0">
                  <a:pos x="73" y="87"/>
                </a:cxn>
                <a:cxn ang="0">
                  <a:pos x="86" y="68"/>
                </a:cxn>
                <a:cxn ang="0">
                  <a:pos x="101" y="50"/>
                </a:cxn>
                <a:cxn ang="0">
                  <a:pos x="101" y="50"/>
                </a:cxn>
                <a:cxn ang="0">
                  <a:pos x="108" y="40"/>
                </a:cxn>
                <a:cxn ang="0">
                  <a:pos x="112" y="33"/>
                </a:cxn>
                <a:cxn ang="0">
                  <a:pos x="118" y="25"/>
                </a:cxn>
                <a:cxn ang="0">
                  <a:pos x="121" y="16"/>
                </a:cxn>
                <a:cxn ang="0">
                  <a:pos x="122" y="9"/>
                </a:cxn>
                <a:cxn ang="0">
                  <a:pos x="122" y="6"/>
                </a:cxn>
                <a:cxn ang="0">
                  <a:pos x="121" y="4"/>
                </a:cxn>
                <a:cxn ang="0">
                  <a:pos x="120" y="2"/>
                </a:cxn>
                <a:cxn ang="0">
                  <a:pos x="117" y="0"/>
                </a:cxn>
                <a:cxn ang="0">
                  <a:pos x="117" y="0"/>
                </a:cxn>
              </a:cxnLst>
              <a:rect l="0" t="0" r="r" b="b"/>
              <a:pathLst>
                <a:path w="122" h="195">
                  <a:moveTo>
                    <a:pt x="117" y="0"/>
                  </a:moveTo>
                  <a:lnTo>
                    <a:pt x="117" y="0"/>
                  </a:lnTo>
                  <a:lnTo>
                    <a:pt x="114" y="0"/>
                  </a:lnTo>
                  <a:lnTo>
                    <a:pt x="112" y="1"/>
                  </a:lnTo>
                  <a:lnTo>
                    <a:pt x="111" y="2"/>
                  </a:lnTo>
                  <a:lnTo>
                    <a:pt x="110" y="3"/>
                  </a:lnTo>
                  <a:lnTo>
                    <a:pt x="110" y="5"/>
                  </a:lnTo>
                  <a:lnTo>
                    <a:pt x="111" y="7"/>
                  </a:lnTo>
                  <a:lnTo>
                    <a:pt x="112" y="8"/>
                  </a:lnTo>
                  <a:lnTo>
                    <a:pt x="113" y="9"/>
                  </a:lnTo>
                  <a:lnTo>
                    <a:pt x="113" y="9"/>
                  </a:lnTo>
                  <a:lnTo>
                    <a:pt x="92" y="43"/>
                  </a:lnTo>
                  <a:lnTo>
                    <a:pt x="69" y="80"/>
                  </a:lnTo>
                  <a:lnTo>
                    <a:pt x="69" y="80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23" y="147"/>
                  </a:lnTo>
                  <a:lnTo>
                    <a:pt x="17" y="160"/>
                  </a:lnTo>
                  <a:lnTo>
                    <a:pt x="12" y="171"/>
                  </a:lnTo>
                  <a:lnTo>
                    <a:pt x="5" y="182"/>
                  </a:lnTo>
                  <a:lnTo>
                    <a:pt x="5" y="182"/>
                  </a:lnTo>
                  <a:lnTo>
                    <a:pt x="3" y="185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0" y="191"/>
                  </a:lnTo>
                  <a:lnTo>
                    <a:pt x="2" y="193"/>
                  </a:lnTo>
                  <a:lnTo>
                    <a:pt x="4" y="195"/>
                  </a:lnTo>
                  <a:lnTo>
                    <a:pt x="7" y="195"/>
                  </a:lnTo>
                  <a:lnTo>
                    <a:pt x="9" y="194"/>
                  </a:lnTo>
                  <a:lnTo>
                    <a:pt x="10" y="193"/>
                  </a:lnTo>
                  <a:lnTo>
                    <a:pt x="10" y="193"/>
                  </a:lnTo>
                  <a:lnTo>
                    <a:pt x="11" y="191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14" y="190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23" y="171"/>
                  </a:lnTo>
                  <a:lnTo>
                    <a:pt x="31" y="155"/>
                  </a:lnTo>
                  <a:lnTo>
                    <a:pt x="39" y="141"/>
                  </a:lnTo>
                  <a:lnTo>
                    <a:pt x="47" y="127"/>
                  </a:lnTo>
                  <a:lnTo>
                    <a:pt x="47" y="127"/>
                  </a:lnTo>
                  <a:lnTo>
                    <a:pt x="73" y="87"/>
                  </a:lnTo>
                  <a:lnTo>
                    <a:pt x="86" y="68"/>
                  </a:lnTo>
                  <a:lnTo>
                    <a:pt x="101" y="50"/>
                  </a:lnTo>
                  <a:lnTo>
                    <a:pt x="101" y="50"/>
                  </a:lnTo>
                  <a:lnTo>
                    <a:pt x="108" y="40"/>
                  </a:lnTo>
                  <a:lnTo>
                    <a:pt x="112" y="33"/>
                  </a:lnTo>
                  <a:lnTo>
                    <a:pt x="118" y="25"/>
                  </a:lnTo>
                  <a:lnTo>
                    <a:pt x="121" y="16"/>
                  </a:lnTo>
                  <a:lnTo>
                    <a:pt x="122" y="9"/>
                  </a:lnTo>
                  <a:lnTo>
                    <a:pt x="122" y="6"/>
                  </a:lnTo>
                  <a:lnTo>
                    <a:pt x="121" y="4"/>
                  </a:lnTo>
                  <a:lnTo>
                    <a:pt x="120" y="2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1" name="Freeform 587"/>
            <p:cNvSpPr/>
            <p:nvPr/>
          </p:nvSpPr>
          <p:spPr bwMode="auto">
            <a:xfrm>
              <a:off x="6299201" y="4586288"/>
              <a:ext cx="87313" cy="122238"/>
            </a:xfrm>
            <a:custGeom>
              <a:avLst/>
              <a:gdLst/>
              <a:ahLst/>
              <a:cxnLst>
                <a:cxn ang="0">
                  <a:pos x="157" y="2"/>
                </a:cxn>
                <a:cxn ang="0">
                  <a:pos x="157" y="2"/>
                </a:cxn>
                <a:cxn ang="0">
                  <a:pos x="147" y="12"/>
                </a:cxn>
                <a:cxn ang="0">
                  <a:pos x="136" y="24"/>
                </a:cxn>
                <a:cxn ang="0">
                  <a:pos x="118" y="48"/>
                </a:cxn>
                <a:cxn ang="0">
                  <a:pos x="83" y="97"/>
                </a:cxn>
                <a:cxn ang="0">
                  <a:pos x="83" y="97"/>
                </a:cxn>
                <a:cxn ang="0">
                  <a:pos x="61" y="127"/>
                </a:cxn>
                <a:cxn ang="0">
                  <a:pos x="41" y="158"/>
                </a:cxn>
                <a:cxn ang="0">
                  <a:pos x="41" y="158"/>
                </a:cxn>
                <a:cxn ang="0">
                  <a:pos x="32" y="174"/>
                </a:cxn>
                <a:cxn ang="0">
                  <a:pos x="22" y="190"/>
                </a:cxn>
                <a:cxn ang="0">
                  <a:pos x="22" y="190"/>
                </a:cxn>
                <a:cxn ang="0">
                  <a:pos x="14" y="208"/>
                </a:cxn>
                <a:cxn ang="0">
                  <a:pos x="9" y="218"/>
                </a:cxn>
                <a:cxn ang="0">
                  <a:pos x="6" y="221"/>
                </a:cxn>
                <a:cxn ang="0">
                  <a:pos x="2" y="225"/>
                </a:cxn>
                <a:cxn ang="0">
                  <a:pos x="2" y="225"/>
                </a:cxn>
                <a:cxn ang="0">
                  <a:pos x="1" y="226"/>
                </a:cxn>
                <a:cxn ang="0">
                  <a:pos x="0" y="228"/>
                </a:cxn>
                <a:cxn ang="0">
                  <a:pos x="1" y="231"/>
                </a:cxn>
                <a:cxn ang="0">
                  <a:pos x="2" y="232"/>
                </a:cxn>
                <a:cxn ang="0">
                  <a:pos x="3" y="233"/>
                </a:cxn>
                <a:cxn ang="0">
                  <a:pos x="5" y="233"/>
                </a:cxn>
                <a:cxn ang="0">
                  <a:pos x="7" y="232"/>
                </a:cxn>
                <a:cxn ang="0">
                  <a:pos x="7" y="232"/>
                </a:cxn>
                <a:cxn ang="0">
                  <a:pos x="13" y="226"/>
                </a:cxn>
                <a:cxn ang="0">
                  <a:pos x="18" y="219"/>
                </a:cxn>
                <a:cxn ang="0">
                  <a:pos x="24" y="211"/>
                </a:cxn>
                <a:cxn ang="0">
                  <a:pos x="28" y="202"/>
                </a:cxn>
                <a:cxn ang="0">
                  <a:pos x="28" y="202"/>
                </a:cxn>
                <a:cxn ang="0">
                  <a:pos x="37" y="184"/>
                </a:cxn>
                <a:cxn ang="0">
                  <a:pos x="47" y="167"/>
                </a:cxn>
                <a:cxn ang="0">
                  <a:pos x="69" y="133"/>
                </a:cxn>
                <a:cxn ang="0">
                  <a:pos x="69" y="133"/>
                </a:cxn>
                <a:cxn ang="0">
                  <a:pos x="91" y="99"/>
                </a:cxn>
                <a:cxn ang="0">
                  <a:pos x="114" y="67"/>
                </a:cxn>
                <a:cxn ang="0">
                  <a:pos x="126" y="52"/>
                </a:cxn>
                <a:cxn ang="0">
                  <a:pos x="139" y="37"/>
                </a:cxn>
                <a:cxn ang="0">
                  <a:pos x="151" y="23"/>
                </a:cxn>
                <a:cxn ang="0">
                  <a:pos x="164" y="8"/>
                </a:cxn>
                <a:cxn ang="0">
                  <a:pos x="164" y="8"/>
                </a:cxn>
                <a:cxn ang="0">
                  <a:pos x="166" y="6"/>
                </a:cxn>
                <a:cxn ang="0">
                  <a:pos x="166" y="5"/>
                </a:cxn>
                <a:cxn ang="0">
                  <a:pos x="166" y="3"/>
                </a:cxn>
                <a:cxn ang="0">
                  <a:pos x="164" y="2"/>
                </a:cxn>
                <a:cxn ang="0">
                  <a:pos x="162" y="1"/>
                </a:cxn>
                <a:cxn ang="0">
                  <a:pos x="161" y="0"/>
                </a:cxn>
                <a:cxn ang="0">
                  <a:pos x="159" y="0"/>
                </a:cxn>
                <a:cxn ang="0">
                  <a:pos x="157" y="2"/>
                </a:cxn>
                <a:cxn ang="0">
                  <a:pos x="157" y="2"/>
                </a:cxn>
              </a:cxnLst>
              <a:rect l="0" t="0" r="r" b="b"/>
              <a:pathLst>
                <a:path w="166" h="233">
                  <a:moveTo>
                    <a:pt x="157" y="2"/>
                  </a:moveTo>
                  <a:lnTo>
                    <a:pt x="157" y="2"/>
                  </a:lnTo>
                  <a:lnTo>
                    <a:pt x="147" y="12"/>
                  </a:lnTo>
                  <a:lnTo>
                    <a:pt x="136" y="24"/>
                  </a:lnTo>
                  <a:lnTo>
                    <a:pt x="118" y="48"/>
                  </a:lnTo>
                  <a:lnTo>
                    <a:pt x="83" y="97"/>
                  </a:lnTo>
                  <a:lnTo>
                    <a:pt x="83" y="97"/>
                  </a:lnTo>
                  <a:lnTo>
                    <a:pt x="61" y="127"/>
                  </a:lnTo>
                  <a:lnTo>
                    <a:pt x="41" y="158"/>
                  </a:lnTo>
                  <a:lnTo>
                    <a:pt x="41" y="158"/>
                  </a:lnTo>
                  <a:lnTo>
                    <a:pt x="32" y="174"/>
                  </a:lnTo>
                  <a:lnTo>
                    <a:pt x="22" y="190"/>
                  </a:lnTo>
                  <a:lnTo>
                    <a:pt x="22" y="190"/>
                  </a:lnTo>
                  <a:lnTo>
                    <a:pt x="14" y="208"/>
                  </a:lnTo>
                  <a:lnTo>
                    <a:pt x="9" y="218"/>
                  </a:lnTo>
                  <a:lnTo>
                    <a:pt x="6" y="221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1" y="226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2" y="232"/>
                  </a:lnTo>
                  <a:lnTo>
                    <a:pt x="3" y="233"/>
                  </a:lnTo>
                  <a:lnTo>
                    <a:pt x="5" y="233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13" y="226"/>
                  </a:lnTo>
                  <a:lnTo>
                    <a:pt x="18" y="219"/>
                  </a:lnTo>
                  <a:lnTo>
                    <a:pt x="24" y="211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7" y="184"/>
                  </a:lnTo>
                  <a:lnTo>
                    <a:pt x="47" y="167"/>
                  </a:lnTo>
                  <a:lnTo>
                    <a:pt x="69" y="133"/>
                  </a:lnTo>
                  <a:lnTo>
                    <a:pt x="69" y="133"/>
                  </a:lnTo>
                  <a:lnTo>
                    <a:pt x="91" y="99"/>
                  </a:lnTo>
                  <a:lnTo>
                    <a:pt x="114" y="67"/>
                  </a:lnTo>
                  <a:lnTo>
                    <a:pt x="126" y="52"/>
                  </a:lnTo>
                  <a:lnTo>
                    <a:pt x="139" y="37"/>
                  </a:lnTo>
                  <a:lnTo>
                    <a:pt x="151" y="23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6" y="6"/>
                  </a:lnTo>
                  <a:lnTo>
                    <a:pt x="166" y="5"/>
                  </a:lnTo>
                  <a:lnTo>
                    <a:pt x="166" y="3"/>
                  </a:lnTo>
                  <a:lnTo>
                    <a:pt x="164" y="2"/>
                  </a:lnTo>
                  <a:lnTo>
                    <a:pt x="162" y="1"/>
                  </a:lnTo>
                  <a:lnTo>
                    <a:pt x="161" y="0"/>
                  </a:lnTo>
                  <a:lnTo>
                    <a:pt x="159" y="0"/>
                  </a:lnTo>
                  <a:lnTo>
                    <a:pt x="157" y="2"/>
                  </a:lnTo>
                  <a:lnTo>
                    <a:pt x="15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2" name="Freeform 588"/>
            <p:cNvSpPr/>
            <p:nvPr/>
          </p:nvSpPr>
          <p:spPr bwMode="auto">
            <a:xfrm>
              <a:off x="6329363" y="4578350"/>
              <a:ext cx="98425" cy="141288"/>
            </a:xfrm>
            <a:custGeom>
              <a:avLst/>
              <a:gdLst/>
              <a:ahLst/>
              <a:cxnLst>
                <a:cxn ang="0">
                  <a:pos x="177" y="2"/>
                </a:cxn>
                <a:cxn ang="0">
                  <a:pos x="177" y="2"/>
                </a:cxn>
                <a:cxn ang="0">
                  <a:pos x="163" y="17"/>
                </a:cxn>
                <a:cxn ang="0">
                  <a:pos x="150" y="31"/>
                </a:cxn>
                <a:cxn ang="0">
                  <a:pos x="126" y="63"/>
                </a:cxn>
                <a:cxn ang="0">
                  <a:pos x="102" y="94"/>
                </a:cxn>
                <a:cxn ang="0">
                  <a:pos x="81" y="126"/>
                </a:cxn>
                <a:cxn ang="0">
                  <a:pos x="81" y="126"/>
                </a:cxn>
                <a:cxn ang="0">
                  <a:pos x="69" y="143"/>
                </a:cxn>
                <a:cxn ang="0">
                  <a:pos x="58" y="161"/>
                </a:cxn>
                <a:cxn ang="0">
                  <a:pos x="36" y="197"/>
                </a:cxn>
                <a:cxn ang="0">
                  <a:pos x="36" y="197"/>
                </a:cxn>
                <a:cxn ang="0">
                  <a:pos x="16" y="228"/>
                </a:cxn>
                <a:cxn ang="0">
                  <a:pos x="7" y="245"/>
                </a:cxn>
                <a:cxn ang="0">
                  <a:pos x="0" y="262"/>
                </a:cxn>
                <a:cxn ang="0">
                  <a:pos x="0" y="262"/>
                </a:cxn>
                <a:cxn ang="0">
                  <a:pos x="0" y="264"/>
                </a:cxn>
                <a:cxn ang="0">
                  <a:pos x="0" y="265"/>
                </a:cxn>
                <a:cxn ang="0">
                  <a:pos x="1" y="266"/>
                </a:cxn>
                <a:cxn ang="0">
                  <a:pos x="3" y="267"/>
                </a:cxn>
                <a:cxn ang="0">
                  <a:pos x="6" y="267"/>
                </a:cxn>
                <a:cxn ang="0">
                  <a:pos x="8" y="266"/>
                </a:cxn>
                <a:cxn ang="0">
                  <a:pos x="9" y="264"/>
                </a:cxn>
                <a:cxn ang="0">
                  <a:pos x="9" y="264"/>
                </a:cxn>
                <a:cxn ang="0">
                  <a:pos x="16" y="248"/>
                </a:cxn>
                <a:cxn ang="0">
                  <a:pos x="26" y="233"/>
                </a:cxn>
                <a:cxn ang="0">
                  <a:pos x="44" y="201"/>
                </a:cxn>
                <a:cxn ang="0">
                  <a:pos x="44" y="201"/>
                </a:cxn>
                <a:cxn ang="0">
                  <a:pos x="64" y="169"/>
                </a:cxn>
                <a:cxn ang="0">
                  <a:pos x="73" y="154"/>
                </a:cxn>
                <a:cxn ang="0">
                  <a:pos x="84" y="137"/>
                </a:cxn>
                <a:cxn ang="0">
                  <a:pos x="84" y="137"/>
                </a:cxn>
                <a:cxn ang="0">
                  <a:pos x="107" y="104"/>
                </a:cxn>
                <a:cxn ang="0">
                  <a:pos x="131" y="71"/>
                </a:cxn>
                <a:cxn ang="0">
                  <a:pos x="156" y="39"/>
                </a:cxn>
                <a:cxn ang="0">
                  <a:pos x="170" y="24"/>
                </a:cxn>
                <a:cxn ang="0">
                  <a:pos x="183" y="9"/>
                </a:cxn>
                <a:cxn ang="0">
                  <a:pos x="183" y="9"/>
                </a:cxn>
                <a:cxn ang="0">
                  <a:pos x="184" y="8"/>
                </a:cxn>
                <a:cxn ang="0">
                  <a:pos x="185" y="6"/>
                </a:cxn>
                <a:cxn ang="0">
                  <a:pos x="184" y="4"/>
                </a:cxn>
                <a:cxn ang="0">
                  <a:pos x="183" y="2"/>
                </a:cxn>
                <a:cxn ang="0">
                  <a:pos x="182" y="1"/>
                </a:cxn>
                <a:cxn ang="0">
                  <a:pos x="180" y="0"/>
                </a:cxn>
                <a:cxn ang="0">
                  <a:pos x="179" y="1"/>
                </a:cxn>
                <a:cxn ang="0">
                  <a:pos x="177" y="2"/>
                </a:cxn>
                <a:cxn ang="0">
                  <a:pos x="177" y="2"/>
                </a:cxn>
              </a:cxnLst>
              <a:rect l="0" t="0" r="r" b="b"/>
              <a:pathLst>
                <a:path w="185" h="267">
                  <a:moveTo>
                    <a:pt x="177" y="2"/>
                  </a:moveTo>
                  <a:lnTo>
                    <a:pt x="177" y="2"/>
                  </a:lnTo>
                  <a:lnTo>
                    <a:pt x="163" y="17"/>
                  </a:lnTo>
                  <a:lnTo>
                    <a:pt x="150" y="31"/>
                  </a:lnTo>
                  <a:lnTo>
                    <a:pt x="126" y="63"/>
                  </a:lnTo>
                  <a:lnTo>
                    <a:pt x="102" y="94"/>
                  </a:lnTo>
                  <a:lnTo>
                    <a:pt x="81" y="126"/>
                  </a:lnTo>
                  <a:lnTo>
                    <a:pt x="81" y="126"/>
                  </a:lnTo>
                  <a:lnTo>
                    <a:pt x="69" y="143"/>
                  </a:lnTo>
                  <a:lnTo>
                    <a:pt x="58" y="161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16" y="228"/>
                  </a:lnTo>
                  <a:lnTo>
                    <a:pt x="7" y="245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4"/>
                  </a:lnTo>
                  <a:lnTo>
                    <a:pt x="0" y="265"/>
                  </a:lnTo>
                  <a:lnTo>
                    <a:pt x="1" y="266"/>
                  </a:lnTo>
                  <a:lnTo>
                    <a:pt x="3" y="267"/>
                  </a:lnTo>
                  <a:lnTo>
                    <a:pt x="6" y="267"/>
                  </a:lnTo>
                  <a:lnTo>
                    <a:pt x="8" y="266"/>
                  </a:lnTo>
                  <a:lnTo>
                    <a:pt x="9" y="264"/>
                  </a:lnTo>
                  <a:lnTo>
                    <a:pt x="9" y="264"/>
                  </a:lnTo>
                  <a:lnTo>
                    <a:pt x="16" y="248"/>
                  </a:lnTo>
                  <a:lnTo>
                    <a:pt x="26" y="233"/>
                  </a:lnTo>
                  <a:lnTo>
                    <a:pt x="44" y="201"/>
                  </a:lnTo>
                  <a:lnTo>
                    <a:pt x="44" y="201"/>
                  </a:lnTo>
                  <a:lnTo>
                    <a:pt x="64" y="169"/>
                  </a:lnTo>
                  <a:lnTo>
                    <a:pt x="73" y="154"/>
                  </a:lnTo>
                  <a:lnTo>
                    <a:pt x="84" y="137"/>
                  </a:lnTo>
                  <a:lnTo>
                    <a:pt x="84" y="137"/>
                  </a:lnTo>
                  <a:lnTo>
                    <a:pt x="107" y="104"/>
                  </a:lnTo>
                  <a:lnTo>
                    <a:pt x="131" y="71"/>
                  </a:lnTo>
                  <a:lnTo>
                    <a:pt x="156" y="39"/>
                  </a:lnTo>
                  <a:lnTo>
                    <a:pt x="170" y="24"/>
                  </a:lnTo>
                  <a:lnTo>
                    <a:pt x="183" y="9"/>
                  </a:lnTo>
                  <a:lnTo>
                    <a:pt x="183" y="9"/>
                  </a:lnTo>
                  <a:lnTo>
                    <a:pt x="184" y="8"/>
                  </a:lnTo>
                  <a:lnTo>
                    <a:pt x="185" y="6"/>
                  </a:lnTo>
                  <a:lnTo>
                    <a:pt x="184" y="4"/>
                  </a:lnTo>
                  <a:lnTo>
                    <a:pt x="183" y="2"/>
                  </a:lnTo>
                  <a:lnTo>
                    <a:pt x="182" y="1"/>
                  </a:lnTo>
                  <a:lnTo>
                    <a:pt x="180" y="0"/>
                  </a:lnTo>
                  <a:lnTo>
                    <a:pt x="179" y="1"/>
                  </a:lnTo>
                  <a:lnTo>
                    <a:pt x="177" y="2"/>
                  </a:lnTo>
                  <a:lnTo>
                    <a:pt x="17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3" name="Freeform 589"/>
            <p:cNvSpPr/>
            <p:nvPr/>
          </p:nvSpPr>
          <p:spPr bwMode="auto">
            <a:xfrm>
              <a:off x="6346826" y="4591050"/>
              <a:ext cx="119063" cy="160338"/>
            </a:xfrm>
            <a:custGeom>
              <a:avLst/>
              <a:gdLst/>
              <a:ahLst/>
              <a:cxnLst>
                <a:cxn ang="0">
                  <a:pos x="216" y="0"/>
                </a:cxn>
                <a:cxn ang="0">
                  <a:pos x="216" y="0"/>
                </a:cxn>
                <a:cxn ang="0">
                  <a:pos x="208" y="4"/>
                </a:cxn>
                <a:cxn ang="0">
                  <a:pos x="201" y="10"/>
                </a:cxn>
                <a:cxn ang="0">
                  <a:pos x="195" y="16"/>
                </a:cxn>
                <a:cxn ang="0">
                  <a:pos x="188" y="23"/>
                </a:cxn>
                <a:cxn ang="0">
                  <a:pos x="177" y="39"/>
                </a:cxn>
                <a:cxn ang="0">
                  <a:pos x="168" y="53"/>
                </a:cxn>
                <a:cxn ang="0">
                  <a:pos x="168" y="53"/>
                </a:cxn>
                <a:cxn ang="0">
                  <a:pos x="142" y="96"/>
                </a:cxn>
                <a:cxn ang="0">
                  <a:pos x="128" y="116"/>
                </a:cxn>
                <a:cxn ang="0">
                  <a:pos x="114" y="137"/>
                </a:cxn>
                <a:cxn ang="0">
                  <a:pos x="114" y="137"/>
                </a:cxn>
                <a:cxn ang="0">
                  <a:pos x="84" y="180"/>
                </a:cxn>
                <a:cxn ang="0">
                  <a:pos x="54" y="222"/>
                </a:cxn>
                <a:cxn ang="0">
                  <a:pos x="54" y="222"/>
                </a:cxn>
                <a:cxn ang="0">
                  <a:pos x="40" y="240"/>
                </a:cxn>
                <a:cxn ang="0">
                  <a:pos x="25" y="258"/>
                </a:cxn>
                <a:cxn ang="0">
                  <a:pos x="11" y="277"/>
                </a:cxn>
                <a:cxn ang="0">
                  <a:pos x="5" y="286"/>
                </a:cxn>
                <a:cxn ang="0">
                  <a:pos x="0" y="297"/>
                </a:cxn>
                <a:cxn ang="0">
                  <a:pos x="0" y="297"/>
                </a:cxn>
                <a:cxn ang="0">
                  <a:pos x="0" y="300"/>
                </a:cxn>
                <a:cxn ang="0">
                  <a:pos x="1" y="302"/>
                </a:cxn>
                <a:cxn ang="0">
                  <a:pos x="2" y="303"/>
                </a:cxn>
                <a:cxn ang="0">
                  <a:pos x="4" y="304"/>
                </a:cxn>
                <a:cxn ang="0">
                  <a:pos x="9" y="304"/>
                </a:cxn>
                <a:cxn ang="0">
                  <a:pos x="9" y="304"/>
                </a:cxn>
                <a:cxn ang="0">
                  <a:pos x="11" y="304"/>
                </a:cxn>
                <a:cxn ang="0">
                  <a:pos x="12" y="303"/>
                </a:cxn>
                <a:cxn ang="0">
                  <a:pos x="13" y="301"/>
                </a:cxn>
                <a:cxn ang="0">
                  <a:pos x="13" y="298"/>
                </a:cxn>
                <a:cxn ang="0">
                  <a:pos x="11" y="296"/>
                </a:cxn>
                <a:cxn ang="0">
                  <a:pos x="11" y="296"/>
                </a:cxn>
                <a:cxn ang="0">
                  <a:pos x="21" y="281"/>
                </a:cxn>
                <a:cxn ang="0">
                  <a:pos x="31" y="267"/>
                </a:cxn>
                <a:cxn ang="0">
                  <a:pos x="52" y="241"/>
                </a:cxn>
                <a:cxn ang="0">
                  <a:pos x="52" y="241"/>
                </a:cxn>
                <a:cxn ang="0">
                  <a:pos x="80" y="201"/>
                </a:cxn>
                <a:cxn ang="0">
                  <a:pos x="108" y="163"/>
                </a:cxn>
                <a:cxn ang="0">
                  <a:pos x="108" y="163"/>
                </a:cxn>
                <a:cxn ang="0">
                  <a:pos x="134" y="125"/>
                </a:cxn>
                <a:cxn ang="0">
                  <a:pos x="158" y="86"/>
                </a:cxn>
                <a:cxn ang="0">
                  <a:pos x="158" y="86"/>
                </a:cxn>
                <a:cxn ang="0">
                  <a:pos x="171" y="65"/>
                </a:cxn>
                <a:cxn ang="0">
                  <a:pos x="184" y="43"/>
                </a:cxn>
                <a:cxn ang="0">
                  <a:pos x="193" y="32"/>
                </a:cxn>
                <a:cxn ang="0">
                  <a:pos x="201" y="22"/>
                </a:cxn>
                <a:cxn ang="0">
                  <a:pos x="210" y="15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4" y="5"/>
                </a:cxn>
                <a:cxn ang="0">
                  <a:pos x="224" y="4"/>
                </a:cxn>
                <a:cxn ang="0">
                  <a:pos x="223" y="2"/>
                </a:cxn>
                <a:cxn ang="0">
                  <a:pos x="220" y="0"/>
                </a:cxn>
                <a:cxn ang="0">
                  <a:pos x="219" y="0"/>
                </a:cxn>
                <a:cxn ang="0">
                  <a:pos x="216" y="0"/>
                </a:cxn>
                <a:cxn ang="0">
                  <a:pos x="216" y="0"/>
                </a:cxn>
              </a:cxnLst>
              <a:rect l="0" t="0" r="r" b="b"/>
              <a:pathLst>
                <a:path w="224" h="304">
                  <a:moveTo>
                    <a:pt x="216" y="0"/>
                  </a:moveTo>
                  <a:lnTo>
                    <a:pt x="216" y="0"/>
                  </a:lnTo>
                  <a:lnTo>
                    <a:pt x="208" y="4"/>
                  </a:lnTo>
                  <a:lnTo>
                    <a:pt x="201" y="10"/>
                  </a:lnTo>
                  <a:lnTo>
                    <a:pt x="195" y="16"/>
                  </a:lnTo>
                  <a:lnTo>
                    <a:pt x="188" y="23"/>
                  </a:lnTo>
                  <a:lnTo>
                    <a:pt x="177" y="39"/>
                  </a:lnTo>
                  <a:lnTo>
                    <a:pt x="168" y="53"/>
                  </a:lnTo>
                  <a:lnTo>
                    <a:pt x="168" y="53"/>
                  </a:lnTo>
                  <a:lnTo>
                    <a:pt x="142" y="96"/>
                  </a:lnTo>
                  <a:lnTo>
                    <a:pt x="128" y="116"/>
                  </a:lnTo>
                  <a:lnTo>
                    <a:pt x="114" y="137"/>
                  </a:lnTo>
                  <a:lnTo>
                    <a:pt x="114" y="137"/>
                  </a:lnTo>
                  <a:lnTo>
                    <a:pt x="84" y="180"/>
                  </a:lnTo>
                  <a:lnTo>
                    <a:pt x="54" y="222"/>
                  </a:lnTo>
                  <a:lnTo>
                    <a:pt x="54" y="222"/>
                  </a:lnTo>
                  <a:lnTo>
                    <a:pt x="40" y="240"/>
                  </a:lnTo>
                  <a:lnTo>
                    <a:pt x="25" y="258"/>
                  </a:lnTo>
                  <a:lnTo>
                    <a:pt x="11" y="277"/>
                  </a:lnTo>
                  <a:lnTo>
                    <a:pt x="5" y="286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00"/>
                  </a:lnTo>
                  <a:lnTo>
                    <a:pt x="1" y="302"/>
                  </a:lnTo>
                  <a:lnTo>
                    <a:pt x="2" y="303"/>
                  </a:lnTo>
                  <a:lnTo>
                    <a:pt x="4" y="304"/>
                  </a:lnTo>
                  <a:lnTo>
                    <a:pt x="9" y="304"/>
                  </a:lnTo>
                  <a:lnTo>
                    <a:pt x="9" y="304"/>
                  </a:lnTo>
                  <a:lnTo>
                    <a:pt x="11" y="304"/>
                  </a:lnTo>
                  <a:lnTo>
                    <a:pt x="12" y="303"/>
                  </a:lnTo>
                  <a:lnTo>
                    <a:pt x="13" y="301"/>
                  </a:lnTo>
                  <a:lnTo>
                    <a:pt x="13" y="298"/>
                  </a:lnTo>
                  <a:lnTo>
                    <a:pt x="11" y="296"/>
                  </a:lnTo>
                  <a:lnTo>
                    <a:pt x="11" y="296"/>
                  </a:lnTo>
                  <a:lnTo>
                    <a:pt x="21" y="281"/>
                  </a:lnTo>
                  <a:lnTo>
                    <a:pt x="31" y="267"/>
                  </a:lnTo>
                  <a:lnTo>
                    <a:pt x="52" y="241"/>
                  </a:lnTo>
                  <a:lnTo>
                    <a:pt x="52" y="241"/>
                  </a:lnTo>
                  <a:lnTo>
                    <a:pt x="80" y="201"/>
                  </a:lnTo>
                  <a:lnTo>
                    <a:pt x="108" y="163"/>
                  </a:lnTo>
                  <a:lnTo>
                    <a:pt x="108" y="163"/>
                  </a:lnTo>
                  <a:lnTo>
                    <a:pt x="134" y="125"/>
                  </a:lnTo>
                  <a:lnTo>
                    <a:pt x="158" y="86"/>
                  </a:lnTo>
                  <a:lnTo>
                    <a:pt x="158" y="86"/>
                  </a:lnTo>
                  <a:lnTo>
                    <a:pt x="171" y="65"/>
                  </a:lnTo>
                  <a:lnTo>
                    <a:pt x="184" y="43"/>
                  </a:lnTo>
                  <a:lnTo>
                    <a:pt x="193" y="32"/>
                  </a:lnTo>
                  <a:lnTo>
                    <a:pt x="201" y="22"/>
                  </a:lnTo>
                  <a:lnTo>
                    <a:pt x="210" y="15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4" y="5"/>
                  </a:lnTo>
                  <a:lnTo>
                    <a:pt x="224" y="4"/>
                  </a:lnTo>
                  <a:lnTo>
                    <a:pt x="223" y="2"/>
                  </a:lnTo>
                  <a:lnTo>
                    <a:pt x="220" y="0"/>
                  </a:lnTo>
                  <a:lnTo>
                    <a:pt x="219" y="0"/>
                  </a:lnTo>
                  <a:lnTo>
                    <a:pt x="216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4" name="Freeform 590"/>
            <p:cNvSpPr/>
            <p:nvPr/>
          </p:nvSpPr>
          <p:spPr bwMode="auto">
            <a:xfrm>
              <a:off x="6391276" y="4581525"/>
              <a:ext cx="119063" cy="157163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205" y="7"/>
                </a:cxn>
                <a:cxn ang="0">
                  <a:pos x="194" y="16"/>
                </a:cxn>
                <a:cxn ang="0">
                  <a:pos x="177" y="40"/>
                </a:cxn>
                <a:cxn ang="0">
                  <a:pos x="145" y="90"/>
                </a:cxn>
                <a:cxn ang="0">
                  <a:pos x="115" y="140"/>
                </a:cxn>
                <a:cxn ang="0">
                  <a:pos x="99" y="163"/>
                </a:cxn>
                <a:cxn ang="0">
                  <a:pos x="45" y="230"/>
                </a:cxn>
                <a:cxn ang="0">
                  <a:pos x="33" y="244"/>
                </a:cxn>
                <a:cxn ang="0">
                  <a:pos x="14" y="268"/>
                </a:cxn>
                <a:cxn ang="0">
                  <a:pos x="4" y="285"/>
                </a:cxn>
                <a:cxn ang="0">
                  <a:pos x="1" y="293"/>
                </a:cxn>
                <a:cxn ang="0">
                  <a:pos x="1" y="297"/>
                </a:cxn>
                <a:cxn ang="0">
                  <a:pos x="4" y="299"/>
                </a:cxn>
                <a:cxn ang="0">
                  <a:pos x="7" y="299"/>
                </a:cxn>
                <a:cxn ang="0">
                  <a:pos x="9" y="296"/>
                </a:cxn>
                <a:cxn ang="0">
                  <a:pos x="13" y="287"/>
                </a:cxn>
                <a:cxn ang="0">
                  <a:pos x="24" y="270"/>
                </a:cxn>
                <a:cxn ang="0">
                  <a:pos x="44" y="245"/>
                </a:cxn>
                <a:cxn ang="0">
                  <a:pos x="58" y="231"/>
                </a:cxn>
                <a:cxn ang="0">
                  <a:pos x="109" y="164"/>
                </a:cxn>
                <a:cxn ang="0">
                  <a:pos x="122" y="145"/>
                </a:cxn>
                <a:cxn ang="0">
                  <a:pos x="159" y="84"/>
                </a:cxn>
                <a:cxn ang="0">
                  <a:pos x="171" y="63"/>
                </a:cxn>
                <a:cxn ang="0">
                  <a:pos x="193" y="31"/>
                </a:cxn>
                <a:cxn ang="0">
                  <a:pos x="210" y="14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4" y="5"/>
                </a:cxn>
                <a:cxn ang="0">
                  <a:pos x="223" y="2"/>
                </a:cxn>
                <a:cxn ang="0">
                  <a:pos x="220" y="0"/>
                </a:cxn>
                <a:cxn ang="0">
                  <a:pos x="217" y="0"/>
                </a:cxn>
              </a:cxnLst>
              <a:rect l="0" t="0" r="r" b="b"/>
              <a:pathLst>
                <a:path w="224" h="299">
                  <a:moveTo>
                    <a:pt x="217" y="0"/>
                  </a:moveTo>
                  <a:lnTo>
                    <a:pt x="217" y="0"/>
                  </a:lnTo>
                  <a:lnTo>
                    <a:pt x="211" y="3"/>
                  </a:lnTo>
                  <a:lnTo>
                    <a:pt x="205" y="7"/>
                  </a:lnTo>
                  <a:lnTo>
                    <a:pt x="199" y="11"/>
                  </a:lnTo>
                  <a:lnTo>
                    <a:pt x="194" y="16"/>
                  </a:lnTo>
                  <a:lnTo>
                    <a:pt x="185" y="28"/>
                  </a:lnTo>
                  <a:lnTo>
                    <a:pt x="177" y="40"/>
                  </a:lnTo>
                  <a:lnTo>
                    <a:pt x="177" y="40"/>
                  </a:lnTo>
                  <a:lnTo>
                    <a:pt x="145" y="90"/>
                  </a:lnTo>
                  <a:lnTo>
                    <a:pt x="115" y="140"/>
                  </a:lnTo>
                  <a:lnTo>
                    <a:pt x="115" y="140"/>
                  </a:lnTo>
                  <a:lnTo>
                    <a:pt x="108" y="152"/>
                  </a:lnTo>
                  <a:lnTo>
                    <a:pt x="99" y="163"/>
                  </a:lnTo>
                  <a:lnTo>
                    <a:pt x="83" y="186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33" y="244"/>
                  </a:lnTo>
                  <a:lnTo>
                    <a:pt x="21" y="260"/>
                  </a:lnTo>
                  <a:lnTo>
                    <a:pt x="14" y="268"/>
                  </a:lnTo>
                  <a:lnTo>
                    <a:pt x="9" y="276"/>
                  </a:lnTo>
                  <a:lnTo>
                    <a:pt x="4" y="285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0" y="295"/>
                  </a:lnTo>
                  <a:lnTo>
                    <a:pt x="1" y="297"/>
                  </a:lnTo>
                  <a:lnTo>
                    <a:pt x="2" y="298"/>
                  </a:lnTo>
                  <a:lnTo>
                    <a:pt x="4" y="299"/>
                  </a:lnTo>
                  <a:lnTo>
                    <a:pt x="5" y="299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9" y="296"/>
                  </a:lnTo>
                  <a:lnTo>
                    <a:pt x="9" y="296"/>
                  </a:lnTo>
                  <a:lnTo>
                    <a:pt x="13" y="287"/>
                  </a:lnTo>
                  <a:lnTo>
                    <a:pt x="18" y="278"/>
                  </a:lnTo>
                  <a:lnTo>
                    <a:pt x="24" y="270"/>
                  </a:lnTo>
                  <a:lnTo>
                    <a:pt x="31" y="262"/>
                  </a:lnTo>
                  <a:lnTo>
                    <a:pt x="44" y="245"/>
                  </a:lnTo>
                  <a:lnTo>
                    <a:pt x="58" y="231"/>
                  </a:lnTo>
                  <a:lnTo>
                    <a:pt x="58" y="231"/>
                  </a:lnTo>
                  <a:lnTo>
                    <a:pt x="84" y="198"/>
                  </a:lnTo>
                  <a:lnTo>
                    <a:pt x="109" y="164"/>
                  </a:lnTo>
                  <a:lnTo>
                    <a:pt x="109" y="164"/>
                  </a:lnTo>
                  <a:lnTo>
                    <a:pt x="122" y="145"/>
                  </a:lnTo>
                  <a:lnTo>
                    <a:pt x="135" y="124"/>
                  </a:lnTo>
                  <a:lnTo>
                    <a:pt x="159" y="84"/>
                  </a:lnTo>
                  <a:lnTo>
                    <a:pt x="159" y="84"/>
                  </a:lnTo>
                  <a:lnTo>
                    <a:pt x="171" y="63"/>
                  </a:lnTo>
                  <a:lnTo>
                    <a:pt x="185" y="41"/>
                  </a:lnTo>
                  <a:lnTo>
                    <a:pt x="193" y="31"/>
                  </a:lnTo>
                  <a:lnTo>
                    <a:pt x="202" y="21"/>
                  </a:lnTo>
                  <a:lnTo>
                    <a:pt x="210" y="14"/>
                  </a:lnTo>
                  <a:lnTo>
                    <a:pt x="215" y="11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4" y="7"/>
                  </a:lnTo>
                  <a:lnTo>
                    <a:pt x="224" y="5"/>
                  </a:lnTo>
                  <a:lnTo>
                    <a:pt x="224" y="3"/>
                  </a:lnTo>
                  <a:lnTo>
                    <a:pt x="223" y="2"/>
                  </a:lnTo>
                  <a:lnTo>
                    <a:pt x="222" y="0"/>
                  </a:lnTo>
                  <a:lnTo>
                    <a:pt x="220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5" name="Freeform 591"/>
            <p:cNvSpPr/>
            <p:nvPr/>
          </p:nvSpPr>
          <p:spPr bwMode="auto">
            <a:xfrm>
              <a:off x="6423026" y="4586288"/>
              <a:ext cx="109538" cy="157163"/>
            </a:xfrm>
            <a:custGeom>
              <a:avLst/>
              <a:gdLst/>
              <a:ahLst/>
              <a:cxnLst>
                <a:cxn ang="0">
                  <a:pos x="201" y="2"/>
                </a:cxn>
                <a:cxn ang="0">
                  <a:pos x="167" y="40"/>
                </a:cxn>
                <a:cxn ang="0">
                  <a:pos x="137" y="83"/>
                </a:cxn>
                <a:cxn ang="0">
                  <a:pos x="81" y="171"/>
                </a:cxn>
                <a:cxn ang="0">
                  <a:pos x="51" y="217"/>
                </a:cxn>
                <a:cxn ang="0">
                  <a:pos x="43" y="228"/>
                </a:cxn>
                <a:cxn ang="0">
                  <a:pos x="27" y="250"/>
                </a:cxn>
                <a:cxn ang="0">
                  <a:pos x="21" y="262"/>
                </a:cxn>
                <a:cxn ang="0">
                  <a:pos x="19" y="266"/>
                </a:cxn>
                <a:cxn ang="0">
                  <a:pos x="8" y="279"/>
                </a:cxn>
                <a:cxn ang="0">
                  <a:pos x="0" y="291"/>
                </a:cxn>
                <a:cxn ang="0">
                  <a:pos x="0" y="295"/>
                </a:cxn>
                <a:cxn ang="0">
                  <a:pos x="1" y="298"/>
                </a:cxn>
                <a:cxn ang="0">
                  <a:pos x="4" y="299"/>
                </a:cxn>
                <a:cxn ang="0">
                  <a:pos x="7" y="298"/>
                </a:cxn>
                <a:cxn ang="0">
                  <a:pos x="9" y="295"/>
                </a:cxn>
                <a:cxn ang="0">
                  <a:pos x="11" y="294"/>
                </a:cxn>
                <a:cxn ang="0">
                  <a:pos x="13" y="291"/>
                </a:cxn>
                <a:cxn ang="0">
                  <a:pos x="21" y="281"/>
                </a:cxn>
                <a:cxn ang="0">
                  <a:pos x="28" y="269"/>
                </a:cxn>
                <a:cxn ang="0">
                  <a:pos x="33" y="259"/>
                </a:cxn>
                <a:cxn ang="0">
                  <a:pos x="54" y="229"/>
                </a:cxn>
                <a:cxn ang="0">
                  <a:pos x="79" y="192"/>
                </a:cxn>
                <a:cxn ang="0">
                  <a:pos x="104" y="153"/>
                </a:cxn>
                <a:cxn ang="0">
                  <a:pos x="151" y="78"/>
                </a:cxn>
                <a:cxn ang="0">
                  <a:pos x="178" y="41"/>
                </a:cxn>
                <a:cxn ang="0">
                  <a:pos x="207" y="8"/>
                </a:cxn>
                <a:cxn ang="0">
                  <a:pos x="208" y="6"/>
                </a:cxn>
                <a:cxn ang="0">
                  <a:pos x="208" y="3"/>
                </a:cxn>
                <a:cxn ang="0">
                  <a:pos x="206" y="1"/>
                </a:cxn>
                <a:cxn ang="0">
                  <a:pos x="202" y="0"/>
                </a:cxn>
                <a:cxn ang="0">
                  <a:pos x="201" y="2"/>
                </a:cxn>
              </a:cxnLst>
              <a:rect l="0" t="0" r="r" b="b"/>
              <a:pathLst>
                <a:path w="208" h="299">
                  <a:moveTo>
                    <a:pt x="201" y="2"/>
                  </a:moveTo>
                  <a:lnTo>
                    <a:pt x="201" y="2"/>
                  </a:lnTo>
                  <a:lnTo>
                    <a:pt x="183" y="21"/>
                  </a:lnTo>
                  <a:lnTo>
                    <a:pt x="167" y="40"/>
                  </a:lnTo>
                  <a:lnTo>
                    <a:pt x="151" y="61"/>
                  </a:lnTo>
                  <a:lnTo>
                    <a:pt x="137" y="83"/>
                  </a:lnTo>
                  <a:lnTo>
                    <a:pt x="109" y="126"/>
                  </a:lnTo>
                  <a:lnTo>
                    <a:pt x="81" y="171"/>
                  </a:lnTo>
                  <a:lnTo>
                    <a:pt x="81" y="171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3" y="228"/>
                  </a:lnTo>
                  <a:lnTo>
                    <a:pt x="34" y="238"/>
                  </a:lnTo>
                  <a:lnTo>
                    <a:pt x="27" y="250"/>
                  </a:lnTo>
                  <a:lnTo>
                    <a:pt x="24" y="256"/>
                  </a:lnTo>
                  <a:lnTo>
                    <a:pt x="21" y="262"/>
                  </a:lnTo>
                  <a:lnTo>
                    <a:pt x="21" y="262"/>
                  </a:lnTo>
                  <a:lnTo>
                    <a:pt x="19" y="266"/>
                  </a:lnTo>
                  <a:lnTo>
                    <a:pt x="15" y="270"/>
                  </a:lnTo>
                  <a:lnTo>
                    <a:pt x="8" y="279"/>
                  </a:lnTo>
                  <a:lnTo>
                    <a:pt x="2" y="287"/>
                  </a:lnTo>
                  <a:lnTo>
                    <a:pt x="0" y="291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2" y="299"/>
                  </a:lnTo>
                  <a:lnTo>
                    <a:pt x="4" y="299"/>
                  </a:lnTo>
                  <a:lnTo>
                    <a:pt x="6" y="299"/>
                  </a:lnTo>
                  <a:lnTo>
                    <a:pt x="7" y="298"/>
                  </a:lnTo>
                  <a:lnTo>
                    <a:pt x="8" y="297"/>
                  </a:lnTo>
                  <a:lnTo>
                    <a:pt x="9" y="295"/>
                  </a:lnTo>
                  <a:lnTo>
                    <a:pt x="9" y="295"/>
                  </a:lnTo>
                  <a:lnTo>
                    <a:pt x="11" y="294"/>
                  </a:lnTo>
                  <a:lnTo>
                    <a:pt x="13" y="291"/>
                  </a:lnTo>
                  <a:lnTo>
                    <a:pt x="13" y="291"/>
                  </a:lnTo>
                  <a:lnTo>
                    <a:pt x="16" y="286"/>
                  </a:lnTo>
                  <a:lnTo>
                    <a:pt x="21" y="281"/>
                  </a:lnTo>
                  <a:lnTo>
                    <a:pt x="25" y="276"/>
                  </a:lnTo>
                  <a:lnTo>
                    <a:pt x="28" y="269"/>
                  </a:lnTo>
                  <a:lnTo>
                    <a:pt x="28" y="269"/>
                  </a:lnTo>
                  <a:lnTo>
                    <a:pt x="33" y="259"/>
                  </a:lnTo>
                  <a:lnTo>
                    <a:pt x="39" y="249"/>
                  </a:lnTo>
                  <a:lnTo>
                    <a:pt x="54" y="229"/>
                  </a:lnTo>
                  <a:lnTo>
                    <a:pt x="54" y="229"/>
                  </a:lnTo>
                  <a:lnTo>
                    <a:pt x="79" y="192"/>
                  </a:lnTo>
                  <a:lnTo>
                    <a:pt x="104" y="153"/>
                  </a:lnTo>
                  <a:lnTo>
                    <a:pt x="104" y="153"/>
                  </a:lnTo>
                  <a:lnTo>
                    <a:pt x="127" y="115"/>
                  </a:lnTo>
                  <a:lnTo>
                    <a:pt x="151" y="78"/>
                  </a:lnTo>
                  <a:lnTo>
                    <a:pt x="165" y="59"/>
                  </a:lnTo>
                  <a:lnTo>
                    <a:pt x="178" y="41"/>
                  </a:lnTo>
                  <a:lnTo>
                    <a:pt x="192" y="25"/>
                  </a:lnTo>
                  <a:lnTo>
                    <a:pt x="207" y="8"/>
                  </a:lnTo>
                  <a:lnTo>
                    <a:pt x="207" y="8"/>
                  </a:lnTo>
                  <a:lnTo>
                    <a:pt x="208" y="6"/>
                  </a:lnTo>
                  <a:lnTo>
                    <a:pt x="208" y="5"/>
                  </a:lnTo>
                  <a:lnTo>
                    <a:pt x="208" y="3"/>
                  </a:lnTo>
                  <a:lnTo>
                    <a:pt x="207" y="2"/>
                  </a:lnTo>
                  <a:lnTo>
                    <a:pt x="206" y="1"/>
                  </a:lnTo>
                  <a:lnTo>
                    <a:pt x="204" y="0"/>
                  </a:lnTo>
                  <a:lnTo>
                    <a:pt x="202" y="0"/>
                  </a:lnTo>
                  <a:lnTo>
                    <a:pt x="201" y="2"/>
                  </a:lnTo>
                  <a:lnTo>
                    <a:pt x="20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6" name="Freeform 592"/>
            <p:cNvSpPr/>
            <p:nvPr/>
          </p:nvSpPr>
          <p:spPr bwMode="auto">
            <a:xfrm>
              <a:off x="6462713" y="4678363"/>
              <a:ext cx="46038" cy="71438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6" y="2"/>
                </a:cxn>
                <a:cxn ang="0">
                  <a:pos x="55" y="32"/>
                </a:cxn>
                <a:cxn ang="0">
                  <a:pos x="36" y="63"/>
                </a:cxn>
                <a:cxn ang="0">
                  <a:pos x="17" y="94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0" y="130"/>
                </a:cxn>
                <a:cxn ang="0">
                  <a:pos x="1" y="132"/>
                </a:cxn>
                <a:cxn ang="0">
                  <a:pos x="3" y="133"/>
                </a:cxn>
                <a:cxn ang="0">
                  <a:pos x="4" y="133"/>
                </a:cxn>
                <a:cxn ang="0">
                  <a:pos x="6" y="133"/>
                </a:cxn>
                <a:cxn ang="0">
                  <a:pos x="7" y="133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25" y="99"/>
                </a:cxn>
                <a:cxn ang="0">
                  <a:pos x="44" y="67"/>
                </a:cxn>
                <a:cxn ang="0">
                  <a:pos x="64" y="37"/>
                </a:cxn>
                <a:cxn ang="0">
                  <a:pos x="85" y="7"/>
                </a:cxn>
                <a:cxn ang="0">
                  <a:pos x="85" y="7"/>
                </a:cxn>
                <a:cxn ang="0">
                  <a:pos x="86" y="5"/>
                </a:cxn>
                <a:cxn ang="0">
                  <a:pos x="86" y="3"/>
                </a:cxn>
                <a:cxn ang="0">
                  <a:pos x="85" y="2"/>
                </a:cxn>
                <a:cxn ang="0">
                  <a:pos x="82" y="1"/>
                </a:cxn>
                <a:cxn ang="0">
                  <a:pos x="81" y="0"/>
                </a:cxn>
                <a:cxn ang="0">
                  <a:pos x="79" y="0"/>
                </a:cxn>
                <a:cxn ang="0">
                  <a:pos x="77" y="1"/>
                </a:cxn>
                <a:cxn ang="0">
                  <a:pos x="76" y="2"/>
                </a:cxn>
                <a:cxn ang="0">
                  <a:pos x="76" y="2"/>
                </a:cxn>
              </a:cxnLst>
              <a:rect l="0" t="0" r="r" b="b"/>
              <a:pathLst>
                <a:path w="86" h="133">
                  <a:moveTo>
                    <a:pt x="76" y="2"/>
                  </a:moveTo>
                  <a:lnTo>
                    <a:pt x="76" y="2"/>
                  </a:lnTo>
                  <a:lnTo>
                    <a:pt x="55" y="32"/>
                  </a:lnTo>
                  <a:lnTo>
                    <a:pt x="36" y="63"/>
                  </a:lnTo>
                  <a:lnTo>
                    <a:pt x="17" y="94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0" y="130"/>
                  </a:lnTo>
                  <a:lnTo>
                    <a:pt x="1" y="132"/>
                  </a:lnTo>
                  <a:lnTo>
                    <a:pt x="3" y="133"/>
                  </a:lnTo>
                  <a:lnTo>
                    <a:pt x="4" y="133"/>
                  </a:lnTo>
                  <a:lnTo>
                    <a:pt x="6" y="133"/>
                  </a:lnTo>
                  <a:lnTo>
                    <a:pt x="7" y="133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25" y="99"/>
                  </a:lnTo>
                  <a:lnTo>
                    <a:pt x="44" y="67"/>
                  </a:lnTo>
                  <a:lnTo>
                    <a:pt x="64" y="3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6" y="5"/>
                  </a:lnTo>
                  <a:lnTo>
                    <a:pt x="86" y="3"/>
                  </a:lnTo>
                  <a:lnTo>
                    <a:pt x="85" y="2"/>
                  </a:lnTo>
                  <a:lnTo>
                    <a:pt x="82" y="1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7" name="Freeform 593"/>
            <p:cNvSpPr/>
            <p:nvPr/>
          </p:nvSpPr>
          <p:spPr bwMode="auto">
            <a:xfrm>
              <a:off x="6505576" y="4681538"/>
              <a:ext cx="47625" cy="69850"/>
            </a:xfrm>
            <a:custGeom>
              <a:avLst/>
              <a:gdLst/>
              <a:ahLst/>
              <a:cxnLst>
                <a:cxn ang="0">
                  <a:pos x="82" y="2"/>
                </a:cxn>
                <a:cxn ang="0">
                  <a:pos x="82" y="2"/>
                </a:cxn>
                <a:cxn ang="0">
                  <a:pos x="71" y="17"/>
                </a:cxn>
                <a:cxn ang="0">
                  <a:pos x="59" y="31"/>
                </a:cxn>
                <a:cxn ang="0">
                  <a:pos x="49" y="47"/>
                </a:cxn>
                <a:cxn ang="0">
                  <a:pos x="39" y="62"/>
                </a:cxn>
                <a:cxn ang="0">
                  <a:pos x="20" y="95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0" y="131"/>
                </a:cxn>
                <a:cxn ang="0">
                  <a:pos x="1" y="132"/>
                </a:cxn>
                <a:cxn ang="0">
                  <a:pos x="2" y="133"/>
                </a:cxn>
                <a:cxn ang="0">
                  <a:pos x="5" y="134"/>
                </a:cxn>
                <a:cxn ang="0">
                  <a:pos x="7" y="134"/>
                </a:cxn>
                <a:cxn ang="0">
                  <a:pos x="8" y="133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27" y="101"/>
                </a:cxn>
                <a:cxn ang="0">
                  <a:pos x="46" y="69"/>
                </a:cxn>
                <a:cxn ang="0">
                  <a:pos x="56" y="53"/>
                </a:cxn>
                <a:cxn ang="0">
                  <a:pos x="67" y="38"/>
                </a:cxn>
                <a:cxn ang="0">
                  <a:pos x="78" y="23"/>
                </a:cxn>
                <a:cxn ang="0">
                  <a:pos x="90" y="9"/>
                </a:cxn>
                <a:cxn ang="0">
                  <a:pos x="90" y="9"/>
                </a:cxn>
                <a:cxn ang="0">
                  <a:pos x="91" y="8"/>
                </a:cxn>
                <a:cxn ang="0">
                  <a:pos x="91" y="5"/>
                </a:cxn>
                <a:cxn ang="0">
                  <a:pos x="91" y="3"/>
                </a:cxn>
                <a:cxn ang="0">
                  <a:pos x="90" y="2"/>
                </a:cxn>
                <a:cxn ang="0">
                  <a:pos x="87" y="1"/>
                </a:cxn>
                <a:cxn ang="0">
                  <a:pos x="86" y="0"/>
                </a:cxn>
                <a:cxn ang="0">
                  <a:pos x="84" y="1"/>
                </a:cxn>
                <a:cxn ang="0">
                  <a:pos x="82" y="2"/>
                </a:cxn>
                <a:cxn ang="0">
                  <a:pos x="82" y="2"/>
                </a:cxn>
              </a:cxnLst>
              <a:rect l="0" t="0" r="r" b="b"/>
              <a:pathLst>
                <a:path w="91" h="134">
                  <a:moveTo>
                    <a:pt x="82" y="2"/>
                  </a:moveTo>
                  <a:lnTo>
                    <a:pt x="82" y="2"/>
                  </a:lnTo>
                  <a:lnTo>
                    <a:pt x="71" y="17"/>
                  </a:lnTo>
                  <a:lnTo>
                    <a:pt x="59" y="31"/>
                  </a:lnTo>
                  <a:lnTo>
                    <a:pt x="49" y="47"/>
                  </a:lnTo>
                  <a:lnTo>
                    <a:pt x="39" y="62"/>
                  </a:lnTo>
                  <a:lnTo>
                    <a:pt x="20" y="95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0" y="131"/>
                  </a:lnTo>
                  <a:lnTo>
                    <a:pt x="1" y="132"/>
                  </a:lnTo>
                  <a:lnTo>
                    <a:pt x="2" y="133"/>
                  </a:lnTo>
                  <a:lnTo>
                    <a:pt x="5" y="134"/>
                  </a:lnTo>
                  <a:lnTo>
                    <a:pt x="7" y="134"/>
                  </a:lnTo>
                  <a:lnTo>
                    <a:pt x="8" y="133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27" y="101"/>
                  </a:lnTo>
                  <a:lnTo>
                    <a:pt x="46" y="69"/>
                  </a:lnTo>
                  <a:lnTo>
                    <a:pt x="56" y="53"/>
                  </a:lnTo>
                  <a:lnTo>
                    <a:pt x="67" y="38"/>
                  </a:lnTo>
                  <a:lnTo>
                    <a:pt x="78" y="23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91" y="8"/>
                  </a:lnTo>
                  <a:lnTo>
                    <a:pt x="91" y="5"/>
                  </a:lnTo>
                  <a:lnTo>
                    <a:pt x="91" y="3"/>
                  </a:lnTo>
                  <a:lnTo>
                    <a:pt x="90" y="2"/>
                  </a:lnTo>
                  <a:lnTo>
                    <a:pt x="87" y="1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2" y="2"/>
                  </a:lnTo>
                  <a:lnTo>
                    <a:pt x="8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8" name="Freeform 594"/>
            <p:cNvSpPr/>
            <p:nvPr/>
          </p:nvSpPr>
          <p:spPr bwMode="auto">
            <a:xfrm>
              <a:off x="6532563" y="4587875"/>
              <a:ext cx="28575" cy="34925"/>
            </a:xfrm>
            <a:custGeom>
              <a:avLst/>
              <a:gdLst/>
              <a:ahLst/>
              <a:cxnLst>
                <a:cxn ang="0">
                  <a:pos x="43" y="2"/>
                </a:cxn>
                <a:cxn ang="0">
                  <a:pos x="43" y="2"/>
                </a:cxn>
                <a:cxn ang="0">
                  <a:pos x="38" y="9"/>
                </a:cxn>
                <a:cxn ang="0">
                  <a:pos x="31" y="17"/>
                </a:cxn>
                <a:cxn ang="0">
                  <a:pos x="19" y="30"/>
                </a:cxn>
                <a:cxn ang="0">
                  <a:pos x="13" y="36"/>
                </a:cxn>
                <a:cxn ang="0">
                  <a:pos x="7" y="44"/>
                </a:cxn>
                <a:cxn ang="0">
                  <a:pos x="3" y="5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3" y="66"/>
                </a:cxn>
                <a:cxn ang="0">
                  <a:pos x="5" y="66"/>
                </a:cxn>
                <a:cxn ang="0">
                  <a:pos x="6" y="65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2" y="55"/>
                </a:cxn>
                <a:cxn ang="0">
                  <a:pos x="16" y="47"/>
                </a:cxn>
                <a:cxn ang="0">
                  <a:pos x="22" y="41"/>
                </a:cxn>
                <a:cxn ang="0">
                  <a:pos x="27" y="33"/>
                </a:cxn>
                <a:cxn ang="0">
                  <a:pos x="41" y="21"/>
                </a:cxn>
                <a:cxn ang="0">
                  <a:pos x="46" y="14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2" y="5"/>
                </a:cxn>
                <a:cxn ang="0">
                  <a:pos x="52" y="3"/>
                </a:cxn>
                <a:cxn ang="0">
                  <a:pos x="51" y="2"/>
                </a:cxn>
                <a:cxn ang="0">
                  <a:pos x="50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1"/>
                </a:cxn>
                <a:cxn ang="0">
                  <a:pos x="43" y="2"/>
                </a:cxn>
                <a:cxn ang="0">
                  <a:pos x="43" y="2"/>
                </a:cxn>
              </a:cxnLst>
              <a:rect l="0" t="0" r="r" b="b"/>
              <a:pathLst>
                <a:path w="52" h="66">
                  <a:moveTo>
                    <a:pt x="43" y="2"/>
                  </a:moveTo>
                  <a:lnTo>
                    <a:pt x="43" y="2"/>
                  </a:lnTo>
                  <a:lnTo>
                    <a:pt x="38" y="9"/>
                  </a:lnTo>
                  <a:lnTo>
                    <a:pt x="31" y="17"/>
                  </a:lnTo>
                  <a:lnTo>
                    <a:pt x="19" y="30"/>
                  </a:lnTo>
                  <a:lnTo>
                    <a:pt x="13" y="36"/>
                  </a:lnTo>
                  <a:lnTo>
                    <a:pt x="7" y="44"/>
                  </a:lnTo>
                  <a:lnTo>
                    <a:pt x="3" y="5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3" y="66"/>
                  </a:lnTo>
                  <a:lnTo>
                    <a:pt x="5" y="66"/>
                  </a:lnTo>
                  <a:lnTo>
                    <a:pt x="6" y="65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2" y="55"/>
                  </a:lnTo>
                  <a:lnTo>
                    <a:pt x="16" y="47"/>
                  </a:lnTo>
                  <a:lnTo>
                    <a:pt x="22" y="41"/>
                  </a:lnTo>
                  <a:lnTo>
                    <a:pt x="27" y="33"/>
                  </a:lnTo>
                  <a:lnTo>
                    <a:pt x="41" y="21"/>
                  </a:lnTo>
                  <a:lnTo>
                    <a:pt x="46" y="14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2" y="3"/>
                  </a:lnTo>
                  <a:lnTo>
                    <a:pt x="51" y="2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1"/>
                  </a:lnTo>
                  <a:lnTo>
                    <a:pt x="43" y="2"/>
                  </a:lnTo>
                  <a:lnTo>
                    <a:pt x="4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9" name="Freeform 595"/>
            <p:cNvSpPr/>
            <p:nvPr/>
          </p:nvSpPr>
          <p:spPr bwMode="auto">
            <a:xfrm>
              <a:off x="6553201" y="4595813"/>
              <a:ext cx="34925" cy="523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4" y="4"/>
                </a:cxn>
                <a:cxn ang="0">
                  <a:pos x="50" y="8"/>
                </a:cxn>
                <a:cxn ang="0">
                  <a:pos x="46" y="12"/>
                </a:cxn>
                <a:cxn ang="0">
                  <a:pos x="43" y="16"/>
                </a:cxn>
                <a:cxn ang="0">
                  <a:pos x="38" y="27"/>
                </a:cxn>
                <a:cxn ang="0">
                  <a:pos x="34" y="38"/>
                </a:cxn>
                <a:cxn ang="0">
                  <a:pos x="34" y="38"/>
                </a:cxn>
                <a:cxn ang="0">
                  <a:pos x="30" y="47"/>
                </a:cxn>
                <a:cxn ang="0">
                  <a:pos x="26" y="56"/>
                </a:cxn>
                <a:cxn ang="0">
                  <a:pos x="21" y="63"/>
                </a:cxn>
                <a:cxn ang="0">
                  <a:pos x="15" y="71"/>
                </a:cxn>
                <a:cxn ang="0">
                  <a:pos x="15" y="71"/>
                </a:cxn>
                <a:cxn ang="0">
                  <a:pos x="7" y="81"/>
                </a:cxn>
                <a:cxn ang="0">
                  <a:pos x="3" y="8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2" y="99"/>
                </a:cxn>
                <a:cxn ang="0">
                  <a:pos x="3" y="99"/>
                </a:cxn>
                <a:cxn ang="0">
                  <a:pos x="7" y="99"/>
                </a:cxn>
                <a:cxn ang="0">
                  <a:pos x="8" y="98"/>
                </a:cxn>
                <a:cxn ang="0">
                  <a:pos x="9" y="97"/>
                </a:cxn>
                <a:cxn ang="0">
                  <a:pos x="9" y="97"/>
                </a:cxn>
                <a:cxn ang="0">
                  <a:pos x="12" y="92"/>
                </a:cxn>
                <a:cxn ang="0">
                  <a:pos x="15" y="87"/>
                </a:cxn>
                <a:cxn ang="0">
                  <a:pos x="24" y="77"/>
                </a:cxn>
                <a:cxn ang="0">
                  <a:pos x="33" y="68"/>
                </a:cxn>
                <a:cxn ang="0">
                  <a:pos x="36" y="64"/>
                </a:cxn>
                <a:cxn ang="0">
                  <a:pos x="38" y="59"/>
                </a:cxn>
                <a:cxn ang="0">
                  <a:pos x="38" y="59"/>
                </a:cxn>
                <a:cxn ang="0">
                  <a:pos x="41" y="44"/>
                </a:cxn>
                <a:cxn ang="0">
                  <a:pos x="46" y="31"/>
                </a:cxn>
                <a:cxn ang="0">
                  <a:pos x="49" y="24"/>
                </a:cxn>
                <a:cxn ang="0">
                  <a:pos x="53" y="18"/>
                </a:cxn>
                <a:cxn ang="0">
                  <a:pos x="58" y="13"/>
                </a:cxn>
                <a:cxn ang="0">
                  <a:pos x="64" y="9"/>
                </a:cxn>
                <a:cxn ang="0">
                  <a:pos x="64" y="9"/>
                </a:cxn>
                <a:cxn ang="0">
                  <a:pos x="66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3"/>
                </a:cxn>
                <a:cxn ang="0">
                  <a:pos x="65" y="2"/>
                </a:cxn>
                <a:cxn ang="0">
                  <a:pos x="63" y="1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6" h="99">
                  <a:moveTo>
                    <a:pt x="60" y="1"/>
                  </a:moveTo>
                  <a:lnTo>
                    <a:pt x="60" y="1"/>
                  </a:lnTo>
                  <a:lnTo>
                    <a:pt x="54" y="4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3" y="16"/>
                  </a:lnTo>
                  <a:lnTo>
                    <a:pt x="38" y="27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0" y="47"/>
                  </a:lnTo>
                  <a:lnTo>
                    <a:pt x="26" y="56"/>
                  </a:lnTo>
                  <a:lnTo>
                    <a:pt x="21" y="63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7" y="81"/>
                  </a:lnTo>
                  <a:lnTo>
                    <a:pt x="3" y="8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2" y="99"/>
                  </a:lnTo>
                  <a:lnTo>
                    <a:pt x="3" y="99"/>
                  </a:lnTo>
                  <a:lnTo>
                    <a:pt x="7" y="99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12" y="92"/>
                  </a:lnTo>
                  <a:lnTo>
                    <a:pt x="15" y="87"/>
                  </a:lnTo>
                  <a:lnTo>
                    <a:pt x="24" y="77"/>
                  </a:lnTo>
                  <a:lnTo>
                    <a:pt x="33" y="68"/>
                  </a:lnTo>
                  <a:lnTo>
                    <a:pt x="36" y="64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41" y="44"/>
                  </a:lnTo>
                  <a:lnTo>
                    <a:pt x="46" y="31"/>
                  </a:lnTo>
                  <a:lnTo>
                    <a:pt x="49" y="24"/>
                  </a:lnTo>
                  <a:lnTo>
                    <a:pt x="53" y="18"/>
                  </a:lnTo>
                  <a:lnTo>
                    <a:pt x="58" y="13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3"/>
                  </a:lnTo>
                  <a:lnTo>
                    <a:pt x="65" y="2"/>
                  </a:lnTo>
                  <a:lnTo>
                    <a:pt x="63" y="1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0" name="Freeform 596"/>
            <p:cNvSpPr/>
            <p:nvPr/>
          </p:nvSpPr>
          <p:spPr bwMode="auto">
            <a:xfrm>
              <a:off x="6548438" y="4591050"/>
              <a:ext cx="85725" cy="146050"/>
            </a:xfrm>
            <a:custGeom>
              <a:avLst/>
              <a:gdLst/>
              <a:ahLst/>
              <a:cxnLst>
                <a:cxn ang="0">
                  <a:pos x="153" y="3"/>
                </a:cxn>
                <a:cxn ang="0">
                  <a:pos x="147" y="10"/>
                </a:cxn>
                <a:cxn ang="0">
                  <a:pos x="141" y="17"/>
                </a:cxn>
                <a:cxn ang="0">
                  <a:pos x="137" y="25"/>
                </a:cxn>
                <a:cxn ang="0">
                  <a:pos x="119" y="49"/>
                </a:cxn>
                <a:cxn ang="0">
                  <a:pos x="106" y="69"/>
                </a:cxn>
                <a:cxn ang="0">
                  <a:pos x="69" y="129"/>
                </a:cxn>
                <a:cxn ang="0">
                  <a:pos x="57" y="148"/>
                </a:cxn>
                <a:cxn ang="0">
                  <a:pos x="28" y="209"/>
                </a:cxn>
                <a:cxn ang="0">
                  <a:pos x="20" y="224"/>
                </a:cxn>
                <a:cxn ang="0">
                  <a:pos x="7" y="246"/>
                </a:cxn>
                <a:cxn ang="0">
                  <a:pos x="1" y="261"/>
                </a:cxn>
                <a:cxn ang="0">
                  <a:pos x="0" y="271"/>
                </a:cxn>
                <a:cxn ang="0">
                  <a:pos x="1" y="274"/>
                </a:cxn>
                <a:cxn ang="0">
                  <a:pos x="4" y="275"/>
                </a:cxn>
                <a:cxn ang="0">
                  <a:pos x="10" y="273"/>
                </a:cxn>
                <a:cxn ang="0">
                  <a:pos x="10" y="271"/>
                </a:cxn>
                <a:cxn ang="0">
                  <a:pos x="13" y="258"/>
                </a:cxn>
                <a:cxn ang="0">
                  <a:pos x="22" y="237"/>
                </a:cxn>
                <a:cxn ang="0">
                  <a:pos x="29" y="226"/>
                </a:cxn>
                <a:cxn ang="0">
                  <a:pos x="39" y="210"/>
                </a:cxn>
                <a:cxn ang="0">
                  <a:pos x="46" y="191"/>
                </a:cxn>
                <a:cxn ang="0">
                  <a:pos x="64" y="156"/>
                </a:cxn>
                <a:cxn ang="0">
                  <a:pos x="85" y="121"/>
                </a:cxn>
                <a:cxn ang="0">
                  <a:pos x="108" y="83"/>
                </a:cxn>
                <a:cxn ang="0">
                  <a:pos x="133" y="47"/>
                </a:cxn>
                <a:cxn ang="0">
                  <a:pos x="142" y="34"/>
                </a:cxn>
                <a:cxn ang="0">
                  <a:pos x="149" y="21"/>
                </a:cxn>
                <a:cxn ang="0">
                  <a:pos x="153" y="17"/>
                </a:cxn>
                <a:cxn ang="0">
                  <a:pos x="159" y="10"/>
                </a:cxn>
                <a:cxn ang="0">
                  <a:pos x="162" y="5"/>
                </a:cxn>
                <a:cxn ang="0">
                  <a:pos x="162" y="2"/>
                </a:cxn>
                <a:cxn ang="0">
                  <a:pos x="159" y="0"/>
                </a:cxn>
                <a:cxn ang="0">
                  <a:pos x="154" y="1"/>
                </a:cxn>
                <a:cxn ang="0">
                  <a:pos x="153" y="3"/>
                </a:cxn>
              </a:cxnLst>
              <a:rect l="0" t="0" r="r" b="b"/>
              <a:pathLst>
                <a:path w="162" h="275">
                  <a:moveTo>
                    <a:pt x="153" y="3"/>
                  </a:moveTo>
                  <a:lnTo>
                    <a:pt x="153" y="3"/>
                  </a:lnTo>
                  <a:lnTo>
                    <a:pt x="150" y="6"/>
                  </a:lnTo>
                  <a:lnTo>
                    <a:pt x="147" y="10"/>
                  </a:lnTo>
                  <a:lnTo>
                    <a:pt x="144" y="13"/>
                  </a:lnTo>
                  <a:lnTo>
                    <a:pt x="141" y="17"/>
                  </a:lnTo>
                  <a:lnTo>
                    <a:pt x="141" y="17"/>
                  </a:lnTo>
                  <a:lnTo>
                    <a:pt x="137" y="25"/>
                  </a:lnTo>
                  <a:lnTo>
                    <a:pt x="131" y="33"/>
                  </a:lnTo>
                  <a:lnTo>
                    <a:pt x="119" y="49"/>
                  </a:lnTo>
                  <a:lnTo>
                    <a:pt x="119" y="49"/>
                  </a:lnTo>
                  <a:lnTo>
                    <a:pt x="106" y="69"/>
                  </a:lnTo>
                  <a:lnTo>
                    <a:pt x="93" y="88"/>
                  </a:lnTo>
                  <a:lnTo>
                    <a:pt x="69" y="129"/>
                  </a:lnTo>
                  <a:lnTo>
                    <a:pt x="69" y="129"/>
                  </a:lnTo>
                  <a:lnTo>
                    <a:pt x="57" y="148"/>
                  </a:lnTo>
                  <a:lnTo>
                    <a:pt x="47" y="168"/>
                  </a:lnTo>
                  <a:lnTo>
                    <a:pt x="28" y="209"/>
                  </a:lnTo>
                  <a:lnTo>
                    <a:pt x="28" y="209"/>
                  </a:lnTo>
                  <a:lnTo>
                    <a:pt x="20" y="224"/>
                  </a:lnTo>
                  <a:lnTo>
                    <a:pt x="12" y="239"/>
                  </a:lnTo>
                  <a:lnTo>
                    <a:pt x="7" y="246"/>
                  </a:lnTo>
                  <a:lnTo>
                    <a:pt x="4" y="254"/>
                  </a:lnTo>
                  <a:lnTo>
                    <a:pt x="1" y="26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3"/>
                  </a:lnTo>
                  <a:lnTo>
                    <a:pt x="1" y="274"/>
                  </a:lnTo>
                  <a:lnTo>
                    <a:pt x="3" y="275"/>
                  </a:lnTo>
                  <a:lnTo>
                    <a:pt x="4" y="275"/>
                  </a:lnTo>
                  <a:lnTo>
                    <a:pt x="7" y="274"/>
                  </a:lnTo>
                  <a:lnTo>
                    <a:pt x="10" y="273"/>
                  </a:lnTo>
                  <a:lnTo>
                    <a:pt x="10" y="271"/>
                  </a:lnTo>
                  <a:lnTo>
                    <a:pt x="10" y="271"/>
                  </a:lnTo>
                  <a:lnTo>
                    <a:pt x="11" y="265"/>
                  </a:lnTo>
                  <a:lnTo>
                    <a:pt x="13" y="258"/>
                  </a:lnTo>
                  <a:lnTo>
                    <a:pt x="17" y="247"/>
                  </a:lnTo>
                  <a:lnTo>
                    <a:pt x="22" y="237"/>
                  </a:lnTo>
                  <a:lnTo>
                    <a:pt x="29" y="226"/>
                  </a:lnTo>
                  <a:lnTo>
                    <a:pt x="29" y="226"/>
                  </a:lnTo>
                  <a:lnTo>
                    <a:pt x="34" y="218"/>
                  </a:lnTo>
                  <a:lnTo>
                    <a:pt x="39" y="210"/>
                  </a:lnTo>
                  <a:lnTo>
                    <a:pt x="46" y="191"/>
                  </a:lnTo>
                  <a:lnTo>
                    <a:pt x="46" y="191"/>
                  </a:lnTo>
                  <a:lnTo>
                    <a:pt x="55" y="173"/>
                  </a:lnTo>
                  <a:lnTo>
                    <a:pt x="64" y="156"/>
                  </a:lnTo>
                  <a:lnTo>
                    <a:pt x="75" y="138"/>
                  </a:lnTo>
                  <a:lnTo>
                    <a:pt x="85" y="121"/>
                  </a:lnTo>
                  <a:lnTo>
                    <a:pt x="85" y="121"/>
                  </a:lnTo>
                  <a:lnTo>
                    <a:pt x="108" y="83"/>
                  </a:lnTo>
                  <a:lnTo>
                    <a:pt x="120" y="65"/>
                  </a:lnTo>
                  <a:lnTo>
                    <a:pt x="133" y="47"/>
                  </a:lnTo>
                  <a:lnTo>
                    <a:pt x="133" y="47"/>
                  </a:lnTo>
                  <a:lnTo>
                    <a:pt x="142" y="34"/>
                  </a:lnTo>
                  <a:lnTo>
                    <a:pt x="146" y="28"/>
                  </a:lnTo>
                  <a:lnTo>
                    <a:pt x="149" y="21"/>
                  </a:lnTo>
                  <a:lnTo>
                    <a:pt x="149" y="21"/>
                  </a:lnTo>
                  <a:lnTo>
                    <a:pt x="153" y="17"/>
                  </a:lnTo>
                  <a:lnTo>
                    <a:pt x="156" y="14"/>
                  </a:lnTo>
                  <a:lnTo>
                    <a:pt x="159" y="10"/>
                  </a:lnTo>
                  <a:lnTo>
                    <a:pt x="162" y="5"/>
                  </a:lnTo>
                  <a:lnTo>
                    <a:pt x="162" y="5"/>
                  </a:lnTo>
                  <a:lnTo>
                    <a:pt x="162" y="3"/>
                  </a:lnTo>
                  <a:lnTo>
                    <a:pt x="162" y="2"/>
                  </a:lnTo>
                  <a:lnTo>
                    <a:pt x="161" y="1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4" y="1"/>
                  </a:lnTo>
                  <a:lnTo>
                    <a:pt x="153" y="3"/>
                  </a:lnTo>
                  <a:lnTo>
                    <a:pt x="15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1" name="Freeform 597"/>
            <p:cNvSpPr/>
            <p:nvPr/>
          </p:nvSpPr>
          <p:spPr bwMode="auto">
            <a:xfrm>
              <a:off x="6573838" y="4587875"/>
              <a:ext cx="95250" cy="158750"/>
            </a:xfrm>
            <a:custGeom>
              <a:avLst/>
              <a:gdLst/>
              <a:ahLst/>
              <a:cxnLst>
                <a:cxn ang="0">
                  <a:pos x="171" y="3"/>
                </a:cxn>
                <a:cxn ang="0">
                  <a:pos x="171" y="3"/>
                </a:cxn>
                <a:cxn ang="0">
                  <a:pos x="168" y="13"/>
                </a:cxn>
                <a:cxn ang="0">
                  <a:pos x="164" y="22"/>
                </a:cxn>
                <a:cxn ang="0">
                  <a:pos x="152" y="38"/>
                </a:cxn>
                <a:cxn ang="0">
                  <a:pos x="141" y="56"/>
                </a:cxn>
                <a:cxn ang="0">
                  <a:pos x="130" y="73"/>
                </a:cxn>
                <a:cxn ang="0">
                  <a:pos x="130" y="73"/>
                </a:cxn>
                <a:cxn ang="0">
                  <a:pos x="111" y="111"/>
                </a:cxn>
                <a:cxn ang="0">
                  <a:pos x="91" y="149"/>
                </a:cxn>
                <a:cxn ang="0">
                  <a:pos x="91" y="149"/>
                </a:cxn>
                <a:cxn ang="0">
                  <a:pos x="81" y="167"/>
                </a:cxn>
                <a:cxn ang="0">
                  <a:pos x="69" y="185"/>
                </a:cxn>
                <a:cxn ang="0">
                  <a:pos x="47" y="219"/>
                </a:cxn>
                <a:cxn ang="0">
                  <a:pos x="47" y="219"/>
                </a:cxn>
                <a:cxn ang="0">
                  <a:pos x="35" y="234"/>
                </a:cxn>
                <a:cxn ang="0">
                  <a:pos x="30" y="242"/>
                </a:cxn>
                <a:cxn ang="0">
                  <a:pos x="25" y="250"/>
                </a:cxn>
                <a:cxn ang="0">
                  <a:pos x="25" y="250"/>
                </a:cxn>
                <a:cxn ang="0">
                  <a:pos x="12" y="271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7"/>
                </a:cxn>
                <a:cxn ang="0">
                  <a:pos x="1" y="298"/>
                </a:cxn>
                <a:cxn ang="0">
                  <a:pos x="2" y="299"/>
                </a:cxn>
                <a:cxn ang="0">
                  <a:pos x="4" y="300"/>
                </a:cxn>
                <a:cxn ang="0">
                  <a:pos x="6" y="300"/>
                </a:cxn>
                <a:cxn ang="0">
                  <a:pos x="7" y="299"/>
                </a:cxn>
                <a:cxn ang="0">
                  <a:pos x="8" y="298"/>
                </a:cxn>
                <a:cxn ang="0">
                  <a:pos x="8" y="298"/>
                </a:cxn>
                <a:cxn ang="0">
                  <a:pos x="53" y="225"/>
                </a:cxn>
                <a:cxn ang="0">
                  <a:pos x="76" y="190"/>
                </a:cxn>
                <a:cxn ang="0">
                  <a:pos x="99" y="155"/>
                </a:cxn>
                <a:cxn ang="0">
                  <a:pos x="99" y="155"/>
                </a:cxn>
                <a:cxn ang="0">
                  <a:pos x="106" y="144"/>
                </a:cxn>
                <a:cxn ang="0">
                  <a:pos x="112" y="135"/>
                </a:cxn>
                <a:cxn ang="0">
                  <a:pos x="122" y="113"/>
                </a:cxn>
                <a:cxn ang="0">
                  <a:pos x="133" y="91"/>
                </a:cxn>
                <a:cxn ang="0">
                  <a:pos x="143" y="70"/>
                </a:cxn>
                <a:cxn ang="0">
                  <a:pos x="143" y="70"/>
                </a:cxn>
                <a:cxn ang="0">
                  <a:pos x="152" y="54"/>
                </a:cxn>
                <a:cxn ang="0">
                  <a:pos x="164" y="38"/>
                </a:cxn>
                <a:cxn ang="0">
                  <a:pos x="173" y="23"/>
                </a:cxn>
                <a:cxn ang="0">
                  <a:pos x="177" y="15"/>
                </a:cxn>
                <a:cxn ang="0">
                  <a:pos x="180" y="6"/>
                </a:cxn>
                <a:cxn ang="0">
                  <a:pos x="180" y="6"/>
                </a:cxn>
                <a:cxn ang="0">
                  <a:pos x="180" y="4"/>
                </a:cxn>
                <a:cxn ang="0">
                  <a:pos x="180" y="2"/>
                </a:cxn>
                <a:cxn ang="0">
                  <a:pos x="179" y="1"/>
                </a:cxn>
                <a:cxn ang="0">
                  <a:pos x="177" y="0"/>
                </a:cxn>
                <a:cxn ang="0">
                  <a:pos x="175" y="0"/>
                </a:cxn>
                <a:cxn ang="0">
                  <a:pos x="174" y="0"/>
                </a:cxn>
                <a:cxn ang="0">
                  <a:pos x="172" y="1"/>
                </a:cxn>
                <a:cxn ang="0">
                  <a:pos x="171" y="3"/>
                </a:cxn>
                <a:cxn ang="0">
                  <a:pos x="171" y="3"/>
                </a:cxn>
              </a:cxnLst>
              <a:rect l="0" t="0" r="r" b="b"/>
              <a:pathLst>
                <a:path w="180" h="300">
                  <a:moveTo>
                    <a:pt x="171" y="3"/>
                  </a:moveTo>
                  <a:lnTo>
                    <a:pt x="171" y="3"/>
                  </a:lnTo>
                  <a:lnTo>
                    <a:pt x="168" y="13"/>
                  </a:lnTo>
                  <a:lnTo>
                    <a:pt x="164" y="22"/>
                  </a:lnTo>
                  <a:lnTo>
                    <a:pt x="152" y="38"/>
                  </a:lnTo>
                  <a:lnTo>
                    <a:pt x="141" y="56"/>
                  </a:lnTo>
                  <a:lnTo>
                    <a:pt x="130" y="73"/>
                  </a:lnTo>
                  <a:lnTo>
                    <a:pt x="130" y="73"/>
                  </a:lnTo>
                  <a:lnTo>
                    <a:pt x="111" y="111"/>
                  </a:lnTo>
                  <a:lnTo>
                    <a:pt x="91" y="149"/>
                  </a:lnTo>
                  <a:lnTo>
                    <a:pt x="91" y="149"/>
                  </a:lnTo>
                  <a:lnTo>
                    <a:pt x="81" y="167"/>
                  </a:lnTo>
                  <a:lnTo>
                    <a:pt x="69" y="185"/>
                  </a:lnTo>
                  <a:lnTo>
                    <a:pt x="47" y="219"/>
                  </a:lnTo>
                  <a:lnTo>
                    <a:pt x="47" y="219"/>
                  </a:lnTo>
                  <a:lnTo>
                    <a:pt x="35" y="234"/>
                  </a:lnTo>
                  <a:lnTo>
                    <a:pt x="30" y="242"/>
                  </a:lnTo>
                  <a:lnTo>
                    <a:pt x="25" y="250"/>
                  </a:lnTo>
                  <a:lnTo>
                    <a:pt x="25" y="250"/>
                  </a:lnTo>
                  <a:lnTo>
                    <a:pt x="12" y="271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2" y="299"/>
                  </a:lnTo>
                  <a:lnTo>
                    <a:pt x="4" y="300"/>
                  </a:lnTo>
                  <a:lnTo>
                    <a:pt x="6" y="300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8" y="298"/>
                  </a:lnTo>
                  <a:lnTo>
                    <a:pt x="53" y="225"/>
                  </a:lnTo>
                  <a:lnTo>
                    <a:pt x="76" y="190"/>
                  </a:lnTo>
                  <a:lnTo>
                    <a:pt x="99" y="155"/>
                  </a:lnTo>
                  <a:lnTo>
                    <a:pt x="99" y="155"/>
                  </a:lnTo>
                  <a:lnTo>
                    <a:pt x="106" y="144"/>
                  </a:lnTo>
                  <a:lnTo>
                    <a:pt x="112" y="135"/>
                  </a:lnTo>
                  <a:lnTo>
                    <a:pt x="122" y="113"/>
                  </a:lnTo>
                  <a:lnTo>
                    <a:pt x="133" y="91"/>
                  </a:lnTo>
                  <a:lnTo>
                    <a:pt x="143" y="70"/>
                  </a:lnTo>
                  <a:lnTo>
                    <a:pt x="143" y="70"/>
                  </a:lnTo>
                  <a:lnTo>
                    <a:pt x="152" y="54"/>
                  </a:lnTo>
                  <a:lnTo>
                    <a:pt x="164" y="38"/>
                  </a:lnTo>
                  <a:lnTo>
                    <a:pt x="173" y="23"/>
                  </a:lnTo>
                  <a:lnTo>
                    <a:pt x="177" y="15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4"/>
                  </a:lnTo>
                  <a:lnTo>
                    <a:pt x="180" y="2"/>
                  </a:lnTo>
                  <a:lnTo>
                    <a:pt x="179" y="1"/>
                  </a:lnTo>
                  <a:lnTo>
                    <a:pt x="177" y="0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72" y="1"/>
                  </a:lnTo>
                  <a:lnTo>
                    <a:pt x="171" y="3"/>
                  </a:lnTo>
                  <a:lnTo>
                    <a:pt x="17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2" name="Freeform 598"/>
            <p:cNvSpPr/>
            <p:nvPr/>
          </p:nvSpPr>
          <p:spPr bwMode="auto">
            <a:xfrm>
              <a:off x="6618288" y="4578350"/>
              <a:ext cx="93663" cy="158750"/>
            </a:xfrm>
            <a:custGeom>
              <a:avLst/>
              <a:gdLst/>
              <a:ahLst/>
              <a:cxnLst>
                <a:cxn ang="0">
                  <a:pos x="167" y="4"/>
                </a:cxn>
                <a:cxn ang="0">
                  <a:pos x="156" y="20"/>
                </a:cxn>
                <a:cxn ang="0">
                  <a:pos x="143" y="36"/>
                </a:cxn>
                <a:cxn ang="0">
                  <a:pos x="138" y="43"/>
                </a:cxn>
                <a:cxn ang="0">
                  <a:pos x="125" y="65"/>
                </a:cxn>
                <a:cxn ang="0">
                  <a:pos x="105" y="102"/>
                </a:cxn>
                <a:cxn ang="0">
                  <a:pos x="86" y="141"/>
                </a:cxn>
                <a:cxn ang="0">
                  <a:pos x="69" y="179"/>
                </a:cxn>
                <a:cxn ang="0">
                  <a:pos x="50" y="215"/>
                </a:cxn>
                <a:cxn ang="0">
                  <a:pos x="39" y="232"/>
                </a:cxn>
                <a:cxn ang="0">
                  <a:pos x="28" y="249"/>
                </a:cxn>
                <a:cxn ang="0">
                  <a:pos x="15" y="271"/>
                </a:cxn>
                <a:cxn ang="0">
                  <a:pos x="1" y="293"/>
                </a:cxn>
                <a:cxn ang="0">
                  <a:pos x="0" y="294"/>
                </a:cxn>
                <a:cxn ang="0">
                  <a:pos x="0" y="298"/>
                </a:cxn>
                <a:cxn ang="0">
                  <a:pos x="3" y="300"/>
                </a:cxn>
                <a:cxn ang="0">
                  <a:pos x="6" y="300"/>
                </a:cxn>
                <a:cxn ang="0">
                  <a:pos x="7" y="299"/>
                </a:cxn>
                <a:cxn ang="0">
                  <a:pos x="19" y="285"/>
                </a:cxn>
                <a:cxn ang="0">
                  <a:pos x="36" y="255"/>
                </a:cxn>
                <a:cxn ang="0">
                  <a:pos x="46" y="241"/>
                </a:cxn>
                <a:cxn ang="0">
                  <a:pos x="68" y="201"/>
                </a:cxn>
                <a:cxn ang="0">
                  <a:pos x="88" y="160"/>
                </a:cxn>
                <a:cxn ang="0">
                  <a:pos x="108" y="119"/>
                </a:cxn>
                <a:cxn ang="0">
                  <a:pos x="128" y="77"/>
                </a:cxn>
                <a:cxn ang="0">
                  <a:pos x="141" y="56"/>
                </a:cxn>
                <a:cxn ang="0">
                  <a:pos x="154" y="38"/>
                </a:cxn>
                <a:cxn ang="0">
                  <a:pos x="161" y="30"/>
                </a:cxn>
                <a:cxn ang="0">
                  <a:pos x="171" y="16"/>
                </a:cxn>
                <a:cxn ang="0">
                  <a:pos x="175" y="8"/>
                </a:cxn>
                <a:cxn ang="0">
                  <a:pos x="175" y="5"/>
                </a:cxn>
                <a:cxn ang="0">
                  <a:pos x="171" y="0"/>
                </a:cxn>
                <a:cxn ang="0">
                  <a:pos x="168" y="1"/>
                </a:cxn>
                <a:cxn ang="0">
                  <a:pos x="167" y="4"/>
                </a:cxn>
              </a:cxnLst>
              <a:rect l="0" t="0" r="r" b="b"/>
              <a:pathLst>
                <a:path w="175" h="301">
                  <a:moveTo>
                    <a:pt x="167" y="4"/>
                  </a:moveTo>
                  <a:lnTo>
                    <a:pt x="167" y="4"/>
                  </a:lnTo>
                  <a:lnTo>
                    <a:pt x="162" y="12"/>
                  </a:lnTo>
                  <a:lnTo>
                    <a:pt x="156" y="20"/>
                  </a:lnTo>
                  <a:lnTo>
                    <a:pt x="150" y="28"/>
                  </a:lnTo>
                  <a:lnTo>
                    <a:pt x="143" y="36"/>
                  </a:lnTo>
                  <a:lnTo>
                    <a:pt x="143" y="36"/>
                  </a:lnTo>
                  <a:lnTo>
                    <a:pt x="138" y="43"/>
                  </a:lnTo>
                  <a:lnTo>
                    <a:pt x="134" y="49"/>
                  </a:lnTo>
                  <a:lnTo>
                    <a:pt x="125" y="65"/>
                  </a:lnTo>
                  <a:lnTo>
                    <a:pt x="125" y="65"/>
                  </a:lnTo>
                  <a:lnTo>
                    <a:pt x="105" y="102"/>
                  </a:lnTo>
                  <a:lnTo>
                    <a:pt x="95" y="122"/>
                  </a:lnTo>
                  <a:lnTo>
                    <a:pt x="86" y="141"/>
                  </a:lnTo>
                  <a:lnTo>
                    <a:pt x="86" y="141"/>
                  </a:lnTo>
                  <a:lnTo>
                    <a:pt x="69" y="179"/>
                  </a:lnTo>
                  <a:lnTo>
                    <a:pt x="60" y="19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39" y="232"/>
                  </a:lnTo>
                  <a:lnTo>
                    <a:pt x="28" y="249"/>
                  </a:lnTo>
                  <a:lnTo>
                    <a:pt x="28" y="249"/>
                  </a:lnTo>
                  <a:lnTo>
                    <a:pt x="22" y="260"/>
                  </a:lnTo>
                  <a:lnTo>
                    <a:pt x="15" y="271"/>
                  </a:lnTo>
                  <a:lnTo>
                    <a:pt x="9" y="282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0" y="294"/>
                  </a:lnTo>
                  <a:lnTo>
                    <a:pt x="0" y="296"/>
                  </a:lnTo>
                  <a:lnTo>
                    <a:pt x="0" y="298"/>
                  </a:lnTo>
                  <a:lnTo>
                    <a:pt x="1" y="299"/>
                  </a:lnTo>
                  <a:lnTo>
                    <a:pt x="3" y="300"/>
                  </a:lnTo>
                  <a:lnTo>
                    <a:pt x="4" y="301"/>
                  </a:lnTo>
                  <a:lnTo>
                    <a:pt x="6" y="300"/>
                  </a:lnTo>
                  <a:lnTo>
                    <a:pt x="7" y="299"/>
                  </a:lnTo>
                  <a:lnTo>
                    <a:pt x="7" y="299"/>
                  </a:lnTo>
                  <a:lnTo>
                    <a:pt x="13" y="293"/>
                  </a:lnTo>
                  <a:lnTo>
                    <a:pt x="19" y="285"/>
                  </a:lnTo>
                  <a:lnTo>
                    <a:pt x="28" y="271"/>
                  </a:lnTo>
                  <a:lnTo>
                    <a:pt x="36" y="255"/>
                  </a:lnTo>
                  <a:lnTo>
                    <a:pt x="46" y="241"/>
                  </a:lnTo>
                  <a:lnTo>
                    <a:pt x="46" y="241"/>
                  </a:lnTo>
                  <a:lnTo>
                    <a:pt x="57" y="221"/>
                  </a:lnTo>
                  <a:lnTo>
                    <a:pt x="68" y="201"/>
                  </a:lnTo>
                  <a:lnTo>
                    <a:pt x="79" y="181"/>
                  </a:lnTo>
                  <a:lnTo>
                    <a:pt x="88" y="160"/>
                  </a:lnTo>
                  <a:lnTo>
                    <a:pt x="88" y="160"/>
                  </a:lnTo>
                  <a:lnTo>
                    <a:pt x="108" y="119"/>
                  </a:lnTo>
                  <a:lnTo>
                    <a:pt x="118" y="98"/>
                  </a:lnTo>
                  <a:lnTo>
                    <a:pt x="128" y="77"/>
                  </a:lnTo>
                  <a:lnTo>
                    <a:pt x="128" y="77"/>
                  </a:lnTo>
                  <a:lnTo>
                    <a:pt x="141" y="56"/>
                  </a:lnTo>
                  <a:lnTo>
                    <a:pt x="147" y="47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61" y="30"/>
                  </a:lnTo>
                  <a:lnTo>
                    <a:pt x="166" y="24"/>
                  </a:lnTo>
                  <a:lnTo>
                    <a:pt x="171" y="16"/>
                  </a:lnTo>
                  <a:lnTo>
                    <a:pt x="175" y="8"/>
                  </a:lnTo>
                  <a:lnTo>
                    <a:pt x="175" y="8"/>
                  </a:lnTo>
                  <a:lnTo>
                    <a:pt x="175" y="6"/>
                  </a:lnTo>
                  <a:lnTo>
                    <a:pt x="175" y="5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9" y="0"/>
                  </a:lnTo>
                  <a:lnTo>
                    <a:pt x="168" y="1"/>
                  </a:lnTo>
                  <a:lnTo>
                    <a:pt x="167" y="4"/>
                  </a:lnTo>
                  <a:lnTo>
                    <a:pt x="16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3" name="Freeform 599"/>
            <p:cNvSpPr/>
            <p:nvPr/>
          </p:nvSpPr>
          <p:spPr bwMode="auto">
            <a:xfrm>
              <a:off x="6648451" y="4540250"/>
              <a:ext cx="128588" cy="206375"/>
            </a:xfrm>
            <a:custGeom>
              <a:avLst/>
              <a:gdLst/>
              <a:ahLst/>
              <a:cxnLst>
                <a:cxn ang="0">
                  <a:pos x="233" y="4"/>
                </a:cxn>
                <a:cxn ang="0">
                  <a:pos x="233" y="4"/>
                </a:cxn>
                <a:cxn ang="0">
                  <a:pos x="231" y="11"/>
                </a:cxn>
                <a:cxn ang="0">
                  <a:pos x="229" y="18"/>
                </a:cxn>
                <a:cxn ang="0">
                  <a:pos x="227" y="23"/>
                </a:cxn>
                <a:cxn ang="0">
                  <a:pos x="223" y="29"/>
                </a:cxn>
                <a:cxn ang="0">
                  <a:pos x="214" y="39"/>
                </a:cxn>
                <a:cxn ang="0">
                  <a:pos x="205" y="49"/>
                </a:cxn>
                <a:cxn ang="0">
                  <a:pos x="205" y="49"/>
                </a:cxn>
                <a:cxn ang="0">
                  <a:pos x="199" y="57"/>
                </a:cxn>
                <a:cxn ang="0">
                  <a:pos x="193" y="68"/>
                </a:cxn>
                <a:cxn ang="0">
                  <a:pos x="181" y="89"/>
                </a:cxn>
                <a:cxn ang="0">
                  <a:pos x="181" y="89"/>
                </a:cxn>
                <a:cxn ang="0">
                  <a:pos x="119" y="192"/>
                </a:cxn>
                <a:cxn ang="0">
                  <a:pos x="119" y="192"/>
                </a:cxn>
                <a:cxn ang="0">
                  <a:pos x="90" y="239"/>
                </a:cxn>
                <a:cxn ang="0">
                  <a:pos x="62" y="288"/>
                </a:cxn>
                <a:cxn ang="0">
                  <a:pos x="62" y="288"/>
                </a:cxn>
                <a:cxn ang="0">
                  <a:pos x="49" y="313"/>
                </a:cxn>
                <a:cxn ang="0">
                  <a:pos x="35" y="337"/>
                </a:cxn>
                <a:cxn ang="0">
                  <a:pos x="27" y="348"/>
                </a:cxn>
                <a:cxn ang="0">
                  <a:pos x="20" y="360"/>
                </a:cxn>
                <a:cxn ang="0">
                  <a:pos x="10" y="371"/>
                </a:cxn>
                <a:cxn ang="0">
                  <a:pos x="1" y="381"/>
                </a:cxn>
                <a:cxn ang="0">
                  <a:pos x="1" y="381"/>
                </a:cxn>
                <a:cxn ang="0">
                  <a:pos x="0" y="383"/>
                </a:cxn>
                <a:cxn ang="0">
                  <a:pos x="0" y="385"/>
                </a:cxn>
                <a:cxn ang="0">
                  <a:pos x="0" y="387"/>
                </a:cxn>
                <a:cxn ang="0">
                  <a:pos x="1" y="389"/>
                </a:cxn>
                <a:cxn ang="0">
                  <a:pos x="3" y="390"/>
                </a:cxn>
                <a:cxn ang="0">
                  <a:pos x="4" y="390"/>
                </a:cxn>
                <a:cxn ang="0">
                  <a:pos x="6" y="390"/>
                </a:cxn>
                <a:cxn ang="0">
                  <a:pos x="7" y="389"/>
                </a:cxn>
                <a:cxn ang="0">
                  <a:pos x="7" y="389"/>
                </a:cxn>
                <a:cxn ang="0">
                  <a:pos x="16" y="378"/>
                </a:cxn>
                <a:cxn ang="0">
                  <a:pos x="25" y="368"/>
                </a:cxn>
                <a:cxn ang="0">
                  <a:pos x="40" y="346"/>
                </a:cxn>
                <a:cxn ang="0">
                  <a:pos x="54" y="323"/>
                </a:cxn>
                <a:cxn ang="0">
                  <a:pos x="66" y="300"/>
                </a:cxn>
                <a:cxn ang="0">
                  <a:pos x="66" y="300"/>
                </a:cxn>
                <a:cxn ang="0">
                  <a:pos x="81" y="274"/>
                </a:cxn>
                <a:cxn ang="0">
                  <a:pos x="96" y="248"/>
                </a:cxn>
                <a:cxn ang="0">
                  <a:pos x="127" y="197"/>
                </a:cxn>
                <a:cxn ang="0">
                  <a:pos x="127" y="197"/>
                </a:cxn>
                <a:cxn ang="0">
                  <a:pos x="194" y="86"/>
                </a:cxn>
                <a:cxn ang="0">
                  <a:pos x="194" y="86"/>
                </a:cxn>
                <a:cxn ang="0">
                  <a:pos x="210" y="61"/>
                </a:cxn>
                <a:cxn ang="0">
                  <a:pos x="228" y="37"/>
                </a:cxn>
                <a:cxn ang="0">
                  <a:pos x="228" y="37"/>
                </a:cxn>
                <a:cxn ang="0">
                  <a:pos x="233" y="30"/>
                </a:cxn>
                <a:cxn ang="0">
                  <a:pos x="237" y="22"/>
                </a:cxn>
                <a:cxn ang="0">
                  <a:pos x="240" y="13"/>
                </a:cxn>
                <a:cxn ang="0">
                  <a:pos x="242" y="4"/>
                </a:cxn>
                <a:cxn ang="0">
                  <a:pos x="242" y="4"/>
                </a:cxn>
                <a:cxn ang="0">
                  <a:pos x="242" y="2"/>
                </a:cxn>
                <a:cxn ang="0">
                  <a:pos x="241" y="1"/>
                </a:cxn>
                <a:cxn ang="0">
                  <a:pos x="239" y="0"/>
                </a:cxn>
                <a:cxn ang="0">
                  <a:pos x="238" y="0"/>
                </a:cxn>
                <a:cxn ang="0">
                  <a:pos x="234" y="1"/>
                </a:cxn>
                <a:cxn ang="0">
                  <a:pos x="233" y="2"/>
                </a:cxn>
                <a:cxn ang="0">
                  <a:pos x="233" y="4"/>
                </a:cxn>
                <a:cxn ang="0">
                  <a:pos x="233" y="4"/>
                </a:cxn>
              </a:cxnLst>
              <a:rect l="0" t="0" r="r" b="b"/>
              <a:pathLst>
                <a:path w="242" h="390">
                  <a:moveTo>
                    <a:pt x="233" y="4"/>
                  </a:moveTo>
                  <a:lnTo>
                    <a:pt x="233" y="4"/>
                  </a:lnTo>
                  <a:lnTo>
                    <a:pt x="231" y="11"/>
                  </a:lnTo>
                  <a:lnTo>
                    <a:pt x="229" y="18"/>
                  </a:lnTo>
                  <a:lnTo>
                    <a:pt x="227" y="23"/>
                  </a:lnTo>
                  <a:lnTo>
                    <a:pt x="223" y="29"/>
                  </a:lnTo>
                  <a:lnTo>
                    <a:pt x="214" y="39"/>
                  </a:lnTo>
                  <a:lnTo>
                    <a:pt x="205" y="49"/>
                  </a:lnTo>
                  <a:lnTo>
                    <a:pt x="205" y="49"/>
                  </a:lnTo>
                  <a:lnTo>
                    <a:pt x="199" y="57"/>
                  </a:lnTo>
                  <a:lnTo>
                    <a:pt x="193" y="68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90" y="239"/>
                  </a:lnTo>
                  <a:lnTo>
                    <a:pt x="62" y="288"/>
                  </a:lnTo>
                  <a:lnTo>
                    <a:pt x="62" y="288"/>
                  </a:lnTo>
                  <a:lnTo>
                    <a:pt x="49" y="313"/>
                  </a:lnTo>
                  <a:lnTo>
                    <a:pt x="35" y="337"/>
                  </a:lnTo>
                  <a:lnTo>
                    <a:pt x="27" y="348"/>
                  </a:lnTo>
                  <a:lnTo>
                    <a:pt x="20" y="360"/>
                  </a:lnTo>
                  <a:lnTo>
                    <a:pt x="10" y="371"/>
                  </a:lnTo>
                  <a:lnTo>
                    <a:pt x="1" y="381"/>
                  </a:lnTo>
                  <a:lnTo>
                    <a:pt x="1" y="381"/>
                  </a:lnTo>
                  <a:lnTo>
                    <a:pt x="0" y="383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1" y="389"/>
                  </a:lnTo>
                  <a:lnTo>
                    <a:pt x="3" y="390"/>
                  </a:lnTo>
                  <a:lnTo>
                    <a:pt x="4" y="390"/>
                  </a:lnTo>
                  <a:lnTo>
                    <a:pt x="6" y="390"/>
                  </a:lnTo>
                  <a:lnTo>
                    <a:pt x="7" y="389"/>
                  </a:lnTo>
                  <a:lnTo>
                    <a:pt x="7" y="389"/>
                  </a:lnTo>
                  <a:lnTo>
                    <a:pt x="16" y="378"/>
                  </a:lnTo>
                  <a:lnTo>
                    <a:pt x="25" y="368"/>
                  </a:lnTo>
                  <a:lnTo>
                    <a:pt x="40" y="346"/>
                  </a:lnTo>
                  <a:lnTo>
                    <a:pt x="54" y="323"/>
                  </a:lnTo>
                  <a:lnTo>
                    <a:pt x="66" y="300"/>
                  </a:lnTo>
                  <a:lnTo>
                    <a:pt x="66" y="300"/>
                  </a:lnTo>
                  <a:lnTo>
                    <a:pt x="81" y="274"/>
                  </a:lnTo>
                  <a:lnTo>
                    <a:pt x="96" y="248"/>
                  </a:lnTo>
                  <a:lnTo>
                    <a:pt x="127" y="197"/>
                  </a:lnTo>
                  <a:lnTo>
                    <a:pt x="127" y="197"/>
                  </a:lnTo>
                  <a:lnTo>
                    <a:pt x="194" y="86"/>
                  </a:lnTo>
                  <a:lnTo>
                    <a:pt x="194" y="86"/>
                  </a:lnTo>
                  <a:lnTo>
                    <a:pt x="210" y="61"/>
                  </a:lnTo>
                  <a:lnTo>
                    <a:pt x="228" y="37"/>
                  </a:lnTo>
                  <a:lnTo>
                    <a:pt x="228" y="37"/>
                  </a:lnTo>
                  <a:lnTo>
                    <a:pt x="233" y="30"/>
                  </a:lnTo>
                  <a:lnTo>
                    <a:pt x="237" y="22"/>
                  </a:lnTo>
                  <a:lnTo>
                    <a:pt x="240" y="13"/>
                  </a:lnTo>
                  <a:lnTo>
                    <a:pt x="242" y="4"/>
                  </a:lnTo>
                  <a:lnTo>
                    <a:pt x="242" y="4"/>
                  </a:lnTo>
                  <a:lnTo>
                    <a:pt x="242" y="2"/>
                  </a:lnTo>
                  <a:lnTo>
                    <a:pt x="241" y="1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4" y="1"/>
                  </a:lnTo>
                  <a:lnTo>
                    <a:pt x="233" y="2"/>
                  </a:lnTo>
                  <a:lnTo>
                    <a:pt x="233" y="4"/>
                  </a:lnTo>
                  <a:lnTo>
                    <a:pt x="233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4" name="Freeform 600"/>
            <p:cNvSpPr/>
            <p:nvPr/>
          </p:nvSpPr>
          <p:spPr bwMode="auto">
            <a:xfrm>
              <a:off x="6696076" y="4583113"/>
              <a:ext cx="93663" cy="158750"/>
            </a:xfrm>
            <a:custGeom>
              <a:avLst/>
              <a:gdLst/>
              <a:ahLst/>
              <a:cxnLst>
                <a:cxn ang="0">
                  <a:pos x="168" y="2"/>
                </a:cxn>
                <a:cxn ang="0">
                  <a:pos x="168" y="2"/>
                </a:cxn>
                <a:cxn ang="0">
                  <a:pos x="156" y="17"/>
                </a:cxn>
                <a:cxn ang="0">
                  <a:pos x="145" y="35"/>
                </a:cxn>
                <a:cxn ang="0">
                  <a:pos x="135" y="53"/>
                </a:cxn>
                <a:cxn ang="0">
                  <a:pos x="127" y="70"/>
                </a:cxn>
                <a:cxn ang="0">
                  <a:pos x="109" y="108"/>
                </a:cxn>
                <a:cxn ang="0">
                  <a:pos x="101" y="125"/>
                </a:cxn>
                <a:cxn ang="0">
                  <a:pos x="92" y="144"/>
                </a:cxn>
                <a:cxn ang="0">
                  <a:pos x="92" y="144"/>
                </a:cxn>
                <a:cxn ang="0">
                  <a:pos x="81" y="162"/>
                </a:cxn>
                <a:cxn ang="0">
                  <a:pos x="70" y="180"/>
                </a:cxn>
                <a:cxn ang="0">
                  <a:pos x="46" y="216"/>
                </a:cxn>
                <a:cxn ang="0">
                  <a:pos x="46" y="216"/>
                </a:cxn>
                <a:cxn ang="0">
                  <a:pos x="40" y="226"/>
                </a:cxn>
                <a:cxn ang="0">
                  <a:pos x="35" y="235"/>
                </a:cxn>
                <a:cxn ang="0">
                  <a:pos x="25" y="255"/>
                </a:cxn>
                <a:cxn ang="0">
                  <a:pos x="15" y="274"/>
                </a:cxn>
                <a:cxn ang="0">
                  <a:pos x="8" y="284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5"/>
                </a:cxn>
                <a:cxn ang="0">
                  <a:pos x="0" y="297"/>
                </a:cxn>
                <a:cxn ang="0">
                  <a:pos x="1" y="298"/>
                </a:cxn>
                <a:cxn ang="0">
                  <a:pos x="3" y="299"/>
                </a:cxn>
                <a:cxn ang="0">
                  <a:pos x="4" y="300"/>
                </a:cxn>
                <a:cxn ang="0">
                  <a:pos x="6" y="300"/>
                </a:cxn>
                <a:cxn ang="0">
                  <a:pos x="8" y="298"/>
                </a:cxn>
                <a:cxn ang="0">
                  <a:pos x="8" y="298"/>
                </a:cxn>
                <a:cxn ang="0">
                  <a:pos x="15" y="291"/>
                </a:cxn>
                <a:cxn ang="0">
                  <a:pos x="20" y="284"/>
                </a:cxn>
                <a:cxn ang="0">
                  <a:pos x="29" y="267"/>
                </a:cxn>
                <a:cxn ang="0">
                  <a:pos x="37" y="251"/>
                </a:cxn>
                <a:cxn ang="0">
                  <a:pos x="46" y="234"/>
                </a:cxn>
                <a:cxn ang="0">
                  <a:pos x="46" y="234"/>
                </a:cxn>
                <a:cxn ang="0">
                  <a:pos x="57" y="216"/>
                </a:cxn>
                <a:cxn ang="0">
                  <a:pos x="68" y="198"/>
                </a:cxn>
                <a:cxn ang="0">
                  <a:pos x="81" y="180"/>
                </a:cxn>
                <a:cxn ang="0">
                  <a:pos x="92" y="162"/>
                </a:cxn>
                <a:cxn ang="0">
                  <a:pos x="92" y="162"/>
                </a:cxn>
                <a:cxn ang="0">
                  <a:pos x="103" y="144"/>
                </a:cxn>
                <a:cxn ang="0">
                  <a:pos x="112" y="124"/>
                </a:cxn>
                <a:cxn ang="0">
                  <a:pos x="131" y="84"/>
                </a:cxn>
                <a:cxn ang="0">
                  <a:pos x="140" y="64"/>
                </a:cxn>
                <a:cxn ang="0">
                  <a:pos x="150" y="44"/>
                </a:cxn>
                <a:cxn ang="0">
                  <a:pos x="162" y="26"/>
                </a:cxn>
                <a:cxn ang="0">
                  <a:pos x="174" y="8"/>
                </a:cxn>
                <a:cxn ang="0">
                  <a:pos x="174" y="8"/>
                </a:cxn>
                <a:cxn ang="0">
                  <a:pos x="175" y="7"/>
                </a:cxn>
                <a:cxn ang="0">
                  <a:pos x="175" y="5"/>
                </a:cxn>
                <a:cxn ang="0">
                  <a:pos x="174" y="2"/>
                </a:cxn>
                <a:cxn ang="0">
                  <a:pos x="173" y="1"/>
                </a:cxn>
                <a:cxn ang="0">
                  <a:pos x="171" y="0"/>
                </a:cxn>
                <a:cxn ang="0">
                  <a:pos x="169" y="1"/>
                </a:cxn>
                <a:cxn ang="0">
                  <a:pos x="168" y="2"/>
                </a:cxn>
                <a:cxn ang="0">
                  <a:pos x="168" y="2"/>
                </a:cxn>
              </a:cxnLst>
              <a:rect l="0" t="0" r="r" b="b"/>
              <a:pathLst>
                <a:path w="175" h="300">
                  <a:moveTo>
                    <a:pt x="168" y="2"/>
                  </a:moveTo>
                  <a:lnTo>
                    <a:pt x="168" y="2"/>
                  </a:lnTo>
                  <a:lnTo>
                    <a:pt x="156" y="17"/>
                  </a:lnTo>
                  <a:lnTo>
                    <a:pt x="145" y="35"/>
                  </a:lnTo>
                  <a:lnTo>
                    <a:pt x="135" y="53"/>
                  </a:lnTo>
                  <a:lnTo>
                    <a:pt x="127" y="70"/>
                  </a:lnTo>
                  <a:lnTo>
                    <a:pt x="109" y="108"/>
                  </a:lnTo>
                  <a:lnTo>
                    <a:pt x="101" y="125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81" y="162"/>
                  </a:lnTo>
                  <a:lnTo>
                    <a:pt x="70" y="180"/>
                  </a:lnTo>
                  <a:lnTo>
                    <a:pt x="46" y="216"/>
                  </a:lnTo>
                  <a:lnTo>
                    <a:pt x="46" y="216"/>
                  </a:lnTo>
                  <a:lnTo>
                    <a:pt x="40" y="226"/>
                  </a:lnTo>
                  <a:lnTo>
                    <a:pt x="35" y="235"/>
                  </a:lnTo>
                  <a:lnTo>
                    <a:pt x="25" y="255"/>
                  </a:lnTo>
                  <a:lnTo>
                    <a:pt x="15" y="274"/>
                  </a:lnTo>
                  <a:lnTo>
                    <a:pt x="8" y="284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5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3" y="299"/>
                  </a:lnTo>
                  <a:lnTo>
                    <a:pt x="4" y="300"/>
                  </a:lnTo>
                  <a:lnTo>
                    <a:pt x="6" y="300"/>
                  </a:lnTo>
                  <a:lnTo>
                    <a:pt x="8" y="298"/>
                  </a:lnTo>
                  <a:lnTo>
                    <a:pt x="8" y="298"/>
                  </a:lnTo>
                  <a:lnTo>
                    <a:pt x="15" y="291"/>
                  </a:lnTo>
                  <a:lnTo>
                    <a:pt x="20" y="284"/>
                  </a:lnTo>
                  <a:lnTo>
                    <a:pt x="29" y="267"/>
                  </a:lnTo>
                  <a:lnTo>
                    <a:pt x="37" y="251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57" y="216"/>
                  </a:lnTo>
                  <a:lnTo>
                    <a:pt x="68" y="198"/>
                  </a:lnTo>
                  <a:lnTo>
                    <a:pt x="81" y="180"/>
                  </a:lnTo>
                  <a:lnTo>
                    <a:pt x="92" y="162"/>
                  </a:lnTo>
                  <a:lnTo>
                    <a:pt x="92" y="162"/>
                  </a:lnTo>
                  <a:lnTo>
                    <a:pt x="103" y="144"/>
                  </a:lnTo>
                  <a:lnTo>
                    <a:pt x="112" y="124"/>
                  </a:lnTo>
                  <a:lnTo>
                    <a:pt x="131" y="84"/>
                  </a:lnTo>
                  <a:lnTo>
                    <a:pt x="140" y="64"/>
                  </a:lnTo>
                  <a:lnTo>
                    <a:pt x="150" y="44"/>
                  </a:lnTo>
                  <a:lnTo>
                    <a:pt x="162" y="26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5" y="7"/>
                  </a:lnTo>
                  <a:lnTo>
                    <a:pt x="175" y="5"/>
                  </a:lnTo>
                  <a:lnTo>
                    <a:pt x="174" y="2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9" y="1"/>
                  </a:lnTo>
                  <a:lnTo>
                    <a:pt x="168" y="2"/>
                  </a:lnTo>
                  <a:lnTo>
                    <a:pt x="1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5" name="Freeform 601"/>
            <p:cNvSpPr/>
            <p:nvPr/>
          </p:nvSpPr>
          <p:spPr bwMode="auto">
            <a:xfrm>
              <a:off x="6726238" y="4641850"/>
              <a:ext cx="60325" cy="96838"/>
            </a:xfrm>
            <a:custGeom>
              <a:avLst/>
              <a:gdLst/>
              <a:ahLst/>
              <a:cxnLst>
                <a:cxn ang="0">
                  <a:pos x="106" y="2"/>
                </a:cxn>
                <a:cxn ang="0">
                  <a:pos x="106" y="2"/>
                </a:cxn>
                <a:cxn ang="0">
                  <a:pos x="93" y="24"/>
                </a:cxn>
                <a:cxn ang="0">
                  <a:pos x="82" y="47"/>
                </a:cxn>
                <a:cxn ang="0">
                  <a:pos x="58" y="93"/>
                </a:cxn>
                <a:cxn ang="0">
                  <a:pos x="46" y="116"/>
                </a:cxn>
                <a:cxn ang="0">
                  <a:pos x="32" y="137"/>
                </a:cxn>
                <a:cxn ang="0">
                  <a:pos x="18" y="158"/>
                </a:cxn>
                <a:cxn ang="0">
                  <a:pos x="9" y="168"/>
                </a:cxn>
                <a:cxn ang="0">
                  <a:pos x="1" y="177"/>
                </a:cxn>
                <a:cxn ang="0">
                  <a:pos x="1" y="177"/>
                </a:cxn>
                <a:cxn ang="0">
                  <a:pos x="0" y="179"/>
                </a:cxn>
                <a:cxn ang="0">
                  <a:pos x="0" y="181"/>
                </a:cxn>
                <a:cxn ang="0">
                  <a:pos x="0" y="182"/>
                </a:cxn>
                <a:cxn ang="0">
                  <a:pos x="1" y="184"/>
                </a:cxn>
                <a:cxn ang="0">
                  <a:pos x="3" y="185"/>
                </a:cxn>
                <a:cxn ang="0">
                  <a:pos x="4" y="185"/>
                </a:cxn>
                <a:cxn ang="0">
                  <a:pos x="6" y="185"/>
                </a:cxn>
                <a:cxn ang="0">
                  <a:pos x="8" y="184"/>
                </a:cxn>
                <a:cxn ang="0">
                  <a:pos x="8" y="184"/>
                </a:cxn>
                <a:cxn ang="0">
                  <a:pos x="17" y="175"/>
                </a:cxn>
                <a:cxn ang="0">
                  <a:pos x="25" y="164"/>
                </a:cxn>
                <a:cxn ang="0">
                  <a:pos x="39" y="144"/>
                </a:cxn>
                <a:cxn ang="0">
                  <a:pos x="53" y="122"/>
                </a:cxn>
                <a:cxn ang="0">
                  <a:pos x="65" y="99"/>
                </a:cxn>
                <a:cxn ang="0">
                  <a:pos x="89" y="52"/>
                </a:cxn>
                <a:cxn ang="0">
                  <a:pos x="102" y="30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5"/>
                </a:cxn>
                <a:cxn ang="0">
                  <a:pos x="114" y="3"/>
                </a:cxn>
                <a:cxn ang="0">
                  <a:pos x="113" y="2"/>
                </a:cxn>
                <a:cxn ang="0">
                  <a:pos x="112" y="1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7" y="1"/>
                </a:cxn>
                <a:cxn ang="0">
                  <a:pos x="106" y="2"/>
                </a:cxn>
                <a:cxn ang="0">
                  <a:pos x="106" y="2"/>
                </a:cxn>
              </a:cxnLst>
              <a:rect l="0" t="0" r="r" b="b"/>
              <a:pathLst>
                <a:path w="114" h="185">
                  <a:moveTo>
                    <a:pt x="106" y="2"/>
                  </a:moveTo>
                  <a:lnTo>
                    <a:pt x="106" y="2"/>
                  </a:lnTo>
                  <a:lnTo>
                    <a:pt x="93" y="24"/>
                  </a:lnTo>
                  <a:lnTo>
                    <a:pt x="82" y="47"/>
                  </a:lnTo>
                  <a:lnTo>
                    <a:pt x="58" y="93"/>
                  </a:lnTo>
                  <a:lnTo>
                    <a:pt x="46" y="116"/>
                  </a:lnTo>
                  <a:lnTo>
                    <a:pt x="32" y="137"/>
                  </a:lnTo>
                  <a:lnTo>
                    <a:pt x="18" y="158"/>
                  </a:lnTo>
                  <a:lnTo>
                    <a:pt x="9" y="168"/>
                  </a:lnTo>
                  <a:lnTo>
                    <a:pt x="1" y="177"/>
                  </a:lnTo>
                  <a:lnTo>
                    <a:pt x="1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0" y="182"/>
                  </a:lnTo>
                  <a:lnTo>
                    <a:pt x="1" y="184"/>
                  </a:lnTo>
                  <a:lnTo>
                    <a:pt x="3" y="185"/>
                  </a:lnTo>
                  <a:lnTo>
                    <a:pt x="4" y="185"/>
                  </a:lnTo>
                  <a:lnTo>
                    <a:pt x="6" y="185"/>
                  </a:lnTo>
                  <a:lnTo>
                    <a:pt x="8" y="184"/>
                  </a:lnTo>
                  <a:lnTo>
                    <a:pt x="8" y="184"/>
                  </a:lnTo>
                  <a:lnTo>
                    <a:pt x="17" y="175"/>
                  </a:lnTo>
                  <a:lnTo>
                    <a:pt x="25" y="164"/>
                  </a:lnTo>
                  <a:lnTo>
                    <a:pt x="39" y="144"/>
                  </a:lnTo>
                  <a:lnTo>
                    <a:pt x="53" y="122"/>
                  </a:lnTo>
                  <a:lnTo>
                    <a:pt x="65" y="99"/>
                  </a:lnTo>
                  <a:lnTo>
                    <a:pt x="89" y="52"/>
                  </a:lnTo>
                  <a:lnTo>
                    <a:pt x="102" y="30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5"/>
                  </a:lnTo>
                  <a:lnTo>
                    <a:pt x="114" y="3"/>
                  </a:lnTo>
                  <a:lnTo>
                    <a:pt x="113" y="2"/>
                  </a:lnTo>
                  <a:lnTo>
                    <a:pt x="112" y="1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7" y="1"/>
                  </a:lnTo>
                  <a:lnTo>
                    <a:pt x="106" y="2"/>
                  </a:lnTo>
                  <a:lnTo>
                    <a:pt x="10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6" name="Freeform 602"/>
            <p:cNvSpPr/>
            <p:nvPr/>
          </p:nvSpPr>
          <p:spPr bwMode="auto">
            <a:xfrm>
              <a:off x="6364288" y="4087813"/>
              <a:ext cx="30163" cy="44450"/>
            </a:xfrm>
            <a:custGeom>
              <a:avLst/>
              <a:gdLst/>
              <a:ahLst/>
              <a:cxnLst>
                <a:cxn ang="0">
                  <a:pos x="48" y="3"/>
                </a:cxn>
                <a:cxn ang="0">
                  <a:pos x="48" y="3"/>
                </a:cxn>
                <a:cxn ang="0">
                  <a:pos x="37" y="22"/>
                </a:cxn>
                <a:cxn ang="0">
                  <a:pos x="27" y="41"/>
                </a:cxn>
                <a:cxn ang="0">
                  <a:pos x="16" y="60"/>
                </a:cxn>
                <a:cxn ang="0">
                  <a:pos x="8" y="69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4" y="86"/>
                </a:cxn>
                <a:cxn ang="0">
                  <a:pos x="6" y="86"/>
                </a:cxn>
                <a:cxn ang="0">
                  <a:pos x="8" y="85"/>
                </a:cxn>
                <a:cxn ang="0">
                  <a:pos x="8" y="85"/>
                </a:cxn>
                <a:cxn ang="0">
                  <a:pos x="16" y="75"/>
                </a:cxn>
                <a:cxn ang="0">
                  <a:pos x="23" y="66"/>
                </a:cxn>
                <a:cxn ang="0">
                  <a:pos x="34" y="47"/>
                </a:cxn>
                <a:cxn ang="0">
                  <a:pos x="46" y="27"/>
                </a:cxn>
                <a:cxn ang="0">
                  <a:pos x="56" y="7"/>
                </a:cxn>
                <a:cxn ang="0">
                  <a:pos x="56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1" y="0"/>
                </a:cxn>
                <a:cxn ang="0">
                  <a:pos x="50" y="1"/>
                </a:cxn>
                <a:cxn ang="0">
                  <a:pos x="48" y="3"/>
                </a:cxn>
                <a:cxn ang="0">
                  <a:pos x="48" y="3"/>
                </a:cxn>
              </a:cxnLst>
              <a:rect l="0" t="0" r="r" b="b"/>
              <a:pathLst>
                <a:path w="57" h="86">
                  <a:moveTo>
                    <a:pt x="48" y="3"/>
                  </a:moveTo>
                  <a:lnTo>
                    <a:pt x="48" y="3"/>
                  </a:lnTo>
                  <a:lnTo>
                    <a:pt x="37" y="22"/>
                  </a:lnTo>
                  <a:lnTo>
                    <a:pt x="27" y="41"/>
                  </a:lnTo>
                  <a:lnTo>
                    <a:pt x="16" y="60"/>
                  </a:lnTo>
                  <a:lnTo>
                    <a:pt x="8" y="69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4" y="86"/>
                  </a:lnTo>
                  <a:lnTo>
                    <a:pt x="6" y="86"/>
                  </a:lnTo>
                  <a:lnTo>
                    <a:pt x="8" y="85"/>
                  </a:lnTo>
                  <a:lnTo>
                    <a:pt x="8" y="85"/>
                  </a:lnTo>
                  <a:lnTo>
                    <a:pt x="16" y="75"/>
                  </a:lnTo>
                  <a:lnTo>
                    <a:pt x="23" y="66"/>
                  </a:lnTo>
                  <a:lnTo>
                    <a:pt x="34" y="47"/>
                  </a:lnTo>
                  <a:lnTo>
                    <a:pt x="46" y="27"/>
                  </a:lnTo>
                  <a:lnTo>
                    <a:pt x="56" y="7"/>
                  </a:lnTo>
                  <a:lnTo>
                    <a:pt x="56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7" name="Freeform 603"/>
            <p:cNvSpPr/>
            <p:nvPr/>
          </p:nvSpPr>
          <p:spPr bwMode="auto">
            <a:xfrm>
              <a:off x="6400801" y="4079875"/>
              <a:ext cx="39688" cy="50800"/>
            </a:xfrm>
            <a:custGeom>
              <a:avLst/>
              <a:gdLst/>
              <a:ahLst/>
              <a:cxnLst>
                <a:cxn ang="0">
                  <a:pos x="64" y="3"/>
                </a:cxn>
                <a:cxn ang="0">
                  <a:pos x="64" y="3"/>
                </a:cxn>
                <a:cxn ang="0">
                  <a:pos x="61" y="9"/>
                </a:cxn>
                <a:cxn ang="0">
                  <a:pos x="59" y="13"/>
                </a:cxn>
                <a:cxn ang="0">
                  <a:pos x="52" y="21"/>
                </a:cxn>
                <a:cxn ang="0">
                  <a:pos x="45" y="28"/>
                </a:cxn>
                <a:cxn ang="0">
                  <a:pos x="39" y="37"/>
                </a:cxn>
                <a:cxn ang="0">
                  <a:pos x="39" y="37"/>
                </a:cxn>
                <a:cxn ang="0">
                  <a:pos x="36" y="43"/>
                </a:cxn>
                <a:cxn ang="0">
                  <a:pos x="32" y="48"/>
                </a:cxn>
                <a:cxn ang="0">
                  <a:pos x="22" y="58"/>
                </a:cxn>
                <a:cxn ang="0">
                  <a:pos x="22" y="58"/>
                </a:cxn>
                <a:cxn ang="0">
                  <a:pos x="10" y="73"/>
                </a:cxn>
                <a:cxn ang="0">
                  <a:pos x="4" y="82"/>
                </a:cxn>
                <a:cxn ang="0">
                  <a:pos x="2" y="8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2" y="93"/>
                </a:cxn>
                <a:cxn ang="0">
                  <a:pos x="4" y="95"/>
                </a:cxn>
                <a:cxn ang="0">
                  <a:pos x="4" y="95"/>
                </a:cxn>
                <a:cxn ang="0">
                  <a:pos x="4" y="95"/>
                </a:cxn>
                <a:cxn ang="0">
                  <a:pos x="6" y="95"/>
                </a:cxn>
                <a:cxn ang="0">
                  <a:pos x="8" y="95"/>
                </a:cxn>
                <a:cxn ang="0">
                  <a:pos x="9" y="94"/>
                </a:cxn>
                <a:cxn ang="0">
                  <a:pos x="10" y="93"/>
                </a:cxn>
                <a:cxn ang="0">
                  <a:pos x="11" y="90"/>
                </a:cxn>
                <a:cxn ang="0">
                  <a:pos x="11" y="89"/>
                </a:cxn>
                <a:cxn ang="0">
                  <a:pos x="10" y="87"/>
                </a:cxn>
                <a:cxn ang="0">
                  <a:pos x="9" y="86"/>
                </a:cxn>
                <a:cxn ang="0">
                  <a:pos x="9" y="86"/>
                </a:cxn>
                <a:cxn ang="0">
                  <a:pos x="11" y="87"/>
                </a:cxn>
                <a:cxn ang="0">
                  <a:pos x="12" y="88"/>
                </a:cxn>
                <a:cxn ang="0">
                  <a:pos x="14" y="85"/>
                </a:cxn>
                <a:cxn ang="0">
                  <a:pos x="14" y="85"/>
                </a:cxn>
                <a:cxn ang="0">
                  <a:pos x="22" y="74"/>
                </a:cxn>
                <a:cxn ang="0">
                  <a:pos x="22" y="74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57" y="30"/>
                </a:cxn>
                <a:cxn ang="0">
                  <a:pos x="66" y="19"/>
                </a:cxn>
                <a:cxn ang="0">
                  <a:pos x="70" y="13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70" y="0"/>
                </a:cxn>
                <a:cxn ang="0">
                  <a:pos x="66" y="0"/>
                </a:cxn>
                <a:cxn ang="0">
                  <a:pos x="65" y="1"/>
                </a:cxn>
                <a:cxn ang="0">
                  <a:pos x="64" y="3"/>
                </a:cxn>
                <a:cxn ang="0">
                  <a:pos x="64" y="3"/>
                </a:cxn>
              </a:cxnLst>
              <a:rect l="0" t="0" r="r" b="b"/>
              <a:pathLst>
                <a:path w="73" h="95">
                  <a:moveTo>
                    <a:pt x="64" y="3"/>
                  </a:moveTo>
                  <a:lnTo>
                    <a:pt x="64" y="3"/>
                  </a:lnTo>
                  <a:lnTo>
                    <a:pt x="61" y="9"/>
                  </a:lnTo>
                  <a:lnTo>
                    <a:pt x="59" y="13"/>
                  </a:lnTo>
                  <a:lnTo>
                    <a:pt x="52" y="21"/>
                  </a:lnTo>
                  <a:lnTo>
                    <a:pt x="45" y="28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6" y="43"/>
                  </a:lnTo>
                  <a:lnTo>
                    <a:pt x="32" y="48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10" y="73"/>
                  </a:lnTo>
                  <a:lnTo>
                    <a:pt x="4" y="82"/>
                  </a:lnTo>
                  <a:lnTo>
                    <a:pt x="2" y="8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93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6" y="95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10" y="93"/>
                  </a:lnTo>
                  <a:lnTo>
                    <a:pt x="11" y="90"/>
                  </a:lnTo>
                  <a:lnTo>
                    <a:pt x="11" y="89"/>
                  </a:lnTo>
                  <a:lnTo>
                    <a:pt x="10" y="87"/>
                  </a:lnTo>
                  <a:lnTo>
                    <a:pt x="9" y="86"/>
                  </a:lnTo>
                  <a:lnTo>
                    <a:pt x="9" y="86"/>
                  </a:lnTo>
                  <a:lnTo>
                    <a:pt x="11" y="87"/>
                  </a:lnTo>
                  <a:lnTo>
                    <a:pt x="12" y="88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57" y="30"/>
                  </a:lnTo>
                  <a:lnTo>
                    <a:pt x="66" y="19"/>
                  </a:lnTo>
                  <a:lnTo>
                    <a:pt x="70" y="13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5" y="1"/>
                  </a:lnTo>
                  <a:lnTo>
                    <a:pt x="64" y="3"/>
                  </a:lnTo>
                  <a:lnTo>
                    <a:pt x="6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8" name="Freeform 604"/>
            <p:cNvSpPr/>
            <p:nvPr/>
          </p:nvSpPr>
          <p:spPr bwMode="auto">
            <a:xfrm>
              <a:off x="6442076" y="4076700"/>
              <a:ext cx="42863" cy="46038"/>
            </a:xfrm>
            <a:custGeom>
              <a:avLst/>
              <a:gdLst/>
              <a:ahLst/>
              <a:cxnLst>
                <a:cxn ang="0">
                  <a:pos x="72" y="5"/>
                </a:cxn>
                <a:cxn ang="0">
                  <a:pos x="72" y="5"/>
                </a:cxn>
                <a:cxn ang="0">
                  <a:pos x="71" y="9"/>
                </a:cxn>
                <a:cxn ang="0">
                  <a:pos x="69" y="14"/>
                </a:cxn>
                <a:cxn ang="0">
                  <a:pos x="65" y="18"/>
                </a:cxn>
                <a:cxn ang="0">
                  <a:pos x="61" y="21"/>
                </a:cxn>
                <a:cxn ang="0">
                  <a:pos x="53" y="28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28" y="53"/>
                </a:cxn>
                <a:cxn ang="0">
                  <a:pos x="28" y="53"/>
                </a:cxn>
                <a:cxn ang="0">
                  <a:pos x="18" y="66"/>
                </a:cxn>
                <a:cxn ang="0">
                  <a:pos x="12" y="73"/>
                </a:cxn>
                <a:cxn ang="0">
                  <a:pos x="7" y="75"/>
                </a:cxn>
                <a:cxn ang="0">
                  <a:pos x="4" y="77"/>
                </a:cxn>
                <a:cxn ang="0">
                  <a:pos x="4" y="77"/>
                </a:cxn>
                <a:cxn ang="0">
                  <a:pos x="2" y="77"/>
                </a:cxn>
                <a:cxn ang="0">
                  <a:pos x="1" y="79"/>
                </a:cxn>
                <a:cxn ang="0">
                  <a:pos x="0" y="80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6" y="85"/>
                </a:cxn>
                <a:cxn ang="0">
                  <a:pos x="12" y="84"/>
                </a:cxn>
                <a:cxn ang="0">
                  <a:pos x="16" y="81"/>
                </a:cxn>
                <a:cxn ang="0">
                  <a:pos x="20" y="78"/>
                </a:cxn>
                <a:cxn ang="0">
                  <a:pos x="24" y="74"/>
                </a:cxn>
                <a:cxn ang="0">
                  <a:pos x="24" y="74"/>
                </a:cxn>
                <a:cxn ang="0">
                  <a:pos x="30" y="65"/>
                </a:cxn>
                <a:cxn ang="0">
                  <a:pos x="37" y="57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61" y="33"/>
                </a:cxn>
                <a:cxn ang="0">
                  <a:pos x="71" y="25"/>
                </a:cxn>
                <a:cxn ang="0">
                  <a:pos x="74" y="21"/>
                </a:cxn>
                <a:cxn ang="0">
                  <a:pos x="78" y="17"/>
                </a:cxn>
                <a:cxn ang="0">
                  <a:pos x="80" y="12"/>
                </a:cxn>
                <a:cxn ang="0">
                  <a:pos x="81" y="5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74" y="1"/>
                </a:cxn>
                <a:cxn ang="0">
                  <a:pos x="73" y="3"/>
                </a:cxn>
                <a:cxn ang="0">
                  <a:pos x="72" y="5"/>
                </a:cxn>
                <a:cxn ang="0">
                  <a:pos x="72" y="5"/>
                </a:cxn>
              </a:cxnLst>
              <a:rect l="0" t="0" r="r" b="b"/>
              <a:pathLst>
                <a:path w="81" h="85">
                  <a:moveTo>
                    <a:pt x="72" y="5"/>
                  </a:moveTo>
                  <a:lnTo>
                    <a:pt x="72" y="5"/>
                  </a:lnTo>
                  <a:lnTo>
                    <a:pt x="71" y="9"/>
                  </a:lnTo>
                  <a:lnTo>
                    <a:pt x="69" y="14"/>
                  </a:lnTo>
                  <a:lnTo>
                    <a:pt x="65" y="18"/>
                  </a:lnTo>
                  <a:lnTo>
                    <a:pt x="61" y="21"/>
                  </a:lnTo>
                  <a:lnTo>
                    <a:pt x="53" y="28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18" y="66"/>
                  </a:lnTo>
                  <a:lnTo>
                    <a:pt x="12" y="73"/>
                  </a:lnTo>
                  <a:lnTo>
                    <a:pt x="7" y="75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2" y="77"/>
                  </a:lnTo>
                  <a:lnTo>
                    <a:pt x="1" y="79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6" y="85"/>
                  </a:lnTo>
                  <a:lnTo>
                    <a:pt x="12" y="84"/>
                  </a:lnTo>
                  <a:lnTo>
                    <a:pt x="16" y="81"/>
                  </a:lnTo>
                  <a:lnTo>
                    <a:pt x="20" y="78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30" y="65"/>
                  </a:lnTo>
                  <a:lnTo>
                    <a:pt x="37" y="57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61" y="33"/>
                  </a:lnTo>
                  <a:lnTo>
                    <a:pt x="71" y="25"/>
                  </a:lnTo>
                  <a:lnTo>
                    <a:pt x="74" y="21"/>
                  </a:lnTo>
                  <a:lnTo>
                    <a:pt x="78" y="17"/>
                  </a:lnTo>
                  <a:lnTo>
                    <a:pt x="80" y="12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4" y="1"/>
                  </a:lnTo>
                  <a:lnTo>
                    <a:pt x="73" y="3"/>
                  </a:lnTo>
                  <a:lnTo>
                    <a:pt x="72" y="5"/>
                  </a:lnTo>
                  <a:lnTo>
                    <a:pt x="7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9" name="Freeform 605"/>
            <p:cNvSpPr/>
            <p:nvPr/>
          </p:nvSpPr>
          <p:spPr bwMode="auto">
            <a:xfrm>
              <a:off x="6483351" y="4075113"/>
              <a:ext cx="42863" cy="49213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71" y="3"/>
                </a:cxn>
                <a:cxn ang="0">
                  <a:pos x="68" y="10"/>
                </a:cxn>
                <a:cxn ang="0">
                  <a:pos x="64" y="17"/>
                </a:cxn>
                <a:cxn ang="0">
                  <a:pos x="56" y="30"/>
                </a:cxn>
                <a:cxn ang="0">
                  <a:pos x="47" y="41"/>
                </a:cxn>
                <a:cxn ang="0">
                  <a:pos x="36" y="54"/>
                </a:cxn>
                <a:cxn ang="0">
                  <a:pos x="36" y="54"/>
                </a:cxn>
                <a:cxn ang="0">
                  <a:pos x="30" y="62"/>
                </a:cxn>
                <a:cxn ang="0">
                  <a:pos x="22" y="71"/>
                </a:cxn>
                <a:cxn ang="0">
                  <a:pos x="12" y="80"/>
                </a:cxn>
                <a:cxn ang="0">
                  <a:pos x="7" y="83"/>
                </a:cxn>
                <a:cxn ang="0">
                  <a:pos x="3" y="85"/>
                </a:cxn>
                <a:cxn ang="0">
                  <a:pos x="3" y="85"/>
                </a:cxn>
                <a:cxn ang="0">
                  <a:pos x="1" y="86"/>
                </a:cxn>
                <a:cxn ang="0">
                  <a:pos x="0" y="87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2"/>
                </a:cxn>
                <a:cxn ang="0">
                  <a:pos x="2" y="93"/>
                </a:cxn>
                <a:cxn ang="0">
                  <a:pos x="4" y="94"/>
                </a:cxn>
                <a:cxn ang="0">
                  <a:pos x="6" y="94"/>
                </a:cxn>
                <a:cxn ang="0">
                  <a:pos x="6" y="94"/>
                </a:cxn>
                <a:cxn ang="0">
                  <a:pos x="11" y="92"/>
                </a:cxn>
                <a:cxn ang="0">
                  <a:pos x="16" y="89"/>
                </a:cxn>
                <a:cxn ang="0">
                  <a:pos x="22" y="85"/>
                </a:cxn>
                <a:cxn ang="0">
                  <a:pos x="26" y="80"/>
                </a:cxn>
                <a:cxn ang="0">
                  <a:pos x="35" y="69"/>
                </a:cxn>
                <a:cxn ang="0">
                  <a:pos x="43" y="60"/>
                </a:cxn>
                <a:cxn ang="0">
                  <a:pos x="43" y="60"/>
                </a:cxn>
                <a:cxn ang="0">
                  <a:pos x="54" y="48"/>
                </a:cxn>
                <a:cxn ang="0">
                  <a:pos x="64" y="34"/>
                </a:cxn>
                <a:cxn ang="0">
                  <a:pos x="73" y="21"/>
                </a:cxn>
                <a:cxn ang="0">
                  <a:pos x="77" y="13"/>
                </a:cxn>
                <a:cxn ang="0">
                  <a:pos x="81" y="5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2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3" y="0"/>
                </a:cxn>
                <a:cxn ang="0">
                  <a:pos x="72" y="1"/>
                </a:cxn>
                <a:cxn ang="0">
                  <a:pos x="71" y="3"/>
                </a:cxn>
                <a:cxn ang="0">
                  <a:pos x="71" y="3"/>
                </a:cxn>
              </a:cxnLst>
              <a:rect l="0" t="0" r="r" b="b"/>
              <a:pathLst>
                <a:path w="81" h="94">
                  <a:moveTo>
                    <a:pt x="71" y="3"/>
                  </a:moveTo>
                  <a:lnTo>
                    <a:pt x="71" y="3"/>
                  </a:lnTo>
                  <a:lnTo>
                    <a:pt x="68" y="10"/>
                  </a:lnTo>
                  <a:lnTo>
                    <a:pt x="64" y="17"/>
                  </a:lnTo>
                  <a:lnTo>
                    <a:pt x="56" y="30"/>
                  </a:lnTo>
                  <a:lnTo>
                    <a:pt x="47" y="41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30" y="62"/>
                  </a:lnTo>
                  <a:lnTo>
                    <a:pt x="22" y="71"/>
                  </a:lnTo>
                  <a:lnTo>
                    <a:pt x="12" y="80"/>
                  </a:lnTo>
                  <a:lnTo>
                    <a:pt x="7" y="83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1" y="86"/>
                  </a:lnTo>
                  <a:lnTo>
                    <a:pt x="0" y="87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2"/>
                  </a:lnTo>
                  <a:lnTo>
                    <a:pt x="2" y="93"/>
                  </a:lnTo>
                  <a:lnTo>
                    <a:pt x="4" y="94"/>
                  </a:lnTo>
                  <a:lnTo>
                    <a:pt x="6" y="94"/>
                  </a:lnTo>
                  <a:lnTo>
                    <a:pt x="6" y="94"/>
                  </a:lnTo>
                  <a:lnTo>
                    <a:pt x="11" y="92"/>
                  </a:lnTo>
                  <a:lnTo>
                    <a:pt x="16" y="89"/>
                  </a:lnTo>
                  <a:lnTo>
                    <a:pt x="22" y="85"/>
                  </a:lnTo>
                  <a:lnTo>
                    <a:pt x="26" y="80"/>
                  </a:lnTo>
                  <a:lnTo>
                    <a:pt x="35" y="69"/>
                  </a:lnTo>
                  <a:lnTo>
                    <a:pt x="43" y="60"/>
                  </a:lnTo>
                  <a:lnTo>
                    <a:pt x="43" y="60"/>
                  </a:lnTo>
                  <a:lnTo>
                    <a:pt x="54" y="48"/>
                  </a:lnTo>
                  <a:lnTo>
                    <a:pt x="64" y="34"/>
                  </a:lnTo>
                  <a:lnTo>
                    <a:pt x="73" y="21"/>
                  </a:lnTo>
                  <a:lnTo>
                    <a:pt x="77" y="13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2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3" y="0"/>
                  </a:lnTo>
                  <a:lnTo>
                    <a:pt x="72" y="1"/>
                  </a:lnTo>
                  <a:lnTo>
                    <a:pt x="71" y="3"/>
                  </a:lnTo>
                  <a:lnTo>
                    <a:pt x="7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0" name="Freeform 606"/>
            <p:cNvSpPr/>
            <p:nvPr/>
          </p:nvSpPr>
          <p:spPr bwMode="auto">
            <a:xfrm>
              <a:off x="6523038" y="4079875"/>
              <a:ext cx="38100" cy="50800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4" y="13"/>
                </a:cxn>
                <a:cxn ang="0">
                  <a:pos x="46" y="24"/>
                </a:cxn>
                <a:cxn ang="0">
                  <a:pos x="33" y="48"/>
                </a:cxn>
                <a:cxn ang="0">
                  <a:pos x="33" y="48"/>
                </a:cxn>
                <a:cxn ang="0">
                  <a:pos x="18" y="71"/>
                </a:cxn>
                <a:cxn ang="0">
                  <a:pos x="18" y="71"/>
                </a:cxn>
                <a:cxn ang="0">
                  <a:pos x="10" y="83"/>
                </a:cxn>
                <a:cxn ang="0">
                  <a:pos x="10" y="83"/>
                </a:cxn>
                <a:cxn ang="0">
                  <a:pos x="7" y="86"/>
                </a:cxn>
                <a:cxn ang="0">
                  <a:pos x="7" y="87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7" y="87"/>
                </a:cxn>
                <a:cxn ang="0">
                  <a:pos x="5" y="87"/>
                </a:cxn>
                <a:cxn ang="0">
                  <a:pos x="2" y="87"/>
                </a:cxn>
                <a:cxn ang="0">
                  <a:pos x="1" y="88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2" y="96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12" y="95"/>
                </a:cxn>
                <a:cxn ang="0">
                  <a:pos x="15" y="91"/>
                </a:cxn>
                <a:cxn ang="0">
                  <a:pos x="22" y="83"/>
                </a:cxn>
                <a:cxn ang="0">
                  <a:pos x="26" y="76"/>
                </a:cxn>
                <a:cxn ang="0">
                  <a:pos x="26" y="76"/>
                </a:cxn>
                <a:cxn ang="0">
                  <a:pos x="37" y="59"/>
                </a:cxn>
                <a:cxn ang="0">
                  <a:pos x="47" y="42"/>
                </a:cxn>
                <a:cxn ang="0">
                  <a:pos x="58" y="24"/>
                </a:cxn>
                <a:cxn ang="0">
                  <a:pos x="63" y="17"/>
                </a:cxn>
                <a:cxn ang="0">
                  <a:pos x="70" y="9"/>
                </a:cxn>
                <a:cxn ang="0">
                  <a:pos x="70" y="9"/>
                </a:cxn>
                <a:cxn ang="0">
                  <a:pos x="71" y="8"/>
                </a:cxn>
                <a:cxn ang="0">
                  <a:pos x="71" y="5"/>
                </a:cxn>
                <a:cxn ang="0">
                  <a:pos x="70" y="3"/>
                </a:cxn>
                <a:cxn ang="0">
                  <a:pos x="69" y="2"/>
                </a:cxn>
                <a:cxn ang="0">
                  <a:pos x="68" y="1"/>
                </a:cxn>
                <a:cxn ang="0">
                  <a:pos x="66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1" h="97">
                  <a:moveTo>
                    <a:pt x="63" y="2"/>
                  </a:moveTo>
                  <a:lnTo>
                    <a:pt x="63" y="2"/>
                  </a:lnTo>
                  <a:lnTo>
                    <a:pt x="54" y="13"/>
                  </a:lnTo>
                  <a:lnTo>
                    <a:pt x="46" y="24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7" y="86"/>
                  </a:lnTo>
                  <a:lnTo>
                    <a:pt x="7" y="87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7" y="87"/>
                  </a:lnTo>
                  <a:lnTo>
                    <a:pt x="5" y="87"/>
                  </a:lnTo>
                  <a:lnTo>
                    <a:pt x="2" y="87"/>
                  </a:lnTo>
                  <a:lnTo>
                    <a:pt x="1" y="88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2" y="96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12" y="95"/>
                  </a:lnTo>
                  <a:lnTo>
                    <a:pt x="15" y="91"/>
                  </a:lnTo>
                  <a:lnTo>
                    <a:pt x="22" y="83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37" y="59"/>
                  </a:lnTo>
                  <a:lnTo>
                    <a:pt x="47" y="42"/>
                  </a:lnTo>
                  <a:lnTo>
                    <a:pt x="58" y="24"/>
                  </a:lnTo>
                  <a:lnTo>
                    <a:pt x="63" y="17"/>
                  </a:lnTo>
                  <a:lnTo>
                    <a:pt x="70" y="9"/>
                  </a:lnTo>
                  <a:lnTo>
                    <a:pt x="70" y="9"/>
                  </a:lnTo>
                  <a:lnTo>
                    <a:pt x="71" y="8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9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1" name="Freeform 608"/>
            <p:cNvSpPr/>
            <p:nvPr/>
          </p:nvSpPr>
          <p:spPr bwMode="auto">
            <a:xfrm>
              <a:off x="6553200" y="4079875"/>
              <a:ext cx="39688" cy="52388"/>
            </a:xfrm>
            <a:custGeom>
              <a:avLst/>
              <a:gdLst/>
              <a:ahLst/>
              <a:cxnLst>
                <a:cxn ang="0">
                  <a:pos x="67" y="3"/>
                </a:cxn>
                <a:cxn ang="0">
                  <a:pos x="67" y="3"/>
                </a:cxn>
                <a:cxn ang="0">
                  <a:pos x="65" y="11"/>
                </a:cxn>
                <a:cxn ang="0">
                  <a:pos x="61" y="17"/>
                </a:cxn>
                <a:cxn ang="0">
                  <a:pos x="52" y="28"/>
                </a:cxn>
                <a:cxn ang="0">
                  <a:pos x="52" y="28"/>
                </a:cxn>
                <a:cxn ang="0">
                  <a:pos x="44" y="41"/>
                </a:cxn>
                <a:cxn ang="0">
                  <a:pos x="36" y="53"/>
                </a:cxn>
                <a:cxn ang="0">
                  <a:pos x="36" y="53"/>
                </a:cxn>
                <a:cxn ang="0">
                  <a:pos x="20" y="70"/>
                </a:cxn>
                <a:cxn ang="0">
                  <a:pos x="15" y="75"/>
                </a:cxn>
                <a:cxn ang="0">
                  <a:pos x="12" y="80"/>
                </a:cxn>
                <a:cxn ang="0">
                  <a:pos x="10" y="85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9" y="87"/>
                </a:cxn>
                <a:cxn ang="0">
                  <a:pos x="7" y="86"/>
                </a:cxn>
                <a:cxn ang="0">
                  <a:pos x="6" y="85"/>
                </a:cxn>
                <a:cxn ang="0">
                  <a:pos x="4" y="85"/>
                </a:cxn>
                <a:cxn ang="0">
                  <a:pos x="1" y="87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0" y="91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5" y="99"/>
                </a:cxn>
                <a:cxn ang="0">
                  <a:pos x="8" y="100"/>
                </a:cxn>
                <a:cxn ang="0">
                  <a:pos x="8" y="100"/>
                </a:cxn>
                <a:cxn ang="0">
                  <a:pos x="11" y="100"/>
                </a:cxn>
                <a:cxn ang="0">
                  <a:pos x="13" y="99"/>
                </a:cxn>
                <a:cxn ang="0">
                  <a:pos x="13" y="99"/>
                </a:cxn>
                <a:cxn ang="0">
                  <a:pos x="30" y="77"/>
                </a:cxn>
                <a:cxn ang="0">
                  <a:pos x="46" y="55"/>
                </a:cxn>
                <a:cxn ang="0">
                  <a:pos x="46" y="55"/>
                </a:cxn>
                <a:cxn ang="0">
                  <a:pos x="54" y="43"/>
                </a:cxn>
                <a:cxn ang="0">
                  <a:pos x="63" y="29"/>
                </a:cxn>
                <a:cxn ang="0">
                  <a:pos x="63" y="29"/>
                </a:cxn>
                <a:cxn ang="0">
                  <a:pos x="71" y="18"/>
                </a:cxn>
                <a:cxn ang="0">
                  <a:pos x="74" y="13"/>
                </a:cxn>
                <a:cxn ang="0">
                  <a:pos x="75" y="5"/>
                </a:cxn>
                <a:cxn ang="0">
                  <a:pos x="75" y="5"/>
                </a:cxn>
                <a:cxn ang="0">
                  <a:pos x="75" y="3"/>
                </a:cxn>
                <a:cxn ang="0">
                  <a:pos x="75" y="2"/>
                </a:cxn>
                <a:cxn ang="0">
                  <a:pos x="72" y="0"/>
                </a:cxn>
                <a:cxn ang="0">
                  <a:pos x="70" y="0"/>
                </a:cxn>
                <a:cxn ang="0">
                  <a:pos x="69" y="0"/>
                </a:cxn>
                <a:cxn ang="0">
                  <a:pos x="67" y="1"/>
                </a:cxn>
                <a:cxn ang="0">
                  <a:pos x="67" y="3"/>
                </a:cxn>
                <a:cxn ang="0">
                  <a:pos x="67" y="3"/>
                </a:cxn>
              </a:cxnLst>
              <a:rect l="0" t="0" r="r" b="b"/>
              <a:pathLst>
                <a:path w="75" h="100">
                  <a:moveTo>
                    <a:pt x="67" y="3"/>
                  </a:moveTo>
                  <a:lnTo>
                    <a:pt x="67" y="3"/>
                  </a:lnTo>
                  <a:lnTo>
                    <a:pt x="65" y="11"/>
                  </a:lnTo>
                  <a:lnTo>
                    <a:pt x="61" y="17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44" y="41"/>
                  </a:lnTo>
                  <a:lnTo>
                    <a:pt x="36" y="53"/>
                  </a:lnTo>
                  <a:lnTo>
                    <a:pt x="36" y="53"/>
                  </a:lnTo>
                  <a:lnTo>
                    <a:pt x="20" y="70"/>
                  </a:lnTo>
                  <a:lnTo>
                    <a:pt x="15" y="75"/>
                  </a:lnTo>
                  <a:lnTo>
                    <a:pt x="12" y="80"/>
                  </a:lnTo>
                  <a:lnTo>
                    <a:pt x="10" y="85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7"/>
                  </a:lnTo>
                  <a:lnTo>
                    <a:pt x="7" y="86"/>
                  </a:lnTo>
                  <a:lnTo>
                    <a:pt x="6" y="85"/>
                  </a:lnTo>
                  <a:lnTo>
                    <a:pt x="4" y="85"/>
                  </a:lnTo>
                  <a:lnTo>
                    <a:pt x="1" y="87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5" y="99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3" y="99"/>
                  </a:lnTo>
                  <a:lnTo>
                    <a:pt x="13" y="99"/>
                  </a:lnTo>
                  <a:lnTo>
                    <a:pt x="30" y="77"/>
                  </a:lnTo>
                  <a:lnTo>
                    <a:pt x="46" y="55"/>
                  </a:lnTo>
                  <a:lnTo>
                    <a:pt x="46" y="55"/>
                  </a:lnTo>
                  <a:lnTo>
                    <a:pt x="54" y="4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71" y="18"/>
                  </a:lnTo>
                  <a:lnTo>
                    <a:pt x="74" y="13"/>
                  </a:lnTo>
                  <a:lnTo>
                    <a:pt x="75" y="5"/>
                  </a:lnTo>
                  <a:lnTo>
                    <a:pt x="75" y="5"/>
                  </a:lnTo>
                  <a:lnTo>
                    <a:pt x="75" y="3"/>
                  </a:lnTo>
                  <a:lnTo>
                    <a:pt x="75" y="2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0"/>
                  </a:lnTo>
                  <a:lnTo>
                    <a:pt x="67" y="1"/>
                  </a:lnTo>
                  <a:lnTo>
                    <a:pt x="67" y="3"/>
                  </a:lnTo>
                  <a:lnTo>
                    <a:pt x="6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2" name="Freeform 609"/>
            <p:cNvSpPr/>
            <p:nvPr/>
          </p:nvSpPr>
          <p:spPr bwMode="auto">
            <a:xfrm>
              <a:off x="6588125" y="4081463"/>
              <a:ext cx="46038" cy="46038"/>
            </a:xfrm>
            <a:custGeom>
              <a:avLst/>
              <a:gdLst/>
              <a:ahLst/>
              <a:cxnLst>
                <a:cxn ang="0">
                  <a:pos x="77" y="3"/>
                </a:cxn>
                <a:cxn ang="0">
                  <a:pos x="77" y="3"/>
                </a:cxn>
                <a:cxn ang="0">
                  <a:pos x="69" y="13"/>
                </a:cxn>
                <a:cxn ang="0">
                  <a:pos x="62" y="22"/>
                </a:cxn>
                <a:cxn ang="0">
                  <a:pos x="54" y="32"/>
                </a:cxn>
                <a:cxn ang="0">
                  <a:pos x="44" y="40"/>
                </a:cxn>
                <a:cxn ang="0">
                  <a:pos x="25" y="56"/>
                </a:cxn>
                <a:cxn ang="0">
                  <a:pos x="6" y="73"/>
                </a:cxn>
                <a:cxn ang="0">
                  <a:pos x="6" y="73"/>
                </a:cxn>
                <a:cxn ang="0">
                  <a:pos x="5" y="74"/>
                </a:cxn>
                <a:cxn ang="0">
                  <a:pos x="5" y="74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4" y="86"/>
                </a:cxn>
                <a:cxn ang="0">
                  <a:pos x="4" y="86"/>
                </a:cxn>
                <a:cxn ang="0">
                  <a:pos x="8" y="85"/>
                </a:cxn>
                <a:cxn ang="0">
                  <a:pos x="10" y="84"/>
                </a:cxn>
                <a:cxn ang="0">
                  <a:pos x="12" y="82"/>
                </a:cxn>
                <a:cxn ang="0">
                  <a:pos x="13" y="79"/>
                </a:cxn>
                <a:cxn ang="0">
                  <a:pos x="13" y="79"/>
                </a:cxn>
                <a:cxn ang="0">
                  <a:pos x="32" y="63"/>
                </a:cxn>
                <a:cxn ang="0">
                  <a:pos x="52" y="46"/>
                </a:cxn>
                <a:cxn ang="0">
                  <a:pos x="61" y="37"/>
                </a:cxn>
                <a:cxn ang="0">
                  <a:pos x="69" y="28"/>
                </a:cxn>
                <a:cxn ang="0">
                  <a:pos x="78" y="18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5" y="6"/>
                </a:cxn>
                <a:cxn ang="0">
                  <a:pos x="85" y="4"/>
                </a:cxn>
                <a:cxn ang="0">
                  <a:pos x="84" y="3"/>
                </a:cxn>
                <a:cxn ang="0">
                  <a:pos x="83" y="1"/>
                </a:cxn>
                <a:cxn ang="0">
                  <a:pos x="81" y="0"/>
                </a:cxn>
                <a:cxn ang="0">
                  <a:pos x="79" y="0"/>
                </a:cxn>
                <a:cxn ang="0">
                  <a:pos x="78" y="1"/>
                </a:cxn>
                <a:cxn ang="0">
                  <a:pos x="77" y="3"/>
                </a:cxn>
                <a:cxn ang="0">
                  <a:pos x="77" y="3"/>
                </a:cxn>
              </a:cxnLst>
              <a:rect l="0" t="0" r="r" b="b"/>
              <a:pathLst>
                <a:path w="85" h="86">
                  <a:moveTo>
                    <a:pt x="77" y="3"/>
                  </a:moveTo>
                  <a:lnTo>
                    <a:pt x="77" y="3"/>
                  </a:lnTo>
                  <a:lnTo>
                    <a:pt x="69" y="13"/>
                  </a:lnTo>
                  <a:lnTo>
                    <a:pt x="62" y="22"/>
                  </a:lnTo>
                  <a:lnTo>
                    <a:pt x="54" y="32"/>
                  </a:lnTo>
                  <a:lnTo>
                    <a:pt x="44" y="40"/>
                  </a:lnTo>
                  <a:lnTo>
                    <a:pt x="25" y="56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4" y="86"/>
                  </a:lnTo>
                  <a:lnTo>
                    <a:pt x="4" y="86"/>
                  </a:lnTo>
                  <a:lnTo>
                    <a:pt x="8" y="85"/>
                  </a:lnTo>
                  <a:lnTo>
                    <a:pt x="10" y="84"/>
                  </a:lnTo>
                  <a:lnTo>
                    <a:pt x="12" y="82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32" y="63"/>
                  </a:lnTo>
                  <a:lnTo>
                    <a:pt x="52" y="46"/>
                  </a:lnTo>
                  <a:lnTo>
                    <a:pt x="61" y="37"/>
                  </a:lnTo>
                  <a:lnTo>
                    <a:pt x="69" y="28"/>
                  </a:lnTo>
                  <a:lnTo>
                    <a:pt x="78" y="1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5" y="6"/>
                  </a:lnTo>
                  <a:lnTo>
                    <a:pt x="85" y="4"/>
                  </a:lnTo>
                  <a:lnTo>
                    <a:pt x="84" y="3"/>
                  </a:lnTo>
                  <a:lnTo>
                    <a:pt x="83" y="1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8" y="1"/>
                  </a:lnTo>
                  <a:lnTo>
                    <a:pt x="77" y="3"/>
                  </a:lnTo>
                  <a:lnTo>
                    <a:pt x="7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3" name="Freeform 610"/>
            <p:cNvSpPr/>
            <p:nvPr/>
          </p:nvSpPr>
          <p:spPr bwMode="auto">
            <a:xfrm>
              <a:off x="6634163" y="4084638"/>
              <a:ext cx="36513" cy="39688"/>
            </a:xfrm>
            <a:custGeom>
              <a:avLst/>
              <a:gdLst/>
              <a:ahLst/>
              <a:cxnLst>
                <a:cxn ang="0">
                  <a:pos x="62" y="2"/>
                </a:cxn>
                <a:cxn ang="0">
                  <a:pos x="62" y="2"/>
                </a:cxn>
                <a:cxn ang="0">
                  <a:pos x="53" y="14"/>
                </a:cxn>
                <a:cxn ang="0">
                  <a:pos x="41" y="26"/>
                </a:cxn>
                <a:cxn ang="0">
                  <a:pos x="20" y="47"/>
                </a:cxn>
                <a:cxn ang="0">
                  <a:pos x="20" y="47"/>
                </a:cxn>
                <a:cxn ang="0">
                  <a:pos x="13" y="52"/>
                </a:cxn>
                <a:cxn ang="0">
                  <a:pos x="5" y="61"/>
                </a:cxn>
                <a:cxn ang="0">
                  <a:pos x="2" y="65"/>
                </a:cxn>
                <a:cxn ang="0">
                  <a:pos x="0" y="69"/>
                </a:cxn>
                <a:cxn ang="0">
                  <a:pos x="0" y="71"/>
                </a:cxn>
                <a:cxn ang="0">
                  <a:pos x="1" y="73"/>
                </a:cxn>
                <a:cxn ang="0">
                  <a:pos x="2" y="74"/>
                </a:cxn>
                <a:cxn ang="0">
                  <a:pos x="3" y="75"/>
                </a:cxn>
                <a:cxn ang="0">
                  <a:pos x="3" y="75"/>
                </a:cxn>
                <a:cxn ang="0">
                  <a:pos x="6" y="75"/>
                </a:cxn>
                <a:cxn ang="0">
                  <a:pos x="7" y="75"/>
                </a:cxn>
                <a:cxn ang="0">
                  <a:pos x="8" y="73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12" y="68"/>
                </a:cxn>
                <a:cxn ang="0">
                  <a:pos x="12" y="68"/>
                </a:cxn>
                <a:cxn ang="0">
                  <a:pos x="19" y="61"/>
                </a:cxn>
                <a:cxn ang="0">
                  <a:pos x="19" y="61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55" y="24"/>
                </a:cxn>
                <a:cxn ang="0">
                  <a:pos x="63" y="16"/>
                </a:cxn>
                <a:cxn ang="0">
                  <a:pos x="70" y="7"/>
                </a:cxn>
                <a:cxn ang="0">
                  <a:pos x="70" y="7"/>
                </a:cxn>
                <a:cxn ang="0">
                  <a:pos x="71" y="5"/>
                </a:cxn>
                <a:cxn ang="0">
                  <a:pos x="71" y="3"/>
                </a:cxn>
                <a:cxn ang="0">
                  <a:pos x="70" y="2"/>
                </a:cxn>
                <a:cxn ang="0">
                  <a:pos x="69" y="1"/>
                </a:cxn>
                <a:cxn ang="0">
                  <a:pos x="66" y="0"/>
                </a:cxn>
                <a:cxn ang="0">
                  <a:pos x="64" y="1"/>
                </a:cxn>
                <a:cxn ang="0">
                  <a:pos x="62" y="2"/>
                </a:cxn>
                <a:cxn ang="0">
                  <a:pos x="62" y="2"/>
                </a:cxn>
              </a:cxnLst>
              <a:rect l="0" t="0" r="r" b="b"/>
              <a:pathLst>
                <a:path w="71" h="75">
                  <a:moveTo>
                    <a:pt x="62" y="2"/>
                  </a:moveTo>
                  <a:lnTo>
                    <a:pt x="62" y="2"/>
                  </a:lnTo>
                  <a:lnTo>
                    <a:pt x="53" y="14"/>
                  </a:lnTo>
                  <a:lnTo>
                    <a:pt x="41" y="26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13" y="52"/>
                  </a:lnTo>
                  <a:lnTo>
                    <a:pt x="5" y="61"/>
                  </a:lnTo>
                  <a:lnTo>
                    <a:pt x="2" y="65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1" y="73"/>
                  </a:lnTo>
                  <a:lnTo>
                    <a:pt x="2" y="74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6" y="75"/>
                  </a:lnTo>
                  <a:lnTo>
                    <a:pt x="7" y="75"/>
                  </a:lnTo>
                  <a:lnTo>
                    <a:pt x="8" y="73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55" y="24"/>
                  </a:lnTo>
                  <a:lnTo>
                    <a:pt x="63" y="16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1" y="5"/>
                  </a:lnTo>
                  <a:lnTo>
                    <a:pt x="71" y="3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6" y="0"/>
                  </a:lnTo>
                  <a:lnTo>
                    <a:pt x="64" y="1"/>
                  </a:lnTo>
                  <a:lnTo>
                    <a:pt x="62" y="2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4" name="Freeform 611"/>
            <p:cNvSpPr/>
            <p:nvPr/>
          </p:nvSpPr>
          <p:spPr bwMode="auto">
            <a:xfrm>
              <a:off x="6665913" y="4081463"/>
              <a:ext cx="38100" cy="42863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59" y="1"/>
                </a:cxn>
                <a:cxn ang="0">
                  <a:pos x="58" y="3"/>
                </a:cxn>
                <a:cxn ang="0">
                  <a:pos x="57" y="6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27" y="38"/>
                </a:cxn>
                <a:cxn ang="0">
                  <a:pos x="27" y="38"/>
                </a:cxn>
                <a:cxn ang="0">
                  <a:pos x="19" y="46"/>
                </a:cxn>
                <a:cxn ang="0">
                  <a:pos x="11" y="54"/>
                </a:cxn>
                <a:cxn ang="0">
                  <a:pos x="4" y="65"/>
                </a:cxn>
                <a:cxn ang="0">
                  <a:pos x="2" y="70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2" y="80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6" y="81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1" y="72"/>
                </a:cxn>
                <a:cxn ang="0">
                  <a:pos x="14" y="67"/>
                </a:cxn>
                <a:cxn ang="0">
                  <a:pos x="21" y="57"/>
                </a:cxn>
                <a:cxn ang="0">
                  <a:pos x="28" y="49"/>
                </a:cxn>
                <a:cxn ang="0">
                  <a:pos x="37" y="41"/>
                </a:cxn>
                <a:cxn ang="0">
                  <a:pos x="37" y="41"/>
                </a:cxn>
                <a:cxn ang="0">
                  <a:pos x="70" y="9"/>
                </a:cxn>
                <a:cxn ang="0">
                  <a:pos x="70" y="9"/>
                </a:cxn>
                <a:cxn ang="0">
                  <a:pos x="72" y="7"/>
                </a:cxn>
                <a:cxn ang="0">
                  <a:pos x="71" y="4"/>
                </a:cxn>
                <a:cxn ang="0">
                  <a:pos x="70" y="1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72" h="81">
                  <a:moveTo>
                    <a:pt x="66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59" y="1"/>
                  </a:lnTo>
                  <a:lnTo>
                    <a:pt x="58" y="3"/>
                  </a:lnTo>
                  <a:lnTo>
                    <a:pt x="57" y="6"/>
                  </a:lnTo>
                  <a:lnTo>
                    <a:pt x="57" y="8"/>
                  </a:lnTo>
                  <a:lnTo>
                    <a:pt x="57" y="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19" y="46"/>
                  </a:lnTo>
                  <a:lnTo>
                    <a:pt x="11" y="54"/>
                  </a:lnTo>
                  <a:lnTo>
                    <a:pt x="4" y="65"/>
                  </a:lnTo>
                  <a:lnTo>
                    <a:pt x="2" y="7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2" y="80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6" y="81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1" y="72"/>
                  </a:lnTo>
                  <a:lnTo>
                    <a:pt x="14" y="67"/>
                  </a:lnTo>
                  <a:lnTo>
                    <a:pt x="21" y="57"/>
                  </a:lnTo>
                  <a:lnTo>
                    <a:pt x="28" y="49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70" y="9"/>
                  </a:lnTo>
                  <a:lnTo>
                    <a:pt x="70" y="9"/>
                  </a:lnTo>
                  <a:lnTo>
                    <a:pt x="72" y="7"/>
                  </a:lnTo>
                  <a:lnTo>
                    <a:pt x="71" y="4"/>
                  </a:lnTo>
                  <a:lnTo>
                    <a:pt x="70" y="1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5" name="Freeform 612"/>
            <p:cNvSpPr/>
            <p:nvPr/>
          </p:nvSpPr>
          <p:spPr bwMode="auto">
            <a:xfrm>
              <a:off x="6689725" y="4089400"/>
              <a:ext cx="34925" cy="46038"/>
            </a:xfrm>
            <a:custGeom>
              <a:avLst/>
              <a:gdLst/>
              <a:ahLst/>
              <a:cxnLst>
                <a:cxn ang="0">
                  <a:pos x="57" y="5"/>
                </a:cxn>
                <a:cxn ang="0">
                  <a:pos x="57" y="5"/>
                </a:cxn>
                <a:cxn ang="0">
                  <a:pos x="56" y="9"/>
                </a:cxn>
                <a:cxn ang="0">
                  <a:pos x="54" y="12"/>
                </a:cxn>
                <a:cxn ang="0">
                  <a:pos x="50" y="19"/>
                </a:cxn>
                <a:cxn ang="0">
                  <a:pos x="45" y="25"/>
                </a:cxn>
                <a:cxn ang="0">
                  <a:pos x="39" y="30"/>
                </a:cxn>
                <a:cxn ang="0">
                  <a:pos x="39" y="30"/>
                </a:cxn>
                <a:cxn ang="0">
                  <a:pos x="33" y="37"/>
                </a:cxn>
                <a:cxn ang="0">
                  <a:pos x="25" y="43"/>
                </a:cxn>
                <a:cxn ang="0">
                  <a:pos x="25" y="43"/>
                </a:cxn>
                <a:cxn ang="0">
                  <a:pos x="17" y="52"/>
                </a:cxn>
                <a:cxn ang="0">
                  <a:pos x="10" y="60"/>
                </a:cxn>
                <a:cxn ang="0">
                  <a:pos x="4" y="69"/>
                </a:cxn>
                <a:cxn ang="0">
                  <a:pos x="2" y="74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1" y="83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11" y="76"/>
                </a:cxn>
                <a:cxn ang="0">
                  <a:pos x="14" y="70"/>
                </a:cxn>
                <a:cxn ang="0">
                  <a:pos x="17" y="65"/>
                </a:cxn>
                <a:cxn ang="0">
                  <a:pos x="21" y="61"/>
                </a:cxn>
                <a:cxn ang="0">
                  <a:pos x="30" y="53"/>
                </a:cxn>
                <a:cxn ang="0">
                  <a:pos x="39" y="45"/>
                </a:cxn>
                <a:cxn ang="0">
                  <a:pos x="48" y="36"/>
                </a:cxn>
                <a:cxn ang="0">
                  <a:pos x="57" y="27"/>
                </a:cxn>
                <a:cxn ang="0">
                  <a:pos x="61" y="22"/>
                </a:cxn>
                <a:cxn ang="0">
                  <a:pos x="63" y="17"/>
                </a:cxn>
                <a:cxn ang="0">
                  <a:pos x="65" y="11"/>
                </a:cxn>
                <a:cxn ang="0">
                  <a:pos x="66" y="5"/>
                </a:cxn>
                <a:cxn ang="0">
                  <a:pos x="66" y="5"/>
                </a:cxn>
                <a:cxn ang="0">
                  <a:pos x="66" y="3"/>
                </a:cxn>
                <a:cxn ang="0">
                  <a:pos x="65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8" y="3"/>
                </a:cxn>
                <a:cxn ang="0">
                  <a:pos x="57" y="5"/>
                </a:cxn>
                <a:cxn ang="0">
                  <a:pos x="57" y="5"/>
                </a:cxn>
              </a:cxnLst>
              <a:rect l="0" t="0" r="r" b="b"/>
              <a:pathLst>
                <a:path w="66" h="85">
                  <a:moveTo>
                    <a:pt x="57" y="5"/>
                  </a:moveTo>
                  <a:lnTo>
                    <a:pt x="57" y="5"/>
                  </a:lnTo>
                  <a:lnTo>
                    <a:pt x="56" y="9"/>
                  </a:lnTo>
                  <a:lnTo>
                    <a:pt x="54" y="12"/>
                  </a:lnTo>
                  <a:lnTo>
                    <a:pt x="50" y="19"/>
                  </a:lnTo>
                  <a:lnTo>
                    <a:pt x="45" y="25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33" y="37"/>
                  </a:lnTo>
                  <a:lnTo>
                    <a:pt x="25" y="43"/>
                  </a:lnTo>
                  <a:lnTo>
                    <a:pt x="25" y="43"/>
                  </a:lnTo>
                  <a:lnTo>
                    <a:pt x="17" y="52"/>
                  </a:lnTo>
                  <a:lnTo>
                    <a:pt x="10" y="60"/>
                  </a:lnTo>
                  <a:lnTo>
                    <a:pt x="4" y="69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83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1" y="76"/>
                  </a:lnTo>
                  <a:lnTo>
                    <a:pt x="14" y="70"/>
                  </a:lnTo>
                  <a:lnTo>
                    <a:pt x="17" y="65"/>
                  </a:lnTo>
                  <a:lnTo>
                    <a:pt x="21" y="61"/>
                  </a:lnTo>
                  <a:lnTo>
                    <a:pt x="30" y="53"/>
                  </a:lnTo>
                  <a:lnTo>
                    <a:pt x="39" y="45"/>
                  </a:lnTo>
                  <a:lnTo>
                    <a:pt x="48" y="36"/>
                  </a:lnTo>
                  <a:lnTo>
                    <a:pt x="57" y="27"/>
                  </a:lnTo>
                  <a:lnTo>
                    <a:pt x="61" y="22"/>
                  </a:lnTo>
                  <a:lnTo>
                    <a:pt x="63" y="17"/>
                  </a:lnTo>
                  <a:lnTo>
                    <a:pt x="65" y="11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3"/>
                  </a:lnTo>
                  <a:lnTo>
                    <a:pt x="65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8" y="3"/>
                  </a:lnTo>
                  <a:lnTo>
                    <a:pt x="57" y="5"/>
                  </a:lnTo>
                  <a:lnTo>
                    <a:pt x="57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6" name="Freeform 613"/>
            <p:cNvSpPr/>
            <p:nvPr/>
          </p:nvSpPr>
          <p:spPr bwMode="auto">
            <a:xfrm>
              <a:off x="6707188" y="4097338"/>
              <a:ext cx="39688" cy="50800"/>
            </a:xfrm>
            <a:custGeom>
              <a:avLst/>
              <a:gdLst/>
              <a:ahLst/>
              <a:cxnLst>
                <a:cxn ang="0">
                  <a:pos x="75" y="4"/>
                </a:cxn>
                <a:cxn ang="0">
                  <a:pos x="75" y="4"/>
                </a:cxn>
                <a:cxn ang="0">
                  <a:pos x="75" y="1"/>
                </a:cxn>
                <a:cxn ang="0">
                  <a:pos x="73" y="0"/>
                </a:cxn>
                <a:cxn ang="0">
                  <a:pos x="72" y="0"/>
                </a:cxn>
                <a:cxn ang="0">
                  <a:pos x="70" y="0"/>
                </a:cxn>
                <a:cxn ang="0">
                  <a:pos x="68" y="1"/>
                </a:cxn>
                <a:cxn ang="0">
                  <a:pos x="67" y="3"/>
                </a:cxn>
                <a:cxn ang="0">
                  <a:pos x="67" y="5"/>
                </a:cxn>
                <a:cxn ang="0">
                  <a:pos x="67" y="6"/>
                </a:cxn>
                <a:cxn ang="0">
                  <a:pos x="67" y="6"/>
                </a:cxn>
                <a:cxn ang="0">
                  <a:pos x="67" y="12"/>
                </a:cxn>
                <a:cxn ang="0">
                  <a:pos x="65" y="17"/>
                </a:cxn>
                <a:cxn ang="0">
                  <a:pos x="61" y="22"/>
                </a:cxn>
                <a:cxn ang="0">
                  <a:pos x="57" y="28"/>
                </a:cxn>
                <a:cxn ang="0">
                  <a:pos x="46" y="38"/>
                </a:cxn>
                <a:cxn ang="0">
                  <a:pos x="38" y="46"/>
                </a:cxn>
                <a:cxn ang="0">
                  <a:pos x="38" y="46"/>
                </a:cxn>
                <a:cxn ang="0">
                  <a:pos x="20" y="67"/>
                </a:cxn>
                <a:cxn ang="0">
                  <a:pos x="2" y="88"/>
                </a:cxn>
                <a:cxn ang="0">
                  <a:pos x="2" y="88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3"/>
                </a:cxn>
                <a:cxn ang="0">
                  <a:pos x="2" y="94"/>
                </a:cxn>
                <a:cxn ang="0">
                  <a:pos x="3" y="95"/>
                </a:cxn>
                <a:cxn ang="0">
                  <a:pos x="5" y="96"/>
                </a:cxn>
                <a:cxn ang="0">
                  <a:pos x="6" y="95"/>
                </a:cxn>
                <a:cxn ang="0">
                  <a:pos x="8" y="94"/>
                </a:cxn>
                <a:cxn ang="0">
                  <a:pos x="8" y="94"/>
                </a:cxn>
                <a:cxn ang="0">
                  <a:pos x="20" y="81"/>
                </a:cxn>
                <a:cxn ang="0">
                  <a:pos x="32" y="68"/>
                </a:cxn>
                <a:cxn ang="0">
                  <a:pos x="43" y="54"/>
                </a:cxn>
                <a:cxn ang="0">
                  <a:pos x="56" y="42"/>
                </a:cxn>
                <a:cxn ang="0">
                  <a:pos x="56" y="42"/>
                </a:cxn>
                <a:cxn ang="0">
                  <a:pos x="64" y="34"/>
                </a:cxn>
                <a:cxn ang="0">
                  <a:pos x="71" y="24"/>
                </a:cxn>
                <a:cxn ang="0">
                  <a:pos x="74" y="20"/>
                </a:cxn>
                <a:cxn ang="0">
                  <a:pos x="75" y="15"/>
                </a:cxn>
                <a:cxn ang="0">
                  <a:pos x="76" y="10"/>
                </a:cxn>
                <a:cxn ang="0">
                  <a:pos x="75" y="4"/>
                </a:cxn>
                <a:cxn ang="0">
                  <a:pos x="75" y="4"/>
                </a:cxn>
              </a:cxnLst>
              <a:rect l="0" t="0" r="r" b="b"/>
              <a:pathLst>
                <a:path w="76" h="96">
                  <a:moveTo>
                    <a:pt x="75" y="4"/>
                  </a:moveTo>
                  <a:lnTo>
                    <a:pt x="75" y="4"/>
                  </a:lnTo>
                  <a:lnTo>
                    <a:pt x="75" y="1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1"/>
                  </a:lnTo>
                  <a:lnTo>
                    <a:pt x="67" y="3"/>
                  </a:lnTo>
                  <a:lnTo>
                    <a:pt x="67" y="5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67" y="12"/>
                  </a:lnTo>
                  <a:lnTo>
                    <a:pt x="65" y="17"/>
                  </a:lnTo>
                  <a:lnTo>
                    <a:pt x="61" y="22"/>
                  </a:lnTo>
                  <a:lnTo>
                    <a:pt x="57" y="28"/>
                  </a:lnTo>
                  <a:lnTo>
                    <a:pt x="46" y="38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20" y="67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3"/>
                  </a:lnTo>
                  <a:lnTo>
                    <a:pt x="2" y="94"/>
                  </a:lnTo>
                  <a:lnTo>
                    <a:pt x="3" y="95"/>
                  </a:lnTo>
                  <a:lnTo>
                    <a:pt x="5" y="96"/>
                  </a:lnTo>
                  <a:lnTo>
                    <a:pt x="6" y="95"/>
                  </a:lnTo>
                  <a:lnTo>
                    <a:pt x="8" y="94"/>
                  </a:lnTo>
                  <a:lnTo>
                    <a:pt x="8" y="94"/>
                  </a:lnTo>
                  <a:lnTo>
                    <a:pt x="20" y="81"/>
                  </a:lnTo>
                  <a:lnTo>
                    <a:pt x="32" y="68"/>
                  </a:lnTo>
                  <a:lnTo>
                    <a:pt x="43" y="54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64" y="34"/>
                  </a:lnTo>
                  <a:lnTo>
                    <a:pt x="71" y="24"/>
                  </a:lnTo>
                  <a:lnTo>
                    <a:pt x="74" y="20"/>
                  </a:lnTo>
                  <a:lnTo>
                    <a:pt x="75" y="15"/>
                  </a:lnTo>
                  <a:lnTo>
                    <a:pt x="76" y="10"/>
                  </a:lnTo>
                  <a:lnTo>
                    <a:pt x="75" y="4"/>
                  </a:lnTo>
                  <a:lnTo>
                    <a:pt x="7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7" name="Freeform 614"/>
            <p:cNvSpPr/>
            <p:nvPr/>
          </p:nvSpPr>
          <p:spPr bwMode="auto">
            <a:xfrm>
              <a:off x="6711950" y="4110038"/>
              <a:ext cx="57150" cy="76200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00" y="0"/>
                </a:cxn>
                <a:cxn ang="0">
                  <a:pos x="100" y="0"/>
                </a:cxn>
                <a:cxn ang="0">
                  <a:pos x="96" y="1"/>
                </a:cxn>
                <a:cxn ang="0">
                  <a:pos x="95" y="3"/>
                </a:cxn>
                <a:cxn ang="0">
                  <a:pos x="95" y="7"/>
                </a:cxn>
                <a:cxn ang="0">
                  <a:pos x="96" y="9"/>
                </a:cxn>
                <a:cxn ang="0">
                  <a:pos x="96" y="9"/>
                </a:cxn>
                <a:cxn ang="0">
                  <a:pos x="86" y="25"/>
                </a:cxn>
                <a:cxn ang="0">
                  <a:pos x="75" y="42"/>
                </a:cxn>
                <a:cxn ang="0">
                  <a:pos x="51" y="74"/>
                </a:cxn>
                <a:cxn ang="0">
                  <a:pos x="25" y="109"/>
                </a:cxn>
                <a:cxn ang="0">
                  <a:pos x="25" y="109"/>
                </a:cxn>
                <a:cxn ang="0">
                  <a:pos x="15" y="123"/>
                </a:cxn>
                <a:cxn ang="0">
                  <a:pos x="9" y="129"/>
                </a:cxn>
                <a:cxn ang="0">
                  <a:pos x="6" y="132"/>
                </a:cxn>
                <a:cxn ang="0">
                  <a:pos x="3" y="133"/>
                </a:cxn>
                <a:cxn ang="0">
                  <a:pos x="3" y="133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1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2"/>
                </a:cxn>
                <a:cxn ang="0">
                  <a:pos x="5" y="142"/>
                </a:cxn>
                <a:cxn ang="0">
                  <a:pos x="11" y="139"/>
                </a:cxn>
                <a:cxn ang="0">
                  <a:pos x="17" y="135"/>
                </a:cxn>
                <a:cxn ang="0">
                  <a:pos x="22" y="130"/>
                </a:cxn>
                <a:cxn ang="0">
                  <a:pos x="27" y="124"/>
                </a:cxn>
                <a:cxn ang="0">
                  <a:pos x="35" y="111"/>
                </a:cxn>
                <a:cxn ang="0">
                  <a:pos x="44" y="100"/>
                </a:cxn>
                <a:cxn ang="0">
                  <a:pos x="44" y="100"/>
                </a:cxn>
                <a:cxn ang="0">
                  <a:pos x="78" y="54"/>
                </a:cxn>
                <a:cxn ang="0">
                  <a:pos x="93" y="31"/>
                </a:cxn>
                <a:cxn ang="0">
                  <a:pos x="102" y="19"/>
                </a:cxn>
                <a:cxn ang="0">
                  <a:pos x="108" y="8"/>
                </a:cxn>
                <a:cxn ang="0">
                  <a:pos x="108" y="8"/>
                </a:cxn>
                <a:cxn ang="0">
                  <a:pos x="109" y="4"/>
                </a:cxn>
                <a:cxn ang="0">
                  <a:pos x="108" y="2"/>
                </a:cxn>
                <a:cxn ang="0">
                  <a:pos x="107" y="0"/>
                </a:cxn>
                <a:cxn ang="0">
                  <a:pos x="104" y="0"/>
                </a:cxn>
                <a:cxn ang="0">
                  <a:pos x="104" y="0"/>
                </a:cxn>
              </a:cxnLst>
              <a:rect l="0" t="0" r="r" b="b"/>
              <a:pathLst>
                <a:path w="109" h="143">
                  <a:moveTo>
                    <a:pt x="104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96" y="1"/>
                  </a:lnTo>
                  <a:lnTo>
                    <a:pt x="95" y="3"/>
                  </a:lnTo>
                  <a:lnTo>
                    <a:pt x="95" y="7"/>
                  </a:lnTo>
                  <a:lnTo>
                    <a:pt x="96" y="9"/>
                  </a:lnTo>
                  <a:lnTo>
                    <a:pt x="96" y="9"/>
                  </a:lnTo>
                  <a:lnTo>
                    <a:pt x="86" y="25"/>
                  </a:lnTo>
                  <a:lnTo>
                    <a:pt x="75" y="42"/>
                  </a:lnTo>
                  <a:lnTo>
                    <a:pt x="51" y="74"/>
                  </a:lnTo>
                  <a:lnTo>
                    <a:pt x="25" y="109"/>
                  </a:lnTo>
                  <a:lnTo>
                    <a:pt x="25" y="109"/>
                  </a:lnTo>
                  <a:lnTo>
                    <a:pt x="15" y="123"/>
                  </a:lnTo>
                  <a:lnTo>
                    <a:pt x="9" y="129"/>
                  </a:lnTo>
                  <a:lnTo>
                    <a:pt x="6" y="132"/>
                  </a:lnTo>
                  <a:lnTo>
                    <a:pt x="3" y="133"/>
                  </a:lnTo>
                  <a:lnTo>
                    <a:pt x="3" y="133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1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11" y="139"/>
                  </a:lnTo>
                  <a:lnTo>
                    <a:pt x="17" y="135"/>
                  </a:lnTo>
                  <a:lnTo>
                    <a:pt x="22" y="130"/>
                  </a:lnTo>
                  <a:lnTo>
                    <a:pt x="27" y="124"/>
                  </a:lnTo>
                  <a:lnTo>
                    <a:pt x="35" y="111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78" y="54"/>
                  </a:lnTo>
                  <a:lnTo>
                    <a:pt x="93" y="31"/>
                  </a:lnTo>
                  <a:lnTo>
                    <a:pt x="102" y="19"/>
                  </a:lnTo>
                  <a:lnTo>
                    <a:pt x="108" y="8"/>
                  </a:lnTo>
                  <a:lnTo>
                    <a:pt x="108" y="8"/>
                  </a:lnTo>
                  <a:lnTo>
                    <a:pt x="109" y="4"/>
                  </a:lnTo>
                  <a:lnTo>
                    <a:pt x="108" y="2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8" name="Freeform 615"/>
            <p:cNvSpPr/>
            <p:nvPr/>
          </p:nvSpPr>
          <p:spPr bwMode="auto">
            <a:xfrm>
              <a:off x="6724650" y="4137025"/>
              <a:ext cx="57150" cy="80963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76" y="43"/>
                </a:cxn>
                <a:cxn ang="0">
                  <a:pos x="50" y="83"/>
                </a:cxn>
                <a:cxn ang="0">
                  <a:pos x="50" y="83"/>
                </a:cxn>
                <a:cxn ang="0">
                  <a:pos x="43" y="93"/>
                </a:cxn>
                <a:cxn ang="0">
                  <a:pos x="36" y="103"/>
                </a:cxn>
                <a:cxn ang="0">
                  <a:pos x="21" y="120"/>
                </a:cxn>
                <a:cxn ang="0">
                  <a:pos x="21" y="120"/>
                </a:cxn>
                <a:cxn ang="0">
                  <a:pos x="16" y="127"/>
                </a:cxn>
                <a:cxn ang="0">
                  <a:pos x="12" y="133"/>
                </a:cxn>
                <a:cxn ang="0">
                  <a:pos x="8" y="139"/>
                </a:cxn>
                <a:cxn ang="0">
                  <a:pos x="5" y="142"/>
                </a:cxn>
                <a:cxn ang="0">
                  <a:pos x="3" y="143"/>
                </a:cxn>
                <a:cxn ang="0">
                  <a:pos x="3" y="143"/>
                </a:cxn>
                <a:cxn ang="0">
                  <a:pos x="1" y="145"/>
                </a:cxn>
                <a:cxn ang="0">
                  <a:pos x="0" y="146"/>
                </a:cxn>
                <a:cxn ang="0">
                  <a:pos x="0" y="148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5" y="152"/>
                </a:cxn>
                <a:cxn ang="0">
                  <a:pos x="7" y="151"/>
                </a:cxn>
                <a:cxn ang="0">
                  <a:pos x="7" y="151"/>
                </a:cxn>
                <a:cxn ang="0">
                  <a:pos x="11" y="149"/>
                </a:cxn>
                <a:cxn ang="0">
                  <a:pos x="14" y="145"/>
                </a:cxn>
                <a:cxn ang="0">
                  <a:pos x="21" y="138"/>
                </a:cxn>
                <a:cxn ang="0">
                  <a:pos x="21" y="138"/>
                </a:cxn>
                <a:cxn ang="0">
                  <a:pos x="27" y="129"/>
                </a:cxn>
                <a:cxn ang="0">
                  <a:pos x="34" y="119"/>
                </a:cxn>
                <a:cxn ang="0">
                  <a:pos x="49" y="102"/>
                </a:cxn>
                <a:cxn ang="0">
                  <a:pos x="49" y="102"/>
                </a:cxn>
                <a:cxn ang="0">
                  <a:pos x="65" y="79"/>
                </a:cxn>
                <a:cxn ang="0">
                  <a:pos x="80" y="55"/>
                </a:cxn>
                <a:cxn ang="0">
                  <a:pos x="109" y="7"/>
                </a:cxn>
                <a:cxn ang="0">
                  <a:pos x="109" y="7"/>
                </a:cxn>
                <a:cxn ang="0">
                  <a:pos x="110" y="5"/>
                </a:cxn>
                <a:cxn ang="0">
                  <a:pos x="110" y="3"/>
                </a:cxn>
                <a:cxn ang="0">
                  <a:pos x="109" y="2"/>
                </a:cxn>
                <a:cxn ang="0">
                  <a:pos x="108" y="1"/>
                </a:cxn>
                <a:cxn ang="0">
                  <a:pos x="106" y="0"/>
                </a:cxn>
                <a:cxn ang="0">
                  <a:pos x="104" y="0"/>
                </a:cxn>
                <a:cxn ang="0">
                  <a:pos x="103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10" h="152">
                  <a:moveTo>
                    <a:pt x="100" y="2"/>
                  </a:moveTo>
                  <a:lnTo>
                    <a:pt x="100" y="2"/>
                  </a:lnTo>
                  <a:lnTo>
                    <a:pt x="76" y="4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3" y="93"/>
                  </a:lnTo>
                  <a:lnTo>
                    <a:pt x="36" y="103"/>
                  </a:lnTo>
                  <a:lnTo>
                    <a:pt x="21" y="120"/>
                  </a:lnTo>
                  <a:lnTo>
                    <a:pt x="21" y="120"/>
                  </a:lnTo>
                  <a:lnTo>
                    <a:pt x="16" y="127"/>
                  </a:lnTo>
                  <a:lnTo>
                    <a:pt x="12" y="133"/>
                  </a:lnTo>
                  <a:lnTo>
                    <a:pt x="8" y="139"/>
                  </a:lnTo>
                  <a:lnTo>
                    <a:pt x="5" y="142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1" y="145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5" y="152"/>
                  </a:lnTo>
                  <a:lnTo>
                    <a:pt x="7" y="151"/>
                  </a:lnTo>
                  <a:lnTo>
                    <a:pt x="7" y="151"/>
                  </a:lnTo>
                  <a:lnTo>
                    <a:pt x="11" y="149"/>
                  </a:lnTo>
                  <a:lnTo>
                    <a:pt x="14" y="145"/>
                  </a:lnTo>
                  <a:lnTo>
                    <a:pt x="21" y="138"/>
                  </a:lnTo>
                  <a:lnTo>
                    <a:pt x="21" y="138"/>
                  </a:lnTo>
                  <a:lnTo>
                    <a:pt x="27" y="129"/>
                  </a:lnTo>
                  <a:lnTo>
                    <a:pt x="34" y="119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65" y="79"/>
                  </a:lnTo>
                  <a:lnTo>
                    <a:pt x="80" y="55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10" y="5"/>
                  </a:lnTo>
                  <a:lnTo>
                    <a:pt x="110" y="3"/>
                  </a:lnTo>
                  <a:lnTo>
                    <a:pt x="109" y="2"/>
                  </a:lnTo>
                  <a:lnTo>
                    <a:pt x="108" y="1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3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9" name="Freeform 616"/>
            <p:cNvSpPr/>
            <p:nvPr/>
          </p:nvSpPr>
          <p:spPr bwMode="auto">
            <a:xfrm>
              <a:off x="6726238" y="4184650"/>
              <a:ext cx="58738" cy="80963"/>
            </a:xfrm>
            <a:custGeom>
              <a:avLst/>
              <a:gdLst/>
              <a:ahLst/>
              <a:cxnLst>
                <a:cxn ang="0">
                  <a:pos x="102" y="2"/>
                </a:cxn>
                <a:cxn ang="0">
                  <a:pos x="102" y="2"/>
                </a:cxn>
                <a:cxn ang="0">
                  <a:pos x="88" y="16"/>
                </a:cxn>
                <a:cxn ang="0">
                  <a:pos x="82" y="23"/>
                </a:cxn>
                <a:cxn ang="0">
                  <a:pos x="77" y="31"/>
                </a:cxn>
                <a:cxn ang="0">
                  <a:pos x="77" y="31"/>
                </a:cxn>
                <a:cxn ang="0">
                  <a:pos x="61" y="58"/>
                </a:cxn>
                <a:cxn ang="0">
                  <a:pos x="53" y="72"/>
                </a:cxn>
                <a:cxn ang="0">
                  <a:pos x="44" y="83"/>
                </a:cxn>
                <a:cxn ang="0">
                  <a:pos x="44" y="83"/>
                </a:cxn>
                <a:cxn ang="0">
                  <a:pos x="36" y="94"/>
                </a:cxn>
                <a:cxn ang="0">
                  <a:pos x="30" y="105"/>
                </a:cxn>
                <a:cxn ang="0">
                  <a:pos x="23" y="115"/>
                </a:cxn>
                <a:cxn ang="0">
                  <a:pos x="16" y="126"/>
                </a:cxn>
                <a:cxn ang="0">
                  <a:pos x="16" y="126"/>
                </a:cxn>
                <a:cxn ang="0">
                  <a:pos x="7" y="135"/>
                </a:cxn>
                <a:cxn ang="0">
                  <a:pos x="1" y="145"/>
                </a:cxn>
                <a:cxn ang="0">
                  <a:pos x="1" y="145"/>
                </a:cxn>
                <a:cxn ang="0">
                  <a:pos x="0" y="147"/>
                </a:cxn>
                <a:cxn ang="0">
                  <a:pos x="0" y="150"/>
                </a:cxn>
                <a:cxn ang="0">
                  <a:pos x="1" y="151"/>
                </a:cxn>
                <a:cxn ang="0">
                  <a:pos x="2" y="152"/>
                </a:cxn>
                <a:cxn ang="0">
                  <a:pos x="4" y="153"/>
                </a:cxn>
                <a:cxn ang="0">
                  <a:pos x="5" y="153"/>
                </a:cxn>
                <a:cxn ang="0">
                  <a:pos x="7" y="152"/>
                </a:cxn>
                <a:cxn ang="0">
                  <a:pos x="8" y="151"/>
                </a:cxn>
                <a:cxn ang="0">
                  <a:pos x="8" y="151"/>
                </a:cxn>
                <a:cxn ang="0">
                  <a:pos x="28" y="124"/>
                </a:cxn>
                <a:cxn ang="0">
                  <a:pos x="38" y="109"/>
                </a:cxn>
                <a:cxn ang="0">
                  <a:pos x="47" y="96"/>
                </a:cxn>
                <a:cxn ang="0">
                  <a:pos x="47" y="96"/>
                </a:cxn>
                <a:cxn ang="0">
                  <a:pos x="61" y="73"/>
                </a:cxn>
                <a:cxn ang="0">
                  <a:pos x="76" y="50"/>
                </a:cxn>
                <a:cxn ang="0">
                  <a:pos x="90" y="28"/>
                </a:cxn>
                <a:cxn ang="0">
                  <a:pos x="100" y="18"/>
                </a:cxn>
                <a:cxn ang="0">
                  <a:pos x="108" y="9"/>
                </a:cxn>
                <a:cxn ang="0">
                  <a:pos x="108" y="9"/>
                </a:cxn>
                <a:cxn ang="0">
                  <a:pos x="109" y="8"/>
                </a:cxn>
                <a:cxn ang="0">
                  <a:pos x="109" y="5"/>
                </a:cxn>
                <a:cxn ang="0">
                  <a:pos x="109" y="3"/>
                </a:cxn>
                <a:cxn ang="0">
                  <a:pos x="108" y="2"/>
                </a:cxn>
                <a:cxn ang="0">
                  <a:pos x="107" y="1"/>
                </a:cxn>
                <a:cxn ang="0">
                  <a:pos x="105" y="0"/>
                </a:cxn>
                <a:cxn ang="0">
                  <a:pos x="103" y="1"/>
                </a:cxn>
                <a:cxn ang="0">
                  <a:pos x="102" y="2"/>
                </a:cxn>
                <a:cxn ang="0">
                  <a:pos x="102" y="2"/>
                </a:cxn>
              </a:cxnLst>
              <a:rect l="0" t="0" r="r" b="b"/>
              <a:pathLst>
                <a:path w="109" h="153">
                  <a:moveTo>
                    <a:pt x="102" y="2"/>
                  </a:moveTo>
                  <a:lnTo>
                    <a:pt x="102" y="2"/>
                  </a:lnTo>
                  <a:lnTo>
                    <a:pt x="88" y="16"/>
                  </a:lnTo>
                  <a:lnTo>
                    <a:pt x="82" y="23"/>
                  </a:lnTo>
                  <a:lnTo>
                    <a:pt x="77" y="31"/>
                  </a:lnTo>
                  <a:lnTo>
                    <a:pt x="77" y="31"/>
                  </a:lnTo>
                  <a:lnTo>
                    <a:pt x="61" y="58"/>
                  </a:lnTo>
                  <a:lnTo>
                    <a:pt x="53" y="72"/>
                  </a:lnTo>
                  <a:lnTo>
                    <a:pt x="44" y="83"/>
                  </a:lnTo>
                  <a:lnTo>
                    <a:pt x="44" y="83"/>
                  </a:lnTo>
                  <a:lnTo>
                    <a:pt x="36" y="94"/>
                  </a:lnTo>
                  <a:lnTo>
                    <a:pt x="30" y="105"/>
                  </a:lnTo>
                  <a:lnTo>
                    <a:pt x="23" y="115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7" y="13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0" y="147"/>
                  </a:lnTo>
                  <a:lnTo>
                    <a:pt x="0" y="150"/>
                  </a:lnTo>
                  <a:lnTo>
                    <a:pt x="1" y="151"/>
                  </a:lnTo>
                  <a:lnTo>
                    <a:pt x="2" y="152"/>
                  </a:lnTo>
                  <a:lnTo>
                    <a:pt x="4" y="153"/>
                  </a:lnTo>
                  <a:lnTo>
                    <a:pt x="5" y="153"/>
                  </a:lnTo>
                  <a:lnTo>
                    <a:pt x="7" y="152"/>
                  </a:lnTo>
                  <a:lnTo>
                    <a:pt x="8" y="151"/>
                  </a:lnTo>
                  <a:lnTo>
                    <a:pt x="8" y="151"/>
                  </a:lnTo>
                  <a:lnTo>
                    <a:pt x="28" y="124"/>
                  </a:lnTo>
                  <a:lnTo>
                    <a:pt x="38" y="109"/>
                  </a:lnTo>
                  <a:lnTo>
                    <a:pt x="47" y="96"/>
                  </a:lnTo>
                  <a:lnTo>
                    <a:pt x="47" y="96"/>
                  </a:lnTo>
                  <a:lnTo>
                    <a:pt x="61" y="73"/>
                  </a:lnTo>
                  <a:lnTo>
                    <a:pt x="76" y="50"/>
                  </a:lnTo>
                  <a:lnTo>
                    <a:pt x="90" y="28"/>
                  </a:lnTo>
                  <a:lnTo>
                    <a:pt x="100" y="18"/>
                  </a:lnTo>
                  <a:lnTo>
                    <a:pt x="108" y="9"/>
                  </a:lnTo>
                  <a:lnTo>
                    <a:pt x="108" y="9"/>
                  </a:lnTo>
                  <a:lnTo>
                    <a:pt x="109" y="8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2"/>
                  </a:lnTo>
                  <a:lnTo>
                    <a:pt x="107" y="1"/>
                  </a:lnTo>
                  <a:lnTo>
                    <a:pt x="105" y="0"/>
                  </a:lnTo>
                  <a:lnTo>
                    <a:pt x="103" y="1"/>
                  </a:lnTo>
                  <a:lnTo>
                    <a:pt x="102" y="2"/>
                  </a:lnTo>
                  <a:lnTo>
                    <a:pt x="10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0" name="Freeform 617"/>
            <p:cNvSpPr/>
            <p:nvPr/>
          </p:nvSpPr>
          <p:spPr bwMode="auto">
            <a:xfrm>
              <a:off x="6726238" y="4238625"/>
              <a:ext cx="50800" cy="73025"/>
            </a:xfrm>
            <a:custGeom>
              <a:avLst/>
              <a:gdLst/>
              <a:ahLst/>
              <a:cxnLst>
                <a:cxn ang="0">
                  <a:pos x="86" y="2"/>
                </a:cxn>
                <a:cxn ang="0">
                  <a:pos x="86" y="2"/>
                </a:cxn>
                <a:cxn ang="0">
                  <a:pos x="75" y="20"/>
                </a:cxn>
                <a:cxn ang="0">
                  <a:pos x="63" y="37"/>
                </a:cxn>
                <a:cxn ang="0">
                  <a:pos x="38" y="71"/>
                </a:cxn>
                <a:cxn ang="0">
                  <a:pos x="38" y="71"/>
                </a:cxn>
                <a:cxn ang="0">
                  <a:pos x="28" y="85"/>
                </a:cxn>
                <a:cxn ang="0">
                  <a:pos x="16" y="100"/>
                </a:cxn>
                <a:cxn ang="0">
                  <a:pos x="10" y="108"/>
                </a:cxn>
                <a:cxn ang="0">
                  <a:pos x="5" y="116"/>
                </a:cxn>
                <a:cxn ang="0">
                  <a:pos x="2" y="12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5"/>
                </a:cxn>
                <a:cxn ang="0">
                  <a:pos x="1" y="137"/>
                </a:cxn>
                <a:cxn ang="0">
                  <a:pos x="2" y="137"/>
                </a:cxn>
                <a:cxn ang="0">
                  <a:pos x="4" y="138"/>
                </a:cxn>
                <a:cxn ang="0">
                  <a:pos x="7" y="137"/>
                </a:cxn>
                <a:cxn ang="0">
                  <a:pos x="8" y="135"/>
                </a:cxn>
                <a:cxn ang="0">
                  <a:pos x="9" y="132"/>
                </a:cxn>
                <a:cxn ang="0">
                  <a:pos x="9" y="132"/>
                </a:cxn>
                <a:cxn ang="0">
                  <a:pos x="11" y="124"/>
                </a:cxn>
                <a:cxn ang="0">
                  <a:pos x="16" y="116"/>
                </a:cxn>
                <a:cxn ang="0">
                  <a:pos x="21" y="108"/>
                </a:cxn>
                <a:cxn ang="0">
                  <a:pos x="27" y="99"/>
                </a:cxn>
                <a:cxn ang="0">
                  <a:pos x="41" y="83"/>
                </a:cxn>
                <a:cxn ang="0">
                  <a:pos x="52" y="68"/>
                </a:cxn>
                <a:cxn ang="0">
                  <a:pos x="52" y="68"/>
                </a:cxn>
                <a:cxn ang="0">
                  <a:pos x="74" y="38"/>
                </a:cxn>
                <a:cxn ang="0">
                  <a:pos x="84" y="23"/>
                </a:cxn>
                <a:cxn ang="0">
                  <a:pos x="94" y="7"/>
                </a:cxn>
                <a:cxn ang="0">
                  <a:pos x="94" y="7"/>
                </a:cxn>
                <a:cxn ang="0">
                  <a:pos x="95" y="5"/>
                </a:cxn>
                <a:cxn ang="0">
                  <a:pos x="95" y="3"/>
                </a:cxn>
                <a:cxn ang="0">
                  <a:pos x="94" y="2"/>
                </a:cxn>
                <a:cxn ang="0">
                  <a:pos x="92" y="0"/>
                </a:cxn>
                <a:cxn ang="0">
                  <a:pos x="91" y="0"/>
                </a:cxn>
                <a:cxn ang="0">
                  <a:pos x="89" y="0"/>
                </a:cxn>
                <a:cxn ang="0">
                  <a:pos x="88" y="1"/>
                </a:cxn>
                <a:cxn ang="0">
                  <a:pos x="86" y="2"/>
                </a:cxn>
                <a:cxn ang="0">
                  <a:pos x="86" y="2"/>
                </a:cxn>
              </a:cxnLst>
              <a:rect l="0" t="0" r="r" b="b"/>
              <a:pathLst>
                <a:path w="95" h="138">
                  <a:moveTo>
                    <a:pt x="86" y="2"/>
                  </a:moveTo>
                  <a:lnTo>
                    <a:pt x="86" y="2"/>
                  </a:lnTo>
                  <a:lnTo>
                    <a:pt x="75" y="20"/>
                  </a:lnTo>
                  <a:lnTo>
                    <a:pt x="63" y="37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28" y="85"/>
                  </a:lnTo>
                  <a:lnTo>
                    <a:pt x="16" y="100"/>
                  </a:lnTo>
                  <a:lnTo>
                    <a:pt x="10" y="108"/>
                  </a:lnTo>
                  <a:lnTo>
                    <a:pt x="5" y="116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7"/>
                  </a:lnTo>
                  <a:lnTo>
                    <a:pt x="2" y="137"/>
                  </a:lnTo>
                  <a:lnTo>
                    <a:pt x="4" y="138"/>
                  </a:lnTo>
                  <a:lnTo>
                    <a:pt x="7" y="137"/>
                  </a:lnTo>
                  <a:lnTo>
                    <a:pt x="8" y="135"/>
                  </a:lnTo>
                  <a:lnTo>
                    <a:pt x="9" y="132"/>
                  </a:lnTo>
                  <a:lnTo>
                    <a:pt x="9" y="132"/>
                  </a:lnTo>
                  <a:lnTo>
                    <a:pt x="11" y="124"/>
                  </a:lnTo>
                  <a:lnTo>
                    <a:pt x="16" y="116"/>
                  </a:lnTo>
                  <a:lnTo>
                    <a:pt x="21" y="108"/>
                  </a:lnTo>
                  <a:lnTo>
                    <a:pt x="27" y="99"/>
                  </a:lnTo>
                  <a:lnTo>
                    <a:pt x="41" y="83"/>
                  </a:lnTo>
                  <a:lnTo>
                    <a:pt x="52" y="68"/>
                  </a:lnTo>
                  <a:lnTo>
                    <a:pt x="52" y="68"/>
                  </a:lnTo>
                  <a:lnTo>
                    <a:pt x="74" y="38"/>
                  </a:lnTo>
                  <a:lnTo>
                    <a:pt x="84" y="23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89" y="0"/>
                  </a:lnTo>
                  <a:lnTo>
                    <a:pt x="88" y="1"/>
                  </a:lnTo>
                  <a:lnTo>
                    <a:pt x="86" y="2"/>
                  </a:lnTo>
                  <a:lnTo>
                    <a:pt x="8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1" name="Freeform 618"/>
            <p:cNvSpPr/>
            <p:nvPr/>
          </p:nvSpPr>
          <p:spPr bwMode="auto">
            <a:xfrm>
              <a:off x="6721475" y="4275138"/>
              <a:ext cx="58738" cy="84138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94" y="11"/>
                </a:cxn>
                <a:cxn ang="0">
                  <a:pos x="88" y="19"/>
                </a:cxn>
                <a:cxn ang="0">
                  <a:pos x="75" y="38"/>
                </a:cxn>
                <a:cxn ang="0">
                  <a:pos x="65" y="56"/>
                </a:cxn>
                <a:cxn ang="0">
                  <a:pos x="53" y="75"/>
                </a:cxn>
                <a:cxn ang="0">
                  <a:pos x="53" y="75"/>
                </a:cxn>
                <a:cxn ang="0">
                  <a:pos x="39" y="94"/>
                </a:cxn>
                <a:cxn ang="0">
                  <a:pos x="27" y="113"/>
                </a:cxn>
                <a:cxn ang="0">
                  <a:pos x="27" y="113"/>
                </a:cxn>
                <a:cxn ang="0">
                  <a:pos x="20" y="123"/>
                </a:cxn>
                <a:cxn ang="0">
                  <a:pos x="13" y="132"/>
                </a:cxn>
                <a:cxn ang="0">
                  <a:pos x="6" y="141"/>
                </a:cxn>
                <a:cxn ang="0">
                  <a:pos x="0" y="151"/>
                </a:cxn>
                <a:cxn ang="0">
                  <a:pos x="0" y="151"/>
                </a:cxn>
                <a:cxn ang="0">
                  <a:pos x="0" y="153"/>
                </a:cxn>
                <a:cxn ang="0">
                  <a:pos x="0" y="155"/>
                </a:cxn>
                <a:cxn ang="0">
                  <a:pos x="1" y="156"/>
                </a:cxn>
                <a:cxn ang="0">
                  <a:pos x="2" y="157"/>
                </a:cxn>
                <a:cxn ang="0">
                  <a:pos x="4" y="158"/>
                </a:cxn>
                <a:cxn ang="0">
                  <a:pos x="5" y="158"/>
                </a:cxn>
                <a:cxn ang="0">
                  <a:pos x="7" y="157"/>
                </a:cxn>
                <a:cxn ang="0">
                  <a:pos x="8" y="156"/>
                </a:cxn>
                <a:cxn ang="0">
                  <a:pos x="8" y="156"/>
                </a:cxn>
                <a:cxn ang="0">
                  <a:pos x="13" y="150"/>
                </a:cxn>
                <a:cxn ang="0">
                  <a:pos x="18" y="143"/>
                </a:cxn>
                <a:cxn ang="0">
                  <a:pos x="24" y="138"/>
                </a:cxn>
                <a:cxn ang="0">
                  <a:pos x="28" y="132"/>
                </a:cxn>
                <a:cxn ang="0">
                  <a:pos x="28" y="132"/>
                </a:cxn>
                <a:cxn ang="0">
                  <a:pos x="39" y="111"/>
                </a:cxn>
                <a:cxn ang="0">
                  <a:pos x="53" y="90"/>
                </a:cxn>
                <a:cxn ang="0">
                  <a:pos x="53" y="90"/>
                </a:cxn>
                <a:cxn ang="0">
                  <a:pos x="66" y="71"/>
                </a:cxn>
                <a:cxn ang="0">
                  <a:pos x="79" y="49"/>
                </a:cxn>
                <a:cxn ang="0">
                  <a:pos x="92" y="28"/>
                </a:cxn>
                <a:cxn ang="0">
                  <a:pos x="99" y="18"/>
                </a:cxn>
                <a:cxn ang="0">
                  <a:pos x="108" y="9"/>
                </a:cxn>
                <a:cxn ang="0">
                  <a:pos x="108" y="9"/>
                </a:cxn>
                <a:cxn ang="0">
                  <a:pos x="109" y="8"/>
                </a:cxn>
                <a:cxn ang="0">
                  <a:pos x="109" y="5"/>
                </a:cxn>
                <a:cxn ang="0">
                  <a:pos x="109" y="3"/>
                </a:cxn>
                <a:cxn ang="0">
                  <a:pos x="108" y="2"/>
                </a:cxn>
                <a:cxn ang="0">
                  <a:pos x="105" y="1"/>
                </a:cxn>
                <a:cxn ang="0">
                  <a:pos x="104" y="0"/>
                </a:cxn>
                <a:cxn ang="0">
                  <a:pos x="102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09" h="158">
                  <a:moveTo>
                    <a:pt x="100" y="2"/>
                  </a:moveTo>
                  <a:lnTo>
                    <a:pt x="100" y="2"/>
                  </a:lnTo>
                  <a:lnTo>
                    <a:pt x="94" y="11"/>
                  </a:lnTo>
                  <a:lnTo>
                    <a:pt x="88" y="19"/>
                  </a:lnTo>
                  <a:lnTo>
                    <a:pt x="75" y="38"/>
                  </a:lnTo>
                  <a:lnTo>
                    <a:pt x="65" y="56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39" y="94"/>
                  </a:lnTo>
                  <a:lnTo>
                    <a:pt x="27" y="113"/>
                  </a:lnTo>
                  <a:lnTo>
                    <a:pt x="27" y="113"/>
                  </a:lnTo>
                  <a:lnTo>
                    <a:pt x="20" y="123"/>
                  </a:lnTo>
                  <a:lnTo>
                    <a:pt x="13" y="132"/>
                  </a:lnTo>
                  <a:lnTo>
                    <a:pt x="6" y="141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0" y="153"/>
                  </a:lnTo>
                  <a:lnTo>
                    <a:pt x="0" y="155"/>
                  </a:lnTo>
                  <a:lnTo>
                    <a:pt x="1" y="156"/>
                  </a:lnTo>
                  <a:lnTo>
                    <a:pt x="2" y="157"/>
                  </a:lnTo>
                  <a:lnTo>
                    <a:pt x="4" y="158"/>
                  </a:lnTo>
                  <a:lnTo>
                    <a:pt x="5" y="158"/>
                  </a:lnTo>
                  <a:lnTo>
                    <a:pt x="7" y="157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13" y="150"/>
                  </a:lnTo>
                  <a:lnTo>
                    <a:pt x="18" y="143"/>
                  </a:lnTo>
                  <a:lnTo>
                    <a:pt x="24" y="138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39" y="111"/>
                  </a:lnTo>
                  <a:lnTo>
                    <a:pt x="53" y="90"/>
                  </a:lnTo>
                  <a:lnTo>
                    <a:pt x="53" y="90"/>
                  </a:lnTo>
                  <a:lnTo>
                    <a:pt x="66" y="71"/>
                  </a:lnTo>
                  <a:lnTo>
                    <a:pt x="79" y="49"/>
                  </a:lnTo>
                  <a:lnTo>
                    <a:pt x="92" y="28"/>
                  </a:lnTo>
                  <a:lnTo>
                    <a:pt x="99" y="18"/>
                  </a:lnTo>
                  <a:lnTo>
                    <a:pt x="108" y="9"/>
                  </a:lnTo>
                  <a:lnTo>
                    <a:pt x="108" y="9"/>
                  </a:lnTo>
                  <a:lnTo>
                    <a:pt x="109" y="8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2"/>
                  </a:lnTo>
                  <a:lnTo>
                    <a:pt x="105" y="1"/>
                  </a:lnTo>
                  <a:lnTo>
                    <a:pt x="104" y="0"/>
                  </a:lnTo>
                  <a:lnTo>
                    <a:pt x="102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2" name="Freeform 619"/>
            <p:cNvSpPr/>
            <p:nvPr/>
          </p:nvSpPr>
          <p:spPr bwMode="auto">
            <a:xfrm>
              <a:off x="6726238" y="4329113"/>
              <a:ext cx="47625" cy="88900"/>
            </a:xfrm>
            <a:custGeom>
              <a:avLst/>
              <a:gdLst/>
              <a:ahLst/>
              <a:cxnLst>
                <a:cxn ang="0">
                  <a:pos x="82" y="2"/>
                </a:cxn>
                <a:cxn ang="0">
                  <a:pos x="82" y="2"/>
                </a:cxn>
                <a:cxn ang="0">
                  <a:pos x="77" y="11"/>
                </a:cxn>
                <a:cxn ang="0">
                  <a:pos x="72" y="21"/>
                </a:cxn>
                <a:cxn ang="0">
                  <a:pos x="60" y="39"/>
                </a:cxn>
                <a:cxn ang="0">
                  <a:pos x="50" y="58"/>
                </a:cxn>
                <a:cxn ang="0">
                  <a:pos x="45" y="67"/>
                </a:cxn>
                <a:cxn ang="0">
                  <a:pos x="41" y="77"/>
                </a:cxn>
                <a:cxn ang="0">
                  <a:pos x="41" y="77"/>
                </a:cxn>
                <a:cxn ang="0">
                  <a:pos x="32" y="97"/>
                </a:cxn>
                <a:cxn ang="0">
                  <a:pos x="22" y="118"/>
                </a:cxn>
                <a:cxn ang="0">
                  <a:pos x="1" y="159"/>
                </a:cxn>
                <a:cxn ang="0">
                  <a:pos x="1" y="159"/>
                </a:cxn>
                <a:cxn ang="0">
                  <a:pos x="0" y="162"/>
                </a:cxn>
                <a:cxn ang="0">
                  <a:pos x="0" y="163"/>
                </a:cxn>
                <a:cxn ang="0">
                  <a:pos x="1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6" y="167"/>
                </a:cxn>
                <a:cxn ang="0">
                  <a:pos x="7" y="166"/>
                </a:cxn>
                <a:cxn ang="0">
                  <a:pos x="8" y="164"/>
                </a:cxn>
                <a:cxn ang="0">
                  <a:pos x="8" y="164"/>
                </a:cxn>
                <a:cxn ang="0">
                  <a:pos x="27" y="128"/>
                </a:cxn>
                <a:cxn ang="0">
                  <a:pos x="36" y="111"/>
                </a:cxn>
                <a:cxn ang="0">
                  <a:pos x="45" y="93"/>
                </a:cxn>
                <a:cxn ang="0">
                  <a:pos x="45" y="93"/>
                </a:cxn>
                <a:cxn ang="0">
                  <a:pos x="49" y="82"/>
                </a:cxn>
                <a:cxn ang="0">
                  <a:pos x="55" y="71"/>
                </a:cxn>
                <a:cxn ang="0">
                  <a:pos x="66" y="50"/>
                </a:cxn>
                <a:cxn ang="0">
                  <a:pos x="79" y="29"/>
                </a:cxn>
                <a:cxn ang="0">
                  <a:pos x="85" y="19"/>
                </a:cxn>
                <a:cxn ang="0">
                  <a:pos x="90" y="7"/>
                </a:cxn>
                <a:cxn ang="0">
                  <a:pos x="90" y="7"/>
                </a:cxn>
                <a:cxn ang="0">
                  <a:pos x="90" y="5"/>
                </a:cxn>
                <a:cxn ang="0">
                  <a:pos x="90" y="3"/>
                </a:cxn>
                <a:cxn ang="0">
                  <a:pos x="87" y="1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3" y="1"/>
                </a:cxn>
                <a:cxn ang="0">
                  <a:pos x="82" y="2"/>
                </a:cxn>
                <a:cxn ang="0">
                  <a:pos x="82" y="2"/>
                </a:cxn>
              </a:cxnLst>
              <a:rect l="0" t="0" r="r" b="b"/>
              <a:pathLst>
                <a:path w="90" h="167">
                  <a:moveTo>
                    <a:pt x="82" y="2"/>
                  </a:moveTo>
                  <a:lnTo>
                    <a:pt x="82" y="2"/>
                  </a:lnTo>
                  <a:lnTo>
                    <a:pt x="77" y="11"/>
                  </a:lnTo>
                  <a:lnTo>
                    <a:pt x="72" y="21"/>
                  </a:lnTo>
                  <a:lnTo>
                    <a:pt x="60" y="39"/>
                  </a:lnTo>
                  <a:lnTo>
                    <a:pt x="50" y="58"/>
                  </a:lnTo>
                  <a:lnTo>
                    <a:pt x="45" y="67"/>
                  </a:lnTo>
                  <a:lnTo>
                    <a:pt x="41" y="77"/>
                  </a:lnTo>
                  <a:lnTo>
                    <a:pt x="41" y="77"/>
                  </a:lnTo>
                  <a:lnTo>
                    <a:pt x="32" y="97"/>
                  </a:lnTo>
                  <a:lnTo>
                    <a:pt x="22" y="118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0" y="162"/>
                  </a:lnTo>
                  <a:lnTo>
                    <a:pt x="0" y="163"/>
                  </a:lnTo>
                  <a:lnTo>
                    <a:pt x="1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6" y="167"/>
                  </a:lnTo>
                  <a:lnTo>
                    <a:pt x="7" y="166"/>
                  </a:lnTo>
                  <a:lnTo>
                    <a:pt x="8" y="164"/>
                  </a:lnTo>
                  <a:lnTo>
                    <a:pt x="8" y="164"/>
                  </a:lnTo>
                  <a:lnTo>
                    <a:pt x="27" y="128"/>
                  </a:lnTo>
                  <a:lnTo>
                    <a:pt x="36" y="11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49" y="82"/>
                  </a:lnTo>
                  <a:lnTo>
                    <a:pt x="55" y="71"/>
                  </a:lnTo>
                  <a:lnTo>
                    <a:pt x="66" y="50"/>
                  </a:lnTo>
                  <a:lnTo>
                    <a:pt x="79" y="29"/>
                  </a:lnTo>
                  <a:lnTo>
                    <a:pt x="85" y="1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3"/>
                  </a:lnTo>
                  <a:lnTo>
                    <a:pt x="87" y="1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3" y="1"/>
                  </a:lnTo>
                  <a:lnTo>
                    <a:pt x="82" y="2"/>
                  </a:lnTo>
                  <a:lnTo>
                    <a:pt x="8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3" name="Freeform 620"/>
            <p:cNvSpPr/>
            <p:nvPr/>
          </p:nvSpPr>
          <p:spPr bwMode="auto">
            <a:xfrm>
              <a:off x="6731000" y="4384675"/>
              <a:ext cx="41275" cy="68263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1" y="14"/>
                </a:cxn>
                <a:cxn ang="0">
                  <a:pos x="52" y="26"/>
                </a:cxn>
                <a:cxn ang="0">
                  <a:pos x="45" y="38"/>
                </a:cxn>
                <a:cxn ang="0">
                  <a:pos x="39" y="50"/>
                </a:cxn>
                <a:cxn ang="0">
                  <a:pos x="39" y="50"/>
                </a:cxn>
                <a:cxn ang="0">
                  <a:pos x="30" y="69"/>
                </a:cxn>
                <a:cxn ang="0">
                  <a:pos x="21" y="87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3"/>
                </a:cxn>
                <a:cxn ang="0">
                  <a:pos x="0" y="125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5" y="128"/>
                </a:cxn>
                <a:cxn ang="0">
                  <a:pos x="7" y="128"/>
                </a:cxn>
                <a:cxn ang="0">
                  <a:pos x="8" y="127"/>
                </a:cxn>
                <a:cxn ang="0">
                  <a:pos x="10" y="126"/>
                </a:cxn>
                <a:cxn ang="0">
                  <a:pos x="10" y="126"/>
                </a:cxn>
                <a:cxn ang="0">
                  <a:pos x="44" y="67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6" y="5"/>
                </a:cxn>
                <a:cxn ang="0">
                  <a:pos x="76" y="3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1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6" h="128">
                  <a:moveTo>
                    <a:pt x="68" y="2"/>
                  </a:moveTo>
                  <a:lnTo>
                    <a:pt x="68" y="2"/>
                  </a:lnTo>
                  <a:lnTo>
                    <a:pt x="61" y="14"/>
                  </a:lnTo>
                  <a:lnTo>
                    <a:pt x="52" y="26"/>
                  </a:lnTo>
                  <a:lnTo>
                    <a:pt x="45" y="38"/>
                  </a:lnTo>
                  <a:lnTo>
                    <a:pt x="39" y="50"/>
                  </a:lnTo>
                  <a:lnTo>
                    <a:pt x="39" y="50"/>
                  </a:lnTo>
                  <a:lnTo>
                    <a:pt x="30" y="69"/>
                  </a:lnTo>
                  <a:lnTo>
                    <a:pt x="21" y="87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8" y="127"/>
                  </a:lnTo>
                  <a:lnTo>
                    <a:pt x="10" y="126"/>
                  </a:lnTo>
                  <a:lnTo>
                    <a:pt x="10" y="126"/>
                  </a:lnTo>
                  <a:lnTo>
                    <a:pt x="44" y="6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5"/>
                  </a:lnTo>
                  <a:lnTo>
                    <a:pt x="76" y="3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1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4" name="Freeform 621"/>
            <p:cNvSpPr/>
            <p:nvPr/>
          </p:nvSpPr>
          <p:spPr bwMode="auto">
            <a:xfrm>
              <a:off x="6737350" y="4427538"/>
              <a:ext cx="42863" cy="69850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68" y="8"/>
                </a:cxn>
                <a:cxn ang="0">
                  <a:pos x="64" y="14"/>
                </a:cxn>
                <a:cxn ang="0">
                  <a:pos x="57" y="26"/>
                </a:cxn>
                <a:cxn ang="0">
                  <a:pos x="52" y="40"/>
                </a:cxn>
                <a:cxn ang="0">
                  <a:pos x="46" y="53"/>
                </a:cxn>
                <a:cxn ang="0">
                  <a:pos x="46" y="53"/>
                </a:cxn>
                <a:cxn ang="0">
                  <a:pos x="38" y="72"/>
                </a:cxn>
                <a:cxn ang="0">
                  <a:pos x="27" y="92"/>
                </a:cxn>
                <a:cxn ang="0">
                  <a:pos x="14" y="109"/>
                </a:cxn>
                <a:cxn ang="0">
                  <a:pos x="2" y="126"/>
                </a:cxn>
                <a:cxn ang="0">
                  <a:pos x="2" y="126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1" y="131"/>
                </a:cxn>
                <a:cxn ang="0">
                  <a:pos x="2" y="132"/>
                </a:cxn>
                <a:cxn ang="0">
                  <a:pos x="3" y="133"/>
                </a:cxn>
                <a:cxn ang="0">
                  <a:pos x="5" y="134"/>
                </a:cxn>
                <a:cxn ang="0">
                  <a:pos x="7" y="133"/>
                </a:cxn>
                <a:cxn ang="0">
                  <a:pos x="8" y="132"/>
                </a:cxn>
                <a:cxn ang="0">
                  <a:pos x="8" y="132"/>
                </a:cxn>
                <a:cxn ang="0">
                  <a:pos x="18" y="120"/>
                </a:cxn>
                <a:cxn ang="0">
                  <a:pos x="28" y="105"/>
                </a:cxn>
                <a:cxn ang="0">
                  <a:pos x="44" y="76"/>
                </a:cxn>
                <a:cxn ang="0">
                  <a:pos x="44" y="76"/>
                </a:cxn>
                <a:cxn ang="0">
                  <a:pos x="53" y="58"/>
                </a:cxn>
                <a:cxn ang="0">
                  <a:pos x="60" y="41"/>
                </a:cxn>
                <a:cxn ang="0">
                  <a:pos x="68" y="24"/>
                </a:cxn>
                <a:cxn ang="0">
                  <a:pos x="73" y="16"/>
                </a:cxn>
                <a:cxn ang="0">
                  <a:pos x="80" y="9"/>
                </a:cxn>
                <a:cxn ang="0">
                  <a:pos x="80" y="9"/>
                </a:cxn>
                <a:cxn ang="0">
                  <a:pos x="81" y="7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7" y="0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81" h="134">
                  <a:moveTo>
                    <a:pt x="72" y="1"/>
                  </a:moveTo>
                  <a:lnTo>
                    <a:pt x="72" y="1"/>
                  </a:lnTo>
                  <a:lnTo>
                    <a:pt x="68" y="8"/>
                  </a:lnTo>
                  <a:lnTo>
                    <a:pt x="64" y="14"/>
                  </a:lnTo>
                  <a:lnTo>
                    <a:pt x="57" y="26"/>
                  </a:lnTo>
                  <a:lnTo>
                    <a:pt x="52" y="40"/>
                  </a:lnTo>
                  <a:lnTo>
                    <a:pt x="46" y="53"/>
                  </a:lnTo>
                  <a:lnTo>
                    <a:pt x="46" y="53"/>
                  </a:lnTo>
                  <a:lnTo>
                    <a:pt x="38" y="72"/>
                  </a:lnTo>
                  <a:lnTo>
                    <a:pt x="27" y="92"/>
                  </a:lnTo>
                  <a:lnTo>
                    <a:pt x="14" y="109"/>
                  </a:lnTo>
                  <a:lnTo>
                    <a:pt x="2" y="126"/>
                  </a:lnTo>
                  <a:lnTo>
                    <a:pt x="2" y="126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1" y="131"/>
                  </a:lnTo>
                  <a:lnTo>
                    <a:pt x="2" y="132"/>
                  </a:lnTo>
                  <a:lnTo>
                    <a:pt x="3" y="133"/>
                  </a:lnTo>
                  <a:lnTo>
                    <a:pt x="5" y="134"/>
                  </a:lnTo>
                  <a:lnTo>
                    <a:pt x="7" y="133"/>
                  </a:lnTo>
                  <a:lnTo>
                    <a:pt x="8" y="132"/>
                  </a:lnTo>
                  <a:lnTo>
                    <a:pt x="8" y="132"/>
                  </a:lnTo>
                  <a:lnTo>
                    <a:pt x="18" y="120"/>
                  </a:lnTo>
                  <a:lnTo>
                    <a:pt x="28" y="105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53" y="58"/>
                  </a:lnTo>
                  <a:lnTo>
                    <a:pt x="60" y="41"/>
                  </a:lnTo>
                  <a:lnTo>
                    <a:pt x="68" y="24"/>
                  </a:lnTo>
                  <a:lnTo>
                    <a:pt x="73" y="16"/>
                  </a:lnTo>
                  <a:lnTo>
                    <a:pt x="80" y="9"/>
                  </a:lnTo>
                  <a:lnTo>
                    <a:pt x="80" y="9"/>
                  </a:lnTo>
                  <a:lnTo>
                    <a:pt x="81" y="7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7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5" name="Freeform 622"/>
            <p:cNvSpPr/>
            <p:nvPr/>
          </p:nvSpPr>
          <p:spPr bwMode="auto">
            <a:xfrm>
              <a:off x="6742113" y="4470400"/>
              <a:ext cx="39688" cy="68263"/>
            </a:xfrm>
            <a:custGeom>
              <a:avLst/>
              <a:gdLst/>
              <a:ahLst/>
              <a:cxnLst>
                <a:cxn ang="0">
                  <a:pos x="67" y="2"/>
                </a:cxn>
                <a:cxn ang="0">
                  <a:pos x="67" y="2"/>
                </a:cxn>
                <a:cxn ang="0">
                  <a:pos x="58" y="17"/>
                </a:cxn>
                <a:cxn ang="0">
                  <a:pos x="51" y="32"/>
                </a:cxn>
                <a:cxn ang="0">
                  <a:pos x="44" y="47"/>
                </a:cxn>
                <a:cxn ang="0">
                  <a:pos x="35" y="62"/>
                </a:cxn>
                <a:cxn ang="0">
                  <a:pos x="35" y="62"/>
                </a:cxn>
                <a:cxn ang="0">
                  <a:pos x="18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9"/>
                </a:cxn>
                <a:cxn ang="0">
                  <a:pos x="8" y="128"/>
                </a:cxn>
                <a:cxn ang="0">
                  <a:pos x="9" y="127"/>
                </a:cxn>
                <a:cxn ang="0">
                  <a:pos x="9" y="127"/>
                </a:cxn>
                <a:cxn ang="0">
                  <a:pos x="43" y="67"/>
                </a:cxn>
                <a:cxn ang="0">
                  <a:pos x="43" y="67"/>
                </a:cxn>
                <a:cxn ang="0">
                  <a:pos x="58" y="36"/>
                </a:cxn>
                <a:cxn ang="0">
                  <a:pos x="66" y="22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7" y="5"/>
                </a:cxn>
                <a:cxn ang="0">
                  <a:pos x="77" y="4"/>
                </a:cxn>
                <a:cxn ang="0">
                  <a:pos x="76" y="2"/>
                </a:cxn>
                <a:cxn ang="0">
                  <a:pos x="75" y="1"/>
                </a:cxn>
                <a:cxn ang="0">
                  <a:pos x="72" y="0"/>
                </a:cxn>
                <a:cxn ang="0">
                  <a:pos x="70" y="1"/>
                </a:cxn>
                <a:cxn ang="0">
                  <a:pos x="67" y="2"/>
                </a:cxn>
                <a:cxn ang="0">
                  <a:pos x="67" y="2"/>
                </a:cxn>
              </a:cxnLst>
              <a:rect l="0" t="0" r="r" b="b"/>
              <a:pathLst>
                <a:path w="77" h="129">
                  <a:moveTo>
                    <a:pt x="67" y="2"/>
                  </a:moveTo>
                  <a:lnTo>
                    <a:pt x="67" y="2"/>
                  </a:lnTo>
                  <a:lnTo>
                    <a:pt x="58" y="17"/>
                  </a:lnTo>
                  <a:lnTo>
                    <a:pt x="51" y="32"/>
                  </a:lnTo>
                  <a:lnTo>
                    <a:pt x="44" y="47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18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9"/>
                  </a:lnTo>
                  <a:lnTo>
                    <a:pt x="8" y="128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58" y="36"/>
                  </a:lnTo>
                  <a:lnTo>
                    <a:pt x="66" y="22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7" y="5"/>
                  </a:lnTo>
                  <a:lnTo>
                    <a:pt x="77" y="4"/>
                  </a:lnTo>
                  <a:lnTo>
                    <a:pt x="76" y="2"/>
                  </a:lnTo>
                  <a:lnTo>
                    <a:pt x="75" y="1"/>
                  </a:lnTo>
                  <a:lnTo>
                    <a:pt x="72" y="0"/>
                  </a:lnTo>
                  <a:lnTo>
                    <a:pt x="70" y="1"/>
                  </a:lnTo>
                  <a:lnTo>
                    <a:pt x="67" y="2"/>
                  </a:lnTo>
                  <a:lnTo>
                    <a:pt x="6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6" name="Freeform 623"/>
            <p:cNvSpPr>
              <a:spLocks noEditPoints="1"/>
            </p:cNvSpPr>
            <p:nvPr/>
          </p:nvSpPr>
          <p:spPr bwMode="auto">
            <a:xfrm>
              <a:off x="6256338" y="4065588"/>
              <a:ext cx="544513" cy="696913"/>
            </a:xfrm>
            <a:custGeom>
              <a:avLst/>
              <a:gdLst/>
              <a:ahLst/>
              <a:cxnLst>
                <a:cxn ang="0">
                  <a:pos x="117" y="1301"/>
                </a:cxn>
                <a:cxn ang="0">
                  <a:pos x="41" y="1242"/>
                </a:cxn>
                <a:cxn ang="0">
                  <a:pos x="6" y="1151"/>
                </a:cxn>
                <a:cxn ang="0">
                  <a:pos x="3" y="1060"/>
                </a:cxn>
                <a:cxn ang="0">
                  <a:pos x="8" y="908"/>
                </a:cxn>
                <a:cxn ang="0">
                  <a:pos x="17" y="676"/>
                </a:cxn>
                <a:cxn ang="0">
                  <a:pos x="20" y="219"/>
                </a:cxn>
                <a:cxn ang="0">
                  <a:pos x="27" y="195"/>
                </a:cxn>
                <a:cxn ang="0">
                  <a:pos x="44" y="84"/>
                </a:cxn>
                <a:cxn ang="0">
                  <a:pos x="130" y="15"/>
                </a:cxn>
                <a:cxn ang="0">
                  <a:pos x="297" y="1"/>
                </a:cxn>
                <a:cxn ang="0">
                  <a:pos x="482" y="2"/>
                </a:cxn>
                <a:cxn ang="0">
                  <a:pos x="620" y="6"/>
                </a:cxn>
                <a:cxn ang="0">
                  <a:pos x="794" y="9"/>
                </a:cxn>
                <a:cxn ang="0">
                  <a:pos x="923" y="31"/>
                </a:cxn>
                <a:cxn ang="0">
                  <a:pos x="1003" y="106"/>
                </a:cxn>
                <a:cxn ang="0">
                  <a:pos x="1014" y="195"/>
                </a:cxn>
                <a:cxn ang="0">
                  <a:pos x="1019" y="237"/>
                </a:cxn>
                <a:cxn ang="0">
                  <a:pos x="1016" y="335"/>
                </a:cxn>
                <a:cxn ang="0">
                  <a:pos x="1016" y="426"/>
                </a:cxn>
                <a:cxn ang="0">
                  <a:pos x="1019" y="541"/>
                </a:cxn>
                <a:cxn ang="0">
                  <a:pos x="1020" y="650"/>
                </a:cxn>
                <a:cxn ang="0">
                  <a:pos x="1014" y="735"/>
                </a:cxn>
                <a:cxn ang="0">
                  <a:pos x="1020" y="897"/>
                </a:cxn>
                <a:cxn ang="0">
                  <a:pos x="1026" y="1044"/>
                </a:cxn>
                <a:cxn ang="0">
                  <a:pos x="1026" y="1132"/>
                </a:cxn>
                <a:cxn ang="0">
                  <a:pos x="1017" y="1204"/>
                </a:cxn>
                <a:cxn ang="0">
                  <a:pos x="946" y="1287"/>
                </a:cxn>
                <a:cxn ang="0">
                  <a:pos x="847" y="1313"/>
                </a:cxn>
                <a:cxn ang="0">
                  <a:pos x="837" y="1313"/>
                </a:cxn>
                <a:cxn ang="0">
                  <a:pos x="803" y="1309"/>
                </a:cxn>
                <a:cxn ang="0">
                  <a:pos x="719" y="1311"/>
                </a:cxn>
                <a:cxn ang="0">
                  <a:pos x="267" y="1318"/>
                </a:cxn>
                <a:cxn ang="0">
                  <a:pos x="457" y="1282"/>
                </a:cxn>
                <a:cxn ang="0">
                  <a:pos x="675" y="1278"/>
                </a:cxn>
                <a:cxn ang="0">
                  <a:pos x="822" y="1274"/>
                </a:cxn>
                <a:cxn ang="0">
                  <a:pos x="881" y="1273"/>
                </a:cxn>
                <a:cxn ang="0">
                  <a:pos x="949" y="1240"/>
                </a:cxn>
                <a:cxn ang="0">
                  <a:pos x="988" y="1178"/>
                </a:cxn>
                <a:cxn ang="0">
                  <a:pos x="993" y="1096"/>
                </a:cxn>
                <a:cxn ang="0">
                  <a:pos x="978" y="963"/>
                </a:cxn>
                <a:cxn ang="0">
                  <a:pos x="981" y="753"/>
                </a:cxn>
                <a:cxn ang="0">
                  <a:pos x="978" y="509"/>
                </a:cxn>
                <a:cxn ang="0">
                  <a:pos x="982" y="371"/>
                </a:cxn>
                <a:cxn ang="0">
                  <a:pos x="975" y="291"/>
                </a:cxn>
                <a:cxn ang="0">
                  <a:pos x="980" y="198"/>
                </a:cxn>
                <a:cxn ang="0">
                  <a:pos x="965" y="115"/>
                </a:cxn>
                <a:cxn ang="0">
                  <a:pos x="909" y="64"/>
                </a:cxn>
                <a:cxn ang="0">
                  <a:pos x="764" y="47"/>
                </a:cxn>
                <a:cxn ang="0">
                  <a:pos x="428" y="37"/>
                </a:cxn>
                <a:cxn ang="0">
                  <a:pos x="260" y="38"/>
                </a:cxn>
                <a:cxn ang="0">
                  <a:pos x="123" y="53"/>
                </a:cxn>
                <a:cxn ang="0">
                  <a:pos x="78" y="97"/>
                </a:cxn>
                <a:cxn ang="0">
                  <a:pos x="63" y="189"/>
                </a:cxn>
                <a:cxn ang="0">
                  <a:pos x="54" y="283"/>
                </a:cxn>
                <a:cxn ang="0">
                  <a:pos x="52" y="699"/>
                </a:cxn>
                <a:cxn ang="0">
                  <a:pos x="43" y="895"/>
                </a:cxn>
                <a:cxn ang="0">
                  <a:pos x="36" y="1076"/>
                </a:cxn>
                <a:cxn ang="0">
                  <a:pos x="41" y="1123"/>
                </a:cxn>
                <a:cxn ang="0">
                  <a:pos x="68" y="1214"/>
                </a:cxn>
                <a:cxn ang="0">
                  <a:pos x="159" y="1274"/>
                </a:cxn>
                <a:cxn ang="0">
                  <a:pos x="316" y="1281"/>
                </a:cxn>
              </a:cxnLst>
              <a:rect l="0" t="0" r="r" b="b"/>
              <a:pathLst>
                <a:path w="1029" h="1318">
                  <a:moveTo>
                    <a:pt x="249" y="1318"/>
                  </a:moveTo>
                  <a:lnTo>
                    <a:pt x="249" y="1318"/>
                  </a:lnTo>
                  <a:lnTo>
                    <a:pt x="226" y="1318"/>
                  </a:lnTo>
                  <a:lnTo>
                    <a:pt x="203" y="1317"/>
                  </a:lnTo>
                  <a:lnTo>
                    <a:pt x="180" y="1315"/>
                  </a:lnTo>
                  <a:lnTo>
                    <a:pt x="158" y="1311"/>
                  </a:lnTo>
                  <a:lnTo>
                    <a:pt x="137" y="1307"/>
                  </a:lnTo>
                  <a:lnTo>
                    <a:pt x="117" y="1301"/>
                  </a:lnTo>
                  <a:lnTo>
                    <a:pt x="107" y="1297"/>
                  </a:lnTo>
                  <a:lnTo>
                    <a:pt x="98" y="1292"/>
                  </a:lnTo>
                  <a:lnTo>
                    <a:pt x="89" y="1288"/>
                  </a:lnTo>
                  <a:lnTo>
                    <a:pt x="81" y="1281"/>
                  </a:lnTo>
                  <a:lnTo>
                    <a:pt x="81" y="1281"/>
                  </a:lnTo>
                  <a:lnTo>
                    <a:pt x="66" y="1270"/>
                  </a:lnTo>
                  <a:lnTo>
                    <a:pt x="54" y="1257"/>
                  </a:lnTo>
                  <a:lnTo>
                    <a:pt x="41" y="1242"/>
                  </a:lnTo>
                  <a:lnTo>
                    <a:pt x="31" y="1225"/>
                  </a:lnTo>
                  <a:lnTo>
                    <a:pt x="23" y="1209"/>
                  </a:lnTo>
                  <a:lnTo>
                    <a:pt x="15" y="1190"/>
                  </a:lnTo>
                  <a:lnTo>
                    <a:pt x="10" y="1172"/>
                  </a:lnTo>
                  <a:lnTo>
                    <a:pt x="7" y="1153"/>
                  </a:lnTo>
                  <a:lnTo>
                    <a:pt x="7" y="1152"/>
                  </a:lnTo>
                  <a:lnTo>
                    <a:pt x="6" y="1151"/>
                  </a:lnTo>
                  <a:lnTo>
                    <a:pt x="6" y="1151"/>
                  </a:lnTo>
                  <a:lnTo>
                    <a:pt x="5" y="1147"/>
                  </a:lnTo>
                  <a:lnTo>
                    <a:pt x="5" y="1147"/>
                  </a:lnTo>
                  <a:lnTo>
                    <a:pt x="3" y="1136"/>
                  </a:lnTo>
                  <a:lnTo>
                    <a:pt x="1" y="1126"/>
                  </a:lnTo>
                  <a:lnTo>
                    <a:pt x="0" y="1104"/>
                  </a:lnTo>
                  <a:lnTo>
                    <a:pt x="1" y="1082"/>
                  </a:lnTo>
                  <a:lnTo>
                    <a:pt x="3" y="1060"/>
                  </a:lnTo>
                  <a:lnTo>
                    <a:pt x="3" y="1060"/>
                  </a:lnTo>
                  <a:lnTo>
                    <a:pt x="5" y="1031"/>
                  </a:lnTo>
                  <a:lnTo>
                    <a:pt x="5" y="1031"/>
                  </a:lnTo>
                  <a:lnTo>
                    <a:pt x="6" y="1001"/>
                  </a:lnTo>
                  <a:lnTo>
                    <a:pt x="6" y="1001"/>
                  </a:lnTo>
                  <a:lnTo>
                    <a:pt x="9" y="955"/>
                  </a:lnTo>
                  <a:lnTo>
                    <a:pt x="9" y="932"/>
                  </a:lnTo>
                  <a:lnTo>
                    <a:pt x="8" y="908"/>
                  </a:lnTo>
                  <a:lnTo>
                    <a:pt x="8" y="908"/>
                  </a:lnTo>
                  <a:lnTo>
                    <a:pt x="7" y="889"/>
                  </a:lnTo>
                  <a:lnTo>
                    <a:pt x="7" y="868"/>
                  </a:lnTo>
                  <a:lnTo>
                    <a:pt x="8" y="827"/>
                  </a:lnTo>
                  <a:lnTo>
                    <a:pt x="10" y="786"/>
                  </a:lnTo>
                  <a:lnTo>
                    <a:pt x="12" y="745"/>
                  </a:lnTo>
                  <a:lnTo>
                    <a:pt x="12" y="745"/>
                  </a:lnTo>
                  <a:lnTo>
                    <a:pt x="17" y="676"/>
                  </a:lnTo>
                  <a:lnTo>
                    <a:pt x="17" y="676"/>
                  </a:lnTo>
                  <a:lnTo>
                    <a:pt x="18" y="619"/>
                  </a:lnTo>
                  <a:lnTo>
                    <a:pt x="20" y="561"/>
                  </a:lnTo>
                  <a:lnTo>
                    <a:pt x="18" y="448"/>
                  </a:lnTo>
                  <a:lnTo>
                    <a:pt x="18" y="448"/>
                  </a:lnTo>
                  <a:lnTo>
                    <a:pt x="17" y="334"/>
                  </a:lnTo>
                  <a:lnTo>
                    <a:pt x="17" y="277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1" y="214"/>
                  </a:lnTo>
                  <a:lnTo>
                    <a:pt x="24" y="209"/>
                  </a:lnTo>
                  <a:lnTo>
                    <a:pt x="25" y="208"/>
                  </a:lnTo>
                  <a:lnTo>
                    <a:pt x="25" y="207"/>
                  </a:lnTo>
                  <a:lnTo>
                    <a:pt x="25" y="207"/>
                  </a:lnTo>
                  <a:lnTo>
                    <a:pt x="26" y="201"/>
                  </a:lnTo>
                  <a:lnTo>
                    <a:pt x="27" y="195"/>
                  </a:lnTo>
                  <a:lnTo>
                    <a:pt x="27" y="195"/>
                  </a:lnTo>
                  <a:lnTo>
                    <a:pt x="28" y="167"/>
                  </a:lnTo>
                  <a:lnTo>
                    <a:pt x="28" y="167"/>
                  </a:lnTo>
                  <a:lnTo>
                    <a:pt x="29" y="143"/>
                  </a:lnTo>
                  <a:lnTo>
                    <a:pt x="30" y="13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8" y="101"/>
                  </a:lnTo>
                  <a:lnTo>
                    <a:pt x="44" y="84"/>
                  </a:lnTo>
                  <a:lnTo>
                    <a:pt x="53" y="70"/>
                  </a:lnTo>
                  <a:lnTo>
                    <a:pt x="61" y="56"/>
                  </a:lnTo>
                  <a:lnTo>
                    <a:pt x="72" y="45"/>
                  </a:lnTo>
                  <a:lnTo>
                    <a:pt x="84" y="36"/>
                  </a:lnTo>
                  <a:lnTo>
                    <a:pt x="96" y="27"/>
                  </a:lnTo>
                  <a:lnTo>
                    <a:pt x="111" y="21"/>
                  </a:lnTo>
                  <a:lnTo>
                    <a:pt x="111" y="21"/>
                  </a:lnTo>
                  <a:lnTo>
                    <a:pt x="130" y="15"/>
                  </a:lnTo>
                  <a:lnTo>
                    <a:pt x="151" y="11"/>
                  </a:lnTo>
                  <a:lnTo>
                    <a:pt x="171" y="7"/>
                  </a:lnTo>
                  <a:lnTo>
                    <a:pt x="192" y="4"/>
                  </a:lnTo>
                  <a:lnTo>
                    <a:pt x="213" y="3"/>
                  </a:lnTo>
                  <a:lnTo>
                    <a:pt x="234" y="2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97" y="1"/>
                  </a:lnTo>
                  <a:lnTo>
                    <a:pt x="297" y="1"/>
                  </a:lnTo>
                  <a:lnTo>
                    <a:pt x="322" y="1"/>
                  </a:lnTo>
                  <a:lnTo>
                    <a:pt x="322" y="1"/>
                  </a:lnTo>
                  <a:lnTo>
                    <a:pt x="384" y="1"/>
                  </a:lnTo>
                  <a:lnTo>
                    <a:pt x="384" y="1"/>
                  </a:lnTo>
                  <a:lnTo>
                    <a:pt x="448" y="2"/>
                  </a:lnTo>
                  <a:lnTo>
                    <a:pt x="448" y="2"/>
                  </a:lnTo>
                  <a:lnTo>
                    <a:pt x="482" y="2"/>
                  </a:lnTo>
                  <a:lnTo>
                    <a:pt x="513" y="0"/>
                  </a:lnTo>
                  <a:lnTo>
                    <a:pt x="513" y="0"/>
                  </a:lnTo>
                  <a:lnTo>
                    <a:pt x="536" y="0"/>
                  </a:lnTo>
                  <a:lnTo>
                    <a:pt x="536" y="0"/>
                  </a:lnTo>
                  <a:lnTo>
                    <a:pt x="556" y="0"/>
                  </a:lnTo>
                  <a:lnTo>
                    <a:pt x="577" y="1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61" y="9"/>
                  </a:lnTo>
                  <a:lnTo>
                    <a:pt x="683" y="11"/>
                  </a:lnTo>
                  <a:lnTo>
                    <a:pt x="705" y="11"/>
                  </a:lnTo>
                  <a:lnTo>
                    <a:pt x="705" y="11"/>
                  </a:lnTo>
                  <a:lnTo>
                    <a:pt x="748" y="10"/>
                  </a:lnTo>
                  <a:lnTo>
                    <a:pt x="748" y="10"/>
                  </a:lnTo>
                  <a:lnTo>
                    <a:pt x="794" y="9"/>
                  </a:lnTo>
                  <a:lnTo>
                    <a:pt x="794" y="9"/>
                  </a:lnTo>
                  <a:lnTo>
                    <a:pt x="815" y="10"/>
                  </a:lnTo>
                  <a:lnTo>
                    <a:pt x="839" y="11"/>
                  </a:lnTo>
                  <a:lnTo>
                    <a:pt x="865" y="14"/>
                  </a:lnTo>
                  <a:lnTo>
                    <a:pt x="878" y="17"/>
                  </a:lnTo>
                  <a:lnTo>
                    <a:pt x="890" y="20"/>
                  </a:lnTo>
                  <a:lnTo>
                    <a:pt x="890" y="20"/>
                  </a:lnTo>
                  <a:lnTo>
                    <a:pt x="908" y="25"/>
                  </a:lnTo>
                  <a:lnTo>
                    <a:pt x="923" y="31"/>
                  </a:lnTo>
                  <a:lnTo>
                    <a:pt x="937" y="39"/>
                  </a:lnTo>
                  <a:lnTo>
                    <a:pt x="950" y="47"/>
                  </a:lnTo>
                  <a:lnTo>
                    <a:pt x="963" y="57"/>
                  </a:lnTo>
                  <a:lnTo>
                    <a:pt x="975" y="69"/>
                  </a:lnTo>
                  <a:lnTo>
                    <a:pt x="987" y="82"/>
                  </a:lnTo>
                  <a:lnTo>
                    <a:pt x="997" y="97"/>
                  </a:lnTo>
                  <a:lnTo>
                    <a:pt x="997" y="97"/>
                  </a:lnTo>
                  <a:lnTo>
                    <a:pt x="1003" y="106"/>
                  </a:lnTo>
                  <a:lnTo>
                    <a:pt x="1007" y="115"/>
                  </a:lnTo>
                  <a:lnTo>
                    <a:pt x="1010" y="125"/>
                  </a:lnTo>
                  <a:lnTo>
                    <a:pt x="1012" y="134"/>
                  </a:lnTo>
                  <a:lnTo>
                    <a:pt x="1013" y="143"/>
                  </a:lnTo>
                  <a:lnTo>
                    <a:pt x="1014" y="153"/>
                  </a:lnTo>
                  <a:lnTo>
                    <a:pt x="1014" y="172"/>
                  </a:lnTo>
                  <a:lnTo>
                    <a:pt x="1014" y="172"/>
                  </a:lnTo>
                  <a:lnTo>
                    <a:pt x="1014" y="195"/>
                  </a:lnTo>
                  <a:lnTo>
                    <a:pt x="1016" y="207"/>
                  </a:lnTo>
                  <a:lnTo>
                    <a:pt x="1018" y="218"/>
                  </a:lnTo>
                  <a:lnTo>
                    <a:pt x="1018" y="219"/>
                  </a:lnTo>
                  <a:lnTo>
                    <a:pt x="1018" y="220"/>
                  </a:lnTo>
                  <a:lnTo>
                    <a:pt x="1018" y="220"/>
                  </a:lnTo>
                  <a:lnTo>
                    <a:pt x="1020" y="225"/>
                  </a:lnTo>
                  <a:lnTo>
                    <a:pt x="1020" y="231"/>
                  </a:lnTo>
                  <a:lnTo>
                    <a:pt x="1019" y="237"/>
                  </a:lnTo>
                  <a:lnTo>
                    <a:pt x="1017" y="242"/>
                  </a:lnTo>
                  <a:lnTo>
                    <a:pt x="1016" y="243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3" y="268"/>
                  </a:lnTo>
                  <a:lnTo>
                    <a:pt x="1012" y="291"/>
                  </a:lnTo>
                  <a:lnTo>
                    <a:pt x="1013" y="312"/>
                  </a:lnTo>
                  <a:lnTo>
                    <a:pt x="1016" y="335"/>
                  </a:lnTo>
                  <a:lnTo>
                    <a:pt x="1016" y="335"/>
                  </a:lnTo>
                  <a:lnTo>
                    <a:pt x="1018" y="353"/>
                  </a:lnTo>
                  <a:lnTo>
                    <a:pt x="1019" y="370"/>
                  </a:lnTo>
                  <a:lnTo>
                    <a:pt x="1019" y="387"/>
                  </a:lnTo>
                  <a:lnTo>
                    <a:pt x="1018" y="405"/>
                  </a:lnTo>
                  <a:lnTo>
                    <a:pt x="1018" y="405"/>
                  </a:lnTo>
                  <a:lnTo>
                    <a:pt x="1016" y="426"/>
                  </a:lnTo>
                  <a:lnTo>
                    <a:pt x="1016" y="426"/>
                  </a:lnTo>
                  <a:lnTo>
                    <a:pt x="1013" y="461"/>
                  </a:lnTo>
                  <a:lnTo>
                    <a:pt x="1012" y="478"/>
                  </a:lnTo>
                  <a:lnTo>
                    <a:pt x="1013" y="496"/>
                  </a:lnTo>
                  <a:lnTo>
                    <a:pt x="1013" y="496"/>
                  </a:lnTo>
                  <a:lnTo>
                    <a:pt x="1014" y="51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9" y="541"/>
                  </a:lnTo>
                  <a:lnTo>
                    <a:pt x="1020" y="552"/>
                  </a:lnTo>
                  <a:lnTo>
                    <a:pt x="1020" y="561"/>
                  </a:lnTo>
                  <a:lnTo>
                    <a:pt x="1020" y="561"/>
                  </a:lnTo>
                  <a:lnTo>
                    <a:pt x="1019" y="586"/>
                  </a:lnTo>
                  <a:lnTo>
                    <a:pt x="1020" y="610"/>
                  </a:lnTo>
                  <a:lnTo>
                    <a:pt x="1020" y="610"/>
                  </a:lnTo>
                  <a:lnTo>
                    <a:pt x="1020" y="629"/>
                  </a:lnTo>
                  <a:lnTo>
                    <a:pt x="1020" y="650"/>
                  </a:lnTo>
                  <a:lnTo>
                    <a:pt x="1020" y="650"/>
                  </a:lnTo>
                  <a:lnTo>
                    <a:pt x="1019" y="667"/>
                  </a:lnTo>
                  <a:lnTo>
                    <a:pt x="1017" y="684"/>
                  </a:lnTo>
                  <a:lnTo>
                    <a:pt x="1017" y="684"/>
                  </a:lnTo>
                  <a:lnTo>
                    <a:pt x="1014" y="709"/>
                  </a:lnTo>
                  <a:lnTo>
                    <a:pt x="1014" y="723"/>
                  </a:lnTo>
                  <a:lnTo>
                    <a:pt x="1014" y="735"/>
                  </a:lnTo>
                  <a:lnTo>
                    <a:pt x="1014" y="735"/>
                  </a:lnTo>
                  <a:lnTo>
                    <a:pt x="1017" y="775"/>
                  </a:lnTo>
                  <a:lnTo>
                    <a:pt x="1017" y="775"/>
                  </a:lnTo>
                  <a:lnTo>
                    <a:pt x="1020" y="805"/>
                  </a:lnTo>
                  <a:lnTo>
                    <a:pt x="1021" y="836"/>
                  </a:lnTo>
                  <a:lnTo>
                    <a:pt x="1021" y="867"/>
                  </a:lnTo>
                  <a:lnTo>
                    <a:pt x="1021" y="881"/>
                  </a:lnTo>
                  <a:lnTo>
                    <a:pt x="1020" y="897"/>
                  </a:lnTo>
                  <a:lnTo>
                    <a:pt x="1020" y="897"/>
                  </a:lnTo>
                  <a:lnTo>
                    <a:pt x="1018" y="918"/>
                  </a:lnTo>
                  <a:lnTo>
                    <a:pt x="1017" y="937"/>
                  </a:lnTo>
                  <a:lnTo>
                    <a:pt x="1016" y="956"/>
                  </a:lnTo>
                  <a:lnTo>
                    <a:pt x="1017" y="975"/>
                  </a:lnTo>
                  <a:lnTo>
                    <a:pt x="1018" y="992"/>
                  </a:lnTo>
                  <a:lnTo>
                    <a:pt x="1020" y="1010"/>
                  </a:lnTo>
                  <a:lnTo>
                    <a:pt x="1023" y="1027"/>
                  </a:lnTo>
                  <a:lnTo>
                    <a:pt x="1026" y="1044"/>
                  </a:lnTo>
                  <a:lnTo>
                    <a:pt x="1026" y="1044"/>
                  </a:lnTo>
                  <a:lnTo>
                    <a:pt x="1028" y="1059"/>
                  </a:lnTo>
                  <a:lnTo>
                    <a:pt x="1029" y="1073"/>
                  </a:lnTo>
                  <a:lnTo>
                    <a:pt x="1028" y="1089"/>
                  </a:lnTo>
                  <a:lnTo>
                    <a:pt x="1027" y="1103"/>
                  </a:lnTo>
                  <a:lnTo>
                    <a:pt x="1027" y="1103"/>
                  </a:lnTo>
                  <a:lnTo>
                    <a:pt x="1026" y="1118"/>
                  </a:lnTo>
                  <a:lnTo>
                    <a:pt x="1026" y="1132"/>
                  </a:lnTo>
                  <a:lnTo>
                    <a:pt x="1026" y="1132"/>
                  </a:lnTo>
                  <a:lnTo>
                    <a:pt x="1026" y="1146"/>
                  </a:lnTo>
                  <a:lnTo>
                    <a:pt x="1026" y="1146"/>
                  </a:lnTo>
                  <a:lnTo>
                    <a:pt x="1026" y="1168"/>
                  </a:lnTo>
                  <a:lnTo>
                    <a:pt x="1024" y="1179"/>
                  </a:lnTo>
                  <a:lnTo>
                    <a:pt x="1022" y="1189"/>
                  </a:lnTo>
                  <a:lnTo>
                    <a:pt x="1022" y="1189"/>
                  </a:lnTo>
                  <a:lnTo>
                    <a:pt x="1017" y="1204"/>
                  </a:lnTo>
                  <a:lnTo>
                    <a:pt x="1010" y="1217"/>
                  </a:lnTo>
                  <a:lnTo>
                    <a:pt x="1003" y="1230"/>
                  </a:lnTo>
                  <a:lnTo>
                    <a:pt x="996" y="1241"/>
                  </a:lnTo>
                  <a:lnTo>
                    <a:pt x="988" y="1252"/>
                  </a:lnTo>
                  <a:lnTo>
                    <a:pt x="978" y="1262"/>
                  </a:lnTo>
                  <a:lnTo>
                    <a:pt x="968" y="1271"/>
                  </a:lnTo>
                  <a:lnTo>
                    <a:pt x="957" y="1279"/>
                  </a:lnTo>
                  <a:lnTo>
                    <a:pt x="946" y="1287"/>
                  </a:lnTo>
                  <a:lnTo>
                    <a:pt x="935" y="1293"/>
                  </a:lnTo>
                  <a:lnTo>
                    <a:pt x="921" y="1298"/>
                  </a:lnTo>
                  <a:lnTo>
                    <a:pt x="908" y="1303"/>
                  </a:lnTo>
                  <a:lnTo>
                    <a:pt x="894" y="1306"/>
                  </a:lnTo>
                  <a:lnTo>
                    <a:pt x="879" y="1309"/>
                  </a:lnTo>
                  <a:lnTo>
                    <a:pt x="863" y="1311"/>
                  </a:lnTo>
                  <a:lnTo>
                    <a:pt x="847" y="1313"/>
                  </a:lnTo>
                  <a:lnTo>
                    <a:pt x="847" y="1313"/>
                  </a:lnTo>
                  <a:lnTo>
                    <a:pt x="846" y="1313"/>
                  </a:lnTo>
                  <a:lnTo>
                    <a:pt x="846" y="1313"/>
                  </a:lnTo>
                  <a:lnTo>
                    <a:pt x="842" y="1313"/>
                  </a:lnTo>
                  <a:lnTo>
                    <a:pt x="842" y="1313"/>
                  </a:lnTo>
                  <a:lnTo>
                    <a:pt x="840" y="1313"/>
                  </a:lnTo>
                  <a:lnTo>
                    <a:pt x="838" y="1313"/>
                  </a:lnTo>
                  <a:lnTo>
                    <a:pt x="837" y="1313"/>
                  </a:lnTo>
                  <a:lnTo>
                    <a:pt x="837" y="1313"/>
                  </a:lnTo>
                  <a:lnTo>
                    <a:pt x="833" y="1311"/>
                  </a:lnTo>
                  <a:lnTo>
                    <a:pt x="829" y="1310"/>
                  </a:lnTo>
                  <a:lnTo>
                    <a:pt x="828" y="1310"/>
                  </a:lnTo>
                  <a:lnTo>
                    <a:pt x="827" y="1309"/>
                  </a:lnTo>
                  <a:lnTo>
                    <a:pt x="827" y="1309"/>
                  </a:lnTo>
                  <a:lnTo>
                    <a:pt x="817" y="1309"/>
                  </a:lnTo>
                  <a:lnTo>
                    <a:pt x="817" y="1309"/>
                  </a:lnTo>
                  <a:lnTo>
                    <a:pt x="803" y="1309"/>
                  </a:lnTo>
                  <a:lnTo>
                    <a:pt x="790" y="1311"/>
                  </a:lnTo>
                  <a:lnTo>
                    <a:pt x="790" y="1311"/>
                  </a:lnTo>
                  <a:lnTo>
                    <a:pt x="769" y="1313"/>
                  </a:lnTo>
                  <a:lnTo>
                    <a:pt x="769" y="1313"/>
                  </a:lnTo>
                  <a:lnTo>
                    <a:pt x="744" y="1313"/>
                  </a:lnTo>
                  <a:lnTo>
                    <a:pt x="744" y="1313"/>
                  </a:lnTo>
                  <a:lnTo>
                    <a:pt x="719" y="1311"/>
                  </a:lnTo>
                  <a:lnTo>
                    <a:pt x="719" y="1311"/>
                  </a:lnTo>
                  <a:lnTo>
                    <a:pt x="694" y="1313"/>
                  </a:lnTo>
                  <a:lnTo>
                    <a:pt x="666" y="1314"/>
                  </a:lnTo>
                  <a:lnTo>
                    <a:pt x="666" y="1314"/>
                  </a:lnTo>
                  <a:lnTo>
                    <a:pt x="609" y="1316"/>
                  </a:lnTo>
                  <a:lnTo>
                    <a:pt x="552" y="1317"/>
                  </a:lnTo>
                  <a:lnTo>
                    <a:pt x="552" y="1317"/>
                  </a:lnTo>
                  <a:lnTo>
                    <a:pt x="413" y="1318"/>
                  </a:lnTo>
                  <a:lnTo>
                    <a:pt x="267" y="1318"/>
                  </a:lnTo>
                  <a:lnTo>
                    <a:pt x="267" y="1318"/>
                  </a:lnTo>
                  <a:lnTo>
                    <a:pt x="249" y="1318"/>
                  </a:lnTo>
                  <a:lnTo>
                    <a:pt x="249" y="1318"/>
                  </a:lnTo>
                  <a:close/>
                  <a:moveTo>
                    <a:pt x="368" y="1281"/>
                  </a:moveTo>
                  <a:lnTo>
                    <a:pt x="368" y="1281"/>
                  </a:lnTo>
                  <a:lnTo>
                    <a:pt x="412" y="1281"/>
                  </a:lnTo>
                  <a:lnTo>
                    <a:pt x="457" y="1282"/>
                  </a:lnTo>
                  <a:lnTo>
                    <a:pt x="457" y="1282"/>
                  </a:lnTo>
                  <a:lnTo>
                    <a:pt x="502" y="1283"/>
                  </a:lnTo>
                  <a:lnTo>
                    <a:pt x="549" y="1285"/>
                  </a:lnTo>
                  <a:lnTo>
                    <a:pt x="549" y="1285"/>
                  </a:lnTo>
                  <a:lnTo>
                    <a:pt x="601" y="1283"/>
                  </a:lnTo>
                  <a:lnTo>
                    <a:pt x="625" y="1282"/>
                  </a:lnTo>
                  <a:lnTo>
                    <a:pt x="648" y="1280"/>
                  </a:lnTo>
                  <a:lnTo>
                    <a:pt x="648" y="1280"/>
                  </a:lnTo>
                  <a:lnTo>
                    <a:pt x="675" y="1278"/>
                  </a:lnTo>
                  <a:lnTo>
                    <a:pt x="703" y="1277"/>
                  </a:lnTo>
                  <a:lnTo>
                    <a:pt x="762" y="1276"/>
                  </a:lnTo>
                  <a:lnTo>
                    <a:pt x="771" y="1276"/>
                  </a:lnTo>
                  <a:lnTo>
                    <a:pt x="771" y="1276"/>
                  </a:lnTo>
                  <a:lnTo>
                    <a:pt x="796" y="1275"/>
                  </a:lnTo>
                  <a:lnTo>
                    <a:pt x="796" y="1275"/>
                  </a:lnTo>
                  <a:lnTo>
                    <a:pt x="809" y="1274"/>
                  </a:lnTo>
                  <a:lnTo>
                    <a:pt x="822" y="1274"/>
                  </a:lnTo>
                  <a:lnTo>
                    <a:pt x="822" y="1274"/>
                  </a:lnTo>
                  <a:lnTo>
                    <a:pt x="834" y="1274"/>
                  </a:lnTo>
                  <a:lnTo>
                    <a:pt x="845" y="1276"/>
                  </a:lnTo>
                  <a:lnTo>
                    <a:pt x="846" y="1276"/>
                  </a:lnTo>
                  <a:lnTo>
                    <a:pt x="847" y="1276"/>
                  </a:lnTo>
                  <a:lnTo>
                    <a:pt x="847" y="1276"/>
                  </a:lnTo>
                  <a:lnTo>
                    <a:pt x="869" y="1274"/>
                  </a:lnTo>
                  <a:lnTo>
                    <a:pt x="881" y="1273"/>
                  </a:lnTo>
                  <a:lnTo>
                    <a:pt x="890" y="1271"/>
                  </a:lnTo>
                  <a:lnTo>
                    <a:pt x="900" y="1268"/>
                  </a:lnTo>
                  <a:lnTo>
                    <a:pt x="910" y="1265"/>
                  </a:lnTo>
                  <a:lnTo>
                    <a:pt x="918" y="1262"/>
                  </a:lnTo>
                  <a:lnTo>
                    <a:pt x="926" y="1257"/>
                  </a:lnTo>
                  <a:lnTo>
                    <a:pt x="935" y="1252"/>
                  </a:lnTo>
                  <a:lnTo>
                    <a:pt x="942" y="1246"/>
                  </a:lnTo>
                  <a:lnTo>
                    <a:pt x="949" y="1240"/>
                  </a:lnTo>
                  <a:lnTo>
                    <a:pt x="955" y="1234"/>
                  </a:lnTo>
                  <a:lnTo>
                    <a:pt x="963" y="1225"/>
                  </a:lnTo>
                  <a:lnTo>
                    <a:pt x="968" y="1218"/>
                  </a:lnTo>
                  <a:lnTo>
                    <a:pt x="979" y="1200"/>
                  </a:lnTo>
                  <a:lnTo>
                    <a:pt x="979" y="1200"/>
                  </a:lnTo>
                  <a:lnTo>
                    <a:pt x="982" y="1192"/>
                  </a:lnTo>
                  <a:lnTo>
                    <a:pt x="985" y="1185"/>
                  </a:lnTo>
                  <a:lnTo>
                    <a:pt x="988" y="1178"/>
                  </a:lnTo>
                  <a:lnTo>
                    <a:pt x="989" y="1171"/>
                  </a:lnTo>
                  <a:lnTo>
                    <a:pt x="990" y="1156"/>
                  </a:lnTo>
                  <a:lnTo>
                    <a:pt x="990" y="1140"/>
                  </a:lnTo>
                  <a:lnTo>
                    <a:pt x="990" y="1140"/>
                  </a:lnTo>
                  <a:lnTo>
                    <a:pt x="990" y="1128"/>
                  </a:lnTo>
                  <a:lnTo>
                    <a:pt x="991" y="1116"/>
                  </a:lnTo>
                  <a:lnTo>
                    <a:pt x="991" y="1116"/>
                  </a:lnTo>
                  <a:lnTo>
                    <a:pt x="993" y="1096"/>
                  </a:lnTo>
                  <a:lnTo>
                    <a:pt x="993" y="1077"/>
                  </a:lnTo>
                  <a:lnTo>
                    <a:pt x="991" y="1060"/>
                  </a:lnTo>
                  <a:lnTo>
                    <a:pt x="988" y="1042"/>
                  </a:lnTo>
                  <a:lnTo>
                    <a:pt x="988" y="1042"/>
                  </a:lnTo>
                  <a:lnTo>
                    <a:pt x="983" y="1022"/>
                  </a:lnTo>
                  <a:lnTo>
                    <a:pt x="981" y="1003"/>
                  </a:lnTo>
                  <a:lnTo>
                    <a:pt x="979" y="983"/>
                  </a:lnTo>
                  <a:lnTo>
                    <a:pt x="978" y="963"/>
                  </a:lnTo>
                  <a:lnTo>
                    <a:pt x="979" y="924"/>
                  </a:lnTo>
                  <a:lnTo>
                    <a:pt x="980" y="883"/>
                  </a:lnTo>
                  <a:lnTo>
                    <a:pt x="980" y="883"/>
                  </a:lnTo>
                  <a:lnTo>
                    <a:pt x="982" y="839"/>
                  </a:lnTo>
                  <a:lnTo>
                    <a:pt x="982" y="817"/>
                  </a:lnTo>
                  <a:lnTo>
                    <a:pt x="981" y="794"/>
                  </a:lnTo>
                  <a:lnTo>
                    <a:pt x="981" y="794"/>
                  </a:lnTo>
                  <a:lnTo>
                    <a:pt x="981" y="753"/>
                  </a:lnTo>
                  <a:lnTo>
                    <a:pt x="982" y="711"/>
                  </a:lnTo>
                  <a:lnTo>
                    <a:pt x="982" y="711"/>
                  </a:lnTo>
                  <a:lnTo>
                    <a:pt x="983" y="673"/>
                  </a:lnTo>
                  <a:lnTo>
                    <a:pt x="983" y="635"/>
                  </a:lnTo>
                  <a:lnTo>
                    <a:pt x="983" y="635"/>
                  </a:lnTo>
                  <a:lnTo>
                    <a:pt x="981" y="577"/>
                  </a:lnTo>
                  <a:lnTo>
                    <a:pt x="978" y="521"/>
                  </a:lnTo>
                  <a:lnTo>
                    <a:pt x="978" y="509"/>
                  </a:lnTo>
                  <a:lnTo>
                    <a:pt x="978" y="509"/>
                  </a:lnTo>
                  <a:lnTo>
                    <a:pt x="977" y="492"/>
                  </a:lnTo>
                  <a:lnTo>
                    <a:pt x="978" y="474"/>
                  </a:lnTo>
                  <a:lnTo>
                    <a:pt x="980" y="440"/>
                  </a:lnTo>
                  <a:lnTo>
                    <a:pt x="980" y="440"/>
                  </a:lnTo>
                  <a:lnTo>
                    <a:pt x="982" y="406"/>
                  </a:lnTo>
                  <a:lnTo>
                    <a:pt x="982" y="389"/>
                  </a:lnTo>
                  <a:lnTo>
                    <a:pt x="982" y="371"/>
                  </a:lnTo>
                  <a:lnTo>
                    <a:pt x="982" y="371"/>
                  </a:lnTo>
                  <a:lnTo>
                    <a:pt x="981" y="355"/>
                  </a:lnTo>
                  <a:lnTo>
                    <a:pt x="978" y="338"/>
                  </a:lnTo>
                  <a:lnTo>
                    <a:pt x="978" y="338"/>
                  </a:lnTo>
                  <a:lnTo>
                    <a:pt x="976" y="314"/>
                  </a:lnTo>
                  <a:lnTo>
                    <a:pt x="975" y="303"/>
                  </a:lnTo>
                  <a:lnTo>
                    <a:pt x="975" y="291"/>
                  </a:lnTo>
                  <a:lnTo>
                    <a:pt x="975" y="291"/>
                  </a:lnTo>
                  <a:lnTo>
                    <a:pt x="978" y="257"/>
                  </a:lnTo>
                  <a:lnTo>
                    <a:pt x="978" y="257"/>
                  </a:lnTo>
                  <a:lnTo>
                    <a:pt x="980" y="224"/>
                  </a:lnTo>
                  <a:lnTo>
                    <a:pt x="981" y="222"/>
                  </a:lnTo>
                  <a:lnTo>
                    <a:pt x="981" y="221"/>
                  </a:lnTo>
                  <a:lnTo>
                    <a:pt x="981" y="221"/>
                  </a:lnTo>
                  <a:lnTo>
                    <a:pt x="980" y="210"/>
                  </a:lnTo>
                  <a:lnTo>
                    <a:pt x="980" y="198"/>
                  </a:lnTo>
                  <a:lnTo>
                    <a:pt x="980" y="180"/>
                  </a:lnTo>
                  <a:lnTo>
                    <a:pt x="980" y="180"/>
                  </a:lnTo>
                  <a:lnTo>
                    <a:pt x="980" y="161"/>
                  </a:lnTo>
                  <a:lnTo>
                    <a:pt x="979" y="154"/>
                  </a:lnTo>
                  <a:lnTo>
                    <a:pt x="978" y="146"/>
                  </a:lnTo>
                  <a:lnTo>
                    <a:pt x="973" y="134"/>
                  </a:lnTo>
                  <a:lnTo>
                    <a:pt x="967" y="120"/>
                  </a:lnTo>
                  <a:lnTo>
                    <a:pt x="965" y="115"/>
                  </a:lnTo>
                  <a:lnTo>
                    <a:pt x="965" y="115"/>
                  </a:lnTo>
                  <a:lnTo>
                    <a:pt x="960" y="105"/>
                  </a:lnTo>
                  <a:lnTo>
                    <a:pt x="953" y="96"/>
                  </a:lnTo>
                  <a:lnTo>
                    <a:pt x="946" y="87"/>
                  </a:lnTo>
                  <a:lnTo>
                    <a:pt x="938" y="80"/>
                  </a:lnTo>
                  <a:lnTo>
                    <a:pt x="928" y="74"/>
                  </a:lnTo>
                  <a:lnTo>
                    <a:pt x="919" y="69"/>
                  </a:lnTo>
                  <a:lnTo>
                    <a:pt x="909" y="64"/>
                  </a:lnTo>
                  <a:lnTo>
                    <a:pt x="897" y="59"/>
                  </a:lnTo>
                  <a:lnTo>
                    <a:pt x="887" y="56"/>
                  </a:lnTo>
                  <a:lnTo>
                    <a:pt x="876" y="53"/>
                  </a:lnTo>
                  <a:lnTo>
                    <a:pt x="853" y="50"/>
                  </a:lnTo>
                  <a:lnTo>
                    <a:pt x="829" y="48"/>
                  </a:lnTo>
                  <a:lnTo>
                    <a:pt x="807" y="47"/>
                  </a:lnTo>
                  <a:lnTo>
                    <a:pt x="807" y="47"/>
                  </a:lnTo>
                  <a:lnTo>
                    <a:pt x="764" y="47"/>
                  </a:lnTo>
                  <a:lnTo>
                    <a:pt x="721" y="45"/>
                  </a:lnTo>
                  <a:lnTo>
                    <a:pt x="635" y="42"/>
                  </a:lnTo>
                  <a:lnTo>
                    <a:pt x="635" y="42"/>
                  </a:lnTo>
                  <a:lnTo>
                    <a:pt x="556" y="39"/>
                  </a:lnTo>
                  <a:lnTo>
                    <a:pt x="476" y="38"/>
                  </a:lnTo>
                  <a:lnTo>
                    <a:pt x="476" y="38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358" y="37"/>
                  </a:lnTo>
                  <a:lnTo>
                    <a:pt x="358" y="37"/>
                  </a:lnTo>
                  <a:lnTo>
                    <a:pt x="295" y="38"/>
                  </a:lnTo>
                  <a:lnTo>
                    <a:pt x="295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60" y="38"/>
                  </a:lnTo>
                  <a:lnTo>
                    <a:pt x="260" y="38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02" y="38"/>
                  </a:lnTo>
                  <a:lnTo>
                    <a:pt x="185" y="39"/>
                  </a:lnTo>
                  <a:lnTo>
                    <a:pt x="169" y="41"/>
                  </a:lnTo>
                  <a:lnTo>
                    <a:pt x="153" y="44"/>
                  </a:lnTo>
                  <a:lnTo>
                    <a:pt x="138" y="48"/>
                  </a:lnTo>
                  <a:lnTo>
                    <a:pt x="123" y="53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03" y="66"/>
                  </a:lnTo>
                  <a:lnTo>
                    <a:pt x="96" y="71"/>
                  </a:lnTo>
                  <a:lnTo>
                    <a:pt x="90" y="77"/>
                  </a:lnTo>
                  <a:lnTo>
                    <a:pt x="85" y="83"/>
                  </a:lnTo>
                  <a:lnTo>
                    <a:pt x="81" y="89"/>
                  </a:lnTo>
                  <a:lnTo>
                    <a:pt x="78" y="97"/>
                  </a:lnTo>
                  <a:lnTo>
                    <a:pt x="71" y="110"/>
                  </a:lnTo>
                  <a:lnTo>
                    <a:pt x="68" y="126"/>
                  </a:lnTo>
                  <a:lnTo>
                    <a:pt x="66" y="141"/>
                  </a:lnTo>
                  <a:lnTo>
                    <a:pt x="65" y="157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63" y="189"/>
                  </a:lnTo>
                  <a:lnTo>
                    <a:pt x="63" y="189"/>
                  </a:lnTo>
                  <a:lnTo>
                    <a:pt x="63" y="199"/>
                  </a:lnTo>
                  <a:lnTo>
                    <a:pt x="62" y="210"/>
                  </a:lnTo>
                  <a:lnTo>
                    <a:pt x="60" y="219"/>
                  </a:lnTo>
                  <a:lnTo>
                    <a:pt x="56" y="227"/>
                  </a:lnTo>
                  <a:lnTo>
                    <a:pt x="56" y="228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54" y="283"/>
                  </a:lnTo>
                  <a:lnTo>
                    <a:pt x="54" y="336"/>
                  </a:lnTo>
                  <a:lnTo>
                    <a:pt x="55" y="441"/>
                  </a:lnTo>
                  <a:lnTo>
                    <a:pt x="55" y="441"/>
                  </a:lnTo>
                  <a:lnTo>
                    <a:pt x="56" y="551"/>
                  </a:lnTo>
                  <a:lnTo>
                    <a:pt x="56" y="606"/>
                  </a:lnTo>
                  <a:lnTo>
                    <a:pt x="54" y="662"/>
                  </a:lnTo>
                  <a:lnTo>
                    <a:pt x="54" y="662"/>
                  </a:lnTo>
                  <a:lnTo>
                    <a:pt x="52" y="699"/>
                  </a:lnTo>
                  <a:lnTo>
                    <a:pt x="49" y="736"/>
                  </a:lnTo>
                  <a:lnTo>
                    <a:pt x="49" y="736"/>
                  </a:lnTo>
                  <a:lnTo>
                    <a:pt x="45" y="776"/>
                  </a:lnTo>
                  <a:lnTo>
                    <a:pt x="43" y="816"/>
                  </a:lnTo>
                  <a:lnTo>
                    <a:pt x="42" y="855"/>
                  </a:lnTo>
                  <a:lnTo>
                    <a:pt x="42" y="875"/>
                  </a:lnTo>
                  <a:lnTo>
                    <a:pt x="43" y="895"/>
                  </a:lnTo>
                  <a:lnTo>
                    <a:pt x="43" y="895"/>
                  </a:lnTo>
                  <a:lnTo>
                    <a:pt x="44" y="922"/>
                  </a:lnTo>
                  <a:lnTo>
                    <a:pt x="44" y="948"/>
                  </a:lnTo>
                  <a:lnTo>
                    <a:pt x="42" y="1002"/>
                  </a:lnTo>
                  <a:lnTo>
                    <a:pt x="42" y="1012"/>
                  </a:lnTo>
                  <a:lnTo>
                    <a:pt x="42" y="1012"/>
                  </a:lnTo>
                  <a:lnTo>
                    <a:pt x="39" y="1045"/>
                  </a:lnTo>
                  <a:lnTo>
                    <a:pt x="39" y="1045"/>
                  </a:lnTo>
                  <a:lnTo>
                    <a:pt x="36" y="1076"/>
                  </a:lnTo>
                  <a:lnTo>
                    <a:pt x="36" y="1093"/>
                  </a:lnTo>
                  <a:lnTo>
                    <a:pt x="36" y="1107"/>
                  </a:lnTo>
                  <a:lnTo>
                    <a:pt x="36" y="1109"/>
                  </a:lnTo>
                  <a:lnTo>
                    <a:pt x="37" y="1111"/>
                  </a:lnTo>
                  <a:lnTo>
                    <a:pt x="37" y="1111"/>
                  </a:lnTo>
                  <a:lnTo>
                    <a:pt x="39" y="1114"/>
                  </a:lnTo>
                  <a:lnTo>
                    <a:pt x="40" y="1117"/>
                  </a:lnTo>
                  <a:lnTo>
                    <a:pt x="41" y="1123"/>
                  </a:lnTo>
                  <a:lnTo>
                    <a:pt x="41" y="1123"/>
                  </a:lnTo>
                  <a:lnTo>
                    <a:pt x="41" y="1137"/>
                  </a:lnTo>
                  <a:lnTo>
                    <a:pt x="43" y="1152"/>
                  </a:lnTo>
                  <a:lnTo>
                    <a:pt x="45" y="1165"/>
                  </a:lnTo>
                  <a:lnTo>
                    <a:pt x="50" y="1179"/>
                  </a:lnTo>
                  <a:lnTo>
                    <a:pt x="55" y="1191"/>
                  </a:lnTo>
                  <a:lnTo>
                    <a:pt x="61" y="1203"/>
                  </a:lnTo>
                  <a:lnTo>
                    <a:pt x="68" y="1214"/>
                  </a:lnTo>
                  <a:lnTo>
                    <a:pt x="77" y="1224"/>
                  </a:lnTo>
                  <a:lnTo>
                    <a:pt x="86" y="1235"/>
                  </a:lnTo>
                  <a:lnTo>
                    <a:pt x="96" y="1243"/>
                  </a:lnTo>
                  <a:lnTo>
                    <a:pt x="108" y="1251"/>
                  </a:lnTo>
                  <a:lnTo>
                    <a:pt x="119" y="1259"/>
                  </a:lnTo>
                  <a:lnTo>
                    <a:pt x="131" y="1265"/>
                  </a:lnTo>
                  <a:lnTo>
                    <a:pt x="145" y="1270"/>
                  </a:lnTo>
                  <a:lnTo>
                    <a:pt x="159" y="1274"/>
                  </a:lnTo>
                  <a:lnTo>
                    <a:pt x="175" y="1277"/>
                  </a:lnTo>
                  <a:lnTo>
                    <a:pt x="175" y="1277"/>
                  </a:lnTo>
                  <a:lnTo>
                    <a:pt x="195" y="1279"/>
                  </a:lnTo>
                  <a:lnTo>
                    <a:pt x="215" y="1281"/>
                  </a:lnTo>
                  <a:lnTo>
                    <a:pt x="238" y="1282"/>
                  </a:lnTo>
                  <a:lnTo>
                    <a:pt x="264" y="1282"/>
                  </a:lnTo>
                  <a:lnTo>
                    <a:pt x="264" y="1282"/>
                  </a:lnTo>
                  <a:lnTo>
                    <a:pt x="316" y="1281"/>
                  </a:lnTo>
                  <a:lnTo>
                    <a:pt x="316" y="1281"/>
                  </a:lnTo>
                  <a:lnTo>
                    <a:pt x="368" y="1281"/>
                  </a:lnTo>
                  <a:lnTo>
                    <a:pt x="368" y="12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7" name="Freeform 624"/>
            <p:cNvSpPr>
              <a:spLocks noEditPoints="1"/>
            </p:cNvSpPr>
            <p:nvPr/>
          </p:nvSpPr>
          <p:spPr bwMode="auto">
            <a:xfrm>
              <a:off x="6318250" y="4124325"/>
              <a:ext cx="425450" cy="479425"/>
            </a:xfrm>
            <a:custGeom>
              <a:avLst/>
              <a:gdLst/>
              <a:ahLst/>
              <a:cxnLst>
                <a:cxn ang="0">
                  <a:pos x="516" y="903"/>
                </a:cxn>
                <a:cxn ang="0">
                  <a:pos x="391" y="894"/>
                </a:cxn>
                <a:cxn ang="0">
                  <a:pos x="317" y="888"/>
                </a:cxn>
                <a:cxn ang="0">
                  <a:pos x="228" y="887"/>
                </a:cxn>
                <a:cxn ang="0">
                  <a:pos x="130" y="884"/>
                </a:cxn>
                <a:cxn ang="0">
                  <a:pos x="77" y="878"/>
                </a:cxn>
                <a:cxn ang="0">
                  <a:pos x="31" y="862"/>
                </a:cxn>
                <a:cxn ang="0">
                  <a:pos x="5" y="825"/>
                </a:cxn>
                <a:cxn ang="0">
                  <a:pos x="0" y="758"/>
                </a:cxn>
                <a:cxn ang="0">
                  <a:pos x="9" y="579"/>
                </a:cxn>
                <a:cxn ang="0">
                  <a:pos x="7" y="239"/>
                </a:cxn>
                <a:cxn ang="0">
                  <a:pos x="14" y="76"/>
                </a:cxn>
                <a:cxn ang="0">
                  <a:pos x="34" y="29"/>
                </a:cxn>
                <a:cxn ang="0">
                  <a:pos x="78" y="6"/>
                </a:cxn>
                <a:cxn ang="0">
                  <a:pos x="126" y="3"/>
                </a:cxn>
                <a:cxn ang="0">
                  <a:pos x="249" y="2"/>
                </a:cxn>
                <a:cxn ang="0">
                  <a:pos x="586" y="11"/>
                </a:cxn>
                <a:cxn ang="0">
                  <a:pos x="665" y="11"/>
                </a:cxn>
                <a:cxn ang="0">
                  <a:pos x="704" y="24"/>
                </a:cxn>
                <a:cxn ang="0">
                  <a:pos x="739" y="45"/>
                </a:cxn>
                <a:cxn ang="0">
                  <a:pos x="761" y="102"/>
                </a:cxn>
                <a:cxn ang="0">
                  <a:pos x="766" y="166"/>
                </a:cxn>
                <a:cxn ang="0">
                  <a:pos x="775" y="262"/>
                </a:cxn>
                <a:cxn ang="0">
                  <a:pos x="774" y="472"/>
                </a:cxn>
                <a:cxn ang="0">
                  <a:pos x="777" y="519"/>
                </a:cxn>
                <a:cxn ang="0">
                  <a:pos x="781" y="581"/>
                </a:cxn>
                <a:cxn ang="0">
                  <a:pos x="797" y="684"/>
                </a:cxn>
                <a:cxn ang="0">
                  <a:pos x="798" y="782"/>
                </a:cxn>
                <a:cxn ang="0">
                  <a:pos x="801" y="842"/>
                </a:cxn>
                <a:cxn ang="0">
                  <a:pos x="778" y="875"/>
                </a:cxn>
                <a:cxn ang="0">
                  <a:pos x="708" y="904"/>
                </a:cxn>
                <a:cxn ang="0">
                  <a:pos x="656" y="908"/>
                </a:cxn>
                <a:cxn ang="0">
                  <a:pos x="322" y="852"/>
                </a:cxn>
                <a:cxn ang="0">
                  <a:pos x="500" y="867"/>
                </a:cxn>
                <a:cxn ang="0">
                  <a:pos x="714" y="867"/>
                </a:cxn>
                <a:cxn ang="0">
                  <a:pos x="757" y="840"/>
                </a:cxn>
                <a:cxn ang="0">
                  <a:pos x="766" y="807"/>
                </a:cxn>
                <a:cxn ang="0">
                  <a:pos x="761" y="746"/>
                </a:cxn>
                <a:cxn ang="0">
                  <a:pos x="748" y="616"/>
                </a:cxn>
                <a:cxn ang="0">
                  <a:pos x="740" y="524"/>
                </a:cxn>
                <a:cxn ang="0">
                  <a:pos x="737" y="453"/>
                </a:cxn>
                <a:cxn ang="0">
                  <a:pos x="738" y="355"/>
                </a:cxn>
                <a:cxn ang="0">
                  <a:pos x="733" y="191"/>
                </a:cxn>
                <a:cxn ang="0">
                  <a:pos x="723" y="95"/>
                </a:cxn>
                <a:cxn ang="0">
                  <a:pos x="699" y="62"/>
                </a:cxn>
                <a:cxn ang="0">
                  <a:pos x="625" y="45"/>
                </a:cxn>
                <a:cxn ang="0">
                  <a:pos x="526" y="45"/>
                </a:cxn>
                <a:cxn ang="0">
                  <a:pos x="306" y="42"/>
                </a:cxn>
                <a:cxn ang="0">
                  <a:pos x="162" y="39"/>
                </a:cxn>
                <a:cxn ang="0">
                  <a:pos x="112" y="43"/>
                </a:cxn>
                <a:cxn ang="0">
                  <a:pos x="63" y="63"/>
                </a:cxn>
                <a:cxn ang="0">
                  <a:pos x="48" y="119"/>
                </a:cxn>
                <a:cxn ang="0">
                  <a:pos x="46" y="425"/>
                </a:cxn>
                <a:cxn ang="0">
                  <a:pos x="36" y="731"/>
                </a:cxn>
                <a:cxn ang="0">
                  <a:pos x="41" y="819"/>
                </a:cxn>
                <a:cxn ang="0">
                  <a:pos x="66" y="841"/>
                </a:cxn>
                <a:cxn ang="0">
                  <a:pos x="122" y="845"/>
                </a:cxn>
                <a:cxn ang="0">
                  <a:pos x="211" y="850"/>
                </a:cxn>
                <a:cxn ang="0">
                  <a:pos x="306" y="851"/>
                </a:cxn>
              </a:cxnLst>
              <a:rect l="0" t="0" r="r" b="b"/>
              <a:pathLst>
                <a:path w="803" h="908">
                  <a:moveTo>
                    <a:pt x="614" y="908"/>
                  </a:moveTo>
                  <a:lnTo>
                    <a:pt x="614" y="908"/>
                  </a:lnTo>
                  <a:lnTo>
                    <a:pt x="564" y="907"/>
                  </a:lnTo>
                  <a:lnTo>
                    <a:pt x="564" y="907"/>
                  </a:lnTo>
                  <a:lnTo>
                    <a:pt x="540" y="905"/>
                  </a:lnTo>
                  <a:lnTo>
                    <a:pt x="516" y="903"/>
                  </a:lnTo>
                  <a:lnTo>
                    <a:pt x="516" y="903"/>
                  </a:lnTo>
                  <a:lnTo>
                    <a:pt x="488" y="900"/>
                  </a:lnTo>
                  <a:lnTo>
                    <a:pt x="459" y="898"/>
                  </a:lnTo>
                  <a:lnTo>
                    <a:pt x="459" y="898"/>
                  </a:lnTo>
                  <a:lnTo>
                    <a:pt x="425" y="897"/>
                  </a:lnTo>
                  <a:lnTo>
                    <a:pt x="391" y="894"/>
                  </a:lnTo>
                  <a:lnTo>
                    <a:pt x="391" y="894"/>
                  </a:lnTo>
                  <a:lnTo>
                    <a:pt x="365" y="891"/>
                  </a:lnTo>
                  <a:lnTo>
                    <a:pt x="337" y="889"/>
                  </a:lnTo>
                  <a:lnTo>
                    <a:pt x="337" y="889"/>
                  </a:lnTo>
                  <a:lnTo>
                    <a:pt x="317" y="888"/>
                  </a:lnTo>
                  <a:lnTo>
                    <a:pt x="317" y="888"/>
                  </a:lnTo>
                  <a:lnTo>
                    <a:pt x="291" y="889"/>
                  </a:lnTo>
                  <a:lnTo>
                    <a:pt x="291" y="889"/>
                  </a:lnTo>
                  <a:lnTo>
                    <a:pt x="264" y="889"/>
                  </a:lnTo>
                  <a:lnTo>
                    <a:pt x="264" y="889"/>
                  </a:lnTo>
                  <a:lnTo>
                    <a:pt x="245" y="889"/>
                  </a:lnTo>
                  <a:lnTo>
                    <a:pt x="228" y="887"/>
                  </a:lnTo>
                  <a:lnTo>
                    <a:pt x="228" y="887"/>
                  </a:lnTo>
                  <a:lnTo>
                    <a:pt x="202" y="886"/>
                  </a:lnTo>
                  <a:lnTo>
                    <a:pt x="177" y="885"/>
                  </a:lnTo>
                  <a:lnTo>
                    <a:pt x="177" y="885"/>
                  </a:lnTo>
                  <a:lnTo>
                    <a:pt x="145" y="885"/>
                  </a:lnTo>
                  <a:lnTo>
                    <a:pt x="130" y="884"/>
                  </a:lnTo>
                  <a:lnTo>
                    <a:pt x="114" y="881"/>
                  </a:lnTo>
                  <a:lnTo>
                    <a:pt x="114" y="881"/>
                  </a:lnTo>
                  <a:lnTo>
                    <a:pt x="101" y="880"/>
                  </a:lnTo>
                  <a:lnTo>
                    <a:pt x="87" y="879"/>
                  </a:lnTo>
                  <a:lnTo>
                    <a:pt x="87" y="879"/>
                  </a:lnTo>
                  <a:lnTo>
                    <a:pt x="77" y="878"/>
                  </a:lnTo>
                  <a:lnTo>
                    <a:pt x="66" y="877"/>
                  </a:lnTo>
                  <a:lnTo>
                    <a:pt x="56" y="875"/>
                  </a:lnTo>
                  <a:lnTo>
                    <a:pt x="47" y="872"/>
                  </a:lnTo>
                  <a:lnTo>
                    <a:pt x="47" y="872"/>
                  </a:lnTo>
                  <a:lnTo>
                    <a:pt x="38" y="867"/>
                  </a:lnTo>
                  <a:lnTo>
                    <a:pt x="31" y="862"/>
                  </a:lnTo>
                  <a:lnTo>
                    <a:pt x="25" y="856"/>
                  </a:lnTo>
                  <a:lnTo>
                    <a:pt x="20" y="851"/>
                  </a:lnTo>
                  <a:lnTo>
                    <a:pt x="14" y="845"/>
                  </a:lnTo>
                  <a:lnTo>
                    <a:pt x="11" y="839"/>
                  </a:lnTo>
                  <a:lnTo>
                    <a:pt x="8" y="832"/>
                  </a:lnTo>
                  <a:lnTo>
                    <a:pt x="5" y="825"/>
                  </a:lnTo>
                  <a:lnTo>
                    <a:pt x="2" y="811"/>
                  </a:lnTo>
                  <a:lnTo>
                    <a:pt x="0" y="795"/>
                  </a:lnTo>
                  <a:lnTo>
                    <a:pt x="0" y="778"/>
                  </a:lnTo>
                  <a:lnTo>
                    <a:pt x="0" y="760"/>
                  </a:lnTo>
                  <a:lnTo>
                    <a:pt x="0" y="758"/>
                  </a:lnTo>
                  <a:lnTo>
                    <a:pt x="0" y="758"/>
                  </a:lnTo>
                  <a:lnTo>
                    <a:pt x="0" y="732"/>
                  </a:lnTo>
                  <a:lnTo>
                    <a:pt x="1" y="706"/>
                  </a:lnTo>
                  <a:lnTo>
                    <a:pt x="4" y="655"/>
                  </a:lnTo>
                  <a:lnTo>
                    <a:pt x="4" y="655"/>
                  </a:lnTo>
                  <a:lnTo>
                    <a:pt x="7" y="604"/>
                  </a:lnTo>
                  <a:lnTo>
                    <a:pt x="9" y="579"/>
                  </a:lnTo>
                  <a:lnTo>
                    <a:pt x="9" y="553"/>
                  </a:lnTo>
                  <a:lnTo>
                    <a:pt x="9" y="299"/>
                  </a:lnTo>
                  <a:lnTo>
                    <a:pt x="9" y="299"/>
                  </a:lnTo>
                  <a:lnTo>
                    <a:pt x="8" y="270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6" y="191"/>
                  </a:lnTo>
                  <a:lnTo>
                    <a:pt x="6" y="167"/>
                  </a:lnTo>
                  <a:lnTo>
                    <a:pt x="6" y="143"/>
                  </a:lnTo>
                  <a:lnTo>
                    <a:pt x="8" y="120"/>
                  </a:lnTo>
                  <a:lnTo>
                    <a:pt x="10" y="98"/>
                  </a:lnTo>
                  <a:lnTo>
                    <a:pt x="14" y="76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3" y="47"/>
                  </a:lnTo>
                  <a:lnTo>
                    <a:pt x="26" y="41"/>
                  </a:lnTo>
                  <a:lnTo>
                    <a:pt x="30" y="34"/>
                  </a:lnTo>
                  <a:lnTo>
                    <a:pt x="34" y="29"/>
                  </a:lnTo>
                  <a:lnTo>
                    <a:pt x="38" y="25"/>
                  </a:lnTo>
                  <a:lnTo>
                    <a:pt x="42" y="21"/>
                  </a:lnTo>
                  <a:lnTo>
                    <a:pt x="48" y="17"/>
                  </a:lnTo>
                  <a:lnTo>
                    <a:pt x="53" y="14"/>
                  </a:lnTo>
                  <a:lnTo>
                    <a:pt x="65" y="10"/>
                  </a:lnTo>
                  <a:lnTo>
                    <a:pt x="78" y="6"/>
                  </a:lnTo>
                  <a:lnTo>
                    <a:pt x="93" y="5"/>
                  </a:lnTo>
                  <a:lnTo>
                    <a:pt x="109" y="4"/>
                  </a:lnTo>
                  <a:lnTo>
                    <a:pt x="109" y="4"/>
                  </a:lnTo>
                  <a:lnTo>
                    <a:pt x="122" y="5"/>
                  </a:lnTo>
                  <a:lnTo>
                    <a:pt x="124" y="5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31" y="1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93" y="1"/>
                  </a:lnTo>
                  <a:lnTo>
                    <a:pt x="249" y="2"/>
                  </a:lnTo>
                  <a:lnTo>
                    <a:pt x="361" y="5"/>
                  </a:lnTo>
                  <a:lnTo>
                    <a:pt x="361" y="5"/>
                  </a:lnTo>
                  <a:lnTo>
                    <a:pt x="473" y="8"/>
                  </a:lnTo>
                  <a:lnTo>
                    <a:pt x="529" y="10"/>
                  </a:lnTo>
                  <a:lnTo>
                    <a:pt x="586" y="11"/>
                  </a:lnTo>
                  <a:lnTo>
                    <a:pt x="586" y="11"/>
                  </a:lnTo>
                  <a:lnTo>
                    <a:pt x="607" y="10"/>
                  </a:lnTo>
                  <a:lnTo>
                    <a:pt x="607" y="10"/>
                  </a:lnTo>
                  <a:lnTo>
                    <a:pt x="634" y="8"/>
                  </a:lnTo>
                  <a:lnTo>
                    <a:pt x="634" y="8"/>
                  </a:lnTo>
                  <a:lnTo>
                    <a:pt x="650" y="10"/>
                  </a:lnTo>
                  <a:lnTo>
                    <a:pt x="665" y="11"/>
                  </a:lnTo>
                  <a:lnTo>
                    <a:pt x="674" y="13"/>
                  </a:lnTo>
                  <a:lnTo>
                    <a:pt x="681" y="14"/>
                  </a:lnTo>
                  <a:lnTo>
                    <a:pt x="688" y="17"/>
                  </a:lnTo>
                  <a:lnTo>
                    <a:pt x="695" y="20"/>
                  </a:lnTo>
                  <a:lnTo>
                    <a:pt x="695" y="20"/>
                  </a:lnTo>
                  <a:lnTo>
                    <a:pt x="704" y="24"/>
                  </a:lnTo>
                  <a:lnTo>
                    <a:pt x="712" y="28"/>
                  </a:lnTo>
                  <a:lnTo>
                    <a:pt x="712" y="28"/>
                  </a:lnTo>
                  <a:lnTo>
                    <a:pt x="722" y="33"/>
                  </a:lnTo>
                  <a:lnTo>
                    <a:pt x="732" y="39"/>
                  </a:lnTo>
                  <a:lnTo>
                    <a:pt x="736" y="42"/>
                  </a:lnTo>
                  <a:lnTo>
                    <a:pt x="739" y="45"/>
                  </a:lnTo>
                  <a:lnTo>
                    <a:pt x="742" y="48"/>
                  </a:lnTo>
                  <a:lnTo>
                    <a:pt x="744" y="53"/>
                  </a:lnTo>
                  <a:lnTo>
                    <a:pt x="744" y="53"/>
                  </a:lnTo>
                  <a:lnTo>
                    <a:pt x="752" y="74"/>
                  </a:lnTo>
                  <a:lnTo>
                    <a:pt x="759" y="92"/>
                  </a:lnTo>
                  <a:lnTo>
                    <a:pt x="761" y="102"/>
                  </a:lnTo>
                  <a:lnTo>
                    <a:pt x="763" y="112"/>
                  </a:lnTo>
                  <a:lnTo>
                    <a:pt x="764" y="123"/>
                  </a:lnTo>
                  <a:lnTo>
                    <a:pt x="764" y="134"/>
                  </a:lnTo>
                  <a:lnTo>
                    <a:pt x="764" y="134"/>
                  </a:lnTo>
                  <a:lnTo>
                    <a:pt x="764" y="150"/>
                  </a:lnTo>
                  <a:lnTo>
                    <a:pt x="766" y="166"/>
                  </a:lnTo>
                  <a:lnTo>
                    <a:pt x="770" y="198"/>
                  </a:lnTo>
                  <a:lnTo>
                    <a:pt x="770" y="198"/>
                  </a:lnTo>
                  <a:lnTo>
                    <a:pt x="773" y="219"/>
                  </a:lnTo>
                  <a:lnTo>
                    <a:pt x="773" y="219"/>
                  </a:lnTo>
                  <a:lnTo>
                    <a:pt x="775" y="241"/>
                  </a:lnTo>
                  <a:lnTo>
                    <a:pt x="775" y="262"/>
                  </a:lnTo>
                  <a:lnTo>
                    <a:pt x="774" y="306"/>
                  </a:lnTo>
                  <a:lnTo>
                    <a:pt x="774" y="306"/>
                  </a:lnTo>
                  <a:lnTo>
                    <a:pt x="773" y="348"/>
                  </a:lnTo>
                  <a:lnTo>
                    <a:pt x="773" y="460"/>
                  </a:lnTo>
                  <a:lnTo>
                    <a:pt x="773" y="460"/>
                  </a:lnTo>
                  <a:lnTo>
                    <a:pt x="774" y="472"/>
                  </a:lnTo>
                  <a:lnTo>
                    <a:pt x="775" y="484"/>
                  </a:lnTo>
                  <a:lnTo>
                    <a:pt x="775" y="484"/>
                  </a:lnTo>
                  <a:lnTo>
                    <a:pt x="777" y="497"/>
                  </a:lnTo>
                  <a:lnTo>
                    <a:pt x="778" y="508"/>
                  </a:lnTo>
                  <a:lnTo>
                    <a:pt x="778" y="508"/>
                  </a:lnTo>
                  <a:lnTo>
                    <a:pt x="777" y="519"/>
                  </a:lnTo>
                  <a:lnTo>
                    <a:pt x="777" y="519"/>
                  </a:lnTo>
                  <a:lnTo>
                    <a:pt x="776" y="534"/>
                  </a:lnTo>
                  <a:lnTo>
                    <a:pt x="776" y="550"/>
                  </a:lnTo>
                  <a:lnTo>
                    <a:pt x="778" y="564"/>
                  </a:lnTo>
                  <a:lnTo>
                    <a:pt x="781" y="581"/>
                  </a:lnTo>
                  <a:lnTo>
                    <a:pt x="781" y="581"/>
                  </a:lnTo>
                  <a:lnTo>
                    <a:pt x="786" y="598"/>
                  </a:lnTo>
                  <a:lnTo>
                    <a:pt x="790" y="618"/>
                  </a:lnTo>
                  <a:lnTo>
                    <a:pt x="793" y="641"/>
                  </a:lnTo>
                  <a:lnTo>
                    <a:pt x="796" y="667"/>
                  </a:lnTo>
                  <a:lnTo>
                    <a:pt x="796" y="667"/>
                  </a:lnTo>
                  <a:lnTo>
                    <a:pt x="797" y="684"/>
                  </a:lnTo>
                  <a:lnTo>
                    <a:pt x="797" y="703"/>
                  </a:lnTo>
                  <a:lnTo>
                    <a:pt x="797" y="739"/>
                  </a:lnTo>
                  <a:lnTo>
                    <a:pt x="797" y="739"/>
                  </a:lnTo>
                  <a:lnTo>
                    <a:pt x="797" y="766"/>
                  </a:lnTo>
                  <a:lnTo>
                    <a:pt x="797" y="766"/>
                  </a:lnTo>
                  <a:lnTo>
                    <a:pt x="798" y="782"/>
                  </a:lnTo>
                  <a:lnTo>
                    <a:pt x="800" y="796"/>
                  </a:lnTo>
                  <a:lnTo>
                    <a:pt x="800" y="796"/>
                  </a:lnTo>
                  <a:lnTo>
                    <a:pt x="802" y="808"/>
                  </a:lnTo>
                  <a:lnTo>
                    <a:pt x="803" y="819"/>
                  </a:lnTo>
                  <a:lnTo>
                    <a:pt x="803" y="830"/>
                  </a:lnTo>
                  <a:lnTo>
                    <a:pt x="801" y="842"/>
                  </a:lnTo>
                  <a:lnTo>
                    <a:pt x="801" y="842"/>
                  </a:lnTo>
                  <a:lnTo>
                    <a:pt x="799" y="848"/>
                  </a:lnTo>
                  <a:lnTo>
                    <a:pt x="796" y="854"/>
                  </a:lnTo>
                  <a:lnTo>
                    <a:pt x="793" y="859"/>
                  </a:lnTo>
                  <a:lnTo>
                    <a:pt x="788" y="865"/>
                  </a:lnTo>
                  <a:lnTo>
                    <a:pt x="778" y="875"/>
                  </a:lnTo>
                  <a:lnTo>
                    <a:pt x="766" y="883"/>
                  </a:lnTo>
                  <a:lnTo>
                    <a:pt x="752" y="891"/>
                  </a:lnTo>
                  <a:lnTo>
                    <a:pt x="738" y="896"/>
                  </a:lnTo>
                  <a:lnTo>
                    <a:pt x="723" y="901"/>
                  </a:lnTo>
                  <a:lnTo>
                    <a:pt x="709" y="904"/>
                  </a:lnTo>
                  <a:lnTo>
                    <a:pt x="708" y="904"/>
                  </a:lnTo>
                  <a:lnTo>
                    <a:pt x="708" y="905"/>
                  </a:lnTo>
                  <a:lnTo>
                    <a:pt x="708" y="905"/>
                  </a:lnTo>
                  <a:lnTo>
                    <a:pt x="703" y="907"/>
                  </a:lnTo>
                  <a:lnTo>
                    <a:pt x="699" y="907"/>
                  </a:lnTo>
                  <a:lnTo>
                    <a:pt x="699" y="907"/>
                  </a:lnTo>
                  <a:lnTo>
                    <a:pt x="656" y="908"/>
                  </a:lnTo>
                  <a:lnTo>
                    <a:pt x="656" y="908"/>
                  </a:lnTo>
                  <a:lnTo>
                    <a:pt x="614" y="908"/>
                  </a:lnTo>
                  <a:lnTo>
                    <a:pt x="614" y="908"/>
                  </a:lnTo>
                  <a:close/>
                  <a:moveTo>
                    <a:pt x="306" y="851"/>
                  </a:moveTo>
                  <a:lnTo>
                    <a:pt x="306" y="851"/>
                  </a:lnTo>
                  <a:lnTo>
                    <a:pt x="322" y="852"/>
                  </a:lnTo>
                  <a:lnTo>
                    <a:pt x="336" y="853"/>
                  </a:lnTo>
                  <a:lnTo>
                    <a:pt x="336" y="853"/>
                  </a:lnTo>
                  <a:lnTo>
                    <a:pt x="375" y="857"/>
                  </a:lnTo>
                  <a:lnTo>
                    <a:pt x="416" y="860"/>
                  </a:lnTo>
                  <a:lnTo>
                    <a:pt x="457" y="864"/>
                  </a:lnTo>
                  <a:lnTo>
                    <a:pt x="500" y="867"/>
                  </a:lnTo>
                  <a:lnTo>
                    <a:pt x="589" y="870"/>
                  </a:lnTo>
                  <a:lnTo>
                    <a:pt x="685" y="871"/>
                  </a:lnTo>
                  <a:lnTo>
                    <a:pt x="685" y="871"/>
                  </a:lnTo>
                  <a:lnTo>
                    <a:pt x="694" y="871"/>
                  </a:lnTo>
                  <a:lnTo>
                    <a:pt x="704" y="869"/>
                  </a:lnTo>
                  <a:lnTo>
                    <a:pt x="714" y="867"/>
                  </a:lnTo>
                  <a:lnTo>
                    <a:pt x="723" y="863"/>
                  </a:lnTo>
                  <a:lnTo>
                    <a:pt x="733" y="858"/>
                  </a:lnTo>
                  <a:lnTo>
                    <a:pt x="742" y="853"/>
                  </a:lnTo>
                  <a:lnTo>
                    <a:pt x="749" y="847"/>
                  </a:lnTo>
                  <a:lnTo>
                    <a:pt x="757" y="840"/>
                  </a:lnTo>
                  <a:lnTo>
                    <a:pt x="757" y="840"/>
                  </a:lnTo>
                  <a:lnTo>
                    <a:pt x="760" y="835"/>
                  </a:lnTo>
                  <a:lnTo>
                    <a:pt x="762" y="829"/>
                  </a:lnTo>
                  <a:lnTo>
                    <a:pt x="764" y="824"/>
                  </a:lnTo>
                  <a:lnTo>
                    <a:pt x="765" y="819"/>
                  </a:lnTo>
                  <a:lnTo>
                    <a:pt x="766" y="813"/>
                  </a:lnTo>
                  <a:lnTo>
                    <a:pt x="766" y="807"/>
                  </a:lnTo>
                  <a:lnTo>
                    <a:pt x="764" y="794"/>
                  </a:lnTo>
                  <a:lnTo>
                    <a:pt x="764" y="794"/>
                  </a:lnTo>
                  <a:lnTo>
                    <a:pt x="762" y="783"/>
                  </a:lnTo>
                  <a:lnTo>
                    <a:pt x="761" y="770"/>
                  </a:lnTo>
                  <a:lnTo>
                    <a:pt x="761" y="746"/>
                  </a:lnTo>
                  <a:lnTo>
                    <a:pt x="761" y="746"/>
                  </a:lnTo>
                  <a:lnTo>
                    <a:pt x="761" y="733"/>
                  </a:lnTo>
                  <a:lnTo>
                    <a:pt x="761" y="733"/>
                  </a:lnTo>
                  <a:lnTo>
                    <a:pt x="760" y="703"/>
                  </a:lnTo>
                  <a:lnTo>
                    <a:pt x="758" y="674"/>
                  </a:lnTo>
                  <a:lnTo>
                    <a:pt x="753" y="645"/>
                  </a:lnTo>
                  <a:lnTo>
                    <a:pt x="748" y="616"/>
                  </a:lnTo>
                  <a:lnTo>
                    <a:pt x="748" y="616"/>
                  </a:lnTo>
                  <a:lnTo>
                    <a:pt x="742" y="570"/>
                  </a:lnTo>
                  <a:lnTo>
                    <a:pt x="742" y="570"/>
                  </a:lnTo>
                  <a:lnTo>
                    <a:pt x="741" y="558"/>
                  </a:lnTo>
                  <a:lnTo>
                    <a:pt x="740" y="546"/>
                  </a:lnTo>
                  <a:lnTo>
                    <a:pt x="740" y="524"/>
                  </a:lnTo>
                  <a:lnTo>
                    <a:pt x="740" y="524"/>
                  </a:lnTo>
                  <a:lnTo>
                    <a:pt x="739" y="504"/>
                  </a:lnTo>
                  <a:lnTo>
                    <a:pt x="738" y="483"/>
                  </a:lnTo>
                  <a:lnTo>
                    <a:pt x="738" y="483"/>
                  </a:lnTo>
                  <a:lnTo>
                    <a:pt x="737" y="468"/>
                  </a:lnTo>
                  <a:lnTo>
                    <a:pt x="737" y="453"/>
                  </a:lnTo>
                  <a:lnTo>
                    <a:pt x="737" y="423"/>
                  </a:lnTo>
                  <a:lnTo>
                    <a:pt x="737" y="423"/>
                  </a:lnTo>
                  <a:lnTo>
                    <a:pt x="737" y="401"/>
                  </a:lnTo>
                  <a:lnTo>
                    <a:pt x="737" y="401"/>
                  </a:lnTo>
                  <a:lnTo>
                    <a:pt x="738" y="355"/>
                  </a:lnTo>
                  <a:lnTo>
                    <a:pt x="738" y="355"/>
                  </a:lnTo>
                  <a:lnTo>
                    <a:pt x="738" y="317"/>
                  </a:lnTo>
                  <a:lnTo>
                    <a:pt x="738" y="279"/>
                  </a:lnTo>
                  <a:lnTo>
                    <a:pt x="736" y="242"/>
                  </a:lnTo>
                  <a:lnTo>
                    <a:pt x="734" y="204"/>
                  </a:lnTo>
                  <a:lnTo>
                    <a:pt x="734" y="204"/>
                  </a:lnTo>
                  <a:lnTo>
                    <a:pt x="733" y="191"/>
                  </a:lnTo>
                  <a:lnTo>
                    <a:pt x="733" y="174"/>
                  </a:lnTo>
                  <a:lnTo>
                    <a:pt x="733" y="174"/>
                  </a:lnTo>
                  <a:lnTo>
                    <a:pt x="732" y="141"/>
                  </a:lnTo>
                  <a:lnTo>
                    <a:pt x="731" y="125"/>
                  </a:lnTo>
                  <a:lnTo>
                    <a:pt x="728" y="109"/>
                  </a:lnTo>
                  <a:lnTo>
                    <a:pt x="723" y="95"/>
                  </a:lnTo>
                  <a:lnTo>
                    <a:pt x="720" y="87"/>
                  </a:lnTo>
                  <a:lnTo>
                    <a:pt x="717" y="81"/>
                  </a:lnTo>
                  <a:lnTo>
                    <a:pt x="713" y="76"/>
                  </a:lnTo>
                  <a:lnTo>
                    <a:pt x="709" y="71"/>
                  </a:lnTo>
                  <a:lnTo>
                    <a:pt x="704" y="67"/>
                  </a:lnTo>
                  <a:lnTo>
                    <a:pt x="699" y="62"/>
                  </a:lnTo>
                  <a:lnTo>
                    <a:pt x="699" y="62"/>
                  </a:lnTo>
                  <a:lnTo>
                    <a:pt x="684" y="56"/>
                  </a:lnTo>
                  <a:lnTo>
                    <a:pt x="670" y="52"/>
                  </a:lnTo>
                  <a:lnTo>
                    <a:pt x="655" y="49"/>
                  </a:lnTo>
                  <a:lnTo>
                    <a:pt x="639" y="46"/>
                  </a:lnTo>
                  <a:lnTo>
                    <a:pt x="625" y="45"/>
                  </a:lnTo>
                  <a:lnTo>
                    <a:pt x="611" y="44"/>
                  </a:lnTo>
                  <a:lnTo>
                    <a:pt x="586" y="43"/>
                  </a:lnTo>
                  <a:lnTo>
                    <a:pt x="586" y="43"/>
                  </a:lnTo>
                  <a:lnTo>
                    <a:pt x="556" y="44"/>
                  </a:lnTo>
                  <a:lnTo>
                    <a:pt x="526" y="45"/>
                  </a:lnTo>
                  <a:lnTo>
                    <a:pt x="526" y="45"/>
                  </a:lnTo>
                  <a:lnTo>
                    <a:pt x="500" y="46"/>
                  </a:lnTo>
                  <a:lnTo>
                    <a:pt x="475" y="47"/>
                  </a:lnTo>
                  <a:lnTo>
                    <a:pt x="475" y="47"/>
                  </a:lnTo>
                  <a:lnTo>
                    <a:pt x="432" y="46"/>
                  </a:lnTo>
                  <a:lnTo>
                    <a:pt x="390" y="45"/>
                  </a:lnTo>
                  <a:lnTo>
                    <a:pt x="306" y="42"/>
                  </a:lnTo>
                  <a:lnTo>
                    <a:pt x="306" y="42"/>
                  </a:lnTo>
                  <a:lnTo>
                    <a:pt x="236" y="39"/>
                  </a:lnTo>
                  <a:lnTo>
                    <a:pt x="165" y="38"/>
                  </a:lnTo>
                  <a:lnTo>
                    <a:pt x="164" y="38"/>
                  </a:lnTo>
                  <a:lnTo>
                    <a:pt x="162" y="39"/>
                  </a:lnTo>
                  <a:lnTo>
                    <a:pt x="162" y="39"/>
                  </a:lnTo>
                  <a:lnTo>
                    <a:pt x="156" y="41"/>
                  </a:lnTo>
                  <a:lnTo>
                    <a:pt x="151" y="42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24" y="42"/>
                  </a:lnTo>
                  <a:lnTo>
                    <a:pt x="112" y="43"/>
                  </a:lnTo>
                  <a:lnTo>
                    <a:pt x="98" y="45"/>
                  </a:lnTo>
                  <a:lnTo>
                    <a:pt x="85" y="48"/>
                  </a:lnTo>
                  <a:lnTo>
                    <a:pt x="79" y="51"/>
                  </a:lnTo>
                  <a:lnTo>
                    <a:pt x="74" y="54"/>
                  </a:lnTo>
                  <a:lnTo>
                    <a:pt x="68" y="58"/>
                  </a:lnTo>
                  <a:lnTo>
                    <a:pt x="63" y="63"/>
                  </a:lnTo>
                  <a:lnTo>
                    <a:pt x="59" y="70"/>
                  </a:lnTo>
                  <a:lnTo>
                    <a:pt x="56" y="77"/>
                  </a:lnTo>
                  <a:lnTo>
                    <a:pt x="53" y="85"/>
                  </a:lnTo>
                  <a:lnTo>
                    <a:pt x="51" y="95"/>
                  </a:lnTo>
                  <a:lnTo>
                    <a:pt x="51" y="95"/>
                  </a:lnTo>
                  <a:lnTo>
                    <a:pt x="48" y="119"/>
                  </a:lnTo>
                  <a:lnTo>
                    <a:pt x="46" y="143"/>
                  </a:lnTo>
                  <a:lnTo>
                    <a:pt x="46" y="168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425"/>
                  </a:lnTo>
                  <a:lnTo>
                    <a:pt x="46" y="425"/>
                  </a:lnTo>
                  <a:lnTo>
                    <a:pt x="45" y="470"/>
                  </a:lnTo>
                  <a:lnTo>
                    <a:pt x="44" y="513"/>
                  </a:lnTo>
                  <a:lnTo>
                    <a:pt x="40" y="600"/>
                  </a:lnTo>
                  <a:lnTo>
                    <a:pt x="40" y="600"/>
                  </a:lnTo>
                  <a:lnTo>
                    <a:pt x="37" y="686"/>
                  </a:lnTo>
                  <a:lnTo>
                    <a:pt x="36" y="731"/>
                  </a:lnTo>
                  <a:lnTo>
                    <a:pt x="36" y="774"/>
                  </a:lnTo>
                  <a:lnTo>
                    <a:pt x="36" y="774"/>
                  </a:lnTo>
                  <a:lnTo>
                    <a:pt x="36" y="785"/>
                  </a:lnTo>
                  <a:lnTo>
                    <a:pt x="36" y="796"/>
                  </a:lnTo>
                  <a:lnTo>
                    <a:pt x="38" y="808"/>
                  </a:lnTo>
                  <a:lnTo>
                    <a:pt x="41" y="819"/>
                  </a:lnTo>
                  <a:lnTo>
                    <a:pt x="44" y="823"/>
                  </a:lnTo>
                  <a:lnTo>
                    <a:pt x="47" y="828"/>
                  </a:lnTo>
                  <a:lnTo>
                    <a:pt x="51" y="832"/>
                  </a:lnTo>
                  <a:lnTo>
                    <a:pt x="55" y="836"/>
                  </a:lnTo>
                  <a:lnTo>
                    <a:pt x="60" y="839"/>
                  </a:lnTo>
                  <a:lnTo>
                    <a:pt x="66" y="841"/>
                  </a:lnTo>
                  <a:lnTo>
                    <a:pt x="74" y="842"/>
                  </a:lnTo>
                  <a:lnTo>
                    <a:pt x="81" y="843"/>
                  </a:lnTo>
                  <a:lnTo>
                    <a:pt x="81" y="843"/>
                  </a:lnTo>
                  <a:lnTo>
                    <a:pt x="102" y="844"/>
                  </a:lnTo>
                  <a:lnTo>
                    <a:pt x="122" y="845"/>
                  </a:lnTo>
                  <a:lnTo>
                    <a:pt x="122" y="845"/>
                  </a:lnTo>
                  <a:lnTo>
                    <a:pt x="144" y="847"/>
                  </a:lnTo>
                  <a:lnTo>
                    <a:pt x="167" y="847"/>
                  </a:lnTo>
                  <a:lnTo>
                    <a:pt x="167" y="847"/>
                  </a:lnTo>
                  <a:lnTo>
                    <a:pt x="190" y="848"/>
                  </a:lnTo>
                  <a:lnTo>
                    <a:pt x="211" y="850"/>
                  </a:lnTo>
                  <a:lnTo>
                    <a:pt x="211" y="850"/>
                  </a:lnTo>
                  <a:lnTo>
                    <a:pt x="234" y="851"/>
                  </a:lnTo>
                  <a:lnTo>
                    <a:pt x="258" y="852"/>
                  </a:lnTo>
                  <a:lnTo>
                    <a:pt x="258" y="852"/>
                  </a:lnTo>
                  <a:lnTo>
                    <a:pt x="282" y="852"/>
                  </a:lnTo>
                  <a:lnTo>
                    <a:pt x="282" y="852"/>
                  </a:lnTo>
                  <a:lnTo>
                    <a:pt x="306" y="851"/>
                  </a:lnTo>
                  <a:lnTo>
                    <a:pt x="306" y="8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8" name="Freeform 625"/>
            <p:cNvSpPr>
              <a:spLocks noEditPoints="1"/>
            </p:cNvSpPr>
            <p:nvPr/>
          </p:nvSpPr>
          <p:spPr bwMode="auto">
            <a:xfrm>
              <a:off x="6481763" y="4614863"/>
              <a:ext cx="82550" cy="74613"/>
            </a:xfrm>
            <a:custGeom>
              <a:avLst/>
              <a:gdLst/>
              <a:ahLst/>
              <a:cxnLst>
                <a:cxn ang="0">
                  <a:pos x="61" y="141"/>
                </a:cxn>
                <a:cxn ang="0">
                  <a:pos x="56" y="141"/>
                </a:cxn>
                <a:cxn ang="0">
                  <a:pos x="35" y="135"/>
                </a:cxn>
                <a:cxn ang="0">
                  <a:pos x="20" y="126"/>
                </a:cxn>
                <a:cxn ang="0">
                  <a:pos x="15" y="122"/>
                </a:cxn>
                <a:cxn ang="0">
                  <a:pos x="6" y="109"/>
                </a:cxn>
                <a:cxn ang="0">
                  <a:pos x="2" y="94"/>
                </a:cxn>
                <a:cxn ang="0">
                  <a:pos x="0" y="79"/>
                </a:cxn>
                <a:cxn ang="0">
                  <a:pos x="0" y="61"/>
                </a:cxn>
                <a:cxn ang="0">
                  <a:pos x="2" y="46"/>
                </a:cxn>
                <a:cxn ang="0">
                  <a:pos x="6" y="35"/>
                </a:cxn>
                <a:cxn ang="0">
                  <a:pos x="12" y="26"/>
                </a:cxn>
                <a:cxn ang="0">
                  <a:pos x="22" y="19"/>
                </a:cxn>
                <a:cxn ang="0">
                  <a:pos x="37" y="10"/>
                </a:cxn>
                <a:cxn ang="0">
                  <a:pos x="65" y="1"/>
                </a:cxn>
                <a:cxn ang="0">
                  <a:pos x="77" y="0"/>
                </a:cxn>
                <a:cxn ang="0">
                  <a:pos x="83" y="0"/>
                </a:cxn>
                <a:cxn ang="0">
                  <a:pos x="100" y="4"/>
                </a:cxn>
                <a:cxn ang="0">
                  <a:pos x="116" y="12"/>
                </a:cxn>
                <a:cxn ang="0">
                  <a:pos x="130" y="23"/>
                </a:cxn>
                <a:cxn ang="0">
                  <a:pos x="143" y="37"/>
                </a:cxn>
                <a:cxn ang="0">
                  <a:pos x="147" y="43"/>
                </a:cxn>
                <a:cxn ang="0">
                  <a:pos x="152" y="57"/>
                </a:cxn>
                <a:cxn ang="0">
                  <a:pos x="155" y="70"/>
                </a:cxn>
                <a:cxn ang="0">
                  <a:pos x="155" y="85"/>
                </a:cxn>
                <a:cxn ang="0">
                  <a:pos x="154" y="92"/>
                </a:cxn>
                <a:cxn ang="0">
                  <a:pos x="149" y="106"/>
                </a:cxn>
                <a:cxn ang="0">
                  <a:pos x="142" y="117"/>
                </a:cxn>
                <a:cxn ang="0">
                  <a:pos x="134" y="125"/>
                </a:cxn>
                <a:cxn ang="0">
                  <a:pos x="123" y="131"/>
                </a:cxn>
                <a:cxn ang="0">
                  <a:pos x="97" y="140"/>
                </a:cxn>
                <a:cxn ang="0">
                  <a:pos x="66" y="141"/>
                </a:cxn>
                <a:cxn ang="0">
                  <a:pos x="61" y="101"/>
                </a:cxn>
                <a:cxn ang="0">
                  <a:pos x="67" y="102"/>
                </a:cxn>
                <a:cxn ang="0">
                  <a:pos x="73" y="106"/>
                </a:cxn>
                <a:cxn ang="0">
                  <a:pos x="75" y="106"/>
                </a:cxn>
                <a:cxn ang="0">
                  <a:pos x="83" y="106"/>
                </a:cxn>
                <a:cxn ang="0">
                  <a:pos x="96" y="106"/>
                </a:cxn>
                <a:cxn ang="0">
                  <a:pos x="107" y="101"/>
                </a:cxn>
                <a:cxn ang="0">
                  <a:pos x="115" y="94"/>
                </a:cxn>
                <a:cxn ang="0">
                  <a:pos x="117" y="88"/>
                </a:cxn>
                <a:cxn ang="0">
                  <a:pos x="118" y="79"/>
                </a:cxn>
                <a:cxn ang="0">
                  <a:pos x="114" y="58"/>
                </a:cxn>
                <a:cxn ang="0">
                  <a:pos x="108" y="50"/>
                </a:cxn>
                <a:cxn ang="0">
                  <a:pos x="96" y="39"/>
                </a:cxn>
                <a:cxn ang="0">
                  <a:pos x="84" y="36"/>
                </a:cxn>
                <a:cxn ang="0">
                  <a:pos x="73" y="37"/>
                </a:cxn>
                <a:cxn ang="0">
                  <a:pos x="54" y="42"/>
                </a:cxn>
                <a:cxn ang="0">
                  <a:pos x="45" y="46"/>
                </a:cxn>
                <a:cxn ang="0">
                  <a:pos x="37" y="54"/>
                </a:cxn>
                <a:cxn ang="0">
                  <a:pos x="36" y="63"/>
                </a:cxn>
                <a:cxn ang="0">
                  <a:pos x="36" y="68"/>
                </a:cxn>
                <a:cxn ang="0">
                  <a:pos x="36" y="79"/>
                </a:cxn>
                <a:cxn ang="0">
                  <a:pos x="40" y="92"/>
                </a:cxn>
                <a:cxn ang="0">
                  <a:pos x="45" y="99"/>
                </a:cxn>
                <a:cxn ang="0">
                  <a:pos x="53" y="102"/>
                </a:cxn>
                <a:cxn ang="0">
                  <a:pos x="55" y="102"/>
                </a:cxn>
                <a:cxn ang="0">
                  <a:pos x="61" y="101"/>
                </a:cxn>
              </a:cxnLst>
              <a:rect l="0" t="0" r="r" b="b"/>
              <a:pathLst>
                <a:path w="155" h="141">
                  <a:moveTo>
                    <a:pt x="61" y="141"/>
                  </a:moveTo>
                  <a:lnTo>
                    <a:pt x="61" y="141"/>
                  </a:lnTo>
                  <a:lnTo>
                    <a:pt x="56" y="141"/>
                  </a:lnTo>
                  <a:lnTo>
                    <a:pt x="56" y="141"/>
                  </a:lnTo>
                  <a:lnTo>
                    <a:pt x="45" y="139"/>
                  </a:lnTo>
                  <a:lnTo>
                    <a:pt x="35" y="135"/>
                  </a:lnTo>
                  <a:lnTo>
                    <a:pt x="25" y="129"/>
                  </a:lnTo>
                  <a:lnTo>
                    <a:pt x="20" y="126"/>
                  </a:lnTo>
                  <a:lnTo>
                    <a:pt x="15" y="122"/>
                  </a:lnTo>
                  <a:lnTo>
                    <a:pt x="15" y="122"/>
                  </a:lnTo>
                  <a:lnTo>
                    <a:pt x="10" y="115"/>
                  </a:lnTo>
                  <a:lnTo>
                    <a:pt x="6" y="109"/>
                  </a:lnTo>
                  <a:lnTo>
                    <a:pt x="4" y="101"/>
                  </a:lnTo>
                  <a:lnTo>
                    <a:pt x="2" y="94"/>
                  </a:lnTo>
                  <a:lnTo>
                    <a:pt x="1" y="86"/>
                  </a:lnTo>
                  <a:lnTo>
                    <a:pt x="0" y="7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2" y="46"/>
                  </a:lnTo>
                  <a:lnTo>
                    <a:pt x="3" y="40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6"/>
                  </a:lnTo>
                  <a:lnTo>
                    <a:pt x="17" y="22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37" y="10"/>
                  </a:lnTo>
                  <a:lnTo>
                    <a:pt x="52" y="4"/>
                  </a:lnTo>
                  <a:lnTo>
                    <a:pt x="65" y="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91" y="2"/>
                  </a:lnTo>
                  <a:lnTo>
                    <a:pt x="100" y="4"/>
                  </a:lnTo>
                  <a:lnTo>
                    <a:pt x="109" y="7"/>
                  </a:lnTo>
                  <a:lnTo>
                    <a:pt x="116" y="12"/>
                  </a:lnTo>
                  <a:lnTo>
                    <a:pt x="124" y="16"/>
                  </a:lnTo>
                  <a:lnTo>
                    <a:pt x="130" y="23"/>
                  </a:lnTo>
                  <a:lnTo>
                    <a:pt x="138" y="30"/>
                  </a:lnTo>
                  <a:lnTo>
                    <a:pt x="143" y="37"/>
                  </a:lnTo>
                  <a:lnTo>
                    <a:pt x="143" y="37"/>
                  </a:lnTo>
                  <a:lnTo>
                    <a:pt x="147" y="43"/>
                  </a:lnTo>
                  <a:lnTo>
                    <a:pt x="150" y="50"/>
                  </a:lnTo>
                  <a:lnTo>
                    <a:pt x="152" y="57"/>
                  </a:lnTo>
                  <a:lnTo>
                    <a:pt x="154" y="64"/>
                  </a:lnTo>
                  <a:lnTo>
                    <a:pt x="155" y="70"/>
                  </a:lnTo>
                  <a:lnTo>
                    <a:pt x="155" y="78"/>
                  </a:lnTo>
                  <a:lnTo>
                    <a:pt x="155" y="85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1" y="99"/>
                  </a:lnTo>
                  <a:lnTo>
                    <a:pt x="149" y="106"/>
                  </a:lnTo>
                  <a:lnTo>
                    <a:pt x="146" y="112"/>
                  </a:lnTo>
                  <a:lnTo>
                    <a:pt x="142" y="117"/>
                  </a:lnTo>
                  <a:lnTo>
                    <a:pt x="138" y="121"/>
                  </a:lnTo>
                  <a:lnTo>
                    <a:pt x="134" y="125"/>
                  </a:lnTo>
                  <a:lnTo>
                    <a:pt x="128" y="129"/>
                  </a:lnTo>
                  <a:lnTo>
                    <a:pt x="123" y="131"/>
                  </a:lnTo>
                  <a:lnTo>
                    <a:pt x="111" y="137"/>
                  </a:lnTo>
                  <a:lnTo>
                    <a:pt x="97" y="140"/>
                  </a:lnTo>
                  <a:lnTo>
                    <a:pt x="83" y="141"/>
                  </a:lnTo>
                  <a:lnTo>
                    <a:pt x="66" y="141"/>
                  </a:lnTo>
                  <a:lnTo>
                    <a:pt x="61" y="141"/>
                  </a:lnTo>
                  <a:close/>
                  <a:moveTo>
                    <a:pt x="61" y="101"/>
                  </a:moveTo>
                  <a:lnTo>
                    <a:pt x="61" y="101"/>
                  </a:lnTo>
                  <a:lnTo>
                    <a:pt x="67" y="102"/>
                  </a:lnTo>
                  <a:lnTo>
                    <a:pt x="72" y="105"/>
                  </a:lnTo>
                  <a:lnTo>
                    <a:pt x="73" y="106"/>
                  </a:lnTo>
                  <a:lnTo>
                    <a:pt x="75" y="106"/>
                  </a:lnTo>
                  <a:lnTo>
                    <a:pt x="75" y="106"/>
                  </a:lnTo>
                  <a:lnTo>
                    <a:pt x="83" y="106"/>
                  </a:lnTo>
                  <a:lnTo>
                    <a:pt x="83" y="106"/>
                  </a:lnTo>
                  <a:lnTo>
                    <a:pt x="91" y="106"/>
                  </a:lnTo>
                  <a:lnTo>
                    <a:pt x="96" y="106"/>
                  </a:lnTo>
                  <a:lnTo>
                    <a:pt x="101" y="103"/>
                  </a:lnTo>
                  <a:lnTo>
                    <a:pt x="107" y="101"/>
                  </a:lnTo>
                  <a:lnTo>
                    <a:pt x="111" y="98"/>
                  </a:lnTo>
                  <a:lnTo>
                    <a:pt x="115" y="94"/>
                  </a:lnTo>
                  <a:lnTo>
                    <a:pt x="117" y="88"/>
                  </a:lnTo>
                  <a:lnTo>
                    <a:pt x="117" y="88"/>
                  </a:lnTo>
                  <a:lnTo>
                    <a:pt x="118" y="84"/>
                  </a:lnTo>
                  <a:lnTo>
                    <a:pt x="118" y="79"/>
                  </a:lnTo>
                  <a:lnTo>
                    <a:pt x="117" y="68"/>
                  </a:lnTo>
                  <a:lnTo>
                    <a:pt x="114" y="58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02" y="43"/>
                  </a:lnTo>
                  <a:lnTo>
                    <a:pt x="96" y="39"/>
                  </a:lnTo>
                  <a:lnTo>
                    <a:pt x="90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73" y="37"/>
                  </a:lnTo>
                  <a:lnTo>
                    <a:pt x="63" y="39"/>
                  </a:lnTo>
                  <a:lnTo>
                    <a:pt x="54" y="42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0" y="51"/>
                  </a:lnTo>
                  <a:lnTo>
                    <a:pt x="37" y="54"/>
                  </a:lnTo>
                  <a:lnTo>
                    <a:pt x="36" y="58"/>
                  </a:lnTo>
                  <a:lnTo>
                    <a:pt x="36" y="63"/>
                  </a:lnTo>
                  <a:lnTo>
                    <a:pt x="36" y="63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79"/>
                  </a:lnTo>
                  <a:lnTo>
                    <a:pt x="38" y="88"/>
                  </a:lnTo>
                  <a:lnTo>
                    <a:pt x="40" y="92"/>
                  </a:lnTo>
                  <a:lnTo>
                    <a:pt x="42" y="96"/>
                  </a:lnTo>
                  <a:lnTo>
                    <a:pt x="45" y="99"/>
                  </a:lnTo>
                  <a:lnTo>
                    <a:pt x="51" y="101"/>
                  </a:lnTo>
                  <a:lnTo>
                    <a:pt x="53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61" y="101"/>
                  </a:lnTo>
                  <a:lnTo>
                    <a:pt x="61" y="1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9" name="Freeform 626"/>
            <p:cNvSpPr>
              <a:spLocks noEditPoints="1"/>
            </p:cNvSpPr>
            <p:nvPr/>
          </p:nvSpPr>
          <p:spPr bwMode="auto">
            <a:xfrm>
              <a:off x="6372225" y="4175125"/>
              <a:ext cx="85725" cy="77788"/>
            </a:xfrm>
            <a:custGeom>
              <a:avLst/>
              <a:gdLst/>
              <a:ahLst/>
              <a:cxnLst>
                <a:cxn ang="0">
                  <a:pos x="53" y="146"/>
                </a:cxn>
                <a:cxn ang="0">
                  <a:pos x="32" y="143"/>
                </a:cxn>
                <a:cxn ang="0">
                  <a:pos x="17" y="134"/>
                </a:cxn>
                <a:cxn ang="0">
                  <a:pos x="14" y="130"/>
                </a:cxn>
                <a:cxn ang="0">
                  <a:pos x="6" y="116"/>
                </a:cxn>
                <a:cxn ang="0">
                  <a:pos x="1" y="93"/>
                </a:cxn>
                <a:cxn ang="0">
                  <a:pos x="0" y="68"/>
                </a:cxn>
                <a:cxn ang="0">
                  <a:pos x="2" y="44"/>
                </a:cxn>
                <a:cxn ang="0">
                  <a:pos x="3" y="21"/>
                </a:cxn>
                <a:cxn ang="0">
                  <a:pos x="3" y="17"/>
                </a:cxn>
                <a:cxn ang="0">
                  <a:pos x="4" y="15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6" y="11"/>
                </a:cxn>
                <a:cxn ang="0">
                  <a:pos x="16" y="4"/>
                </a:cxn>
                <a:cxn ang="0">
                  <a:pos x="24" y="2"/>
                </a:cxn>
                <a:cxn ang="0">
                  <a:pos x="44" y="0"/>
                </a:cxn>
                <a:cxn ang="0">
                  <a:pos x="57" y="0"/>
                </a:cxn>
                <a:cxn ang="0">
                  <a:pos x="80" y="0"/>
                </a:cxn>
                <a:cxn ang="0">
                  <a:pos x="110" y="1"/>
                </a:cxn>
                <a:cxn ang="0">
                  <a:pos x="124" y="1"/>
                </a:cxn>
                <a:cxn ang="0">
                  <a:pos x="135" y="3"/>
                </a:cxn>
                <a:cxn ang="0">
                  <a:pos x="145" y="9"/>
                </a:cxn>
                <a:cxn ang="0">
                  <a:pos x="152" y="18"/>
                </a:cxn>
                <a:cxn ang="0">
                  <a:pos x="155" y="26"/>
                </a:cxn>
                <a:cxn ang="0">
                  <a:pos x="159" y="51"/>
                </a:cxn>
                <a:cxn ang="0">
                  <a:pos x="160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3" y="130"/>
                </a:cxn>
                <a:cxn ang="0">
                  <a:pos x="143" y="141"/>
                </a:cxn>
                <a:cxn ang="0">
                  <a:pos x="141" y="142"/>
                </a:cxn>
                <a:cxn ang="0">
                  <a:pos x="138" y="142"/>
                </a:cxn>
                <a:cxn ang="0">
                  <a:pos x="130" y="145"/>
                </a:cxn>
                <a:cxn ang="0">
                  <a:pos x="111" y="145"/>
                </a:cxn>
                <a:cxn ang="0">
                  <a:pos x="93" y="144"/>
                </a:cxn>
                <a:cxn ang="0">
                  <a:pos x="64" y="145"/>
                </a:cxn>
                <a:cxn ang="0">
                  <a:pos x="53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69" y="108"/>
                </a:cxn>
                <a:cxn ang="0">
                  <a:pos x="81" y="108"/>
                </a:cxn>
                <a:cxn ang="0">
                  <a:pos x="119" y="107"/>
                </a:cxn>
                <a:cxn ang="0">
                  <a:pos x="123" y="105"/>
                </a:cxn>
                <a:cxn ang="0">
                  <a:pos x="126" y="100"/>
                </a:cxn>
                <a:cxn ang="0">
                  <a:pos x="123" y="61"/>
                </a:cxn>
                <a:cxn ang="0">
                  <a:pos x="121" y="44"/>
                </a:cxn>
                <a:cxn ang="0">
                  <a:pos x="116" y="36"/>
                </a:cxn>
                <a:cxn ang="0">
                  <a:pos x="105" y="37"/>
                </a:cxn>
                <a:cxn ang="0">
                  <a:pos x="84" y="36"/>
                </a:cxn>
                <a:cxn ang="0">
                  <a:pos x="60" y="35"/>
                </a:cxn>
                <a:cxn ang="0">
                  <a:pos x="42" y="36"/>
                </a:cxn>
                <a:cxn ang="0">
                  <a:pos x="38" y="41"/>
                </a:cxn>
                <a:cxn ang="0">
                  <a:pos x="36" y="60"/>
                </a:cxn>
                <a:cxn ang="0">
                  <a:pos x="37" y="81"/>
                </a:cxn>
                <a:cxn ang="0">
                  <a:pos x="38" y="90"/>
                </a:cxn>
                <a:cxn ang="0">
                  <a:pos x="39" y="99"/>
                </a:cxn>
                <a:cxn ang="0">
                  <a:pos x="43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3" y="146"/>
                  </a:moveTo>
                  <a:lnTo>
                    <a:pt x="53" y="146"/>
                  </a:lnTo>
                  <a:lnTo>
                    <a:pt x="42" y="145"/>
                  </a:lnTo>
                  <a:lnTo>
                    <a:pt x="32" y="143"/>
                  </a:lnTo>
                  <a:lnTo>
                    <a:pt x="23" y="140"/>
                  </a:lnTo>
                  <a:lnTo>
                    <a:pt x="17" y="134"/>
                  </a:lnTo>
                  <a:lnTo>
                    <a:pt x="17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6" y="116"/>
                  </a:lnTo>
                  <a:lnTo>
                    <a:pt x="3" y="104"/>
                  </a:lnTo>
                  <a:lnTo>
                    <a:pt x="1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18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34" y="1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4" y="1"/>
                  </a:lnTo>
                  <a:lnTo>
                    <a:pt x="130" y="2"/>
                  </a:lnTo>
                  <a:lnTo>
                    <a:pt x="135" y="3"/>
                  </a:lnTo>
                  <a:lnTo>
                    <a:pt x="141" y="6"/>
                  </a:lnTo>
                  <a:lnTo>
                    <a:pt x="145" y="9"/>
                  </a:lnTo>
                  <a:lnTo>
                    <a:pt x="149" y="13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5" y="26"/>
                  </a:lnTo>
                  <a:lnTo>
                    <a:pt x="157" y="34"/>
                  </a:lnTo>
                  <a:lnTo>
                    <a:pt x="159" y="51"/>
                  </a:lnTo>
                  <a:lnTo>
                    <a:pt x="160" y="67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0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3" y="130"/>
                  </a:lnTo>
                  <a:lnTo>
                    <a:pt x="149" y="135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1" y="142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34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1" y="145"/>
                  </a:lnTo>
                  <a:lnTo>
                    <a:pt x="111" y="145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64" y="145"/>
                  </a:lnTo>
                  <a:lnTo>
                    <a:pt x="64" y="145"/>
                  </a:lnTo>
                  <a:lnTo>
                    <a:pt x="53" y="146"/>
                  </a:lnTo>
                  <a:lnTo>
                    <a:pt x="53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81" y="108"/>
                  </a:lnTo>
                  <a:lnTo>
                    <a:pt x="118" y="108"/>
                  </a:lnTo>
                  <a:lnTo>
                    <a:pt x="119" y="107"/>
                  </a:lnTo>
                  <a:lnTo>
                    <a:pt x="119" y="107"/>
                  </a:lnTo>
                  <a:lnTo>
                    <a:pt x="123" y="105"/>
                  </a:lnTo>
                  <a:lnTo>
                    <a:pt x="127" y="104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21" y="44"/>
                  </a:lnTo>
                  <a:lnTo>
                    <a:pt x="123" y="37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8" y="41"/>
                  </a:lnTo>
                  <a:lnTo>
                    <a:pt x="38" y="41"/>
                  </a:lnTo>
                  <a:lnTo>
                    <a:pt x="36" y="60"/>
                  </a:lnTo>
                  <a:lnTo>
                    <a:pt x="37" y="77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8" y="90"/>
                  </a:lnTo>
                  <a:lnTo>
                    <a:pt x="39" y="99"/>
                  </a:lnTo>
                  <a:lnTo>
                    <a:pt x="39" y="99"/>
                  </a:lnTo>
                  <a:lnTo>
                    <a:pt x="41" y="104"/>
                  </a:lnTo>
                  <a:lnTo>
                    <a:pt x="43" y="109"/>
                  </a:lnTo>
                  <a:lnTo>
                    <a:pt x="48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0" name="Freeform 627"/>
            <p:cNvSpPr>
              <a:spLocks noEditPoints="1"/>
            </p:cNvSpPr>
            <p:nvPr/>
          </p:nvSpPr>
          <p:spPr bwMode="auto">
            <a:xfrm>
              <a:off x="6477000" y="4175125"/>
              <a:ext cx="84138" cy="77788"/>
            </a:xfrm>
            <a:custGeom>
              <a:avLst/>
              <a:gdLst/>
              <a:ahLst/>
              <a:cxnLst>
                <a:cxn ang="0">
                  <a:pos x="54" y="146"/>
                </a:cxn>
                <a:cxn ang="0">
                  <a:pos x="33" y="143"/>
                </a:cxn>
                <a:cxn ang="0">
                  <a:pos x="18" y="134"/>
                </a:cxn>
                <a:cxn ang="0">
                  <a:pos x="14" y="130"/>
                </a:cxn>
                <a:cxn ang="0">
                  <a:pos x="7" y="116"/>
                </a:cxn>
                <a:cxn ang="0">
                  <a:pos x="2" y="93"/>
                </a:cxn>
                <a:cxn ang="0">
                  <a:pos x="0" y="68"/>
                </a:cxn>
                <a:cxn ang="0">
                  <a:pos x="2" y="44"/>
                </a:cxn>
                <a:cxn ang="0">
                  <a:pos x="3" y="21"/>
                </a:cxn>
                <a:cxn ang="0">
                  <a:pos x="4" y="18"/>
                </a:cxn>
                <a:cxn ang="0">
                  <a:pos x="4" y="17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7" y="11"/>
                </a:cxn>
                <a:cxn ang="0">
                  <a:pos x="16" y="4"/>
                </a:cxn>
                <a:cxn ang="0">
                  <a:pos x="25" y="2"/>
                </a:cxn>
                <a:cxn ang="0">
                  <a:pos x="45" y="0"/>
                </a:cxn>
                <a:cxn ang="0">
                  <a:pos x="57" y="0"/>
                </a:cxn>
                <a:cxn ang="0">
                  <a:pos x="81" y="0"/>
                </a:cxn>
                <a:cxn ang="0">
                  <a:pos x="110" y="1"/>
                </a:cxn>
                <a:cxn ang="0">
                  <a:pos x="125" y="1"/>
                </a:cxn>
                <a:cxn ang="0">
                  <a:pos x="136" y="3"/>
                </a:cxn>
                <a:cxn ang="0">
                  <a:pos x="146" y="9"/>
                </a:cxn>
                <a:cxn ang="0">
                  <a:pos x="153" y="18"/>
                </a:cxn>
                <a:cxn ang="0">
                  <a:pos x="155" y="26"/>
                </a:cxn>
                <a:cxn ang="0">
                  <a:pos x="160" y="51"/>
                </a:cxn>
                <a:cxn ang="0">
                  <a:pos x="161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4" y="130"/>
                </a:cxn>
                <a:cxn ang="0">
                  <a:pos x="142" y="141"/>
                </a:cxn>
                <a:cxn ang="0">
                  <a:pos x="141" y="142"/>
                </a:cxn>
                <a:cxn ang="0">
                  <a:pos x="139" y="142"/>
                </a:cxn>
                <a:cxn ang="0">
                  <a:pos x="130" y="145"/>
                </a:cxn>
                <a:cxn ang="0">
                  <a:pos x="112" y="145"/>
                </a:cxn>
                <a:cxn ang="0">
                  <a:pos x="94" y="144"/>
                </a:cxn>
                <a:cxn ang="0">
                  <a:pos x="65" y="145"/>
                </a:cxn>
                <a:cxn ang="0">
                  <a:pos x="54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70" y="108"/>
                </a:cxn>
                <a:cxn ang="0">
                  <a:pos x="81" y="108"/>
                </a:cxn>
                <a:cxn ang="0">
                  <a:pos x="120" y="107"/>
                </a:cxn>
                <a:cxn ang="0">
                  <a:pos x="124" y="105"/>
                </a:cxn>
                <a:cxn ang="0">
                  <a:pos x="127" y="100"/>
                </a:cxn>
                <a:cxn ang="0">
                  <a:pos x="124" y="61"/>
                </a:cxn>
                <a:cxn ang="0">
                  <a:pos x="122" y="44"/>
                </a:cxn>
                <a:cxn ang="0">
                  <a:pos x="116" y="36"/>
                </a:cxn>
                <a:cxn ang="0">
                  <a:pos x="106" y="37"/>
                </a:cxn>
                <a:cxn ang="0">
                  <a:pos x="84" y="36"/>
                </a:cxn>
                <a:cxn ang="0">
                  <a:pos x="61" y="35"/>
                </a:cxn>
                <a:cxn ang="0">
                  <a:pos x="43" y="36"/>
                </a:cxn>
                <a:cxn ang="0">
                  <a:pos x="38" y="42"/>
                </a:cxn>
                <a:cxn ang="0">
                  <a:pos x="37" y="60"/>
                </a:cxn>
                <a:cxn ang="0">
                  <a:pos x="38" y="81"/>
                </a:cxn>
                <a:cxn ang="0">
                  <a:pos x="39" y="90"/>
                </a:cxn>
                <a:cxn ang="0">
                  <a:pos x="40" y="99"/>
                </a:cxn>
                <a:cxn ang="0">
                  <a:pos x="44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4" y="146"/>
                  </a:moveTo>
                  <a:lnTo>
                    <a:pt x="54" y="146"/>
                  </a:lnTo>
                  <a:lnTo>
                    <a:pt x="42" y="145"/>
                  </a:lnTo>
                  <a:lnTo>
                    <a:pt x="33" y="143"/>
                  </a:lnTo>
                  <a:lnTo>
                    <a:pt x="24" y="140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7" y="116"/>
                  </a:lnTo>
                  <a:lnTo>
                    <a:pt x="4" y="104"/>
                  </a:lnTo>
                  <a:lnTo>
                    <a:pt x="2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22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5" y="2"/>
                  </a:lnTo>
                  <a:lnTo>
                    <a:pt x="35" y="1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5" y="1"/>
                  </a:lnTo>
                  <a:lnTo>
                    <a:pt x="130" y="2"/>
                  </a:lnTo>
                  <a:lnTo>
                    <a:pt x="136" y="3"/>
                  </a:lnTo>
                  <a:lnTo>
                    <a:pt x="140" y="6"/>
                  </a:lnTo>
                  <a:lnTo>
                    <a:pt x="146" y="9"/>
                  </a:lnTo>
                  <a:lnTo>
                    <a:pt x="149" y="13"/>
                  </a:lnTo>
                  <a:lnTo>
                    <a:pt x="153" y="18"/>
                  </a:lnTo>
                  <a:lnTo>
                    <a:pt x="153" y="18"/>
                  </a:lnTo>
                  <a:lnTo>
                    <a:pt x="155" y="26"/>
                  </a:lnTo>
                  <a:lnTo>
                    <a:pt x="158" y="34"/>
                  </a:lnTo>
                  <a:lnTo>
                    <a:pt x="160" y="51"/>
                  </a:lnTo>
                  <a:lnTo>
                    <a:pt x="161" y="67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1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4" y="130"/>
                  </a:lnTo>
                  <a:lnTo>
                    <a:pt x="150" y="135"/>
                  </a:lnTo>
                  <a:lnTo>
                    <a:pt x="142" y="141"/>
                  </a:lnTo>
                  <a:lnTo>
                    <a:pt x="142" y="141"/>
                  </a:lnTo>
                  <a:lnTo>
                    <a:pt x="141" y="142"/>
                  </a:lnTo>
                  <a:lnTo>
                    <a:pt x="139" y="142"/>
                  </a:lnTo>
                  <a:lnTo>
                    <a:pt x="139" y="142"/>
                  </a:lnTo>
                  <a:lnTo>
                    <a:pt x="135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2" y="145"/>
                  </a:lnTo>
                  <a:lnTo>
                    <a:pt x="112" y="145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54" y="146"/>
                  </a:lnTo>
                  <a:lnTo>
                    <a:pt x="54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81" y="108"/>
                  </a:lnTo>
                  <a:lnTo>
                    <a:pt x="119" y="108"/>
                  </a:lnTo>
                  <a:lnTo>
                    <a:pt x="120" y="107"/>
                  </a:lnTo>
                  <a:lnTo>
                    <a:pt x="120" y="107"/>
                  </a:lnTo>
                  <a:lnTo>
                    <a:pt x="124" y="105"/>
                  </a:lnTo>
                  <a:lnTo>
                    <a:pt x="128" y="104"/>
                  </a:lnTo>
                  <a:lnTo>
                    <a:pt x="127" y="100"/>
                  </a:lnTo>
                  <a:lnTo>
                    <a:pt x="127" y="100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2" y="44"/>
                  </a:lnTo>
                  <a:lnTo>
                    <a:pt x="124" y="37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61" y="35"/>
                  </a:lnTo>
                  <a:lnTo>
                    <a:pt x="61" y="35"/>
                  </a:lnTo>
                  <a:lnTo>
                    <a:pt x="43" y="36"/>
                  </a:lnTo>
                  <a:lnTo>
                    <a:pt x="39" y="36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7" y="60"/>
                  </a:lnTo>
                  <a:lnTo>
                    <a:pt x="38" y="77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90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1" y="104"/>
                  </a:lnTo>
                  <a:lnTo>
                    <a:pt x="44" y="109"/>
                  </a:lnTo>
                  <a:lnTo>
                    <a:pt x="49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1" name="Freeform 628"/>
            <p:cNvSpPr>
              <a:spLocks noEditPoints="1"/>
            </p:cNvSpPr>
            <p:nvPr/>
          </p:nvSpPr>
          <p:spPr bwMode="auto">
            <a:xfrm>
              <a:off x="6580188" y="4175125"/>
              <a:ext cx="85725" cy="77788"/>
            </a:xfrm>
            <a:custGeom>
              <a:avLst/>
              <a:gdLst/>
              <a:ahLst/>
              <a:cxnLst>
                <a:cxn ang="0">
                  <a:pos x="53" y="146"/>
                </a:cxn>
                <a:cxn ang="0">
                  <a:pos x="33" y="143"/>
                </a:cxn>
                <a:cxn ang="0">
                  <a:pos x="17" y="134"/>
                </a:cxn>
                <a:cxn ang="0">
                  <a:pos x="14" y="130"/>
                </a:cxn>
                <a:cxn ang="0">
                  <a:pos x="6" y="116"/>
                </a:cxn>
                <a:cxn ang="0">
                  <a:pos x="0" y="93"/>
                </a:cxn>
                <a:cxn ang="0">
                  <a:pos x="0" y="68"/>
                </a:cxn>
                <a:cxn ang="0">
                  <a:pos x="1" y="44"/>
                </a:cxn>
                <a:cxn ang="0">
                  <a:pos x="2" y="21"/>
                </a:cxn>
                <a:cxn ang="0">
                  <a:pos x="4" y="17"/>
                </a:cxn>
                <a:cxn ang="0">
                  <a:pos x="5" y="15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7" y="11"/>
                </a:cxn>
                <a:cxn ang="0">
                  <a:pos x="16" y="4"/>
                </a:cxn>
                <a:cxn ang="0">
                  <a:pos x="24" y="2"/>
                </a:cxn>
                <a:cxn ang="0">
                  <a:pos x="45" y="0"/>
                </a:cxn>
                <a:cxn ang="0">
                  <a:pos x="56" y="0"/>
                </a:cxn>
                <a:cxn ang="0">
                  <a:pos x="81" y="0"/>
                </a:cxn>
                <a:cxn ang="0">
                  <a:pos x="110" y="1"/>
                </a:cxn>
                <a:cxn ang="0">
                  <a:pos x="124" y="1"/>
                </a:cxn>
                <a:cxn ang="0">
                  <a:pos x="135" y="3"/>
                </a:cxn>
                <a:cxn ang="0">
                  <a:pos x="144" y="9"/>
                </a:cxn>
                <a:cxn ang="0">
                  <a:pos x="152" y="18"/>
                </a:cxn>
                <a:cxn ang="0">
                  <a:pos x="155" y="26"/>
                </a:cxn>
                <a:cxn ang="0">
                  <a:pos x="160" y="51"/>
                </a:cxn>
                <a:cxn ang="0">
                  <a:pos x="161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4" y="130"/>
                </a:cxn>
                <a:cxn ang="0">
                  <a:pos x="142" y="141"/>
                </a:cxn>
                <a:cxn ang="0">
                  <a:pos x="140" y="142"/>
                </a:cxn>
                <a:cxn ang="0">
                  <a:pos x="139" y="142"/>
                </a:cxn>
                <a:cxn ang="0">
                  <a:pos x="130" y="145"/>
                </a:cxn>
                <a:cxn ang="0">
                  <a:pos x="111" y="145"/>
                </a:cxn>
                <a:cxn ang="0">
                  <a:pos x="93" y="144"/>
                </a:cxn>
                <a:cxn ang="0">
                  <a:pos x="64" y="145"/>
                </a:cxn>
                <a:cxn ang="0">
                  <a:pos x="53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69" y="108"/>
                </a:cxn>
                <a:cxn ang="0">
                  <a:pos x="81" y="108"/>
                </a:cxn>
                <a:cxn ang="0">
                  <a:pos x="120" y="107"/>
                </a:cxn>
                <a:cxn ang="0">
                  <a:pos x="123" y="105"/>
                </a:cxn>
                <a:cxn ang="0">
                  <a:pos x="127" y="100"/>
                </a:cxn>
                <a:cxn ang="0">
                  <a:pos x="123" y="61"/>
                </a:cxn>
                <a:cxn ang="0">
                  <a:pos x="122" y="44"/>
                </a:cxn>
                <a:cxn ang="0">
                  <a:pos x="115" y="36"/>
                </a:cxn>
                <a:cxn ang="0">
                  <a:pos x="106" y="37"/>
                </a:cxn>
                <a:cxn ang="0">
                  <a:pos x="83" y="36"/>
                </a:cxn>
                <a:cxn ang="0">
                  <a:pos x="59" y="35"/>
                </a:cxn>
                <a:cxn ang="0">
                  <a:pos x="43" y="36"/>
                </a:cxn>
                <a:cxn ang="0">
                  <a:pos x="38" y="41"/>
                </a:cxn>
                <a:cxn ang="0">
                  <a:pos x="37" y="60"/>
                </a:cxn>
                <a:cxn ang="0">
                  <a:pos x="37" y="81"/>
                </a:cxn>
                <a:cxn ang="0">
                  <a:pos x="38" y="90"/>
                </a:cxn>
                <a:cxn ang="0">
                  <a:pos x="40" y="99"/>
                </a:cxn>
                <a:cxn ang="0">
                  <a:pos x="44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3" y="146"/>
                  </a:moveTo>
                  <a:lnTo>
                    <a:pt x="53" y="146"/>
                  </a:lnTo>
                  <a:lnTo>
                    <a:pt x="42" y="145"/>
                  </a:lnTo>
                  <a:lnTo>
                    <a:pt x="33" y="143"/>
                  </a:lnTo>
                  <a:lnTo>
                    <a:pt x="24" y="140"/>
                  </a:lnTo>
                  <a:lnTo>
                    <a:pt x="17" y="134"/>
                  </a:lnTo>
                  <a:lnTo>
                    <a:pt x="17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35" y="1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4" y="1"/>
                  </a:lnTo>
                  <a:lnTo>
                    <a:pt x="130" y="2"/>
                  </a:lnTo>
                  <a:lnTo>
                    <a:pt x="135" y="3"/>
                  </a:lnTo>
                  <a:lnTo>
                    <a:pt x="140" y="6"/>
                  </a:lnTo>
                  <a:lnTo>
                    <a:pt x="144" y="9"/>
                  </a:lnTo>
                  <a:lnTo>
                    <a:pt x="149" y="13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5" y="26"/>
                  </a:lnTo>
                  <a:lnTo>
                    <a:pt x="157" y="34"/>
                  </a:lnTo>
                  <a:lnTo>
                    <a:pt x="160" y="51"/>
                  </a:lnTo>
                  <a:lnTo>
                    <a:pt x="161" y="67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0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4" y="130"/>
                  </a:lnTo>
                  <a:lnTo>
                    <a:pt x="149" y="135"/>
                  </a:lnTo>
                  <a:lnTo>
                    <a:pt x="142" y="141"/>
                  </a:lnTo>
                  <a:lnTo>
                    <a:pt x="142" y="141"/>
                  </a:lnTo>
                  <a:lnTo>
                    <a:pt x="140" y="142"/>
                  </a:lnTo>
                  <a:lnTo>
                    <a:pt x="139" y="142"/>
                  </a:lnTo>
                  <a:lnTo>
                    <a:pt x="139" y="142"/>
                  </a:lnTo>
                  <a:lnTo>
                    <a:pt x="135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1" y="145"/>
                  </a:lnTo>
                  <a:lnTo>
                    <a:pt x="111" y="145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64" y="145"/>
                  </a:lnTo>
                  <a:lnTo>
                    <a:pt x="64" y="145"/>
                  </a:lnTo>
                  <a:lnTo>
                    <a:pt x="53" y="146"/>
                  </a:lnTo>
                  <a:lnTo>
                    <a:pt x="53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81" y="108"/>
                  </a:lnTo>
                  <a:lnTo>
                    <a:pt x="118" y="108"/>
                  </a:lnTo>
                  <a:lnTo>
                    <a:pt x="120" y="107"/>
                  </a:lnTo>
                  <a:lnTo>
                    <a:pt x="120" y="107"/>
                  </a:lnTo>
                  <a:lnTo>
                    <a:pt x="123" y="105"/>
                  </a:lnTo>
                  <a:lnTo>
                    <a:pt x="127" y="104"/>
                  </a:lnTo>
                  <a:lnTo>
                    <a:pt x="127" y="100"/>
                  </a:lnTo>
                  <a:lnTo>
                    <a:pt x="127" y="100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22" y="44"/>
                  </a:lnTo>
                  <a:lnTo>
                    <a:pt x="123" y="37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59" y="35"/>
                  </a:lnTo>
                  <a:lnTo>
                    <a:pt x="59" y="35"/>
                  </a:lnTo>
                  <a:lnTo>
                    <a:pt x="43" y="36"/>
                  </a:lnTo>
                  <a:lnTo>
                    <a:pt x="38" y="36"/>
                  </a:lnTo>
                  <a:lnTo>
                    <a:pt x="38" y="41"/>
                  </a:lnTo>
                  <a:lnTo>
                    <a:pt x="38" y="41"/>
                  </a:lnTo>
                  <a:lnTo>
                    <a:pt x="37" y="60"/>
                  </a:lnTo>
                  <a:lnTo>
                    <a:pt x="37" y="77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8" y="90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1" y="104"/>
                  </a:lnTo>
                  <a:lnTo>
                    <a:pt x="44" y="109"/>
                  </a:lnTo>
                  <a:lnTo>
                    <a:pt x="49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2" name="Freeform 629"/>
            <p:cNvSpPr>
              <a:spLocks noEditPoints="1"/>
            </p:cNvSpPr>
            <p:nvPr/>
          </p:nvSpPr>
          <p:spPr bwMode="auto">
            <a:xfrm>
              <a:off x="6375400" y="4271963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7"/>
                </a:cxn>
                <a:cxn ang="0">
                  <a:pos x="28" y="132"/>
                </a:cxn>
                <a:cxn ang="0">
                  <a:pos x="20" y="129"/>
                </a:cxn>
                <a:cxn ang="0">
                  <a:pos x="10" y="118"/>
                </a:cxn>
                <a:cxn ang="0">
                  <a:pos x="4" y="105"/>
                </a:cxn>
                <a:cxn ang="0">
                  <a:pos x="1" y="80"/>
                </a:cxn>
                <a:cxn ang="0">
                  <a:pos x="1" y="76"/>
                </a:cxn>
                <a:cxn ang="0">
                  <a:pos x="0" y="49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8"/>
                </a:cxn>
                <a:cxn ang="0">
                  <a:pos x="22" y="3"/>
                </a:cxn>
                <a:cxn ang="0">
                  <a:pos x="35" y="1"/>
                </a:cxn>
                <a:cxn ang="0">
                  <a:pos x="43" y="0"/>
                </a:cxn>
                <a:cxn ang="0">
                  <a:pos x="74" y="3"/>
                </a:cxn>
                <a:cxn ang="0">
                  <a:pos x="88" y="4"/>
                </a:cxn>
                <a:cxn ang="0">
                  <a:pos x="99" y="5"/>
                </a:cxn>
                <a:cxn ang="0">
                  <a:pos x="109" y="7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1"/>
                </a:cxn>
                <a:cxn ang="0">
                  <a:pos x="134" y="18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2"/>
                </a:cxn>
                <a:cxn ang="0">
                  <a:pos x="147" y="89"/>
                </a:cxn>
                <a:cxn ang="0">
                  <a:pos x="143" y="114"/>
                </a:cxn>
                <a:cxn ang="0">
                  <a:pos x="140" y="121"/>
                </a:cxn>
                <a:cxn ang="0">
                  <a:pos x="129" y="132"/>
                </a:cxn>
                <a:cxn ang="0">
                  <a:pos x="115" y="136"/>
                </a:cxn>
                <a:cxn ang="0">
                  <a:pos x="90" y="138"/>
                </a:cxn>
                <a:cxn ang="0">
                  <a:pos x="71" y="138"/>
                </a:cxn>
                <a:cxn ang="0">
                  <a:pos x="37" y="64"/>
                </a:cxn>
                <a:cxn ang="0">
                  <a:pos x="37" y="80"/>
                </a:cxn>
                <a:cxn ang="0">
                  <a:pos x="39" y="94"/>
                </a:cxn>
                <a:cxn ang="0">
                  <a:pos x="40" y="96"/>
                </a:cxn>
                <a:cxn ang="0">
                  <a:pos x="47" y="102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2"/>
                </a:cxn>
                <a:cxn ang="0">
                  <a:pos x="99" y="101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2"/>
                </a:cxn>
                <a:cxn ang="0">
                  <a:pos x="69" y="41"/>
                </a:cxn>
                <a:cxn ang="0">
                  <a:pos x="37" y="37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8"/>
                  </a:lnTo>
                  <a:lnTo>
                    <a:pt x="48" y="137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9"/>
                  </a:lnTo>
                  <a:lnTo>
                    <a:pt x="14" y="123"/>
                  </a:lnTo>
                  <a:lnTo>
                    <a:pt x="10" y="118"/>
                  </a:lnTo>
                  <a:lnTo>
                    <a:pt x="7" y="112"/>
                  </a:lnTo>
                  <a:lnTo>
                    <a:pt x="4" y="105"/>
                  </a:lnTo>
                  <a:lnTo>
                    <a:pt x="3" y="96"/>
                  </a:lnTo>
                  <a:lnTo>
                    <a:pt x="1" y="80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2" y="8"/>
                  </a:lnTo>
                  <a:lnTo>
                    <a:pt x="16" y="5"/>
                  </a:lnTo>
                  <a:lnTo>
                    <a:pt x="22" y="3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1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88" y="4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2" y="26"/>
                  </a:lnTo>
                  <a:lnTo>
                    <a:pt x="145" y="31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76"/>
                  </a:lnTo>
                  <a:lnTo>
                    <a:pt x="147" y="89"/>
                  </a:lnTo>
                  <a:lnTo>
                    <a:pt x="146" y="103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1"/>
                  </a:lnTo>
                  <a:lnTo>
                    <a:pt x="134" y="128"/>
                  </a:lnTo>
                  <a:lnTo>
                    <a:pt x="129" y="132"/>
                  </a:lnTo>
                  <a:lnTo>
                    <a:pt x="123" y="135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8"/>
                  </a:lnTo>
                  <a:lnTo>
                    <a:pt x="90" y="138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4"/>
                  </a:moveTo>
                  <a:lnTo>
                    <a:pt x="37" y="64"/>
                  </a:lnTo>
                  <a:lnTo>
                    <a:pt x="37" y="80"/>
                  </a:lnTo>
                  <a:lnTo>
                    <a:pt x="38" y="87"/>
                  </a:lnTo>
                  <a:lnTo>
                    <a:pt x="39" y="94"/>
                  </a:lnTo>
                  <a:lnTo>
                    <a:pt x="39" y="94"/>
                  </a:lnTo>
                  <a:lnTo>
                    <a:pt x="40" y="96"/>
                  </a:lnTo>
                  <a:lnTo>
                    <a:pt x="42" y="99"/>
                  </a:lnTo>
                  <a:lnTo>
                    <a:pt x="47" y="102"/>
                  </a:lnTo>
                  <a:lnTo>
                    <a:pt x="54" y="103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2"/>
                  </a:lnTo>
                  <a:lnTo>
                    <a:pt x="100" y="102"/>
                  </a:lnTo>
                  <a:lnTo>
                    <a:pt x="99" y="101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2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69" y="41"/>
                  </a:lnTo>
                  <a:lnTo>
                    <a:pt x="43" y="38"/>
                  </a:lnTo>
                  <a:lnTo>
                    <a:pt x="37" y="37"/>
                  </a:lnTo>
                  <a:lnTo>
                    <a:pt x="37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3" name="Freeform 630"/>
            <p:cNvSpPr>
              <a:spLocks noEditPoints="1"/>
            </p:cNvSpPr>
            <p:nvPr/>
          </p:nvSpPr>
          <p:spPr bwMode="auto">
            <a:xfrm>
              <a:off x="6477000" y="4275138"/>
              <a:ext cx="80963" cy="71438"/>
            </a:xfrm>
            <a:custGeom>
              <a:avLst/>
              <a:gdLst/>
              <a:ahLst/>
              <a:cxnLst>
                <a:cxn ang="0">
                  <a:pos x="89" y="136"/>
                </a:cxn>
                <a:cxn ang="0">
                  <a:pos x="76" y="136"/>
                </a:cxn>
                <a:cxn ang="0">
                  <a:pos x="65" y="136"/>
                </a:cxn>
                <a:cxn ang="0">
                  <a:pos x="45" y="135"/>
                </a:cxn>
                <a:cxn ang="0">
                  <a:pos x="29" y="131"/>
                </a:cxn>
                <a:cxn ang="0">
                  <a:pos x="17" y="125"/>
                </a:cxn>
                <a:cxn ang="0">
                  <a:pos x="9" y="116"/>
                </a:cxn>
                <a:cxn ang="0">
                  <a:pos x="5" y="109"/>
                </a:cxn>
                <a:cxn ang="0">
                  <a:pos x="0" y="93"/>
                </a:cxn>
                <a:cxn ang="0">
                  <a:pos x="0" y="67"/>
                </a:cxn>
                <a:cxn ang="0">
                  <a:pos x="2" y="48"/>
                </a:cxn>
                <a:cxn ang="0">
                  <a:pos x="3" y="38"/>
                </a:cxn>
                <a:cxn ang="0">
                  <a:pos x="7" y="25"/>
                </a:cxn>
                <a:cxn ang="0">
                  <a:pos x="15" y="12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9" y="5"/>
                </a:cxn>
                <a:cxn ang="0">
                  <a:pos x="135" y="10"/>
                </a:cxn>
                <a:cxn ang="0">
                  <a:pos x="144" y="15"/>
                </a:cxn>
                <a:cxn ang="0">
                  <a:pos x="146" y="18"/>
                </a:cxn>
                <a:cxn ang="0">
                  <a:pos x="151" y="31"/>
                </a:cxn>
                <a:cxn ang="0">
                  <a:pos x="155" y="60"/>
                </a:cxn>
                <a:cxn ang="0">
                  <a:pos x="155" y="76"/>
                </a:cxn>
                <a:cxn ang="0">
                  <a:pos x="153" y="101"/>
                </a:cxn>
                <a:cxn ang="0">
                  <a:pos x="149" y="115"/>
                </a:cxn>
                <a:cxn ang="0">
                  <a:pos x="139" y="127"/>
                </a:cxn>
                <a:cxn ang="0">
                  <a:pos x="132" y="131"/>
                </a:cxn>
                <a:cxn ang="0">
                  <a:pos x="110" y="135"/>
                </a:cxn>
                <a:cxn ang="0">
                  <a:pos x="89" y="136"/>
                </a:cxn>
                <a:cxn ang="0">
                  <a:pos x="85" y="38"/>
                </a:cxn>
                <a:cxn ang="0">
                  <a:pos x="61" y="39"/>
                </a:cxn>
                <a:cxn ang="0">
                  <a:pos x="41" y="39"/>
                </a:cxn>
                <a:cxn ang="0">
                  <a:pos x="39" y="43"/>
                </a:cxn>
                <a:cxn ang="0">
                  <a:pos x="38" y="46"/>
                </a:cxn>
                <a:cxn ang="0">
                  <a:pos x="37" y="54"/>
                </a:cxn>
                <a:cxn ang="0">
                  <a:pos x="37" y="62"/>
                </a:cxn>
                <a:cxn ang="0">
                  <a:pos x="37" y="69"/>
                </a:cxn>
                <a:cxn ang="0">
                  <a:pos x="38" y="83"/>
                </a:cxn>
                <a:cxn ang="0">
                  <a:pos x="42" y="93"/>
                </a:cxn>
                <a:cxn ang="0">
                  <a:pos x="45" y="96"/>
                </a:cxn>
                <a:cxn ang="0">
                  <a:pos x="59" y="100"/>
                </a:cxn>
                <a:cxn ang="0">
                  <a:pos x="79" y="102"/>
                </a:cxn>
                <a:cxn ang="0">
                  <a:pos x="98" y="101"/>
                </a:cxn>
                <a:cxn ang="0">
                  <a:pos x="118" y="97"/>
                </a:cxn>
                <a:cxn ang="0">
                  <a:pos x="118" y="94"/>
                </a:cxn>
                <a:cxn ang="0">
                  <a:pos x="120" y="72"/>
                </a:cxn>
                <a:cxn ang="0">
                  <a:pos x="118" y="48"/>
                </a:cxn>
                <a:cxn ang="0">
                  <a:pos x="112" y="43"/>
                </a:cxn>
                <a:cxn ang="0">
                  <a:pos x="100" y="42"/>
                </a:cxn>
                <a:cxn ang="0">
                  <a:pos x="96" y="41"/>
                </a:cxn>
                <a:cxn ang="0">
                  <a:pos x="89" y="39"/>
                </a:cxn>
                <a:cxn ang="0">
                  <a:pos x="85" y="38"/>
                </a:cxn>
              </a:cxnLst>
              <a:rect l="0" t="0" r="r" b="b"/>
              <a:pathLst>
                <a:path w="155" h="136">
                  <a:moveTo>
                    <a:pt x="89" y="136"/>
                  </a:moveTo>
                  <a:lnTo>
                    <a:pt x="89" y="136"/>
                  </a:lnTo>
                  <a:lnTo>
                    <a:pt x="76" y="136"/>
                  </a:lnTo>
                  <a:lnTo>
                    <a:pt x="76" y="136"/>
                  </a:lnTo>
                  <a:lnTo>
                    <a:pt x="65" y="136"/>
                  </a:lnTo>
                  <a:lnTo>
                    <a:pt x="65" y="136"/>
                  </a:lnTo>
                  <a:lnTo>
                    <a:pt x="54" y="136"/>
                  </a:lnTo>
                  <a:lnTo>
                    <a:pt x="45" y="135"/>
                  </a:lnTo>
                  <a:lnTo>
                    <a:pt x="37" y="133"/>
                  </a:lnTo>
                  <a:lnTo>
                    <a:pt x="29" y="131"/>
                  </a:lnTo>
                  <a:lnTo>
                    <a:pt x="22" y="128"/>
                  </a:lnTo>
                  <a:lnTo>
                    <a:pt x="17" y="125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5" y="109"/>
                  </a:lnTo>
                  <a:lnTo>
                    <a:pt x="3" y="101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3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0" y="18"/>
                  </a:lnTo>
                  <a:lnTo>
                    <a:pt x="15" y="12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3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9" y="5"/>
                  </a:lnTo>
                  <a:lnTo>
                    <a:pt x="130" y="8"/>
                  </a:lnTo>
                  <a:lnTo>
                    <a:pt x="135" y="10"/>
                  </a:lnTo>
                  <a:lnTo>
                    <a:pt x="139" y="12"/>
                  </a:lnTo>
                  <a:lnTo>
                    <a:pt x="144" y="15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9" y="24"/>
                  </a:lnTo>
                  <a:lnTo>
                    <a:pt x="151" y="31"/>
                  </a:lnTo>
                  <a:lnTo>
                    <a:pt x="154" y="46"/>
                  </a:lnTo>
                  <a:lnTo>
                    <a:pt x="155" y="60"/>
                  </a:lnTo>
                  <a:lnTo>
                    <a:pt x="155" y="76"/>
                  </a:lnTo>
                  <a:lnTo>
                    <a:pt x="155" y="76"/>
                  </a:lnTo>
                  <a:lnTo>
                    <a:pt x="154" y="93"/>
                  </a:lnTo>
                  <a:lnTo>
                    <a:pt x="153" y="101"/>
                  </a:lnTo>
                  <a:lnTo>
                    <a:pt x="152" y="109"/>
                  </a:lnTo>
                  <a:lnTo>
                    <a:pt x="149" y="115"/>
                  </a:lnTo>
                  <a:lnTo>
                    <a:pt x="145" y="122"/>
                  </a:lnTo>
                  <a:lnTo>
                    <a:pt x="139" y="127"/>
                  </a:lnTo>
                  <a:lnTo>
                    <a:pt x="132" y="131"/>
                  </a:lnTo>
                  <a:lnTo>
                    <a:pt x="132" y="131"/>
                  </a:lnTo>
                  <a:lnTo>
                    <a:pt x="121" y="134"/>
                  </a:lnTo>
                  <a:lnTo>
                    <a:pt x="110" y="135"/>
                  </a:lnTo>
                  <a:lnTo>
                    <a:pt x="99" y="136"/>
                  </a:lnTo>
                  <a:lnTo>
                    <a:pt x="89" y="136"/>
                  </a:lnTo>
                  <a:lnTo>
                    <a:pt x="89" y="136"/>
                  </a:lnTo>
                  <a:close/>
                  <a:moveTo>
                    <a:pt x="85" y="38"/>
                  </a:moveTo>
                  <a:lnTo>
                    <a:pt x="85" y="38"/>
                  </a:lnTo>
                  <a:lnTo>
                    <a:pt x="61" y="39"/>
                  </a:lnTo>
                  <a:lnTo>
                    <a:pt x="61" y="39"/>
                  </a:lnTo>
                  <a:lnTo>
                    <a:pt x="41" y="39"/>
                  </a:lnTo>
                  <a:lnTo>
                    <a:pt x="39" y="43"/>
                  </a:lnTo>
                  <a:lnTo>
                    <a:pt x="39" y="43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7" y="54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8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45" y="96"/>
                  </a:lnTo>
                  <a:lnTo>
                    <a:pt x="48" y="98"/>
                  </a:lnTo>
                  <a:lnTo>
                    <a:pt x="59" y="100"/>
                  </a:lnTo>
                  <a:lnTo>
                    <a:pt x="69" y="102"/>
                  </a:lnTo>
                  <a:lnTo>
                    <a:pt x="79" y="102"/>
                  </a:lnTo>
                  <a:lnTo>
                    <a:pt x="79" y="102"/>
                  </a:lnTo>
                  <a:lnTo>
                    <a:pt x="98" y="101"/>
                  </a:lnTo>
                  <a:lnTo>
                    <a:pt x="113" y="98"/>
                  </a:lnTo>
                  <a:lnTo>
                    <a:pt x="118" y="97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0" y="83"/>
                  </a:lnTo>
                  <a:lnTo>
                    <a:pt x="120" y="72"/>
                  </a:lnTo>
                  <a:lnTo>
                    <a:pt x="120" y="59"/>
                  </a:lnTo>
                  <a:lnTo>
                    <a:pt x="118" y="48"/>
                  </a:lnTo>
                  <a:lnTo>
                    <a:pt x="118" y="43"/>
                  </a:lnTo>
                  <a:lnTo>
                    <a:pt x="112" y="43"/>
                  </a:lnTo>
                  <a:lnTo>
                    <a:pt x="112" y="43"/>
                  </a:lnTo>
                  <a:lnTo>
                    <a:pt x="100" y="42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2" y="41"/>
                  </a:lnTo>
                  <a:lnTo>
                    <a:pt x="89" y="39"/>
                  </a:lnTo>
                  <a:lnTo>
                    <a:pt x="88" y="38"/>
                  </a:lnTo>
                  <a:lnTo>
                    <a:pt x="85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4" name="Freeform 631"/>
            <p:cNvSpPr>
              <a:spLocks noEditPoints="1"/>
            </p:cNvSpPr>
            <p:nvPr/>
          </p:nvSpPr>
          <p:spPr bwMode="auto">
            <a:xfrm>
              <a:off x="6580188" y="4275138"/>
              <a:ext cx="80963" cy="71438"/>
            </a:xfrm>
            <a:custGeom>
              <a:avLst/>
              <a:gdLst/>
              <a:ahLst/>
              <a:cxnLst>
                <a:cxn ang="0">
                  <a:pos x="88" y="136"/>
                </a:cxn>
                <a:cxn ang="0">
                  <a:pos x="77" y="136"/>
                </a:cxn>
                <a:cxn ang="0">
                  <a:pos x="65" y="136"/>
                </a:cxn>
                <a:cxn ang="0">
                  <a:pos x="45" y="135"/>
                </a:cxn>
                <a:cxn ang="0">
                  <a:pos x="29" y="131"/>
                </a:cxn>
                <a:cxn ang="0">
                  <a:pos x="17" y="125"/>
                </a:cxn>
                <a:cxn ang="0">
                  <a:pos x="9" y="116"/>
                </a:cxn>
                <a:cxn ang="0">
                  <a:pos x="6" y="109"/>
                </a:cxn>
                <a:cxn ang="0">
                  <a:pos x="1" y="93"/>
                </a:cxn>
                <a:cxn ang="0">
                  <a:pos x="0" y="67"/>
                </a:cxn>
                <a:cxn ang="0">
                  <a:pos x="1" y="48"/>
                </a:cxn>
                <a:cxn ang="0">
                  <a:pos x="2" y="38"/>
                </a:cxn>
                <a:cxn ang="0">
                  <a:pos x="7" y="25"/>
                </a:cxn>
                <a:cxn ang="0">
                  <a:pos x="15" y="12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8" y="5"/>
                </a:cxn>
                <a:cxn ang="0">
                  <a:pos x="135" y="10"/>
                </a:cxn>
                <a:cxn ang="0">
                  <a:pos x="143" y="15"/>
                </a:cxn>
                <a:cxn ang="0">
                  <a:pos x="146" y="18"/>
                </a:cxn>
                <a:cxn ang="0">
                  <a:pos x="152" y="31"/>
                </a:cxn>
                <a:cxn ang="0">
                  <a:pos x="155" y="60"/>
                </a:cxn>
                <a:cxn ang="0">
                  <a:pos x="155" y="76"/>
                </a:cxn>
                <a:cxn ang="0">
                  <a:pos x="154" y="101"/>
                </a:cxn>
                <a:cxn ang="0">
                  <a:pos x="149" y="115"/>
                </a:cxn>
                <a:cxn ang="0">
                  <a:pos x="139" y="127"/>
                </a:cxn>
                <a:cxn ang="0">
                  <a:pos x="132" y="131"/>
                </a:cxn>
                <a:cxn ang="0">
                  <a:pos x="110" y="135"/>
                </a:cxn>
                <a:cxn ang="0">
                  <a:pos x="88" y="136"/>
                </a:cxn>
                <a:cxn ang="0">
                  <a:pos x="85" y="38"/>
                </a:cxn>
                <a:cxn ang="0">
                  <a:pos x="60" y="39"/>
                </a:cxn>
                <a:cxn ang="0">
                  <a:pos x="41" y="39"/>
                </a:cxn>
                <a:cxn ang="0">
                  <a:pos x="40" y="43"/>
                </a:cxn>
                <a:cxn ang="0">
                  <a:pos x="38" y="46"/>
                </a:cxn>
                <a:cxn ang="0">
                  <a:pos x="37" y="54"/>
                </a:cxn>
                <a:cxn ang="0">
                  <a:pos x="37" y="62"/>
                </a:cxn>
                <a:cxn ang="0">
                  <a:pos x="38" y="69"/>
                </a:cxn>
                <a:cxn ang="0">
                  <a:pos x="38" y="83"/>
                </a:cxn>
                <a:cxn ang="0">
                  <a:pos x="42" y="93"/>
                </a:cxn>
                <a:cxn ang="0">
                  <a:pos x="45" y="96"/>
                </a:cxn>
                <a:cxn ang="0">
                  <a:pos x="58" y="100"/>
                </a:cxn>
                <a:cxn ang="0">
                  <a:pos x="79" y="102"/>
                </a:cxn>
                <a:cxn ang="0">
                  <a:pos x="98" y="101"/>
                </a:cxn>
                <a:cxn ang="0">
                  <a:pos x="117" y="97"/>
                </a:cxn>
                <a:cxn ang="0">
                  <a:pos x="117" y="94"/>
                </a:cxn>
                <a:cxn ang="0">
                  <a:pos x="120" y="72"/>
                </a:cxn>
                <a:cxn ang="0">
                  <a:pos x="118" y="48"/>
                </a:cxn>
                <a:cxn ang="0">
                  <a:pos x="112" y="43"/>
                </a:cxn>
                <a:cxn ang="0">
                  <a:pos x="100" y="42"/>
                </a:cxn>
                <a:cxn ang="0">
                  <a:pos x="97" y="41"/>
                </a:cxn>
                <a:cxn ang="0">
                  <a:pos x="88" y="39"/>
                </a:cxn>
                <a:cxn ang="0">
                  <a:pos x="85" y="38"/>
                </a:cxn>
              </a:cxnLst>
              <a:rect l="0" t="0" r="r" b="b"/>
              <a:pathLst>
                <a:path w="155" h="136">
                  <a:moveTo>
                    <a:pt x="88" y="136"/>
                  </a:moveTo>
                  <a:lnTo>
                    <a:pt x="88" y="136"/>
                  </a:lnTo>
                  <a:lnTo>
                    <a:pt x="77" y="136"/>
                  </a:lnTo>
                  <a:lnTo>
                    <a:pt x="77" y="136"/>
                  </a:lnTo>
                  <a:lnTo>
                    <a:pt x="65" y="136"/>
                  </a:lnTo>
                  <a:lnTo>
                    <a:pt x="65" y="136"/>
                  </a:lnTo>
                  <a:lnTo>
                    <a:pt x="54" y="136"/>
                  </a:lnTo>
                  <a:lnTo>
                    <a:pt x="45" y="135"/>
                  </a:lnTo>
                  <a:lnTo>
                    <a:pt x="37" y="133"/>
                  </a:lnTo>
                  <a:lnTo>
                    <a:pt x="29" y="131"/>
                  </a:lnTo>
                  <a:lnTo>
                    <a:pt x="23" y="128"/>
                  </a:lnTo>
                  <a:lnTo>
                    <a:pt x="17" y="125"/>
                  </a:lnTo>
                  <a:lnTo>
                    <a:pt x="13" y="121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6" y="109"/>
                  </a:lnTo>
                  <a:lnTo>
                    <a:pt x="2" y="101"/>
                  </a:lnTo>
                  <a:lnTo>
                    <a:pt x="1" y="93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1" y="50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2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0" y="18"/>
                  </a:lnTo>
                  <a:lnTo>
                    <a:pt x="15" y="12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4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8" y="5"/>
                  </a:lnTo>
                  <a:lnTo>
                    <a:pt x="130" y="8"/>
                  </a:lnTo>
                  <a:lnTo>
                    <a:pt x="135" y="10"/>
                  </a:lnTo>
                  <a:lnTo>
                    <a:pt x="139" y="12"/>
                  </a:lnTo>
                  <a:lnTo>
                    <a:pt x="143" y="15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9" y="24"/>
                  </a:lnTo>
                  <a:lnTo>
                    <a:pt x="152" y="31"/>
                  </a:lnTo>
                  <a:lnTo>
                    <a:pt x="154" y="46"/>
                  </a:lnTo>
                  <a:lnTo>
                    <a:pt x="155" y="60"/>
                  </a:lnTo>
                  <a:lnTo>
                    <a:pt x="155" y="76"/>
                  </a:lnTo>
                  <a:lnTo>
                    <a:pt x="155" y="76"/>
                  </a:lnTo>
                  <a:lnTo>
                    <a:pt x="155" y="93"/>
                  </a:lnTo>
                  <a:lnTo>
                    <a:pt x="154" y="101"/>
                  </a:lnTo>
                  <a:lnTo>
                    <a:pt x="152" y="109"/>
                  </a:lnTo>
                  <a:lnTo>
                    <a:pt x="149" y="115"/>
                  </a:lnTo>
                  <a:lnTo>
                    <a:pt x="144" y="122"/>
                  </a:lnTo>
                  <a:lnTo>
                    <a:pt x="139" y="127"/>
                  </a:lnTo>
                  <a:lnTo>
                    <a:pt x="132" y="131"/>
                  </a:lnTo>
                  <a:lnTo>
                    <a:pt x="132" y="131"/>
                  </a:lnTo>
                  <a:lnTo>
                    <a:pt x="122" y="134"/>
                  </a:lnTo>
                  <a:lnTo>
                    <a:pt x="110" y="135"/>
                  </a:lnTo>
                  <a:lnTo>
                    <a:pt x="99" y="136"/>
                  </a:lnTo>
                  <a:lnTo>
                    <a:pt x="88" y="136"/>
                  </a:lnTo>
                  <a:lnTo>
                    <a:pt x="88" y="136"/>
                  </a:lnTo>
                  <a:close/>
                  <a:moveTo>
                    <a:pt x="85" y="38"/>
                  </a:moveTo>
                  <a:lnTo>
                    <a:pt x="85" y="38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41" y="39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7" y="54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8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45" y="96"/>
                  </a:lnTo>
                  <a:lnTo>
                    <a:pt x="49" y="98"/>
                  </a:lnTo>
                  <a:lnTo>
                    <a:pt x="58" y="100"/>
                  </a:lnTo>
                  <a:lnTo>
                    <a:pt x="69" y="102"/>
                  </a:lnTo>
                  <a:lnTo>
                    <a:pt x="79" y="102"/>
                  </a:lnTo>
                  <a:lnTo>
                    <a:pt x="79" y="102"/>
                  </a:lnTo>
                  <a:lnTo>
                    <a:pt x="98" y="101"/>
                  </a:lnTo>
                  <a:lnTo>
                    <a:pt x="113" y="98"/>
                  </a:lnTo>
                  <a:lnTo>
                    <a:pt x="117" y="97"/>
                  </a:lnTo>
                  <a:lnTo>
                    <a:pt x="117" y="94"/>
                  </a:lnTo>
                  <a:lnTo>
                    <a:pt x="117" y="94"/>
                  </a:lnTo>
                  <a:lnTo>
                    <a:pt x="120" y="83"/>
                  </a:lnTo>
                  <a:lnTo>
                    <a:pt x="120" y="72"/>
                  </a:lnTo>
                  <a:lnTo>
                    <a:pt x="120" y="59"/>
                  </a:lnTo>
                  <a:lnTo>
                    <a:pt x="118" y="48"/>
                  </a:lnTo>
                  <a:lnTo>
                    <a:pt x="117" y="43"/>
                  </a:lnTo>
                  <a:lnTo>
                    <a:pt x="112" y="43"/>
                  </a:lnTo>
                  <a:lnTo>
                    <a:pt x="112" y="43"/>
                  </a:lnTo>
                  <a:lnTo>
                    <a:pt x="100" y="42"/>
                  </a:lnTo>
                  <a:lnTo>
                    <a:pt x="97" y="41"/>
                  </a:lnTo>
                  <a:lnTo>
                    <a:pt x="97" y="41"/>
                  </a:lnTo>
                  <a:lnTo>
                    <a:pt x="93" y="41"/>
                  </a:lnTo>
                  <a:lnTo>
                    <a:pt x="88" y="39"/>
                  </a:lnTo>
                  <a:lnTo>
                    <a:pt x="87" y="38"/>
                  </a:lnTo>
                  <a:lnTo>
                    <a:pt x="85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5" name="Freeform 632"/>
            <p:cNvSpPr>
              <a:spLocks noEditPoints="1"/>
            </p:cNvSpPr>
            <p:nvPr/>
          </p:nvSpPr>
          <p:spPr bwMode="auto">
            <a:xfrm>
              <a:off x="6375400" y="4367213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6"/>
                </a:cxn>
                <a:cxn ang="0">
                  <a:pos x="28" y="132"/>
                </a:cxn>
                <a:cxn ang="0">
                  <a:pos x="20" y="128"/>
                </a:cxn>
                <a:cxn ang="0">
                  <a:pos x="10" y="117"/>
                </a:cxn>
                <a:cxn ang="0">
                  <a:pos x="4" y="104"/>
                </a:cxn>
                <a:cxn ang="0">
                  <a:pos x="1" y="79"/>
                </a:cxn>
                <a:cxn ang="0">
                  <a:pos x="1" y="75"/>
                </a:cxn>
                <a:cxn ang="0">
                  <a:pos x="0" y="48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9"/>
                </a:cxn>
                <a:cxn ang="0">
                  <a:pos x="22" y="3"/>
                </a:cxn>
                <a:cxn ang="0">
                  <a:pos x="35" y="0"/>
                </a:cxn>
                <a:cxn ang="0">
                  <a:pos x="43" y="0"/>
                </a:cxn>
                <a:cxn ang="0">
                  <a:pos x="74" y="2"/>
                </a:cxn>
                <a:cxn ang="0">
                  <a:pos x="88" y="5"/>
                </a:cxn>
                <a:cxn ang="0">
                  <a:pos x="99" y="5"/>
                </a:cxn>
                <a:cxn ang="0">
                  <a:pos x="109" y="7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1"/>
                </a:cxn>
                <a:cxn ang="0">
                  <a:pos x="134" y="17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2"/>
                </a:cxn>
                <a:cxn ang="0">
                  <a:pos x="147" y="88"/>
                </a:cxn>
                <a:cxn ang="0">
                  <a:pos x="143" y="114"/>
                </a:cxn>
                <a:cxn ang="0">
                  <a:pos x="140" y="122"/>
                </a:cxn>
                <a:cxn ang="0">
                  <a:pos x="129" y="131"/>
                </a:cxn>
                <a:cxn ang="0">
                  <a:pos x="115" y="136"/>
                </a:cxn>
                <a:cxn ang="0">
                  <a:pos x="90" y="137"/>
                </a:cxn>
                <a:cxn ang="0">
                  <a:pos x="71" y="138"/>
                </a:cxn>
                <a:cxn ang="0">
                  <a:pos x="37" y="64"/>
                </a:cxn>
                <a:cxn ang="0">
                  <a:pos x="37" y="79"/>
                </a:cxn>
                <a:cxn ang="0">
                  <a:pos x="39" y="94"/>
                </a:cxn>
                <a:cxn ang="0">
                  <a:pos x="40" y="97"/>
                </a:cxn>
                <a:cxn ang="0">
                  <a:pos x="47" y="101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1"/>
                </a:cxn>
                <a:cxn ang="0">
                  <a:pos x="99" y="100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1"/>
                </a:cxn>
                <a:cxn ang="0">
                  <a:pos x="69" y="40"/>
                </a:cxn>
                <a:cxn ang="0">
                  <a:pos x="37" y="38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7"/>
                  </a:lnTo>
                  <a:lnTo>
                    <a:pt x="48" y="136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8"/>
                  </a:lnTo>
                  <a:lnTo>
                    <a:pt x="14" y="124"/>
                  </a:lnTo>
                  <a:lnTo>
                    <a:pt x="10" y="117"/>
                  </a:lnTo>
                  <a:lnTo>
                    <a:pt x="7" y="111"/>
                  </a:lnTo>
                  <a:lnTo>
                    <a:pt x="4" y="104"/>
                  </a:lnTo>
                  <a:lnTo>
                    <a:pt x="3" y="96"/>
                  </a:lnTo>
                  <a:lnTo>
                    <a:pt x="1" y="79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2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2" y="3"/>
                  </a:lnTo>
                  <a:lnTo>
                    <a:pt x="28" y="1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1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88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04" y="6"/>
                  </a:lnTo>
                  <a:lnTo>
                    <a:pt x="109" y="7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1"/>
                  </a:lnTo>
                  <a:lnTo>
                    <a:pt x="129" y="14"/>
                  </a:lnTo>
                  <a:lnTo>
                    <a:pt x="134" y="17"/>
                  </a:lnTo>
                  <a:lnTo>
                    <a:pt x="139" y="21"/>
                  </a:lnTo>
                  <a:lnTo>
                    <a:pt x="142" y="26"/>
                  </a:lnTo>
                  <a:lnTo>
                    <a:pt x="145" y="30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75"/>
                  </a:lnTo>
                  <a:lnTo>
                    <a:pt x="147" y="88"/>
                  </a:lnTo>
                  <a:lnTo>
                    <a:pt x="146" y="102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2"/>
                  </a:lnTo>
                  <a:lnTo>
                    <a:pt x="134" y="127"/>
                  </a:lnTo>
                  <a:lnTo>
                    <a:pt x="129" y="131"/>
                  </a:lnTo>
                  <a:lnTo>
                    <a:pt x="123" y="134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4"/>
                  </a:moveTo>
                  <a:lnTo>
                    <a:pt x="37" y="64"/>
                  </a:lnTo>
                  <a:lnTo>
                    <a:pt x="37" y="79"/>
                  </a:lnTo>
                  <a:lnTo>
                    <a:pt x="38" y="86"/>
                  </a:lnTo>
                  <a:lnTo>
                    <a:pt x="39" y="94"/>
                  </a:lnTo>
                  <a:lnTo>
                    <a:pt x="39" y="94"/>
                  </a:lnTo>
                  <a:lnTo>
                    <a:pt x="40" y="97"/>
                  </a:lnTo>
                  <a:lnTo>
                    <a:pt x="42" y="99"/>
                  </a:lnTo>
                  <a:lnTo>
                    <a:pt x="47" y="101"/>
                  </a:lnTo>
                  <a:lnTo>
                    <a:pt x="54" y="102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9" y="100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69" y="40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6" name="Freeform 633"/>
            <p:cNvSpPr>
              <a:spLocks noEditPoints="1"/>
            </p:cNvSpPr>
            <p:nvPr/>
          </p:nvSpPr>
          <p:spPr bwMode="auto">
            <a:xfrm>
              <a:off x="6477000" y="4370388"/>
              <a:ext cx="80963" cy="71438"/>
            </a:xfrm>
            <a:custGeom>
              <a:avLst/>
              <a:gdLst/>
              <a:ahLst/>
              <a:cxnLst>
                <a:cxn ang="0">
                  <a:pos x="89" y="135"/>
                </a:cxn>
                <a:cxn ang="0">
                  <a:pos x="76" y="135"/>
                </a:cxn>
                <a:cxn ang="0">
                  <a:pos x="65" y="134"/>
                </a:cxn>
                <a:cxn ang="0">
                  <a:pos x="45" y="133"/>
                </a:cxn>
                <a:cxn ang="0">
                  <a:pos x="29" y="130"/>
                </a:cxn>
                <a:cxn ang="0">
                  <a:pos x="17" y="123"/>
                </a:cxn>
                <a:cxn ang="0">
                  <a:pos x="9" y="115"/>
                </a:cxn>
                <a:cxn ang="0">
                  <a:pos x="5" y="107"/>
                </a:cxn>
                <a:cxn ang="0">
                  <a:pos x="0" y="92"/>
                </a:cxn>
                <a:cxn ang="0">
                  <a:pos x="0" y="65"/>
                </a:cxn>
                <a:cxn ang="0">
                  <a:pos x="2" y="46"/>
                </a:cxn>
                <a:cxn ang="0">
                  <a:pos x="3" y="37"/>
                </a:cxn>
                <a:cxn ang="0">
                  <a:pos x="7" y="23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0"/>
                </a:cxn>
                <a:cxn ang="0">
                  <a:pos x="93" y="1"/>
                </a:cxn>
                <a:cxn ang="0">
                  <a:pos x="102" y="3"/>
                </a:cxn>
                <a:cxn ang="0">
                  <a:pos x="107" y="4"/>
                </a:cxn>
                <a:cxn ang="0">
                  <a:pos x="119" y="5"/>
                </a:cxn>
                <a:cxn ang="0">
                  <a:pos x="135" y="8"/>
                </a:cxn>
                <a:cxn ang="0">
                  <a:pos x="144" y="13"/>
                </a:cxn>
                <a:cxn ang="0">
                  <a:pos x="146" y="17"/>
                </a:cxn>
                <a:cxn ang="0">
                  <a:pos x="151" y="30"/>
                </a:cxn>
                <a:cxn ang="0">
                  <a:pos x="155" y="59"/>
                </a:cxn>
                <a:cxn ang="0">
                  <a:pos x="155" y="74"/>
                </a:cxn>
                <a:cxn ang="0">
                  <a:pos x="153" y="100"/>
                </a:cxn>
                <a:cxn ang="0">
                  <a:pos x="149" y="115"/>
                </a:cxn>
                <a:cxn ang="0">
                  <a:pos x="139" y="125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9" y="135"/>
                </a:cxn>
                <a:cxn ang="0">
                  <a:pos x="85" y="37"/>
                </a:cxn>
                <a:cxn ang="0">
                  <a:pos x="61" y="37"/>
                </a:cxn>
                <a:cxn ang="0">
                  <a:pos x="41" y="38"/>
                </a:cxn>
                <a:cxn ang="0">
                  <a:pos x="39" y="41"/>
                </a:cxn>
                <a:cxn ang="0">
                  <a:pos x="38" y="44"/>
                </a:cxn>
                <a:cxn ang="0">
                  <a:pos x="37" y="52"/>
                </a:cxn>
                <a:cxn ang="0">
                  <a:pos x="37" y="61"/>
                </a:cxn>
                <a:cxn ang="0">
                  <a:pos x="37" y="68"/>
                </a:cxn>
                <a:cxn ang="0">
                  <a:pos x="38" y="81"/>
                </a:cxn>
                <a:cxn ang="0">
                  <a:pos x="42" y="91"/>
                </a:cxn>
                <a:cxn ang="0">
                  <a:pos x="45" y="94"/>
                </a:cxn>
                <a:cxn ang="0">
                  <a:pos x="59" y="99"/>
                </a:cxn>
                <a:cxn ang="0">
                  <a:pos x="79" y="100"/>
                </a:cxn>
                <a:cxn ang="0">
                  <a:pos x="98" y="99"/>
                </a:cxn>
                <a:cxn ang="0">
                  <a:pos x="118" y="96"/>
                </a:cxn>
                <a:cxn ang="0">
                  <a:pos x="118" y="92"/>
                </a:cxn>
                <a:cxn ang="0">
                  <a:pos x="120" y="70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6" y="40"/>
                </a:cxn>
                <a:cxn ang="0">
                  <a:pos x="89" y="37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9" y="135"/>
                  </a:moveTo>
                  <a:lnTo>
                    <a:pt x="89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54" y="134"/>
                  </a:lnTo>
                  <a:lnTo>
                    <a:pt x="45" y="133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2" y="127"/>
                  </a:lnTo>
                  <a:lnTo>
                    <a:pt x="17" y="123"/>
                  </a:lnTo>
                  <a:lnTo>
                    <a:pt x="12" y="119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5" y="107"/>
                  </a:lnTo>
                  <a:lnTo>
                    <a:pt x="3" y="100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3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1"/>
                  </a:lnTo>
                  <a:lnTo>
                    <a:pt x="102" y="3"/>
                  </a:lnTo>
                  <a:lnTo>
                    <a:pt x="103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19" y="5"/>
                  </a:lnTo>
                  <a:lnTo>
                    <a:pt x="130" y="6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4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3"/>
                  </a:lnTo>
                  <a:lnTo>
                    <a:pt x="151" y="30"/>
                  </a:lnTo>
                  <a:lnTo>
                    <a:pt x="154" y="44"/>
                  </a:lnTo>
                  <a:lnTo>
                    <a:pt x="155" y="59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4" y="92"/>
                  </a:lnTo>
                  <a:lnTo>
                    <a:pt x="153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5" y="121"/>
                  </a:lnTo>
                  <a:lnTo>
                    <a:pt x="139" y="125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1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9" y="135"/>
                  </a:lnTo>
                  <a:lnTo>
                    <a:pt x="89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1" y="37"/>
                  </a:lnTo>
                  <a:lnTo>
                    <a:pt x="61" y="37"/>
                  </a:lnTo>
                  <a:lnTo>
                    <a:pt x="41" y="38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38" y="43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7" y="52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87"/>
                  </a:lnTo>
                  <a:lnTo>
                    <a:pt x="42" y="91"/>
                  </a:lnTo>
                  <a:lnTo>
                    <a:pt x="42" y="91"/>
                  </a:lnTo>
                  <a:lnTo>
                    <a:pt x="45" y="94"/>
                  </a:lnTo>
                  <a:lnTo>
                    <a:pt x="48" y="96"/>
                  </a:lnTo>
                  <a:lnTo>
                    <a:pt x="59" y="99"/>
                  </a:lnTo>
                  <a:lnTo>
                    <a:pt x="69" y="100"/>
                  </a:lnTo>
                  <a:lnTo>
                    <a:pt x="79" y="100"/>
                  </a:lnTo>
                  <a:lnTo>
                    <a:pt x="79" y="100"/>
                  </a:lnTo>
                  <a:lnTo>
                    <a:pt x="98" y="99"/>
                  </a:lnTo>
                  <a:lnTo>
                    <a:pt x="113" y="97"/>
                  </a:lnTo>
                  <a:lnTo>
                    <a:pt x="118" y="96"/>
                  </a:lnTo>
                  <a:lnTo>
                    <a:pt x="118" y="92"/>
                  </a:lnTo>
                  <a:lnTo>
                    <a:pt x="118" y="92"/>
                  </a:lnTo>
                  <a:lnTo>
                    <a:pt x="120" y="81"/>
                  </a:lnTo>
                  <a:lnTo>
                    <a:pt x="120" y="70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8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2" y="39"/>
                  </a:lnTo>
                  <a:lnTo>
                    <a:pt x="89" y="37"/>
                  </a:lnTo>
                  <a:lnTo>
                    <a:pt x="88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7" name="Freeform 634"/>
            <p:cNvSpPr>
              <a:spLocks noEditPoints="1"/>
            </p:cNvSpPr>
            <p:nvPr/>
          </p:nvSpPr>
          <p:spPr bwMode="auto">
            <a:xfrm>
              <a:off x="6580188" y="4370388"/>
              <a:ext cx="80963" cy="71438"/>
            </a:xfrm>
            <a:custGeom>
              <a:avLst/>
              <a:gdLst/>
              <a:ahLst/>
              <a:cxnLst>
                <a:cxn ang="0">
                  <a:pos x="88" y="135"/>
                </a:cxn>
                <a:cxn ang="0">
                  <a:pos x="77" y="135"/>
                </a:cxn>
                <a:cxn ang="0">
                  <a:pos x="65" y="134"/>
                </a:cxn>
                <a:cxn ang="0">
                  <a:pos x="45" y="133"/>
                </a:cxn>
                <a:cxn ang="0">
                  <a:pos x="29" y="130"/>
                </a:cxn>
                <a:cxn ang="0">
                  <a:pos x="17" y="123"/>
                </a:cxn>
                <a:cxn ang="0">
                  <a:pos x="9" y="115"/>
                </a:cxn>
                <a:cxn ang="0">
                  <a:pos x="6" y="107"/>
                </a:cxn>
                <a:cxn ang="0">
                  <a:pos x="1" y="92"/>
                </a:cxn>
                <a:cxn ang="0">
                  <a:pos x="0" y="65"/>
                </a:cxn>
                <a:cxn ang="0">
                  <a:pos x="1" y="46"/>
                </a:cxn>
                <a:cxn ang="0">
                  <a:pos x="2" y="37"/>
                </a:cxn>
                <a:cxn ang="0">
                  <a:pos x="7" y="23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0"/>
                </a:cxn>
                <a:cxn ang="0">
                  <a:pos x="93" y="1"/>
                </a:cxn>
                <a:cxn ang="0">
                  <a:pos x="102" y="3"/>
                </a:cxn>
                <a:cxn ang="0">
                  <a:pos x="107" y="4"/>
                </a:cxn>
                <a:cxn ang="0">
                  <a:pos x="118" y="5"/>
                </a:cxn>
                <a:cxn ang="0">
                  <a:pos x="135" y="8"/>
                </a:cxn>
                <a:cxn ang="0">
                  <a:pos x="143" y="13"/>
                </a:cxn>
                <a:cxn ang="0">
                  <a:pos x="146" y="17"/>
                </a:cxn>
                <a:cxn ang="0">
                  <a:pos x="152" y="30"/>
                </a:cxn>
                <a:cxn ang="0">
                  <a:pos x="155" y="59"/>
                </a:cxn>
                <a:cxn ang="0">
                  <a:pos x="155" y="74"/>
                </a:cxn>
                <a:cxn ang="0">
                  <a:pos x="154" y="100"/>
                </a:cxn>
                <a:cxn ang="0">
                  <a:pos x="149" y="115"/>
                </a:cxn>
                <a:cxn ang="0">
                  <a:pos x="139" y="125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8" y="135"/>
                </a:cxn>
                <a:cxn ang="0">
                  <a:pos x="85" y="37"/>
                </a:cxn>
                <a:cxn ang="0">
                  <a:pos x="60" y="37"/>
                </a:cxn>
                <a:cxn ang="0">
                  <a:pos x="41" y="38"/>
                </a:cxn>
                <a:cxn ang="0">
                  <a:pos x="40" y="41"/>
                </a:cxn>
                <a:cxn ang="0">
                  <a:pos x="38" y="44"/>
                </a:cxn>
                <a:cxn ang="0">
                  <a:pos x="37" y="52"/>
                </a:cxn>
                <a:cxn ang="0">
                  <a:pos x="37" y="61"/>
                </a:cxn>
                <a:cxn ang="0">
                  <a:pos x="38" y="68"/>
                </a:cxn>
                <a:cxn ang="0">
                  <a:pos x="38" y="81"/>
                </a:cxn>
                <a:cxn ang="0">
                  <a:pos x="42" y="91"/>
                </a:cxn>
                <a:cxn ang="0">
                  <a:pos x="45" y="94"/>
                </a:cxn>
                <a:cxn ang="0">
                  <a:pos x="58" y="99"/>
                </a:cxn>
                <a:cxn ang="0">
                  <a:pos x="79" y="100"/>
                </a:cxn>
                <a:cxn ang="0">
                  <a:pos x="98" y="99"/>
                </a:cxn>
                <a:cxn ang="0">
                  <a:pos x="117" y="96"/>
                </a:cxn>
                <a:cxn ang="0">
                  <a:pos x="117" y="92"/>
                </a:cxn>
                <a:cxn ang="0">
                  <a:pos x="120" y="70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7" y="40"/>
                </a:cxn>
                <a:cxn ang="0">
                  <a:pos x="88" y="37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8" y="135"/>
                  </a:moveTo>
                  <a:lnTo>
                    <a:pt x="88" y="135"/>
                  </a:lnTo>
                  <a:lnTo>
                    <a:pt x="77" y="135"/>
                  </a:lnTo>
                  <a:lnTo>
                    <a:pt x="77" y="135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54" y="134"/>
                  </a:lnTo>
                  <a:lnTo>
                    <a:pt x="45" y="133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3" y="127"/>
                  </a:lnTo>
                  <a:lnTo>
                    <a:pt x="17" y="123"/>
                  </a:lnTo>
                  <a:lnTo>
                    <a:pt x="13" y="119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6" y="107"/>
                  </a:lnTo>
                  <a:lnTo>
                    <a:pt x="2" y="100"/>
                  </a:lnTo>
                  <a:lnTo>
                    <a:pt x="1" y="92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" y="48"/>
                  </a:lnTo>
                  <a:lnTo>
                    <a:pt x="1" y="46"/>
                  </a:lnTo>
                  <a:lnTo>
                    <a:pt x="1" y="46"/>
                  </a:lnTo>
                  <a:lnTo>
                    <a:pt x="2" y="37"/>
                  </a:lnTo>
                  <a:lnTo>
                    <a:pt x="4" y="31"/>
                  </a:lnTo>
                  <a:lnTo>
                    <a:pt x="7" y="23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1"/>
                  </a:lnTo>
                  <a:lnTo>
                    <a:pt x="102" y="3"/>
                  </a:lnTo>
                  <a:lnTo>
                    <a:pt x="104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18" y="5"/>
                  </a:lnTo>
                  <a:lnTo>
                    <a:pt x="130" y="6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3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3"/>
                  </a:lnTo>
                  <a:lnTo>
                    <a:pt x="152" y="30"/>
                  </a:lnTo>
                  <a:lnTo>
                    <a:pt x="154" y="44"/>
                  </a:lnTo>
                  <a:lnTo>
                    <a:pt x="155" y="59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5" y="92"/>
                  </a:lnTo>
                  <a:lnTo>
                    <a:pt x="154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4" y="121"/>
                  </a:lnTo>
                  <a:lnTo>
                    <a:pt x="139" y="125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2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8" y="135"/>
                  </a:lnTo>
                  <a:lnTo>
                    <a:pt x="88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41" y="38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38" y="43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7" y="52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87"/>
                  </a:lnTo>
                  <a:lnTo>
                    <a:pt x="42" y="91"/>
                  </a:lnTo>
                  <a:lnTo>
                    <a:pt x="42" y="91"/>
                  </a:lnTo>
                  <a:lnTo>
                    <a:pt x="45" y="94"/>
                  </a:lnTo>
                  <a:lnTo>
                    <a:pt x="49" y="96"/>
                  </a:lnTo>
                  <a:lnTo>
                    <a:pt x="58" y="99"/>
                  </a:lnTo>
                  <a:lnTo>
                    <a:pt x="69" y="100"/>
                  </a:lnTo>
                  <a:lnTo>
                    <a:pt x="79" y="100"/>
                  </a:lnTo>
                  <a:lnTo>
                    <a:pt x="79" y="100"/>
                  </a:lnTo>
                  <a:lnTo>
                    <a:pt x="98" y="99"/>
                  </a:lnTo>
                  <a:lnTo>
                    <a:pt x="113" y="97"/>
                  </a:lnTo>
                  <a:lnTo>
                    <a:pt x="117" y="96"/>
                  </a:lnTo>
                  <a:lnTo>
                    <a:pt x="117" y="92"/>
                  </a:lnTo>
                  <a:lnTo>
                    <a:pt x="117" y="92"/>
                  </a:lnTo>
                  <a:lnTo>
                    <a:pt x="120" y="81"/>
                  </a:lnTo>
                  <a:lnTo>
                    <a:pt x="120" y="70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7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3" y="39"/>
                  </a:lnTo>
                  <a:lnTo>
                    <a:pt x="88" y="37"/>
                  </a:lnTo>
                  <a:lnTo>
                    <a:pt x="87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8" name="Freeform 635"/>
            <p:cNvSpPr>
              <a:spLocks noEditPoints="1"/>
            </p:cNvSpPr>
            <p:nvPr/>
          </p:nvSpPr>
          <p:spPr bwMode="auto">
            <a:xfrm>
              <a:off x="6375400" y="4459288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7"/>
                </a:cxn>
                <a:cxn ang="0">
                  <a:pos x="28" y="132"/>
                </a:cxn>
                <a:cxn ang="0">
                  <a:pos x="20" y="129"/>
                </a:cxn>
                <a:cxn ang="0">
                  <a:pos x="10" y="119"/>
                </a:cxn>
                <a:cxn ang="0">
                  <a:pos x="4" y="104"/>
                </a:cxn>
                <a:cxn ang="0">
                  <a:pos x="1" y="80"/>
                </a:cxn>
                <a:cxn ang="0">
                  <a:pos x="1" y="75"/>
                </a:cxn>
                <a:cxn ang="0">
                  <a:pos x="0" y="48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9"/>
                </a:cxn>
                <a:cxn ang="0">
                  <a:pos x="22" y="4"/>
                </a:cxn>
                <a:cxn ang="0">
                  <a:pos x="35" y="0"/>
                </a:cxn>
                <a:cxn ang="0">
                  <a:pos x="43" y="0"/>
                </a:cxn>
                <a:cxn ang="0">
                  <a:pos x="74" y="3"/>
                </a:cxn>
                <a:cxn ang="0">
                  <a:pos x="88" y="5"/>
                </a:cxn>
                <a:cxn ang="0">
                  <a:pos x="99" y="6"/>
                </a:cxn>
                <a:cxn ang="0">
                  <a:pos x="109" y="8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2"/>
                </a:cxn>
                <a:cxn ang="0">
                  <a:pos x="134" y="18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3"/>
                </a:cxn>
                <a:cxn ang="0">
                  <a:pos x="147" y="90"/>
                </a:cxn>
                <a:cxn ang="0">
                  <a:pos x="143" y="114"/>
                </a:cxn>
                <a:cxn ang="0">
                  <a:pos x="140" y="122"/>
                </a:cxn>
                <a:cxn ang="0">
                  <a:pos x="129" y="131"/>
                </a:cxn>
                <a:cxn ang="0">
                  <a:pos x="115" y="136"/>
                </a:cxn>
                <a:cxn ang="0">
                  <a:pos x="90" y="138"/>
                </a:cxn>
                <a:cxn ang="0">
                  <a:pos x="71" y="138"/>
                </a:cxn>
                <a:cxn ang="0">
                  <a:pos x="37" y="65"/>
                </a:cxn>
                <a:cxn ang="0">
                  <a:pos x="37" y="79"/>
                </a:cxn>
                <a:cxn ang="0">
                  <a:pos x="39" y="95"/>
                </a:cxn>
                <a:cxn ang="0">
                  <a:pos x="40" y="97"/>
                </a:cxn>
                <a:cxn ang="0">
                  <a:pos x="47" y="101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1"/>
                </a:cxn>
                <a:cxn ang="0">
                  <a:pos x="99" y="100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1"/>
                </a:cxn>
                <a:cxn ang="0">
                  <a:pos x="69" y="40"/>
                </a:cxn>
                <a:cxn ang="0">
                  <a:pos x="37" y="38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8"/>
                  </a:lnTo>
                  <a:lnTo>
                    <a:pt x="48" y="137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9"/>
                  </a:lnTo>
                  <a:lnTo>
                    <a:pt x="14" y="124"/>
                  </a:lnTo>
                  <a:lnTo>
                    <a:pt x="10" y="119"/>
                  </a:lnTo>
                  <a:lnTo>
                    <a:pt x="7" y="111"/>
                  </a:lnTo>
                  <a:lnTo>
                    <a:pt x="4" y="104"/>
                  </a:lnTo>
                  <a:lnTo>
                    <a:pt x="3" y="97"/>
                  </a:lnTo>
                  <a:lnTo>
                    <a:pt x="1" y="80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2" y="4"/>
                  </a:lnTo>
                  <a:lnTo>
                    <a:pt x="28" y="2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2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88" y="5"/>
                  </a:lnTo>
                  <a:lnTo>
                    <a:pt x="99" y="6"/>
                  </a:lnTo>
                  <a:lnTo>
                    <a:pt x="99" y="6"/>
                  </a:lnTo>
                  <a:lnTo>
                    <a:pt x="104" y="6"/>
                  </a:lnTo>
                  <a:lnTo>
                    <a:pt x="109" y="8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2"/>
                  </a:lnTo>
                  <a:lnTo>
                    <a:pt x="129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2" y="26"/>
                  </a:lnTo>
                  <a:lnTo>
                    <a:pt x="145" y="32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3"/>
                  </a:lnTo>
                  <a:lnTo>
                    <a:pt x="147" y="63"/>
                  </a:lnTo>
                  <a:lnTo>
                    <a:pt x="147" y="76"/>
                  </a:lnTo>
                  <a:lnTo>
                    <a:pt x="147" y="90"/>
                  </a:lnTo>
                  <a:lnTo>
                    <a:pt x="146" y="102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2"/>
                  </a:lnTo>
                  <a:lnTo>
                    <a:pt x="134" y="127"/>
                  </a:lnTo>
                  <a:lnTo>
                    <a:pt x="129" y="131"/>
                  </a:lnTo>
                  <a:lnTo>
                    <a:pt x="123" y="134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8"/>
                  </a:lnTo>
                  <a:lnTo>
                    <a:pt x="90" y="138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5"/>
                  </a:moveTo>
                  <a:lnTo>
                    <a:pt x="37" y="65"/>
                  </a:lnTo>
                  <a:lnTo>
                    <a:pt x="37" y="79"/>
                  </a:lnTo>
                  <a:lnTo>
                    <a:pt x="38" y="88"/>
                  </a:lnTo>
                  <a:lnTo>
                    <a:pt x="39" y="95"/>
                  </a:lnTo>
                  <a:lnTo>
                    <a:pt x="39" y="95"/>
                  </a:lnTo>
                  <a:lnTo>
                    <a:pt x="40" y="97"/>
                  </a:lnTo>
                  <a:lnTo>
                    <a:pt x="42" y="99"/>
                  </a:lnTo>
                  <a:lnTo>
                    <a:pt x="47" y="101"/>
                  </a:lnTo>
                  <a:lnTo>
                    <a:pt x="54" y="103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9" y="100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69" y="40"/>
                  </a:lnTo>
                  <a:lnTo>
                    <a:pt x="43" y="39"/>
                  </a:lnTo>
                  <a:lnTo>
                    <a:pt x="37" y="38"/>
                  </a:lnTo>
                  <a:lnTo>
                    <a:pt x="37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9" name="Freeform 636"/>
            <p:cNvSpPr>
              <a:spLocks noEditPoints="1"/>
            </p:cNvSpPr>
            <p:nvPr/>
          </p:nvSpPr>
          <p:spPr bwMode="auto">
            <a:xfrm>
              <a:off x="6477000" y="4462463"/>
              <a:ext cx="80963" cy="71438"/>
            </a:xfrm>
            <a:custGeom>
              <a:avLst/>
              <a:gdLst/>
              <a:ahLst/>
              <a:cxnLst>
                <a:cxn ang="0">
                  <a:pos x="89" y="135"/>
                </a:cxn>
                <a:cxn ang="0">
                  <a:pos x="76" y="135"/>
                </a:cxn>
                <a:cxn ang="0">
                  <a:pos x="65" y="135"/>
                </a:cxn>
                <a:cxn ang="0">
                  <a:pos x="45" y="134"/>
                </a:cxn>
                <a:cxn ang="0">
                  <a:pos x="29" y="130"/>
                </a:cxn>
                <a:cxn ang="0">
                  <a:pos x="17" y="124"/>
                </a:cxn>
                <a:cxn ang="0">
                  <a:pos x="9" y="115"/>
                </a:cxn>
                <a:cxn ang="0">
                  <a:pos x="5" y="108"/>
                </a:cxn>
                <a:cxn ang="0">
                  <a:pos x="0" y="92"/>
                </a:cxn>
                <a:cxn ang="0">
                  <a:pos x="0" y="65"/>
                </a:cxn>
                <a:cxn ang="0">
                  <a:pos x="2" y="46"/>
                </a:cxn>
                <a:cxn ang="0">
                  <a:pos x="3" y="37"/>
                </a:cxn>
                <a:cxn ang="0">
                  <a:pos x="7" y="24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9" y="5"/>
                </a:cxn>
                <a:cxn ang="0">
                  <a:pos x="135" y="8"/>
                </a:cxn>
                <a:cxn ang="0">
                  <a:pos x="144" y="13"/>
                </a:cxn>
                <a:cxn ang="0">
                  <a:pos x="146" y="17"/>
                </a:cxn>
                <a:cxn ang="0">
                  <a:pos x="151" y="31"/>
                </a:cxn>
                <a:cxn ang="0">
                  <a:pos x="155" y="60"/>
                </a:cxn>
                <a:cxn ang="0">
                  <a:pos x="155" y="74"/>
                </a:cxn>
                <a:cxn ang="0">
                  <a:pos x="153" y="100"/>
                </a:cxn>
                <a:cxn ang="0">
                  <a:pos x="149" y="115"/>
                </a:cxn>
                <a:cxn ang="0">
                  <a:pos x="139" y="126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9" y="135"/>
                </a:cxn>
                <a:cxn ang="0">
                  <a:pos x="85" y="37"/>
                </a:cxn>
                <a:cxn ang="0">
                  <a:pos x="61" y="38"/>
                </a:cxn>
                <a:cxn ang="0">
                  <a:pos x="41" y="38"/>
                </a:cxn>
                <a:cxn ang="0">
                  <a:pos x="39" y="41"/>
                </a:cxn>
                <a:cxn ang="0">
                  <a:pos x="38" y="45"/>
                </a:cxn>
                <a:cxn ang="0">
                  <a:pos x="37" y="53"/>
                </a:cxn>
                <a:cxn ang="0">
                  <a:pos x="37" y="61"/>
                </a:cxn>
                <a:cxn ang="0">
                  <a:pos x="37" y="68"/>
                </a:cxn>
                <a:cxn ang="0">
                  <a:pos x="38" y="83"/>
                </a:cxn>
                <a:cxn ang="0">
                  <a:pos x="42" y="92"/>
                </a:cxn>
                <a:cxn ang="0">
                  <a:pos x="45" y="94"/>
                </a:cxn>
                <a:cxn ang="0">
                  <a:pos x="59" y="99"/>
                </a:cxn>
                <a:cxn ang="0">
                  <a:pos x="79" y="101"/>
                </a:cxn>
                <a:cxn ang="0">
                  <a:pos x="98" y="100"/>
                </a:cxn>
                <a:cxn ang="0">
                  <a:pos x="118" y="96"/>
                </a:cxn>
                <a:cxn ang="0">
                  <a:pos x="118" y="93"/>
                </a:cxn>
                <a:cxn ang="0">
                  <a:pos x="120" y="71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6" y="40"/>
                </a:cxn>
                <a:cxn ang="0">
                  <a:pos x="89" y="38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9" y="135"/>
                  </a:moveTo>
                  <a:lnTo>
                    <a:pt x="89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54" y="134"/>
                  </a:lnTo>
                  <a:lnTo>
                    <a:pt x="45" y="134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2" y="127"/>
                  </a:lnTo>
                  <a:lnTo>
                    <a:pt x="17" y="124"/>
                  </a:lnTo>
                  <a:lnTo>
                    <a:pt x="12" y="120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5" y="108"/>
                  </a:lnTo>
                  <a:lnTo>
                    <a:pt x="3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4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3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9" y="5"/>
                  </a:lnTo>
                  <a:lnTo>
                    <a:pt x="130" y="7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4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4"/>
                  </a:lnTo>
                  <a:lnTo>
                    <a:pt x="151" y="31"/>
                  </a:lnTo>
                  <a:lnTo>
                    <a:pt x="154" y="44"/>
                  </a:lnTo>
                  <a:lnTo>
                    <a:pt x="155" y="60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4" y="92"/>
                  </a:lnTo>
                  <a:lnTo>
                    <a:pt x="153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5" y="121"/>
                  </a:lnTo>
                  <a:lnTo>
                    <a:pt x="139" y="126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1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9" y="135"/>
                  </a:lnTo>
                  <a:lnTo>
                    <a:pt x="89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41" y="38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7" y="53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7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5" y="94"/>
                  </a:lnTo>
                  <a:lnTo>
                    <a:pt x="48" y="96"/>
                  </a:lnTo>
                  <a:lnTo>
                    <a:pt x="59" y="99"/>
                  </a:lnTo>
                  <a:lnTo>
                    <a:pt x="69" y="100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98" y="100"/>
                  </a:lnTo>
                  <a:lnTo>
                    <a:pt x="113" y="97"/>
                  </a:lnTo>
                  <a:lnTo>
                    <a:pt x="118" y="96"/>
                  </a:lnTo>
                  <a:lnTo>
                    <a:pt x="118" y="93"/>
                  </a:lnTo>
                  <a:lnTo>
                    <a:pt x="118" y="93"/>
                  </a:lnTo>
                  <a:lnTo>
                    <a:pt x="120" y="83"/>
                  </a:lnTo>
                  <a:lnTo>
                    <a:pt x="120" y="71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8" y="42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2" y="39"/>
                  </a:lnTo>
                  <a:lnTo>
                    <a:pt x="89" y="38"/>
                  </a:lnTo>
                  <a:lnTo>
                    <a:pt x="88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0" name="Freeform 637"/>
            <p:cNvSpPr>
              <a:spLocks noEditPoints="1"/>
            </p:cNvSpPr>
            <p:nvPr/>
          </p:nvSpPr>
          <p:spPr bwMode="auto">
            <a:xfrm>
              <a:off x="6580188" y="4462463"/>
              <a:ext cx="80963" cy="71438"/>
            </a:xfrm>
            <a:custGeom>
              <a:avLst/>
              <a:gdLst/>
              <a:ahLst/>
              <a:cxnLst>
                <a:cxn ang="0">
                  <a:pos x="88" y="135"/>
                </a:cxn>
                <a:cxn ang="0">
                  <a:pos x="77" y="135"/>
                </a:cxn>
                <a:cxn ang="0">
                  <a:pos x="65" y="135"/>
                </a:cxn>
                <a:cxn ang="0">
                  <a:pos x="45" y="134"/>
                </a:cxn>
                <a:cxn ang="0">
                  <a:pos x="29" y="130"/>
                </a:cxn>
                <a:cxn ang="0">
                  <a:pos x="17" y="124"/>
                </a:cxn>
                <a:cxn ang="0">
                  <a:pos x="9" y="115"/>
                </a:cxn>
                <a:cxn ang="0">
                  <a:pos x="6" y="108"/>
                </a:cxn>
                <a:cxn ang="0">
                  <a:pos x="1" y="92"/>
                </a:cxn>
                <a:cxn ang="0">
                  <a:pos x="0" y="65"/>
                </a:cxn>
                <a:cxn ang="0">
                  <a:pos x="1" y="46"/>
                </a:cxn>
                <a:cxn ang="0">
                  <a:pos x="2" y="37"/>
                </a:cxn>
                <a:cxn ang="0">
                  <a:pos x="7" y="24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8" y="5"/>
                </a:cxn>
                <a:cxn ang="0">
                  <a:pos x="135" y="8"/>
                </a:cxn>
                <a:cxn ang="0">
                  <a:pos x="143" y="13"/>
                </a:cxn>
                <a:cxn ang="0">
                  <a:pos x="146" y="17"/>
                </a:cxn>
                <a:cxn ang="0">
                  <a:pos x="152" y="31"/>
                </a:cxn>
                <a:cxn ang="0">
                  <a:pos x="155" y="60"/>
                </a:cxn>
                <a:cxn ang="0">
                  <a:pos x="155" y="74"/>
                </a:cxn>
                <a:cxn ang="0">
                  <a:pos x="154" y="100"/>
                </a:cxn>
                <a:cxn ang="0">
                  <a:pos x="149" y="115"/>
                </a:cxn>
                <a:cxn ang="0">
                  <a:pos x="139" y="126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8" y="135"/>
                </a:cxn>
                <a:cxn ang="0">
                  <a:pos x="85" y="37"/>
                </a:cxn>
                <a:cxn ang="0">
                  <a:pos x="60" y="38"/>
                </a:cxn>
                <a:cxn ang="0">
                  <a:pos x="41" y="38"/>
                </a:cxn>
                <a:cxn ang="0">
                  <a:pos x="40" y="41"/>
                </a:cxn>
                <a:cxn ang="0">
                  <a:pos x="38" y="45"/>
                </a:cxn>
                <a:cxn ang="0">
                  <a:pos x="37" y="53"/>
                </a:cxn>
                <a:cxn ang="0">
                  <a:pos x="37" y="61"/>
                </a:cxn>
                <a:cxn ang="0">
                  <a:pos x="38" y="68"/>
                </a:cxn>
                <a:cxn ang="0">
                  <a:pos x="38" y="83"/>
                </a:cxn>
                <a:cxn ang="0">
                  <a:pos x="42" y="92"/>
                </a:cxn>
                <a:cxn ang="0">
                  <a:pos x="45" y="94"/>
                </a:cxn>
                <a:cxn ang="0">
                  <a:pos x="58" y="99"/>
                </a:cxn>
                <a:cxn ang="0">
                  <a:pos x="79" y="101"/>
                </a:cxn>
                <a:cxn ang="0">
                  <a:pos x="98" y="100"/>
                </a:cxn>
                <a:cxn ang="0">
                  <a:pos x="117" y="96"/>
                </a:cxn>
                <a:cxn ang="0">
                  <a:pos x="117" y="93"/>
                </a:cxn>
                <a:cxn ang="0">
                  <a:pos x="120" y="71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7" y="40"/>
                </a:cxn>
                <a:cxn ang="0">
                  <a:pos x="88" y="38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8" y="135"/>
                  </a:moveTo>
                  <a:lnTo>
                    <a:pt x="88" y="135"/>
                  </a:lnTo>
                  <a:lnTo>
                    <a:pt x="77" y="135"/>
                  </a:lnTo>
                  <a:lnTo>
                    <a:pt x="77" y="135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54" y="134"/>
                  </a:lnTo>
                  <a:lnTo>
                    <a:pt x="45" y="134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3" y="127"/>
                  </a:lnTo>
                  <a:lnTo>
                    <a:pt x="17" y="124"/>
                  </a:lnTo>
                  <a:lnTo>
                    <a:pt x="13" y="120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6" y="108"/>
                  </a:lnTo>
                  <a:lnTo>
                    <a:pt x="2" y="100"/>
                  </a:lnTo>
                  <a:lnTo>
                    <a:pt x="1" y="92"/>
                  </a:lnTo>
                  <a:lnTo>
                    <a:pt x="0" y="84"/>
                  </a:lnTo>
                  <a:lnTo>
                    <a:pt x="0" y="65"/>
                  </a:lnTo>
                  <a:lnTo>
                    <a:pt x="1" y="48"/>
                  </a:lnTo>
                  <a:lnTo>
                    <a:pt x="1" y="46"/>
                  </a:lnTo>
                  <a:lnTo>
                    <a:pt x="1" y="46"/>
                  </a:lnTo>
                  <a:lnTo>
                    <a:pt x="2" y="37"/>
                  </a:lnTo>
                  <a:lnTo>
                    <a:pt x="4" y="31"/>
                  </a:lnTo>
                  <a:lnTo>
                    <a:pt x="7" y="24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4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8" y="5"/>
                  </a:lnTo>
                  <a:lnTo>
                    <a:pt x="130" y="7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3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4"/>
                  </a:lnTo>
                  <a:lnTo>
                    <a:pt x="152" y="31"/>
                  </a:lnTo>
                  <a:lnTo>
                    <a:pt x="154" y="44"/>
                  </a:lnTo>
                  <a:lnTo>
                    <a:pt x="155" y="60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5" y="92"/>
                  </a:lnTo>
                  <a:lnTo>
                    <a:pt x="154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4" y="121"/>
                  </a:lnTo>
                  <a:lnTo>
                    <a:pt x="139" y="126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2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8" y="135"/>
                  </a:lnTo>
                  <a:lnTo>
                    <a:pt x="88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41" y="38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7" y="53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7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5" y="94"/>
                  </a:lnTo>
                  <a:lnTo>
                    <a:pt x="49" y="96"/>
                  </a:lnTo>
                  <a:lnTo>
                    <a:pt x="58" y="99"/>
                  </a:lnTo>
                  <a:lnTo>
                    <a:pt x="69" y="100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98" y="100"/>
                  </a:lnTo>
                  <a:lnTo>
                    <a:pt x="113" y="97"/>
                  </a:lnTo>
                  <a:lnTo>
                    <a:pt x="117" y="96"/>
                  </a:lnTo>
                  <a:lnTo>
                    <a:pt x="117" y="93"/>
                  </a:lnTo>
                  <a:lnTo>
                    <a:pt x="117" y="93"/>
                  </a:lnTo>
                  <a:lnTo>
                    <a:pt x="120" y="83"/>
                  </a:lnTo>
                  <a:lnTo>
                    <a:pt x="120" y="71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7" y="42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3" y="39"/>
                  </a:lnTo>
                  <a:lnTo>
                    <a:pt x="88" y="38"/>
                  </a:lnTo>
                  <a:lnTo>
                    <a:pt x="87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8904312" y="2289256"/>
            <a:ext cx="523748" cy="535364"/>
            <a:chOff x="6108700" y="2038350"/>
            <a:chExt cx="787400" cy="804863"/>
          </a:xfrm>
          <a:solidFill>
            <a:srgbClr val="414042"/>
          </a:solidFill>
        </p:grpSpPr>
        <p:sp>
          <p:nvSpPr>
            <p:cNvPr id="342" name="Freeform 757"/>
            <p:cNvSpPr/>
            <p:nvPr/>
          </p:nvSpPr>
          <p:spPr bwMode="auto">
            <a:xfrm>
              <a:off x="6137275" y="2403475"/>
              <a:ext cx="25400" cy="46038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9"/>
                </a:cxn>
                <a:cxn ang="0">
                  <a:pos x="35" y="14"/>
                </a:cxn>
                <a:cxn ang="0">
                  <a:pos x="31" y="24"/>
                </a:cxn>
                <a:cxn ang="0">
                  <a:pos x="20" y="43"/>
                </a:cxn>
                <a:cxn ang="0">
                  <a:pos x="20" y="43"/>
                </a:cxn>
                <a:cxn ang="0">
                  <a:pos x="9" y="60"/>
                </a:cxn>
                <a:cxn ang="0">
                  <a:pos x="5" y="68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3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7" y="84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4" y="71"/>
                </a:cxn>
                <a:cxn ang="0">
                  <a:pos x="20" y="61"/>
                </a:cxn>
                <a:cxn ang="0">
                  <a:pos x="26" y="50"/>
                </a:cxn>
                <a:cxn ang="0">
                  <a:pos x="32" y="39"/>
                </a:cxn>
                <a:cxn ang="0">
                  <a:pos x="32" y="39"/>
                </a:cxn>
                <a:cxn ang="0">
                  <a:pos x="41" y="23"/>
                </a:cxn>
                <a:cxn ang="0">
                  <a:pos x="46" y="13"/>
                </a:cxn>
                <a:cxn ang="0">
                  <a:pos x="47" y="9"/>
                </a:cxn>
                <a:cxn ang="0">
                  <a:pos x="48" y="4"/>
                </a:cxn>
                <a:cxn ang="0">
                  <a:pos x="48" y="4"/>
                </a:cxn>
                <a:cxn ang="0">
                  <a:pos x="48" y="2"/>
                </a:cxn>
                <a:cxn ang="0">
                  <a:pos x="47" y="1"/>
                </a:cxn>
                <a:cxn ang="0">
                  <a:pos x="45" y="0"/>
                </a:cxn>
                <a:cxn ang="0">
                  <a:pos x="43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48" h="85">
                  <a:moveTo>
                    <a:pt x="38" y="4"/>
                  </a:moveTo>
                  <a:lnTo>
                    <a:pt x="38" y="4"/>
                  </a:lnTo>
                  <a:lnTo>
                    <a:pt x="37" y="9"/>
                  </a:lnTo>
                  <a:lnTo>
                    <a:pt x="35" y="14"/>
                  </a:lnTo>
                  <a:lnTo>
                    <a:pt x="31" y="24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9" y="60"/>
                  </a:lnTo>
                  <a:lnTo>
                    <a:pt x="5" y="6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3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7" y="84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4" y="71"/>
                  </a:lnTo>
                  <a:lnTo>
                    <a:pt x="20" y="61"/>
                  </a:lnTo>
                  <a:lnTo>
                    <a:pt x="26" y="50"/>
                  </a:lnTo>
                  <a:lnTo>
                    <a:pt x="32" y="39"/>
                  </a:lnTo>
                  <a:lnTo>
                    <a:pt x="32" y="39"/>
                  </a:lnTo>
                  <a:lnTo>
                    <a:pt x="41" y="23"/>
                  </a:lnTo>
                  <a:lnTo>
                    <a:pt x="46" y="13"/>
                  </a:lnTo>
                  <a:lnTo>
                    <a:pt x="47" y="9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47" y="1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3" name="Freeform 758"/>
            <p:cNvSpPr/>
            <p:nvPr/>
          </p:nvSpPr>
          <p:spPr bwMode="auto">
            <a:xfrm>
              <a:off x="6156325" y="2433638"/>
              <a:ext cx="25400" cy="57150"/>
            </a:xfrm>
            <a:custGeom>
              <a:avLst/>
              <a:gdLst/>
              <a:ahLst/>
              <a:cxnLst>
                <a:cxn ang="0">
                  <a:pos x="38" y="3"/>
                </a:cxn>
                <a:cxn ang="0">
                  <a:pos x="38" y="3"/>
                </a:cxn>
                <a:cxn ang="0">
                  <a:pos x="27" y="27"/>
                </a:cxn>
                <a:cxn ang="0">
                  <a:pos x="17" y="51"/>
                </a:cxn>
                <a:cxn ang="0">
                  <a:pos x="7" y="76"/>
                </a:cxn>
                <a:cxn ang="0">
                  <a:pos x="3" y="88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2" y="106"/>
                </a:cxn>
                <a:cxn ang="0">
                  <a:pos x="3" y="107"/>
                </a:cxn>
                <a:cxn ang="0">
                  <a:pos x="5" y="107"/>
                </a:cxn>
                <a:cxn ang="0">
                  <a:pos x="6" y="107"/>
                </a:cxn>
                <a:cxn ang="0">
                  <a:pos x="8" y="106"/>
                </a:cxn>
                <a:cxn ang="0">
                  <a:pos x="10" y="103"/>
                </a:cxn>
                <a:cxn ang="0">
                  <a:pos x="10" y="103"/>
                </a:cxn>
                <a:cxn ang="0">
                  <a:pos x="13" y="91"/>
                </a:cxn>
                <a:cxn ang="0">
                  <a:pos x="16" y="79"/>
                </a:cxn>
                <a:cxn ang="0">
                  <a:pos x="26" y="54"/>
                </a:cxn>
                <a:cxn ang="0">
                  <a:pos x="36" y="30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3"/>
                </a:cxn>
                <a:cxn ang="0">
                  <a:pos x="38" y="3"/>
                </a:cxn>
              </a:cxnLst>
              <a:rect l="0" t="0" r="r" b="b"/>
              <a:pathLst>
                <a:path w="48" h="107">
                  <a:moveTo>
                    <a:pt x="38" y="3"/>
                  </a:moveTo>
                  <a:lnTo>
                    <a:pt x="38" y="3"/>
                  </a:lnTo>
                  <a:lnTo>
                    <a:pt x="27" y="27"/>
                  </a:lnTo>
                  <a:lnTo>
                    <a:pt x="17" y="51"/>
                  </a:lnTo>
                  <a:lnTo>
                    <a:pt x="7" y="76"/>
                  </a:lnTo>
                  <a:lnTo>
                    <a:pt x="3" y="88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2" y="106"/>
                  </a:lnTo>
                  <a:lnTo>
                    <a:pt x="3" y="107"/>
                  </a:lnTo>
                  <a:lnTo>
                    <a:pt x="5" y="107"/>
                  </a:lnTo>
                  <a:lnTo>
                    <a:pt x="6" y="107"/>
                  </a:lnTo>
                  <a:lnTo>
                    <a:pt x="8" y="106"/>
                  </a:lnTo>
                  <a:lnTo>
                    <a:pt x="10" y="103"/>
                  </a:lnTo>
                  <a:lnTo>
                    <a:pt x="10" y="103"/>
                  </a:lnTo>
                  <a:lnTo>
                    <a:pt x="13" y="91"/>
                  </a:lnTo>
                  <a:lnTo>
                    <a:pt x="16" y="79"/>
                  </a:lnTo>
                  <a:lnTo>
                    <a:pt x="26" y="54"/>
                  </a:lnTo>
                  <a:lnTo>
                    <a:pt x="36" y="30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3"/>
                  </a:lnTo>
                  <a:lnTo>
                    <a:pt x="3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4" name="Freeform 759"/>
            <p:cNvSpPr/>
            <p:nvPr/>
          </p:nvSpPr>
          <p:spPr bwMode="auto">
            <a:xfrm>
              <a:off x="6183313" y="2476500"/>
              <a:ext cx="17463" cy="42863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18" y="20"/>
                </a:cxn>
                <a:cxn ang="0">
                  <a:pos x="10" y="38"/>
                </a:cxn>
                <a:cxn ang="0">
                  <a:pos x="5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8"/>
                </a:cxn>
                <a:cxn ang="0">
                  <a:pos x="0" y="79"/>
                </a:cxn>
                <a:cxn ang="0">
                  <a:pos x="1" y="80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6" y="81"/>
                </a:cxn>
                <a:cxn ang="0">
                  <a:pos x="8" y="80"/>
                </a:cxn>
                <a:cxn ang="0">
                  <a:pos x="8" y="78"/>
                </a:cxn>
                <a:cxn ang="0">
                  <a:pos x="8" y="78"/>
                </a:cxn>
                <a:cxn ang="0">
                  <a:pos x="13" y="60"/>
                </a:cxn>
                <a:cxn ang="0">
                  <a:pos x="20" y="42"/>
                </a:cxn>
                <a:cxn ang="0">
                  <a:pos x="26" y="2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2"/>
                </a:cxn>
                <a:cxn ang="0">
                  <a:pos x="31" y="1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34" h="81">
                  <a:moveTo>
                    <a:pt x="26" y="2"/>
                  </a:moveTo>
                  <a:lnTo>
                    <a:pt x="26" y="2"/>
                  </a:lnTo>
                  <a:lnTo>
                    <a:pt x="18" y="20"/>
                  </a:lnTo>
                  <a:lnTo>
                    <a:pt x="10" y="38"/>
                  </a:lnTo>
                  <a:lnTo>
                    <a:pt x="5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79"/>
                  </a:lnTo>
                  <a:lnTo>
                    <a:pt x="1" y="80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6" y="81"/>
                  </a:lnTo>
                  <a:lnTo>
                    <a:pt x="8" y="80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3" y="60"/>
                  </a:lnTo>
                  <a:lnTo>
                    <a:pt x="20" y="42"/>
                  </a:lnTo>
                  <a:lnTo>
                    <a:pt x="26" y="2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2"/>
                  </a:lnTo>
                  <a:lnTo>
                    <a:pt x="31" y="1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5" name="Freeform 760"/>
            <p:cNvSpPr/>
            <p:nvPr/>
          </p:nvSpPr>
          <p:spPr bwMode="auto">
            <a:xfrm>
              <a:off x="6203950" y="2500313"/>
              <a:ext cx="20638" cy="41275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29" y="3"/>
                </a:cxn>
                <a:cxn ang="0">
                  <a:pos x="23" y="20"/>
                </a:cxn>
                <a:cxn ang="0">
                  <a:pos x="17" y="37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1"/>
                </a:cxn>
                <a:cxn ang="0">
                  <a:pos x="1" y="73"/>
                </a:cxn>
                <a:cxn ang="0">
                  <a:pos x="2" y="75"/>
                </a:cxn>
                <a:cxn ang="0">
                  <a:pos x="4" y="76"/>
                </a:cxn>
                <a:cxn ang="0">
                  <a:pos x="5" y="76"/>
                </a:cxn>
                <a:cxn ang="0">
                  <a:pos x="7" y="76"/>
                </a:cxn>
                <a:cxn ang="0">
                  <a:pos x="9" y="76"/>
                </a:cxn>
                <a:cxn ang="0">
                  <a:pos x="10" y="74"/>
                </a:cxn>
                <a:cxn ang="0">
                  <a:pos x="10" y="74"/>
                </a:cxn>
                <a:cxn ang="0">
                  <a:pos x="25" y="41"/>
                </a:cxn>
                <a:cxn ang="0">
                  <a:pos x="33" y="23"/>
                </a:cxn>
                <a:cxn ang="0">
                  <a:pos x="39" y="7"/>
                </a:cxn>
                <a:cxn ang="0">
                  <a:pos x="39" y="7"/>
                </a:cxn>
                <a:cxn ang="0">
                  <a:pos x="39" y="4"/>
                </a:cxn>
                <a:cxn ang="0">
                  <a:pos x="38" y="2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30" y="1"/>
                </a:cxn>
                <a:cxn ang="0">
                  <a:pos x="29" y="3"/>
                </a:cxn>
                <a:cxn ang="0">
                  <a:pos x="29" y="3"/>
                </a:cxn>
              </a:cxnLst>
              <a:rect l="0" t="0" r="r" b="b"/>
              <a:pathLst>
                <a:path w="39" h="76">
                  <a:moveTo>
                    <a:pt x="29" y="3"/>
                  </a:moveTo>
                  <a:lnTo>
                    <a:pt x="29" y="3"/>
                  </a:lnTo>
                  <a:lnTo>
                    <a:pt x="23" y="20"/>
                  </a:lnTo>
                  <a:lnTo>
                    <a:pt x="17" y="37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1"/>
                  </a:lnTo>
                  <a:lnTo>
                    <a:pt x="1" y="73"/>
                  </a:lnTo>
                  <a:lnTo>
                    <a:pt x="2" y="75"/>
                  </a:lnTo>
                  <a:lnTo>
                    <a:pt x="4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9" y="76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25" y="41"/>
                  </a:lnTo>
                  <a:lnTo>
                    <a:pt x="33" y="23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9" y="4"/>
                  </a:lnTo>
                  <a:lnTo>
                    <a:pt x="38" y="2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1"/>
                  </a:lnTo>
                  <a:lnTo>
                    <a:pt x="29" y="3"/>
                  </a:lnTo>
                  <a:lnTo>
                    <a:pt x="2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6" name="Freeform 761"/>
            <p:cNvSpPr/>
            <p:nvPr/>
          </p:nvSpPr>
          <p:spPr bwMode="auto">
            <a:xfrm>
              <a:off x="6373813" y="2681288"/>
              <a:ext cx="12700" cy="38100"/>
            </a:xfrm>
            <a:custGeom>
              <a:avLst/>
              <a:gdLst/>
              <a:ahLst/>
              <a:cxnLst>
                <a:cxn ang="0">
                  <a:pos x="13" y="6"/>
                </a:cxn>
                <a:cxn ang="0">
                  <a:pos x="13" y="6"/>
                </a:cxn>
                <a:cxn ang="0">
                  <a:pos x="12" y="13"/>
                </a:cxn>
                <a:cxn ang="0">
                  <a:pos x="10" y="21"/>
                </a:cxn>
                <a:cxn ang="0">
                  <a:pos x="6" y="36"/>
                </a:cxn>
                <a:cxn ang="0">
                  <a:pos x="2" y="50"/>
                </a:cxn>
                <a:cxn ang="0">
                  <a:pos x="1" y="5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1" y="68"/>
                </a:cxn>
                <a:cxn ang="0">
                  <a:pos x="2" y="69"/>
                </a:cxn>
                <a:cxn ang="0">
                  <a:pos x="3" y="70"/>
                </a:cxn>
                <a:cxn ang="0">
                  <a:pos x="5" y="70"/>
                </a:cxn>
                <a:cxn ang="0">
                  <a:pos x="6" y="70"/>
                </a:cxn>
                <a:cxn ang="0">
                  <a:pos x="8" y="69"/>
                </a:cxn>
                <a:cxn ang="0">
                  <a:pos x="9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0" y="58"/>
                </a:cxn>
                <a:cxn ang="0">
                  <a:pos x="12" y="50"/>
                </a:cxn>
                <a:cxn ang="0">
                  <a:pos x="16" y="36"/>
                </a:cxn>
                <a:cxn ang="0">
                  <a:pos x="20" y="21"/>
                </a:cxn>
                <a:cxn ang="0">
                  <a:pos x="21" y="1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6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3" y="6"/>
                </a:cxn>
                <a:cxn ang="0">
                  <a:pos x="13" y="6"/>
                </a:cxn>
              </a:cxnLst>
              <a:rect l="0" t="0" r="r" b="b"/>
              <a:pathLst>
                <a:path w="22" h="70">
                  <a:moveTo>
                    <a:pt x="13" y="6"/>
                  </a:moveTo>
                  <a:lnTo>
                    <a:pt x="13" y="6"/>
                  </a:lnTo>
                  <a:lnTo>
                    <a:pt x="12" y="13"/>
                  </a:lnTo>
                  <a:lnTo>
                    <a:pt x="10" y="21"/>
                  </a:lnTo>
                  <a:lnTo>
                    <a:pt x="6" y="36"/>
                  </a:lnTo>
                  <a:lnTo>
                    <a:pt x="2" y="50"/>
                  </a:lnTo>
                  <a:lnTo>
                    <a:pt x="1" y="5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8"/>
                  </a:lnTo>
                  <a:lnTo>
                    <a:pt x="2" y="69"/>
                  </a:lnTo>
                  <a:lnTo>
                    <a:pt x="3" y="70"/>
                  </a:lnTo>
                  <a:lnTo>
                    <a:pt x="5" y="70"/>
                  </a:lnTo>
                  <a:lnTo>
                    <a:pt x="6" y="70"/>
                  </a:lnTo>
                  <a:lnTo>
                    <a:pt x="8" y="69"/>
                  </a:lnTo>
                  <a:lnTo>
                    <a:pt x="9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0" y="58"/>
                  </a:lnTo>
                  <a:lnTo>
                    <a:pt x="12" y="50"/>
                  </a:lnTo>
                  <a:lnTo>
                    <a:pt x="16" y="36"/>
                  </a:lnTo>
                  <a:lnTo>
                    <a:pt x="20" y="21"/>
                  </a:lnTo>
                  <a:lnTo>
                    <a:pt x="21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6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3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7" name="Freeform 762"/>
            <p:cNvSpPr/>
            <p:nvPr/>
          </p:nvSpPr>
          <p:spPr bwMode="auto">
            <a:xfrm>
              <a:off x="6407150" y="2698750"/>
              <a:ext cx="30163" cy="428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6" y="26"/>
                </a:cxn>
                <a:cxn ang="0">
                  <a:pos x="19" y="35"/>
                </a:cxn>
                <a:cxn ang="0">
                  <a:pos x="19" y="35"/>
                </a:cxn>
                <a:cxn ang="0">
                  <a:pos x="16" y="39"/>
                </a:cxn>
                <a:cxn ang="0">
                  <a:pos x="14" y="44"/>
                </a:cxn>
                <a:cxn ang="0">
                  <a:pos x="10" y="54"/>
                </a:cxn>
                <a:cxn ang="0">
                  <a:pos x="10" y="54"/>
                </a:cxn>
                <a:cxn ang="0">
                  <a:pos x="5" y="66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79"/>
                </a:cxn>
                <a:cxn ang="0">
                  <a:pos x="1" y="80"/>
                </a:cxn>
                <a:cxn ang="0">
                  <a:pos x="2" y="81"/>
                </a:cxn>
                <a:cxn ang="0">
                  <a:pos x="4" y="82"/>
                </a:cxn>
                <a:cxn ang="0">
                  <a:pos x="6" y="82"/>
                </a:cxn>
                <a:cxn ang="0">
                  <a:pos x="7" y="82"/>
                </a:cxn>
                <a:cxn ang="0">
                  <a:pos x="9" y="81"/>
                </a:cxn>
                <a:cxn ang="0">
                  <a:pos x="10" y="79"/>
                </a:cxn>
                <a:cxn ang="0">
                  <a:pos x="10" y="79"/>
                </a:cxn>
                <a:cxn ang="0">
                  <a:pos x="18" y="59"/>
                </a:cxn>
                <a:cxn ang="0">
                  <a:pos x="22" y="48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33" y="31"/>
                </a:cxn>
                <a:cxn ang="0">
                  <a:pos x="40" y="23"/>
                </a:cxn>
                <a:cxn ang="0">
                  <a:pos x="48" y="16"/>
                </a:cxn>
                <a:cxn ang="0">
                  <a:pos x="54" y="8"/>
                </a:cxn>
                <a:cxn ang="0">
                  <a:pos x="54" y="8"/>
                </a:cxn>
                <a:cxn ang="0">
                  <a:pos x="55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5" h="82">
                  <a:moveTo>
                    <a:pt x="45" y="3"/>
                  </a:moveTo>
                  <a:lnTo>
                    <a:pt x="45" y="3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6" y="26"/>
                  </a:lnTo>
                  <a:lnTo>
                    <a:pt x="19" y="35"/>
                  </a:lnTo>
                  <a:lnTo>
                    <a:pt x="19" y="35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66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9"/>
                  </a:lnTo>
                  <a:lnTo>
                    <a:pt x="1" y="80"/>
                  </a:lnTo>
                  <a:lnTo>
                    <a:pt x="2" y="81"/>
                  </a:lnTo>
                  <a:lnTo>
                    <a:pt x="4" y="82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9" y="81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18" y="59"/>
                  </a:lnTo>
                  <a:lnTo>
                    <a:pt x="22" y="48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33" y="31"/>
                  </a:lnTo>
                  <a:lnTo>
                    <a:pt x="40" y="23"/>
                  </a:lnTo>
                  <a:lnTo>
                    <a:pt x="48" y="16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5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8" name="Freeform 763"/>
            <p:cNvSpPr/>
            <p:nvPr/>
          </p:nvSpPr>
          <p:spPr bwMode="auto">
            <a:xfrm>
              <a:off x="6430963" y="2728913"/>
              <a:ext cx="26988" cy="50800"/>
            </a:xfrm>
            <a:custGeom>
              <a:avLst/>
              <a:gdLst/>
              <a:ahLst/>
              <a:cxnLst>
                <a:cxn ang="0">
                  <a:pos x="43" y="3"/>
                </a:cxn>
                <a:cxn ang="0">
                  <a:pos x="43" y="3"/>
                </a:cxn>
                <a:cxn ang="0">
                  <a:pos x="32" y="22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7" y="54"/>
                </a:cxn>
                <a:cxn ang="0">
                  <a:pos x="11" y="66"/>
                </a:cxn>
                <a:cxn ang="0">
                  <a:pos x="6" y="77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3" y="95"/>
                </a:cxn>
                <a:cxn ang="0">
                  <a:pos x="5" y="95"/>
                </a:cxn>
                <a:cxn ang="0">
                  <a:pos x="6" y="96"/>
                </a:cxn>
                <a:cxn ang="0">
                  <a:pos x="8" y="95"/>
                </a:cxn>
                <a:cxn ang="0">
                  <a:pos x="9" y="94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4" y="81"/>
                </a:cxn>
                <a:cxn ang="0">
                  <a:pos x="18" y="71"/>
                </a:cxn>
                <a:cxn ang="0">
                  <a:pos x="22" y="62"/>
                </a:cxn>
                <a:cxn ang="0">
                  <a:pos x="28" y="52"/>
                </a:cxn>
                <a:cxn ang="0">
                  <a:pos x="28" y="52"/>
                </a:cxn>
                <a:cxn ang="0">
                  <a:pos x="32" y="47"/>
                </a:cxn>
                <a:cxn ang="0">
                  <a:pos x="34" y="42"/>
                </a:cxn>
                <a:cxn ang="0">
                  <a:pos x="38" y="33"/>
                </a:cxn>
                <a:cxn ang="0">
                  <a:pos x="38" y="33"/>
                </a:cxn>
                <a:cxn ang="0">
                  <a:pos x="44" y="20"/>
                </a:cxn>
                <a:cxn ang="0">
                  <a:pos x="51" y="8"/>
                </a:cxn>
                <a:cxn ang="0">
                  <a:pos x="51" y="8"/>
                </a:cxn>
                <a:cxn ang="0">
                  <a:pos x="51" y="6"/>
                </a:cxn>
                <a:cxn ang="0">
                  <a:pos x="51" y="4"/>
                </a:cxn>
                <a:cxn ang="0">
                  <a:pos x="50" y="3"/>
                </a:cxn>
                <a:cxn ang="0">
                  <a:pos x="49" y="2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3" y="3"/>
                </a:cxn>
                <a:cxn ang="0">
                  <a:pos x="43" y="3"/>
                </a:cxn>
              </a:cxnLst>
              <a:rect l="0" t="0" r="r" b="b"/>
              <a:pathLst>
                <a:path w="51" h="96">
                  <a:moveTo>
                    <a:pt x="43" y="3"/>
                  </a:moveTo>
                  <a:lnTo>
                    <a:pt x="43" y="3"/>
                  </a:lnTo>
                  <a:lnTo>
                    <a:pt x="32" y="22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54"/>
                  </a:lnTo>
                  <a:lnTo>
                    <a:pt x="11" y="66"/>
                  </a:lnTo>
                  <a:lnTo>
                    <a:pt x="6" y="77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3" y="95"/>
                  </a:lnTo>
                  <a:lnTo>
                    <a:pt x="5" y="95"/>
                  </a:lnTo>
                  <a:lnTo>
                    <a:pt x="6" y="96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14" y="81"/>
                  </a:lnTo>
                  <a:lnTo>
                    <a:pt x="18" y="71"/>
                  </a:lnTo>
                  <a:lnTo>
                    <a:pt x="22" y="6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32" y="47"/>
                  </a:lnTo>
                  <a:lnTo>
                    <a:pt x="34" y="42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44" y="20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1" y="6"/>
                  </a:lnTo>
                  <a:lnTo>
                    <a:pt x="51" y="4"/>
                  </a:lnTo>
                  <a:lnTo>
                    <a:pt x="50" y="3"/>
                  </a:lnTo>
                  <a:lnTo>
                    <a:pt x="49" y="2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3" y="3"/>
                  </a:lnTo>
                  <a:lnTo>
                    <a:pt x="4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9" name="Freeform 764"/>
            <p:cNvSpPr/>
            <p:nvPr/>
          </p:nvSpPr>
          <p:spPr bwMode="auto">
            <a:xfrm>
              <a:off x="6461125" y="2754313"/>
              <a:ext cx="25400" cy="49213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9" y="2"/>
                </a:cxn>
                <a:cxn ang="0">
                  <a:pos x="26" y="22"/>
                </a:cxn>
                <a:cxn ang="0">
                  <a:pos x="15" y="43"/>
                </a:cxn>
                <a:cxn ang="0">
                  <a:pos x="7" y="64"/>
                </a:cxn>
                <a:cxn ang="0">
                  <a:pos x="3" y="75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0" y="89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2"/>
                </a:cxn>
                <a:cxn ang="0">
                  <a:pos x="7" y="91"/>
                </a:cxn>
                <a:cxn ang="0">
                  <a:pos x="9" y="90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12" y="78"/>
                </a:cxn>
                <a:cxn ang="0">
                  <a:pos x="15" y="66"/>
                </a:cxn>
                <a:cxn ang="0">
                  <a:pos x="24" y="46"/>
                </a:cxn>
                <a:cxn ang="0">
                  <a:pos x="35" y="26"/>
                </a:cxn>
                <a:cxn ang="0">
                  <a:pos x="47" y="7"/>
                </a:cxn>
                <a:cxn ang="0">
                  <a:pos x="47" y="7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7" y="2"/>
                </a:cxn>
                <a:cxn ang="0">
                  <a:pos x="45" y="1"/>
                </a:cxn>
                <a:cxn ang="0">
                  <a:pos x="42" y="0"/>
                </a:cxn>
                <a:cxn ang="0">
                  <a:pos x="40" y="1"/>
                </a:cxn>
                <a:cxn ang="0">
                  <a:pos x="39" y="2"/>
                </a:cxn>
                <a:cxn ang="0">
                  <a:pos x="39" y="2"/>
                </a:cxn>
              </a:cxnLst>
              <a:rect l="0" t="0" r="r" b="b"/>
              <a:pathLst>
                <a:path w="48" h="92">
                  <a:moveTo>
                    <a:pt x="39" y="2"/>
                  </a:moveTo>
                  <a:lnTo>
                    <a:pt x="39" y="2"/>
                  </a:lnTo>
                  <a:lnTo>
                    <a:pt x="26" y="22"/>
                  </a:lnTo>
                  <a:lnTo>
                    <a:pt x="15" y="43"/>
                  </a:lnTo>
                  <a:lnTo>
                    <a:pt x="7" y="64"/>
                  </a:lnTo>
                  <a:lnTo>
                    <a:pt x="3" y="7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89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2"/>
                  </a:lnTo>
                  <a:lnTo>
                    <a:pt x="7" y="91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12" y="78"/>
                  </a:lnTo>
                  <a:lnTo>
                    <a:pt x="15" y="66"/>
                  </a:lnTo>
                  <a:lnTo>
                    <a:pt x="24" y="46"/>
                  </a:lnTo>
                  <a:lnTo>
                    <a:pt x="35" y="26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7" y="2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40" y="1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0" name="Freeform 765"/>
            <p:cNvSpPr/>
            <p:nvPr/>
          </p:nvSpPr>
          <p:spPr bwMode="auto">
            <a:xfrm>
              <a:off x="6499225" y="2765425"/>
              <a:ext cx="22225" cy="53975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9" y="13"/>
                </a:cxn>
                <a:cxn ang="0">
                  <a:pos x="24" y="25"/>
                </a:cxn>
                <a:cxn ang="0">
                  <a:pos x="20" y="36"/>
                </a:cxn>
                <a:cxn ang="0">
                  <a:pos x="15" y="49"/>
                </a:cxn>
                <a:cxn ang="0">
                  <a:pos x="8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0" y="99"/>
                </a:cxn>
                <a:cxn ang="0">
                  <a:pos x="1" y="100"/>
                </a:cxn>
                <a:cxn ang="0">
                  <a:pos x="3" y="101"/>
                </a:cxn>
                <a:cxn ang="0">
                  <a:pos x="6" y="101"/>
                </a:cxn>
                <a:cxn ang="0">
                  <a:pos x="8" y="100"/>
                </a:cxn>
                <a:cxn ang="0">
                  <a:pos x="9" y="98"/>
                </a:cxn>
                <a:cxn ang="0">
                  <a:pos x="9" y="98"/>
                </a:cxn>
                <a:cxn ang="0">
                  <a:pos x="17" y="76"/>
                </a:cxn>
                <a:cxn ang="0">
                  <a:pos x="24" y="52"/>
                </a:cxn>
                <a:cxn ang="0">
                  <a:pos x="32" y="29"/>
                </a:cxn>
                <a:cxn ang="0">
                  <a:pos x="37" y="19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4" y="5"/>
                </a:cxn>
                <a:cxn ang="0">
                  <a:pos x="44" y="4"/>
                </a:cxn>
                <a:cxn ang="0">
                  <a:pos x="43" y="2"/>
                </a:cxn>
                <a:cxn ang="0">
                  <a:pos x="41" y="1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4" h="101">
                  <a:moveTo>
                    <a:pt x="35" y="3"/>
                  </a:moveTo>
                  <a:lnTo>
                    <a:pt x="35" y="3"/>
                  </a:lnTo>
                  <a:lnTo>
                    <a:pt x="29" y="13"/>
                  </a:lnTo>
                  <a:lnTo>
                    <a:pt x="24" y="25"/>
                  </a:lnTo>
                  <a:lnTo>
                    <a:pt x="20" y="36"/>
                  </a:lnTo>
                  <a:lnTo>
                    <a:pt x="15" y="49"/>
                  </a:lnTo>
                  <a:lnTo>
                    <a:pt x="8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1" y="100"/>
                  </a:lnTo>
                  <a:lnTo>
                    <a:pt x="3" y="101"/>
                  </a:lnTo>
                  <a:lnTo>
                    <a:pt x="6" y="101"/>
                  </a:lnTo>
                  <a:lnTo>
                    <a:pt x="8" y="100"/>
                  </a:lnTo>
                  <a:lnTo>
                    <a:pt x="9" y="98"/>
                  </a:lnTo>
                  <a:lnTo>
                    <a:pt x="9" y="98"/>
                  </a:lnTo>
                  <a:lnTo>
                    <a:pt x="17" y="76"/>
                  </a:lnTo>
                  <a:lnTo>
                    <a:pt x="24" y="52"/>
                  </a:lnTo>
                  <a:lnTo>
                    <a:pt x="32" y="29"/>
                  </a:lnTo>
                  <a:lnTo>
                    <a:pt x="37" y="19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4" y="5"/>
                  </a:lnTo>
                  <a:lnTo>
                    <a:pt x="44" y="4"/>
                  </a:lnTo>
                  <a:lnTo>
                    <a:pt x="43" y="2"/>
                  </a:lnTo>
                  <a:lnTo>
                    <a:pt x="41" y="1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1" name="Freeform 766"/>
            <p:cNvSpPr/>
            <p:nvPr/>
          </p:nvSpPr>
          <p:spPr bwMode="auto">
            <a:xfrm>
              <a:off x="6540500" y="2767013"/>
              <a:ext cx="23813" cy="53975"/>
            </a:xfrm>
            <a:custGeom>
              <a:avLst/>
              <a:gdLst/>
              <a:ahLst/>
              <a:cxnLst>
                <a:cxn ang="0">
                  <a:pos x="35" y="4"/>
                </a:cxn>
                <a:cxn ang="0">
                  <a:pos x="35" y="4"/>
                </a:cxn>
                <a:cxn ang="0">
                  <a:pos x="29" y="27"/>
                </a:cxn>
                <a:cxn ang="0">
                  <a:pos x="20" y="50"/>
                </a:cxn>
                <a:cxn ang="0">
                  <a:pos x="11" y="73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0" y="96"/>
                </a:cxn>
                <a:cxn ang="0">
                  <a:pos x="1" y="98"/>
                </a:cxn>
                <a:cxn ang="0">
                  <a:pos x="2" y="101"/>
                </a:cxn>
                <a:cxn ang="0">
                  <a:pos x="3" y="102"/>
                </a:cxn>
                <a:cxn ang="0">
                  <a:pos x="4" y="102"/>
                </a:cxn>
                <a:cxn ang="0">
                  <a:pos x="6" y="102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9" y="77"/>
                </a:cxn>
                <a:cxn ang="0">
                  <a:pos x="29" y="54"/>
                </a:cxn>
                <a:cxn ang="0">
                  <a:pos x="37" y="30"/>
                </a:cxn>
                <a:cxn ang="0">
                  <a:pos x="44" y="6"/>
                </a:cxn>
                <a:cxn ang="0">
                  <a:pos x="44" y="6"/>
                </a:cxn>
                <a:cxn ang="0">
                  <a:pos x="44" y="4"/>
                </a:cxn>
                <a:cxn ang="0">
                  <a:pos x="43" y="3"/>
                </a:cxn>
                <a:cxn ang="0">
                  <a:pos x="42" y="1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7" y="1"/>
                </a:cxn>
                <a:cxn ang="0">
                  <a:pos x="36" y="2"/>
                </a:cxn>
                <a:cxn ang="0">
                  <a:pos x="35" y="4"/>
                </a:cxn>
                <a:cxn ang="0">
                  <a:pos x="35" y="4"/>
                </a:cxn>
              </a:cxnLst>
              <a:rect l="0" t="0" r="r" b="b"/>
              <a:pathLst>
                <a:path w="44" h="102">
                  <a:moveTo>
                    <a:pt x="35" y="4"/>
                  </a:moveTo>
                  <a:lnTo>
                    <a:pt x="35" y="4"/>
                  </a:lnTo>
                  <a:lnTo>
                    <a:pt x="29" y="27"/>
                  </a:lnTo>
                  <a:lnTo>
                    <a:pt x="20" y="50"/>
                  </a:lnTo>
                  <a:lnTo>
                    <a:pt x="11" y="73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0" y="96"/>
                  </a:lnTo>
                  <a:lnTo>
                    <a:pt x="1" y="98"/>
                  </a:lnTo>
                  <a:lnTo>
                    <a:pt x="2" y="101"/>
                  </a:lnTo>
                  <a:lnTo>
                    <a:pt x="3" y="102"/>
                  </a:lnTo>
                  <a:lnTo>
                    <a:pt x="4" y="102"/>
                  </a:lnTo>
                  <a:lnTo>
                    <a:pt x="6" y="102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9" y="77"/>
                  </a:lnTo>
                  <a:lnTo>
                    <a:pt x="29" y="54"/>
                  </a:lnTo>
                  <a:lnTo>
                    <a:pt x="37" y="30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3" y="3"/>
                  </a:lnTo>
                  <a:lnTo>
                    <a:pt x="42" y="1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7" y="1"/>
                  </a:lnTo>
                  <a:lnTo>
                    <a:pt x="36" y="2"/>
                  </a:lnTo>
                  <a:lnTo>
                    <a:pt x="35" y="4"/>
                  </a:lnTo>
                  <a:lnTo>
                    <a:pt x="3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2" name="Freeform 767"/>
            <p:cNvSpPr/>
            <p:nvPr/>
          </p:nvSpPr>
          <p:spPr bwMode="auto">
            <a:xfrm>
              <a:off x="6386513" y="2139950"/>
              <a:ext cx="15875" cy="36513"/>
            </a:xfrm>
            <a:custGeom>
              <a:avLst/>
              <a:gdLst/>
              <a:ahLst/>
              <a:cxnLst>
                <a:cxn ang="0">
                  <a:pos x="22" y="4"/>
                </a:cxn>
                <a:cxn ang="0">
                  <a:pos x="22" y="4"/>
                </a:cxn>
                <a:cxn ang="0">
                  <a:pos x="21" y="12"/>
                </a:cxn>
                <a:cxn ang="0">
                  <a:pos x="19" y="19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9" y="48"/>
                </a:cxn>
                <a:cxn ang="0">
                  <a:pos x="5" y="5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2" y="68"/>
                </a:cxn>
                <a:cxn ang="0">
                  <a:pos x="3" y="69"/>
                </a:cxn>
                <a:cxn ang="0">
                  <a:pos x="5" y="70"/>
                </a:cxn>
                <a:cxn ang="0">
                  <a:pos x="6" y="70"/>
                </a:cxn>
                <a:cxn ang="0">
                  <a:pos x="8" y="69"/>
                </a:cxn>
                <a:cxn ang="0">
                  <a:pos x="9" y="68"/>
                </a:cxn>
                <a:cxn ang="0">
                  <a:pos x="9" y="68"/>
                </a:cxn>
                <a:cxn ang="0">
                  <a:pos x="13" y="60"/>
                </a:cxn>
                <a:cxn ang="0">
                  <a:pos x="16" y="53"/>
                </a:cxn>
                <a:cxn ang="0">
                  <a:pos x="22" y="38"/>
                </a:cxn>
                <a:cxn ang="0">
                  <a:pos x="22" y="38"/>
                </a:cxn>
                <a:cxn ang="0">
                  <a:pos x="28" y="22"/>
                </a:cxn>
                <a:cxn ang="0">
                  <a:pos x="31" y="14"/>
                </a:cxn>
                <a:cxn ang="0">
                  <a:pos x="32" y="4"/>
                </a:cxn>
                <a:cxn ang="0">
                  <a:pos x="32" y="4"/>
                </a:cxn>
                <a:cxn ang="0">
                  <a:pos x="32" y="3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2" y="4"/>
                </a:cxn>
                <a:cxn ang="0">
                  <a:pos x="22" y="4"/>
                </a:cxn>
              </a:cxnLst>
              <a:rect l="0" t="0" r="r" b="b"/>
              <a:pathLst>
                <a:path w="32" h="70">
                  <a:moveTo>
                    <a:pt x="22" y="4"/>
                  </a:moveTo>
                  <a:lnTo>
                    <a:pt x="22" y="4"/>
                  </a:lnTo>
                  <a:lnTo>
                    <a:pt x="21" y="12"/>
                  </a:lnTo>
                  <a:lnTo>
                    <a:pt x="19" y="19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9" y="48"/>
                  </a:lnTo>
                  <a:lnTo>
                    <a:pt x="5" y="55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8"/>
                  </a:lnTo>
                  <a:lnTo>
                    <a:pt x="3" y="69"/>
                  </a:lnTo>
                  <a:lnTo>
                    <a:pt x="5" y="70"/>
                  </a:lnTo>
                  <a:lnTo>
                    <a:pt x="6" y="70"/>
                  </a:lnTo>
                  <a:lnTo>
                    <a:pt x="8" y="69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13" y="60"/>
                  </a:lnTo>
                  <a:lnTo>
                    <a:pt x="16" y="53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8" y="22"/>
                  </a:lnTo>
                  <a:lnTo>
                    <a:pt x="31" y="1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3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2" y="4"/>
                  </a:lnTo>
                  <a:lnTo>
                    <a:pt x="2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3" name="Freeform 768"/>
            <p:cNvSpPr/>
            <p:nvPr/>
          </p:nvSpPr>
          <p:spPr bwMode="auto">
            <a:xfrm>
              <a:off x="6429375" y="2155825"/>
              <a:ext cx="9525" cy="33338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7" y="4"/>
                </a:cxn>
                <a:cxn ang="0">
                  <a:pos x="6" y="18"/>
                </a:cxn>
                <a:cxn ang="0">
                  <a:pos x="3" y="31"/>
                </a:cxn>
                <a:cxn ang="0">
                  <a:pos x="1" y="45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2" y="61"/>
                </a:cxn>
                <a:cxn ang="0">
                  <a:pos x="3" y="63"/>
                </a:cxn>
                <a:cxn ang="0">
                  <a:pos x="6" y="63"/>
                </a:cxn>
                <a:cxn ang="0">
                  <a:pos x="7" y="63"/>
                </a:cxn>
                <a:cxn ang="0">
                  <a:pos x="9" y="61"/>
                </a:cxn>
                <a:cxn ang="0">
                  <a:pos x="10" y="60"/>
                </a:cxn>
                <a:cxn ang="0">
                  <a:pos x="10" y="58"/>
                </a:cxn>
                <a:cxn ang="0">
                  <a:pos x="10" y="58"/>
                </a:cxn>
                <a:cxn ang="0">
                  <a:pos x="12" y="45"/>
                </a:cxn>
                <a:cxn ang="0">
                  <a:pos x="14" y="31"/>
                </a:cxn>
                <a:cxn ang="0">
                  <a:pos x="16" y="18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17" h="63">
                  <a:moveTo>
                    <a:pt x="7" y="4"/>
                  </a:moveTo>
                  <a:lnTo>
                    <a:pt x="7" y="4"/>
                  </a:lnTo>
                  <a:lnTo>
                    <a:pt x="6" y="18"/>
                  </a:lnTo>
                  <a:lnTo>
                    <a:pt x="3" y="31"/>
                  </a:lnTo>
                  <a:lnTo>
                    <a:pt x="1" y="4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2" y="61"/>
                  </a:lnTo>
                  <a:lnTo>
                    <a:pt x="3" y="63"/>
                  </a:lnTo>
                  <a:lnTo>
                    <a:pt x="6" y="63"/>
                  </a:lnTo>
                  <a:lnTo>
                    <a:pt x="7" y="63"/>
                  </a:lnTo>
                  <a:lnTo>
                    <a:pt x="9" y="61"/>
                  </a:lnTo>
                  <a:lnTo>
                    <a:pt x="10" y="60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12" y="45"/>
                  </a:lnTo>
                  <a:lnTo>
                    <a:pt x="14" y="31"/>
                  </a:lnTo>
                  <a:lnTo>
                    <a:pt x="16" y="18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4" name="Freeform 769"/>
            <p:cNvSpPr/>
            <p:nvPr/>
          </p:nvSpPr>
          <p:spPr bwMode="auto">
            <a:xfrm>
              <a:off x="6461125" y="2173288"/>
              <a:ext cx="14288" cy="36513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17" y="2"/>
                </a:cxn>
                <a:cxn ang="0">
                  <a:pos x="14" y="9"/>
                </a:cxn>
                <a:cxn ang="0">
                  <a:pos x="11" y="17"/>
                </a:cxn>
                <a:cxn ang="0">
                  <a:pos x="7" y="32"/>
                </a:cxn>
                <a:cxn ang="0">
                  <a:pos x="5" y="47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6"/>
                </a:cxn>
                <a:cxn ang="0">
                  <a:pos x="1" y="67"/>
                </a:cxn>
                <a:cxn ang="0">
                  <a:pos x="3" y="68"/>
                </a:cxn>
                <a:cxn ang="0">
                  <a:pos x="5" y="69"/>
                </a:cxn>
                <a:cxn ang="0">
                  <a:pos x="7" y="69"/>
                </a:cxn>
                <a:cxn ang="0">
                  <a:pos x="8" y="69"/>
                </a:cxn>
                <a:cxn ang="0">
                  <a:pos x="10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4" y="51"/>
                </a:cxn>
                <a:cxn ang="0">
                  <a:pos x="16" y="36"/>
                </a:cxn>
                <a:cxn ang="0">
                  <a:pos x="19" y="21"/>
                </a:cxn>
                <a:cxn ang="0">
                  <a:pos x="22" y="14"/>
                </a:cxn>
                <a:cxn ang="0">
                  <a:pos x="25" y="7"/>
                </a:cxn>
                <a:cxn ang="0">
                  <a:pos x="25" y="7"/>
                </a:cxn>
                <a:cxn ang="0">
                  <a:pos x="26" y="5"/>
                </a:cxn>
                <a:cxn ang="0">
                  <a:pos x="26" y="3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9" y="1"/>
                </a:cxn>
                <a:cxn ang="0">
                  <a:pos x="17" y="2"/>
                </a:cxn>
                <a:cxn ang="0">
                  <a:pos x="17" y="2"/>
                </a:cxn>
              </a:cxnLst>
              <a:rect l="0" t="0" r="r" b="b"/>
              <a:pathLst>
                <a:path w="26" h="69">
                  <a:moveTo>
                    <a:pt x="17" y="2"/>
                  </a:moveTo>
                  <a:lnTo>
                    <a:pt x="17" y="2"/>
                  </a:lnTo>
                  <a:lnTo>
                    <a:pt x="14" y="9"/>
                  </a:lnTo>
                  <a:lnTo>
                    <a:pt x="11" y="17"/>
                  </a:lnTo>
                  <a:lnTo>
                    <a:pt x="7" y="32"/>
                  </a:lnTo>
                  <a:lnTo>
                    <a:pt x="5" y="47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6"/>
                  </a:lnTo>
                  <a:lnTo>
                    <a:pt x="1" y="67"/>
                  </a:lnTo>
                  <a:lnTo>
                    <a:pt x="3" y="68"/>
                  </a:lnTo>
                  <a:lnTo>
                    <a:pt x="5" y="69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4" y="51"/>
                  </a:lnTo>
                  <a:lnTo>
                    <a:pt x="16" y="36"/>
                  </a:lnTo>
                  <a:lnTo>
                    <a:pt x="19" y="21"/>
                  </a:lnTo>
                  <a:lnTo>
                    <a:pt x="22" y="14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9" y="1"/>
                  </a:lnTo>
                  <a:lnTo>
                    <a:pt x="17" y="2"/>
                  </a:lnTo>
                  <a:lnTo>
                    <a:pt x="1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5" name="Freeform 770"/>
            <p:cNvSpPr/>
            <p:nvPr/>
          </p:nvSpPr>
          <p:spPr bwMode="auto">
            <a:xfrm>
              <a:off x="6475413" y="2203450"/>
              <a:ext cx="19050" cy="50800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3" y="11"/>
                </a:cxn>
                <a:cxn ang="0">
                  <a:pos x="18" y="21"/>
                </a:cxn>
                <a:cxn ang="0">
                  <a:pos x="13" y="32"/>
                </a:cxn>
                <a:cxn ang="0">
                  <a:pos x="9" y="43"/>
                </a:cxn>
                <a:cxn ang="0">
                  <a:pos x="6" y="54"/>
                </a:cxn>
                <a:cxn ang="0">
                  <a:pos x="3" y="67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2" y="95"/>
                </a:cxn>
                <a:cxn ang="0">
                  <a:pos x="5" y="95"/>
                </a:cxn>
                <a:cxn ang="0">
                  <a:pos x="8" y="94"/>
                </a:cxn>
                <a:cxn ang="0">
                  <a:pos x="9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13" y="68"/>
                </a:cxn>
                <a:cxn ang="0">
                  <a:pos x="15" y="58"/>
                </a:cxn>
                <a:cxn ang="0">
                  <a:pos x="18" y="47"/>
                </a:cxn>
                <a:cxn ang="0">
                  <a:pos x="21" y="37"/>
                </a:cxn>
                <a:cxn ang="0">
                  <a:pos x="25" y="26"/>
                </a:cxn>
                <a:cxn ang="0">
                  <a:pos x="30" y="17"/>
                </a:cxn>
                <a:cxn ang="0">
                  <a:pos x="37" y="8"/>
                </a:cxn>
                <a:cxn ang="0">
                  <a:pos x="37" y="8"/>
                </a:cxn>
                <a:cxn ang="0">
                  <a:pos x="38" y="6"/>
                </a:cxn>
                <a:cxn ang="0">
                  <a:pos x="38" y="4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0"/>
                </a:cxn>
                <a:cxn ang="0">
                  <a:pos x="31" y="0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95">
                  <a:moveTo>
                    <a:pt x="30" y="2"/>
                  </a:moveTo>
                  <a:lnTo>
                    <a:pt x="30" y="2"/>
                  </a:lnTo>
                  <a:lnTo>
                    <a:pt x="23" y="11"/>
                  </a:lnTo>
                  <a:lnTo>
                    <a:pt x="18" y="21"/>
                  </a:lnTo>
                  <a:lnTo>
                    <a:pt x="13" y="32"/>
                  </a:lnTo>
                  <a:lnTo>
                    <a:pt x="9" y="43"/>
                  </a:lnTo>
                  <a:lnTo>
                    <a:pt x="6" y="54"/>
                  </a:lnTo>
                  <a:lnTo>
                    <a:pt x="3" y="6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2" y="95"/>
                  </a:lnTo>
                  <a:lnTo>
                    <a:pt x="5" y="95"/>
                  </a:lnTo>
                  <a:lnTo>
                    <a:pt x="8" y="94"/>
                  </a:lnTo>
                  <a:lnTo>
                    <a:pt x="9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3" y="68"/>
                  </a:lnTo>
                  <a:lnTo>
                    <a:pt x="15" y="58"/>
                  </a:lnTo>
                  <a:lnTo>
                    <a:pt x="18" y="47"/>
                  </a:lnTo>
                  <a:lnTo>
                    <a:pt x="21" y="37"/>
                  </a:lnTo>
                  <a:lnTo>
                    <a:pt x="25" y="26"/>
                  </a:lnTo>
                  <a:lnTo>
                    <a:pt x="30" y="17"/>
                  </a:lnTo>
                  <a:lnTo>
                    <a:pt x="37" y="8"/>
                  </a:lnTo>
                  <a:lnTo>
                    <a:pt x="37" y="8"/>
                  </a:lnTo>
                  <a:lnTo>
                    <a:pt x="38" y="6"/>
                  </a:lnTo>
                  <a:lnTo>
                    <a:pt x="38" y="4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6" name="Freeform 771"/>
            <p:cNvSpPr/>
            <p:nvPr/>
          </p:nvSpPr>
          <p:spPr bwMode="auto">
            <a:xfrm>
              <a:off x="6481763" y="2241550"/>
              <a:ext cx="26988" cy="55563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42" y="2"/>
                </a:cxn>
                <a:cxn ang="0">
                  <a:pos x="34" y="13"/>
                </a:cxn>
                <a:cxn ang="0">
                  <a:pos x="28" y="25"/>
                </a:cxn>
                <a:cxn ang="0">
                  <a:pos x="23" y="37"/>
                </a:cxn>
                <a:cxn ang="0">
                  <a:pos x="17" y="50"/>
                </a:cxn>
                <a:cxn ang="0">
                  <a:pos x="8" y="7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4"/>
                </a:cxn>
                <a:cxn ang="0">
                  <a:pos x="1" y="105"/>
                </a:cxn>
                <a:cxn ang="0">
                  <a:pos x="2" y="106"/>
                </a:cxn>
                <a:cxn ang="0">
                  <a:pos x="3" y="107"/>
                </a:cxn>
                <a:cxn ang="0">
                  <a:pos x="5" y="107"/>
                </a:cxn>
                <a:cxn ang="0">
                  <a:pos x="7" y="107"/>
                </a:cxn>
                <a:cxn ang="0">
                  <a:pos x="8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7" y="79"/>
                </a:cxn>
                <a:cxn ang="0">
                  <a:pos x="26" y="54"/>
                </a:cxn>
                <a:cxn ang="0">
                  <a:pos x="31" y="41"/>
                </a:cxn>
                <a:cxn ang="0">
                  <a:pos x="36" y="29"/>
                </a:cxn>
                <a:cxn ang="0">
                  <a:pos x="42" y="18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5" y="0"/>
                </a:cxn>
                <a:cxn ang="0">
                  <a:pos x="43" y="0"/>
                </a:cxn>
                <a:cxn ang="0">
                  <a:pos x="42" y="2"/>
                </a:cxn>
                <a:cxn ang="0">
                  <a:pos x="42" y="2"/>
                </a:cxn>
              </a:cxnLst>
              <a:rect l="0" t="0" r="r" b="b"/>
              <a:pathLst>
                <a:path w="51" h="107">
                  <a:moveTo>
                    <a:pt x="42" y="2"/>
                  </a:moveTo>
                  <a:lnTo>
                    <a:pt x="42" y="2"/>
                  </a:lnTo>
                  <a:lnTo>
                    <a:pt x="34" y="13"/>
                  </a:lnTo>
                  <a:lnTo>
                    <a:pt x="28" y="25"/>
                  </a:lnTo>
                  <a:lnTo>
                    <a:pt x="23" y="37"/>
                  </a:lnTo>
                  <a:lnTo>
                    <a:pt x="17" y="50"/>
                  </a:lnTo>
                  <a:lnTo>
                    <a:pt x="8" y="7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1" y="105"/>
                  </a:lnTo>
                  <a:lnTo>
                    <a:pt x="2" y="106"/>
                  </a:lnTo>
                  <a:lnTo>
                    <a:pt x="3" y="107"/>
                  </a:lnTo>
                  <a:lnTo>
                    <a:pt x="5" y="107"/>
                  </a:lnTo>
                  <a:lnTo>
                    <a:pt x="7" y="107"/>
                  </a:lnTo>
                  <a:lnTo>
                    <a:pt x="8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7" y="79"/>
                  </a:lnTo>
                  <a:lnTo>
                    <a:pt x="26" y="54"/>
                  </a:lnTo>
                  <a:lnTo>
                    <a:pt x="31" y="41"/>
                  </a:lnTo>
                  <a:lnTo>
                    <a:pt x="36" y="29"/>
                  </a:lnTo>
                  <a:lnTo>
                    <a:pt x="42" y="18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7" name="Freeform 772"/>
            <p:cNvSpPr/>
            <p:nvPr/>
          </p:nvSpPr>
          <p:spPr bwMode="auto">
            <a:xfrm>
              <a:off x="6770688" y="2238375"/>
              <a:ext cx="12700" cy="47625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7" y="4"/>
                </a:cxn>
                <a:cxn ang="0">
                  <a:pos x="12" y="25"/>
                </a:cxn>
                <a:cxn ang="0">
                  <a:pos x="7" y="45"/>
                </a:cxn>
                <a:cxn ang="0">
                  <a:pos x="3" y="65"/>
                </a:cxn>
                <a:cxn ang="0">
                  <a:pos x="1" y="75"/>
                </a:cxn>
                <a:cxn ang="0">
                  <a:pos x="0" y="87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2" y="90"/>
                </a:cxn>
                <a:cxn ang="0">
                  <a:pos x="3" y="91"/>
                </a:cxn>
                <a:cxn ang="0">
                  <a:pos x="5" y="91"/>
                </a:cxn>
                <a:cxn ang="0">
                  <a:pos x="7" y="91"/>
                </a:cxn>
                <a:cxn ang="0">
                  <a:pos x="8" y="90"/>
                </a:cxn>
                <a:cxn ang="0">
                  <a:pos x="9" y="88"/>
                </a:cxn>
                <a:cxn ang="0">
                  <a:pos x="10" y="87"/>
                </a:cxn>
                <a:cxn ang="0">
                  <a:pos x="10" y="87"/>
                </a:cxn>
                <a:cxn ang="0">
                  <a:pos x="10" y="75"/>
                </a:cxn>
                <a:cxn ang="0">
                  <a:pos x="12" y="65"/>
                </a:cxn>
                <a:cxn ang="0">
                  <a:pos x="17" y="45"/>
                </a:cxn>
                <a:cxn ang="0">
                  <a:pos x="22" y="25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2"/>
                </a:cxn>
                <a:cxn ang="0">
                  <a:pos x="25" y="1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19" y="1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7" y="4"/>
                </a:cxn>
              </a:cxnLst>
              <a:rect l="0" t="0" r="r" b="b"/>
              <a:pathLst>
                <a:path w="26" h="91">
                  <a:moveTo>
                    <a:pt x="17" y="4"/>
                  </a:moveTo>
                  <a:lnTo>
                    <a:pt x="17" y="4"/>
                  </a:lnTo>
                  <a:lnTo>
                    <a:pt x="12" y="25"/>
                  </a:lnTo>
                  <a:lnTo>
                    <a:pt x="7" y="45"/>
                  </a:lnTo>
                  <a:lnTo>
                    <a:pt x="3" y="65"/>
                  </a:lnTo>
                  <a:lnTo>
                    <a:pt x="1" y="7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" y="88"/>
                  </a:lnTo>
                  <a:lnTo>
                    <a:pt x="2" y="90"/>
                  </a:lnTo>
                  <a:lnTo>
                    <a:pt x="3" y="91"/>
                  </a:lnTo>
                  <a:lnTo>
                    <a:pt x="5" y="91"/>
                  </a:lnTo>
                  <a:lnTo>
                    <a:pt x="7" y="91"/>
                  </a:lnTo>
                  <a:lnTo>
                    <a:pt x="8" y="90"/>
                  </a:lnTo>
                  <a:lnTo>
                    <a:pt x="9" y="88"/>
                  </a:lnTo>
                  <a:lnTo>
                    <a:pt x="10" y="87"/>
                  </a:lnTo>
                  <a:lnTo>
                    <a:pt x="10" y="87"/>
                  </a:lnTo>
                  <a:lnTo>
                    <a:pt x="10" y="75"/>
                  </a:lnTo>
                  <a:lnTo>
                    <a:pt x="12" y="65"/>
                  </a:lnTo>
                  <a:lnTo>
                    <a:pt x="17" y="45"/>
                  </a:lnTo>
                  <a:lnTo>
                    <a:pt x="22" y="25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9" y="1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8" name="Freeform 773"/>
            <p:cNvSpPr/>
            <p:nvPr/>
          </p:nvSpPr>
          <p:spPr bwMode="auto">
            <a:xfrm>
              <a:off x="6811963" y="2214563"/>
              <a:ext cx="17463" cy="50800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3" y="3"/>
                </a:cxn>
                <a:cxn ang="0">
                  <a:pos x="14" y="25"/>
                </a:cxn>
                <a:cxn ang="0">
                  <a:pos x="9" y="47"/>
                </a:cxn>
                <a:cxn ang="0">
                  <a:pos x="4" y="70"/>
                </a:cxn>
                <a:cxn ang="0">
                  <a:pos x="0" y="92"/>
                </a:cxn>
                <a:cxn ang="0">
                  <a:pos x="0" y="92"/>
                </a:cxn>
                <a:cxn ang="0">
                  <a:pos x="0" y="94"/>
                </a:cxn>
                <a:cxn ang="0">
                  <a:pos x="1" y="96"/>
                </a:cxn>
                <a:cxn ang="0">
                  <a:pos x="3" y="98"/>
                </a:cxn>
                <a:cxn ang="0">
                  <a:pos x="6" y="98"/>
                </a:cxn>
                <a:cxn ang="0">
                  <a:pos x="7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11" y="94"/>
                </a:cxn>
                <a:cxn ang="0">
                  <a:pos x="12" y="91"/>
                </a:cxn>
                <a:cxn ang="0">
                  <a:pos x="12" y="88"/>
                </a:cxn>
                <a:cxn ang="0">
                  <a:pos x="10" y="86"/>
                </a:cxn>
                <a:cxn ang="0">
                  <a:pos x="10" y="86"/>
                </a:cxn>
                <a:cxn ang="0">
                  <a:pos x="14" y="66"/>
                </a:cxn>
                <a:cxn ang="0">
                  <a:pos x="18" y="46"/>
                </a:cxn>
                <a:cxn ang="0">
                  <a:pos x="25" y="25"/>
                </a:cxn>
                <a:cxn ang="0">
                  <a:pos x="31" y="5"/>
                </a:cxn>
                <a:cxn ang="0">
                  <a:pos x="31" y="5"/>
                </a:cxn>
                <a:cxn ang="0">
                  <a:pos x="32" y="3"/>
                </a:cxn>
                <a:cxn ang="0">
                  <a:pos x="31" y="2"/>
                </a:cxn>
                <a:cxn ang="0">
                  <a:pos x="30" y="1"/>
                </a:cxn>
                <a:cxn ang="0">
                  <a:pos x="29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3" y="3"/>
                </a:cxn>
              </a:cxnLst>
              <a:rect l="0" t="0" r="r" b="b"/>
              <a:pathLst>
                <a:path w="32" h="98">
                  <a:moveTo>
                    <a:pt x="23" y="3"/>
                  </a:moveTo>
                  <a:lnTo>
                    <a:pt x="23" y="3"/>
                  </a:lnTo>
                  <a:lnTo>
                    <a:pt x="14" y="25"/>
                  </a:lnTo>
                  <a:lnTo>
                    <a:pt x="9" y="47"/>
                  </a:lnTo>
                  <a:lnTo>
                    <a:pt x="4" y="70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1" y="96"/>
                  </a:lnTo>
                  <a:lnTo>
                    <a:pt x="3" y="98"/>
                  </a:lnTo>
                  <a:lnTo>
                    <a:pt x="6" y="98"/>
                  </a:lnTo>
                  <a:lnTo>
                    <a:pt x="7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11" y="94"/>
                  </a:lnTo>
                  <a:lnTo>
                    <a:pt x="12" y="91"/>
                  </a:lnTo>
                  <a:lnTo>
                    <a:pt x="12" y="88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4" y="66"/>
                  </a:lnTo>
                  <a:lnTo>
                    <a:pt x="18" y="46"/>
                  </a:lnTo>
                  <a:lnTo>
                    <a:pt x="25" y="2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2" y="3"/>
                  </a:lnTo>
                  <a:lnTo>
                    <a:pt x="31" y="2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9" name="Freeform 774"/>
            <p:cNvSpPr/>
            <p:nvPr/>
          </p:nvSpPr>
          <p:spPr bwMode="auto">
            <a:xfrm>
              <a:off x="6848475" y="2211388"/>
              <a:ext cx="19050" cy="46038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22" y="23"/>
                </a:cxn>
                <a:cxn ang="0">
                  <a:pos x="17" y="44"/>
                </a:cxn>
                <a:cxn ang="0">
                  <a:pos x="11" y="62"/>
                </a:cxn>
                <a:cxn ang="0">
                  <a:pos x="6" y="72"/>
                </a:cxn>
                <a:cxn ang="0">
                  <a:pos x="1" y="81"/>
                </a:cxn>
                <a:cxn ang="0">
                  <a:pos x="1" y="81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3" y="87"/>
                </a:cxn>
                <a:cxn ang="0">
                  <a:pos x="4" y="88"/>
                </a:cxn>
                <a:cxn ang="0">
                  <a:pos x="6" y="88"/>
                </a:cxn>
                <a:cxn ang="0">
                  <a:pos x="8" y="87"/>
                </a:cxn>
                <a:cxn ang="0">
                  <a:pos x="10" y="86"/>
                </a:cxn>
                <a:cxn ang="0">
                  <a:pos x="10" y="86"/>
                </a:cxn>
                <a:cxn ang="0">
                  <a:pos x="15" y="77"/>
                </a:cxn>
                <a:cxn ang="0">
                  <a:pos x="19" y="66"/>
                </a:cxn>
                <a:cxn ang="0">
                  <a:pos x="25" y="47"/>
                </a:cxn>
                <a:cxn ang="0">
                  <a:pos x="30" y="26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5" y="3"/>
                </a:cxn>
                <a:cxn ang="0">
                  <a:pos x="34" y="2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5" h="88">
                  <a:moveTo>
                    <a:pt x="26" y="3"/>
                  </a:moveTo>
                  <a:lnTo>
                    <a:pt x="26" y="3"/>
                  </a:lnTo>
                  <a:lnTo>
                    <a:pt x="22" y="23"/>
                  </a:lnTo>
                  <a:lnTo>
                    <a:pt x="17" y="44"/>
                  </a:lnTo>
                  <a:lnTo>
                    <a:pt x="11" y="62"/>
                  </a:lnTo>
                  <a:lnTo>
                    <a:pt x="6" y="72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3" y="87"/>
                  </a:lnTo>
                  <a:lnTo>
                    <a:pt x="4" y="88"/>
                  </a:lnTo>
                  <a:lnTo>
                    <a:pt x="6" y="88"/>
                  </a:lnTo>
                  <a:lnTo>
                    <a:pt x="8" y="87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5" y="77"/>
                  </a:lnTo>
                  <a:lnTo>
                    <a:pt x="19" y="66"/>
                  </a:lnTo>
                  <a:lnTo>
                    <a:pt x="25" y="47"/>
                  </a:lnTo>
                  <a:lnTo>
                    <a:pt x="30" y="26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3"/>
                  </a:lnTo>
                  <a:lnTo>
                    <a:pt x="34" y="2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0" name="Freeform 775"/>
            <p:cNvSpPr/>
            <p:nvPr/>
          </p:nvSpPr>
          <p:spPr bwMode="auto">
            <a:xfrm>
              <a:off x="6586538" y="2754313"/>
              <a:ext cx="7938" cy="46038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6" y="24"/>
                </a:cxn>
                <a:cxn ang="0">
                  <a:pos x="5" y="44"/>
                </a:cxn>
                <a:cxn ang="0">
                  <a:pos x="3" y="6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2" y="65"/>
                </a:cxn>
                <a:cxn ang="0">
                  <a:pos x="14" y="46"/>
                </a:cxn>
                <a:cxn ang="0">
                  <a:pos x="15" y="25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5" h="88">
                  <a:moveTo>
                    <a:pt x="6" y="4"/>
                  </a:moveTo>
                  <a:lnTo>
                    <a:pt x="6" y="4"/>
                  </a:lnTo>
                  <a:lnTo>
                    <a:pt x="6" y="24"/>
                  </a:lnTo>
                  <a:lnTo>
                    <a:pt x="5" y="44"/>
                  </a:lnTo>
                  <a:lnTo>
                    <a:pt x="3" y="6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2" y="65"/>
                  </a:lnTo>
                  <a:lnTo>
                    <a:pt x="14" y="46"/>
                  </a:lnTo>
                  <a:lnTo>
                    <a:pt x="15" y="2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1" name="Freeform 776"/>
            <p:cNvSpPr/>
            <p:nvPr/>
          </p:nvSpPr>
          <p:spPr bwMode="auto">
            <a:xfrm>
              <a:off x="6623050" y="2711450"/>
              <a:ext cx="12700" cy="47625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20" y="1"/>
                </a:cxn>
                <a:cxn ang="0">
                  <a:pos x="16" y="2"/>
                </a:cxn>
                <a:cxn ang="0">
                  <a:pos x="13" y="4"/>
                </a:cxn>
                <a:cxn ang="0">
                  <a:pos x="9" y="8"/>
                </a:cxn>
                <a:cxn ang="0">
                  <a:pos x="8" y="11"/>
                </a:cxn>
                <a:cxn ang="0">
                  <a:pos x="6" y="19"/>
                </a:cxn>
                <a:cxn ang="0">
                  <a:pos x="5" y="27"/>
                </a:cxn>
                <a:cxn ang="0">
                  <a:pos x="5" y="27"/>
                </a:cxn>
                <a:cxn ang="0">
                  <a:pos x="6" y="55"/>
                </a:cxn>
                <a:cxn ang="0">
                  <a:pos x="6" y="63"/>
                </a:cxn>
                <a:cxn ang="0">
                  <a:pos x="5" y="69"/>
                </a:cxn>
                <a:cxn ang="0">
                  <a:pos x="4" y="76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1" y="87"/>
                </a:cxn>
                <a:cxn ang="0">
                  <a:pos x="3" y="88"/>
                </a:cxn>
                <a:cxn ang="0">
                  <a:pos x="4" y="89"/>
                </a:cxn>
                <a:cxn ang="0">
                  <a:pos x="6" y="89"/>
                </a:cxn>
                <a:cxn ang="0">
                  <a:pos x="7" y="88"/>
                </a:cxn>
                <a:cxn ang="0">
                  <a:pos x="9" y="87"/>
                </a:cxn>
                <a:cxn ang="0">
                  <a:pos x="9" y="87"/>
                </a:cxn>
                <a:cxn ang="0">
                  <a:pos x="13" y="78"/>
                </a:cxn>
                <a:cxn ang="0">
                  <a:pos x="15" y="68"/>
                </a:cxn>
                <a:cxn ang="0">
                  <a:pos x="16" y="57"/>
                </a:cxn>
                <a:cxn ang="0">
                  <a:pos x="17" y="48"/>
                </a:cxn>
                <a:cxn ang="0">
                  <a:pos x="17" y="48"/>
                </a:cxn>
                <a:cxn ang="0">
                  <a:pos x="16" y="39"/>
                </a:cxn>
                <a:cxn ang="0">
                  <a:pos x="15" y="26"/>
                </a:cxn>
                <a:cxn ang="0">
                  <a:pos x="15" y="21"/>
                </a:cxn>
                <a:cxn ang="0">
                  <a:pos x="16" y="16"/>
                </a:cxn>
                <a:cxn ang="0">
                  <a:pos x="19" y="13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4" y="9"/>
                </a:cxn>
                <a:cxn ang="0">
                  <a:pos x="25" y="8"/>
                </a:cxn>
                <a:cxn ang="0">
                  <a:pos x="26" y="6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1"/>
                </a:cxn>
              </a:cxnLst>
              <a:rect l="0" t="0" r="r" b="b"/>
              <a:pathLst>
                <a:path w="26" h="89">
                  <a:moveTo>
                    <a:pt x="20" y="1"/>
                  </a:moveTo>
                  <a:lnTo>
                    <a:pt x="20" y="1"/>
                  </a:lnTo>
                  <a:lnTo>
                    <a:pt x="16" y="2"/>
                  </a:lnTo>
                  <a:lnTo>
                    <a:pt x="13" y="4"/>
                  </a:lnTo>
                  <a:lnTo>
                    <a:pt x="9" y="8"/>
                  </a:lnTo>
                  <a:lnTo>
                    <a:pt x="8" y="11"/>
                  </a:lnTo>
                  <a:lnTo>
                    <a:pt x="6" y="19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6" y="55"/>
                  </a:lnTo>
                  <a:lnTo>
                    <a:pt x="6" y="63"/>
                  </a:lnTo>
                  <a:lnTo>
                    <a:pt x="5" y="69"/>
                  </a:lnTo>
                  <a:lnTo>
                    <a:pt x="4" y="76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1" y="87"/>
                  </a:lnTo>
                  <a:lnTo>
                    <a:pt x="3" y="88"/>
                  </a:lnTo>
                  <a:lnTo>
                    <a:pt x="4" y="89"/>
                  </a:lnTo>
                  <a:lnTo>
                    <a:pt x="6" y="89"/>
                  </a:lnTo>
                  <a:lnTo>
                    <a:pt x="7" y="88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13" y="78"/>
                  </a:lnTo>
                  <a:lnTo>
                    <a:pt x="15" y="68"/>
                  </a:lnTo>
                  <a:lnTo>
                    <a:pt x="16" y="57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6" y="39"/>
                  </a:lnTo>
                  <a:lnTo>
                    <a:pt x="15" y="26"/>
                  </a:lnTo>
                  <a:lnTo>
                    <a:pt x="15" y="21"/>
                  </a:lnTo>
                  <a:lnTo>
                    <a:pt x="16" y="16"/>
                  </a:lnTo>
                  <a:lnTo>
                    <a:pt x="19" y="13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4" y="9"/>
                  </a:lnTo>
                  <a:lnTo>
                    <a:pt x="25" y="8"/>
                  </a:lnTo>
                  <a:lnTo>
                    <a:pt x="26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2" name="Freeform 777"/>
            <p:cNvSpPr/>
            <p:nvPr/>
          </p:nvSpPr>
          <p:spPr bwMode="auto">
            <a:xfrm>
              <a:off x="6661150" y="2678113"/>
              <a:ext cx="23813" cy="50800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29" y="13"/>
                </a:cxn>
                <a:cxn ang="0">
                  <a:pos x="23" y="23"/>
                </a:cxn>
                <a:cxn ang="0">
                  <a:pos x="18" y="33"/>
                </a:cxn>
                <a:cxn ang="0">
                  <a:pos x="13" y="45"/>
                </a:cxn>
                <a:cxn ang="0">
                  <a:pos x="6" y="66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0" y="93"/>
                </a:cxn>
                <a:cxn ang="0">
                  <a:pos x="1" y="94"/>
                </a:cxn>
                <a:cxn ang="0">
                  <a:pos x="3" y="95"/>
                </a:cxn>
                <a:cxn ang="0">
                  <a:pos x="5" y="95"/>
                </a:cxn>
                <a:cxn ang="0">
                  <a:pos x="6" y="94"/>
                </a:cxn>
                <a:cxn ang="0">
                  <a:pos x="8" y="93"/>
                </a:cxn>
                <a:cxn ang="0">
                  <a:pos x="9" y="92"/>
                </a:cxn>
                <a:cxn ang="0">
                  <a:pos x="9" y="92"/>
                </a:cxn>
                <a:cxn ang="0">
                  <a:pos x="15" y="70"/>
                </a:cxn>
                <a:cxn ang="0">
                  <a:pos x="23" y="48"/>
                </a:cxn>
                <a:cxn ang="0">
                  <a:pos x="27" y="37"/>
                </a:cxn>
                <a:cxn ang="0">
                  <a:pos x="32" y="27"/>
                </a:cxn>
                <a:cxn ang="0">
                  <a:pos x="37" y="17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4" y="5"/>
                </a:cxn>
                <a:cxn ang="0">
                  <a:pos x="43" y="4"/>
                </a:cxn>
                <a:cxn ang="0">
                  <a:pos x="43" y="2"/>
                </a:cxn>
                <a:cxn ang="0">
                  <a:pos x="41" y="1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4" h="95">
                  <a:moveTo>
                    <a:pt x="35" y="2"/>
                  </a:moveTo>
                  <a:lnTo>
                    <a:pt x="35" y="2"/>
                  </a:lnTo>
                  <a:lnTo>
                    <a:pt x="29" y="13"/>
                  </a:lnTo>
                  <a:lnTo>
                    <a:pt x="23" y="23"/>
                  </a:lnTo>
                  <a:lnTo>
                    <a:pt x="18" y="33"/>
                  </a:lnTo>
                  <a:lnTo>
                    <a:pt x="13" y="45"/>
                  </a:lnTo>
                  <a:lnTo>
                    <a:pt x="6" y="66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3"/>
                  </a:lnTo>
                  <a:lnTo>
                    <a:pt x="1" y="94"/>
                  </a:lnTo>
                  <a:lnTo>
                    <a:pt x="3" y="95"/>
                  </a:lnTo>
                  <a:lnTo>
                    <a:pt x="5" y="95"/>
                  </a:lnTo>
                  <a:lnTo>
                    <a:pt x="6" y="94"/>
                  </a:lnTo>
                  <a:lnTo>
                    <a:pt x="8" y="93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15" y="70"/>
                  </a:lnTo>
                  <a:lnTo>
                    <a:pt x="23" y="48"/>
                  </a:lnTo>
                  <a:lnTo>
                    <a:pt x="27" y="37"/>
                  </a:lnTo>
                  <a:lnTo>
                    <a:pt x="32" y="27"/>
                  </a:lnTo>
                  <a:lnTo>
                    <a:pt x="37" y="1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4" y="5"/>
                  </a:lnTo>
                  <a:lnTo>
                    <a:pt x="43" y="4"/>
                  </a:lnTo>
                  <a:lnTo>
                    <a:pt x="43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3" name="Freeform 778"/>
            <p:cNvSpPr/>
            <p:nvPr/>
          </p:nvSpPr>
          <p:spPr bwMode="auto">
            <a:xfrm>
              <a:off x="6719888" y="2638425"/>
              <a:ext cx="15875" cy="53975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5" y="14"/>
                </a:cxn>
                <a:cxn ang="0">
                  <a:pos x="12" y="25"/>
                </a:cxn>
                <a:cxn ang="0">
                  <a:pos x="9" y="49"/>
                </a:cxn>
                <a:cxn ang="0">
                  <a:pos x="6" y="73"/>
                </a:cxn>
                <a:cxn ang="0">
                  <a:pos x="3" y="84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1"/>
                </a:cxn>
                <a:cxn ang="0">
                  <a:pos x="6" y="101"/>
                </a:cxn>
                <a:cxn ang="0">
                  <a:pos x="8" y="100"/>
                </a:cxn>
                <a:cxn ang="0">
                  <a:pos x="9" y="98"/>
                </a:cxn>
                <a:cxn ang="0">
                  <a:pos x="9" y="98"/>
                </a:cxn>
                <a:cxn ang="0">
                  <a:pos x="12" y="88"/>
                </a:cxn>
                <a:cxn ang="0">
                  <a:pos x="14" y="76"/>
                </a:cxn>
                <a:cxn ang="0">
                  <a:pos x="17" y="52"/>
                </a:cxn>
                <a:cxn ang="0">
                  <a:pos x="20" y="29"/>
                </a:cxn>
                <a:cxn ang="0">
                  <a:pos x="23" y="18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8" y="6"/>
                </a:cxn>
                <a:cxn ang="0">
                  <a:pos x="28" y="4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0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8" h="101">
                  <a:moveTo>
                    <a:pt x="19" y="3"/>
                  </a:moveTo>
                  <a:lnTo>
                    <a:pt x="19" y="3"/>
                  </a:lnTo>
                  <a:lnTo>
                    <a:pt x="15" y="14"/>
                  </a:lnTo>
                  <a:lnTo>
                    <a:pt x="12" y="25"/>
                  </a:lnTo>
                  <a:lnTo>
                    <a:pt x="9" y="49"/>
                  </a:lnTo>
                  <a:lnTo>
                    <a:pt x="6" y="73"/>
                  </a:lnTo>
                  <a:lnTo>
                    <a:pt x="3" y="8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1"/>
                  </a:lnTo>
                  <a:lnTo>
                    <a:pt x="6" y="101"/>
                  </a:lnTo>
                  <a:lnTo>
                    <a:pt x="8" y="100"/>
                  </a:lnTo>
                  <a:lnTo>
                    <a:pt x="9" y="98"/>
                  </a:lnTo>
                  <a:lnTo>
                    <a:pt x="9" y="98"/>
                  </a:lnTo>
                  <a:lnTo>
                    <a:pt x="12" y="88"/>
                  </a:lnTo>
                  <a:lnTo>
                    <a:pt x="14" y="76"/>
                  </a:lnTo>
                  <a:lnTo>
                    <a:pt x="17" y="52"/>
                  </a:lnTo>
                  <a:lnTo>
                    <a:pt x="20" y="29"/>
                  </a:lnTo>
                  <a:lnTo>
                    <a:pt x="23" y="18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8" y="4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4" name="Freeform 779"/>
            <p:cNvSpPr/>
            <p:nvPr/>
          </p:nvSpPr>
          <p:spPr bwMode="auto">
            <a:xfrm>
              <a:off x="6767513" y="2584450"/>
              <a:ext cx="15875" cy="57150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0" y="1"/>
                </a:cxn>
                <a:cxn ang="0">
                  <a:pos x="19" y="2"/>
                </a:cxn>
                <a:cxn ang="0">
                  <a:pos x="19" y="4"/>
                </a:cxn>
                <a:cxn ang="0">
                  <a:pos x="19" y="4"/>
                </a:cxn>
                <a:cxn ang="0">
                  <a:pos x="19" y="31"/>
                </a:cxn>
                <a:cxn ang="0">
                  <a:pos x="18" y="44"/>
                </a:cxn>
                <a:cxn ang="0">
                  <a:pos x="16" y="57"/>
                </a:cxn>
                <a:cxn ang="0">
                  <a:pos x="16" y="57"/>
                </a:cxn>
                <a:cxn ang="0">
                  <a:pos x="9" y="80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0" y="104"/>
                </a:cxn>
                <a:cxn ang="0">
                  <a:pos x="1" y="105"/>
                </a:cxn>
                <a:cxn ang="0">
                  <a:pos x="2" y="107"/>
                </a:cxn>
                <a:cxn ang="0">
                  <a:pos x="3" y="107"/>
                </a:cxn>
                <a:cxn ang="0">
                  <a:pos x="7" y="107"/>
                </a:cxn>
                <a:cxn ang="0">
                  <a:pos x="8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9" y="79"/>
                </a:cxn>
                <a:cxn ang="0">
                  <a:pos x="28" y="53"/>
                </a:cxn>
                <a:cxn ang="0">
                  <a:pos x="28" y="53"/>
                </a:cxn>
                <a:cxn ang="0">
                  <a:pos x="30" y="40"/>
                </a:cxn>
                <a:cxn ang="0">
                  <a:pos x="30" y="29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30" h="107">
                  <a:moveTo>
                    <a:pt x="29" y="4"/>
                  </a:move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0" y="1"/>
                  </a:lnTo>
                  <a:lnTo>
                    <a:pt x="19" y="2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9" y="31"/>
                  </a:lnTo>
                  <a:lnTo>
                    <a:pt x="18" y="44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9" y="80"/>
                  </a:lnTo>
                  <a:lnTo>
                    <a:pt x="1" y="101"/>
                  </a:lnTo>
                  <a:lnTo>
                    <a:pt x="1" y="101"/>
                  </a:lnTo>
                  <a:lnTo>
                    <a:pt x="0" y="104"/>
                  </a:lnTo>
                  <a:lnTo>
                    <a:pt x="1" y="105"/>
                  </a:lnTo>
                  <a:lnTo>
                    <a:pt x="2" y="107"/>
                  </a:lnTo>
                  <a:lnTo>
                    <a:pt x="3" y="107"/>
                  </a:lnTo>
                  <a:lnTo>
                    <a:pt x="7" y="107"/>
                  </a:lnTo>
                  <a:lnTo>
                    <a:pt x="8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9" y="79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0" y="40"/>
                  </a:lnTo>
                  <a:lnTo>
                    <a:pt x="30" y="29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5" name="Freeform 780"/>
            <p:cNvSpPr/>
            <p:nvPr/>
          </p:nvSpPr>
          <p:spPr bwMode="auto">
            <a:xfrm>
              <a:off x="6805613" y="2538413"/>
              <a:ext cx="15875" cy="63500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9"/>
                </a:cxn>
                <a:cxn ang="0">
                  <a:pos x="20" y="33"/>
                </a:cxn>
                <a:cxn ang="0">
                  <a:pos x="15" y="62"/>
                </a:cxn>
                <a:cxn ang="0">
                  <a:pos x="15" y="62"/>
                </a:cxn>
                <a:cxn ang="0">
                  <a:pos x="14" y="75"/>
                </a:cxn>
                <a:cxn ang="0">
                  <a:pos x="12" y="88"/>
                </a:cxn>
                <a:cxn ang="0">
                  <a:pos x="11" y="95"/>
                </a:cxn>
                <a:cxn ang="0">
                  <a:pos x="9" y="101"/>
                </a:cxn>
                <a:cxn ang="0">
                  <a:pos x="6" y="106"/>
                </a:cxn>
                <a:cxn ang="0">
                  <a:pos x="1" y="113"/>
                </a:cxn>
                <a:cxn ang="0">
                  <a:pos x="1" y="113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2" y="119"/>
                </a:cxn>
                <a:cxn ang="0">
                  <a:pos x="3" y="120"/>
                </a:cxn>
                <a:cxn ang="0">
                  <a:pos x="4" y="121"/>
                </a:cxn>
                <a:cxn ang="0">
                  <a:pos x="7" y="120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4" y="110"/>
                </a:cxn>
                <a:cxn ang="0">
                  <a:pos x="18" y="100"/>
                </a:cxn>
                <a:cxn ang="0">
                  <a:pos x="21" y="90"/>
                </a:cxn>
                <a:cxn ang="0">
                  <a:pos x="22" y="80"/>
                </a:cxn>
                <a:cxn ang="0">
                  <a:pos x="22" y="80"/>
                </a:cxn>
                <a:cxn ang="0">
                  <a:pos x="28" y="42"/>
                </a:cxn>
                <a:cxn ang="0">
                  <a:pos x="30" y="24"/>
                </a:cxn>
                <a:cxn ang="0">
                  <a:pos x="31" y="5"/>
                </a:cxn>
                <a:cxn ang="0">
                  <a:pos x="31" y="5"/>
                </a:cxn>
                <a:cxn ang="0">
                  <a:pos x="31" y="3"/>
                </a:cxn>
                <a:cxn ang="0">
                  <a:pos x="30" y="1"/>
                </a:cxn>
                <a:cxn ang="0">
                  <a:pos x="29" y="1"/>
                </a:cxn>
                <a:cxn ang="0">
                  <a:pos x="27" y="0"/>
                </a:cxn>
                <a:cxn ang="0">
                  <a:pos x="25" y="1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1" h="121">
                  <a:moveTo>
                    <a:pt x="22" y="5"/>
                  </a:moveTo>
                  <a:lnTo>
                    <a:pt x="22" y="5"/>
                  </a:lnTo>
                  <a:lnTo>
                    <a:pt x="21" y="19"/>
                  </a:lnTo>
                  <a:lnTo>
                    <a:pt x="20" y="33"/>
                  </a:lnTo>
                  <a:lnTo>
                    <a:pt x="15" y="62"/>
                  </a:lnTo>
                  <a:lnTo>
                    <a:pt x="15" y="62"/>
                  </a:lnTo>
                  <a:lnTo>
                    <a:pt x="14" y="75"/>
                  </a:lnTo>
                  <a:lnTo>
                    <a:pt x="12" y="88"/>
                  </a:lnTo>
                  <a:lnTo>
                    <a:pt x="11" y="95"/>
                  </a:lnTo>
                  <a:lnTo>
                    <a:pt x="9" y="101"/>
                  </a:lnTo>
                  <a:lnTo>
                    <a:pt x="6" y="106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2" y="119"/>
                  </a:lnTo>
                  <a:lnTo>
                    <a:pt x="3" y="120"/>
                  </a:lnTo>
                  <a:lnTo>
                    <a:pt x="4" y="121"/>
                  </a:lnTo>
                  <a:lnTo>
                    <a:pt x="7" y="120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4" y="110"/>
                  </a:lnTo>
                  <a:lnTo>
                    <a:pt x="18" y="100"/>
                  </a:lnTo>
                  <a:lnTo>
                    <a:pt x="21" y="9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8" y="42"/>
                  </a:lnTo>
                  <a:lnTo>
                    <a:pt x="30" y="24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7" y="0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6" name="Freeform 781"/>
            <p:cNvSpPr/>
            <p:nvPr/>
          </p:nvSpPr>
          <p:spPr bwMode="auto">
            <a:xfrm>
              <a:off x="6854825" y="2497138"/>
              <a:ext cx="6350" cy="444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23"/>
                </a:cxn>
                <a:cxn ang="0">
                  <a:pos x="2" y="40"/>
                </a:cxn>
                <a:cxn ang="0">
                  <a:pos x="1" y="59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1" y="80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5" y="82"/>
                </a:cxn>
                <a:cxn ang="0">
                  <a:pos x="7" y="82"/>
                </a:cxn>
                <a:cxn ang="0">
                  <a:pos x="8" y="81"/>
                </a:cxn>
                <a:cxn ang="0">
                  <a:pos x="9" y="80"/>
                </a:cxn>
                <a:cxn ang="0">
                  <a:pos x="10" y="78"/>
                </a:cxn>
                <a:cxn ang="0">
                  <a:pos x="10" y="78"/>
                </a:cxn>
                <a:cxn ang="0">
                  <a:pos x="10" y="59"/>
                </a:cxn>
                <a:cxn ang="0">
                  <a:pos x="11" y="40"/>
                </a:cxn>
                <a:cxn ang="0">
                  <a:pos x="12" y="23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3" h="82">
                  <a:moveTo>
                    <a:pt x="4" y="4"/>
                  </a:moveTo>
                  <a:lnTo>
                    <a:pt x="4" y="4"/>
                  </a:lnTo>
                  <a:lnTo>
                    <a:pt x="3" y="23"/>
                  </a:lnTo>
                  <a:lnTo>
                    <a:pt x="2" y="40"/>
                  </a:lnTo>
                  <a:lnTo>
                    <a:pt x="1" y="59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80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5" y="82"/>
                  </a:lnTo>
                  <a:lnTo>
                    <a:pt x="7" y="82"/>
                  </a:lnTo>
                  <a:lnTo>
                    <a:pt x="8" y="81"/>
                  </a:lnTo>
                  <a:lnTo>
                    <a:pt x="9" y="80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59"/>
                  </a:lnTo>
                  <a:lnTo>
                    <a:pt x="11" y="40"/>
                  </a:lnTo>
                  <a:lnTo>
                    <a:pt x="12" y="2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7" name="Freeform 782"/>
            <p:cNvSpPr/>
            <p:nvPr/>
          </p:nvSpPr>
          <p:spPr bwMode="auto">
            <a:xfrm>
              <a:off x="6578600" y="2328863"/>
              <a:ext cx="12700" cy="523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6" y="1"/>
                </a:cxn>
                <a:cxn ang="0">
                  <a:pos x="14" y="1"/>
                </a:cxn>
                <a:cxn ang="0">
                  <a:pos x="13" y="3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2" y="17"/>
                </a:cxn>
                <a:cxn ang="0">
                  <a:pos x="8" y="31"/>
                </a:cxn>
                <a:cxn ang="0">
                  <a:pos x="8" y="31"/>
                </a:cxn>
                <a:cxn ang="0">
                  <a:pos x="3" y="39"/>
                </a:cxn>
                <a:cxn ang="0">
                  <a:pos x="1" y="44"/>
                </a:cxn>
                <a:cxn ang="0">
                  <a:pos x="0" y="50"/>
                </a:cxn>
                <a:cxn ang="0">
                  <a:pos x="0" y="93"/>
                </a:cxn>
                <a:cxn ang="0">
                  <a:pos x="0" y="93"/>
                </a:cxn>
                <a:cxn ang="0">
                  <a:pos x="0" y="95"/>
                </a:cxn>
                <a:cxn ang="0">
                  <a:pos x="1" y="97"/>
                </a:cxn>
                <a:cxn ang="0">
                  <a:pos x="3" y="98"/>
                </a:cxn>
                <a:cxn ang="0">
                  <a:pos x="4" y="98"/>
                </a:cxn>
                <a:cxn ang="0">
                  <a:pos x="7" y="98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10" y="93"/>
                </a:cxn>
                <a:cxn ang="0">
                  <a:pos x="10" y="93"/>
                </a:cxn>
                <a:cxn ang="0">
                  <a:pos x="8" y="70"/>
                </a:cxn>
                <a:cxn ang="0">
                  <a:pos x="9" y="58"/>
                </a:cxn>
                <a:cxn ang="0">
                  <a:pos x="10" y="52"/>
                </a:cxn>
                <a:cxn ang="0">
                  <a:pos x="11" y="48"/>
                </a:cxn>
                <a:cxn ang="0">
                  <a:pos x="11" y="48"/>
                </a:cxn>
                <a:cxn ang="0">
                  <a:pos x="16" y="37"/>
                </a:cxn>
                <a:cxn ang="0">
                  <a:pos x="19" y="27"/>
                </a:cxn>
                <a:cxn ang="0">
                  <a:pos x="21" y="16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22" h="98">
                  <a:moveTo>
                    <a:pt x="22" y="5"/>
                  </a:move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2" y="17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3" y="39"/>
                  </a:lnTo>
                  <a:lnTo>
                    <a:pt x="1" y="44"/>
                  </a:lnTo>
                  <a:lnTo>
                    <a:pt x="0" y="5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98"/>
                  </a:lnTo>
                  <a:lnTo>
                    <a:pt x="4" y="98"/>
                  </a:lnTo>
                  <a:lnTo>
                    <a:pt x="7" y="98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70"/>
                  </a:lnTo>
                  <a:lnTo>
                    <a:pt x="9" y="58"/>
                  </a:lnTo>
                  <a:lnTo>
                    <a:pt x="10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6" y="37"/>
                  </a:lnTo>
                  <a:lnTo>
                    <a:pt x="19" y="27"/>
                  </a:lnTo>
                  <a:lnTo>
                    <a:pt x="21" y="16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8" name="Freeform 783"/>
            <p:cNvSpPr/>
            <p:nvPr/>
          </p:nvSpPr>
          <p:spPr bwMode="auto">
            <a:xfrm>
              <a:off x="6613525" y="2352675"/>
              <a:ext cx="14288" cy="444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17" y="15"/>
                </a:cxn>
                <a:cxn ang="0">
                  <a:pos x="16" y="24"/>
                </a:cxn>
                <a:cxn ang="0">
                  <a:pos x="11" y="43"/>
                </a:cxn>
                <a:cxn ang="0">
                  <a:pos x="5" y="6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1" y="83"/>
                </a:cxn>
                <a:cxn ang="0">
                  <a:pos x="2" y="85"/>
                </a:cxn>
                <a:cxn ang="0">
                  <a:pos x="3" y="85"/>
                </a:cxn>
                <a:cxn ang="0">
                  <a:pos x="5" y="86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14" y="64"/>
                </a:cxn>
                <a:cxn ang="0">
                  <a:pos x="20" y="44"/>
                </a:cxn>
                <a:cxn ang="0">
                  <a:pos x="25" y="25"/>
                </a:cxn>
                <a:cxn ang="0">
                  <a:pos x="27" y="15"/>
                </a:cxn>
                <a:cxn ang="0">
                  <a:pos x="27" y="6"/>
                </a:cxn>
                <a:cxn ang="0">
                  <a:pos x="27" y="6"/>
                </a:cxn>
                <a:cxn ang="0">
                  <a:pos x="27" y="4"/>
                </a:cxn>
                <a:cxn ang="0">
                  <a:pos x="26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1"/>
                </a:cxn>
                <a:cxn ang="0">
                  <a:pos x="19" y="4"/>
                </a:cxn>
                <a:cxn ang="0">
                  <a:pos x="18" y="6"/>
                </a:cxn>
                <a:cxn ang="0">
                  <a:pos x="18" y="6"/>
                </a:cxn>
              </a:cxnLst>
              <a:rect l="0" t="0" r="r" b="b"/>
              <a:pathLst>
                <a:path w="27" h="86">
                  <a:moveTo>
                    <a:pt x="18" y="6"/>
                  </a:moveTo>
                  <a:lnTo>
                    <a:pt x="18" y="6"/>
                  </a:lnTo>
                  <a:lnTo>
                    <a:pt x="17" y="15"/>
                  </a:lnTo>
                  <a:lnTo>
                    <a:pt x="16" y="24"/>
                  </a:lnTo>
                  <a:lnTo>
                    <a:pt x="11" y="43"/>
                  </a:lnTo>
                  <a:lnTo>
                    <a:pt x="5" y="6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83"/>
                  </a:lnTo>
                  <a:lnTo>
                    <a:pt x="2" y="85"/>
                  </a:lnTo>
                  <a:lnTo>
                    <a:pt x="3" y="85"/>
                  </a:lnTo>
                  <a:lnTo>
                    <a:pt x="5" y="86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4" y="64"/>
                  </a:lnTo>
                  <a:lnTo>
                    <a:pt x="20" y="44"/>
                  </a:lnTo>
                  <a:lnTo>
                    <a:pt x="25" y="25"/>
                  </a:lnTo>
                  <a:lnTo>
                    <a:pt x="27" y="1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4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1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9" name="Freeform 784"/>
            <p:cNvSpPr/>
            <p:nvPr/>
          </p:nvSpPr>
          <p:spPr bwMode="auto">
            <a:xfrm>
              <a:off x="6656388" y="2373313"/>
              <a:ext cx="38100" cy="58738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4" y="2"/>
                </a:cxn>
                <a:cxn ang="0">
                  <a:pos x="56" y="14"/>
                </a:cxn>
                <a:cxn ang="0">
                  <a:pos x="48" y="26"/>
                </a:cxn>
                <a:cxn ang="0">
                  <a:pos x="32" y="48"/>
                </a:cxn>
                <a:cxn ang="0">
                  <a:pos x="32" y="48"/>
                </a:cxn>
                <a:cxn ang="0">
                  <a:pos x="23" y="62"/>
                </a:cxn>
                <a:cxn ang="0">
                  <a:pos x="15" y="75"/>
                </a:cxn>
                <a:cxn ang="0">
                  <a:pos x="0" y="103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0" y="108"/>
                </a:cxn>
                <a:cxn ang="0">
                  <a:pos x="1" y="109"/>
                </a:cxn>
                <a:cxn ang="0">
                  <a:pos x="2" y="110"/>
                </a:cxn>
                <a:cxn ang="0">
                  <a:pos x="5" y="111"/>
                </a:cxn>
                <a:cxn ang="0">
                  <a:pos x="6" y="111"/>
                </a:cxn>
                <a:cxn ang="0">
                  <a:pos x="8" y="110"/>
                </a:cxn>
                <a:cxn ang="0">
                  <a:pos x="9" y="109"/>
                </a:cxn>
                <a:cxn ang="0">
                  <a:pos x="9" y="109"/>
                </a:cxn>
                <a:cxn ang="0">
                  <a:pos x="24" y="77"/>
                </a:cxn>
                <a:cxn ang="0">
                  <a:pos x="34" y="63"/>
                </a:cxn>
                <a:cxn ang="0">
                  <a:pos x="43" y="50"/>
                </a:cxn>
                <a:cxn ang="0">
                  <a:pos x="43" y="50"/>
                </a:cxn>
                <a:cxn ang="0">
                  <a:pos x="58" y="29"/>
                </a:cxn>
                <a:cxn ang="0">
                  <a:pos x="66" y="18"/>
                </a:cxn>
                <a:cxn ang="0">
                  <a:pos x="72" y="7"/>
                </a:cxn>
                <a:cxn ang="0">
                  <a:pos x="72" y="7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0" y="0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4" y="2"/>
                </a:cxn>
                <a:cxn ang="0">
                  <a:pos x="64" y="2"/>
                </a:cxn>
              </a:cxnLst>
              <a:rect l="0" t="0" r="r" b="b"/>
              <a:pathLst>
                <a:path w="73" h="111">
                  <a:moveTo>
                    <a:pt x="64" y="2"/>
                  </a:moveTo>
                  <a:lnTo>
                    <a:pt x="64" y="2"/>
                  </a:lnTo>
                  <a:lnTo>
                    <a:pt x="56" y="14"/>
                  </a:lnTo>
                  <a:lnTo>
                    <a:pt x="48" y="2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23" y="62"/>
                  </a:lnTo>
                  <a:lnTo>
                    <a:pt x="15" y="75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09"/>
                  </a:lnTo>
                  <a:lnTo>
                    <a:pt x="2" y="110"/>
                  </a:lnTo>
                  <a:lnTo>
                    <a:pt x="5" y="111"/>
                  </a:lnTo>
                  <a:lnTo>
                    <a:pt x="6" y="111"/>
                  </a:lnTo>
                  <a:lnTo>
                    <a:pt x="8" y="110"/>
                  </a:lnTo>
                  <a:lnTo>
                    <a:pt x="9" y="109"/>
                  </a:lnTo>
                  <a:lnTo>
                    <a:pt x="9" y="109"/>
                  </a:lnTo>
                  <a:lnTo>
                    <a:pt x="24" y="77"/>
                  </a:lnTo>
                  <a:lnTo>
                    <a:pt x="34" y="63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58" y="29"/>
                  </a:lnTo>
                  <a:lnTo>
                    <a:pt x="66" y="18"/>
                  </a:lnTo>
                  <a:lnTo>
                    <a:pt x="72" y="7"/>
                  </a:lnTo>
                  <a:lnTo>
                    <a:pt x="72" y="7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4" y="2"/>
                  </a:lnTo>
                  <a:lnTo>
                    <a:pt x="6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0" name="Freeform 785"/>
            <p:cNvSpPr/>
            <p:nvPr/>
          </p:nvSpPr>
          <p:spPr bwMode="auto">
            <a:xfrm>
              <a:off x="6532563" y="2520950"/>
              <a:ext cx="17463" cy="47625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20" y="23"/>
                </a:cxn>
                <a:cxn ang="0">
                  <a:pos x="13" y="44"/>
                </a:cxn>
                <a:cxn ang="0">
                  <a:pos x="5" y="65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1"/>
                </a:cxn>
                <a:cxn ang="0">
                  <a:pos x="8" y="90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15" y="67"/>
                </a:cxn>
                <a:cxn ang="0">
                  <a:pos x="22" y="46"/>
                </a:cxn>
                <a:cxn ang="0">
                  <a:pos x="28" y="27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5" y="4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1"/>
                </a:cxn>
                <a:cxn ang="0">
                  <a:pos x="26" y="2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5" h="92">
                  <a:moveTo>
                    <a:pt x="26" y="3"/>
                  </a:moveTo>
                  <a:lnTo>
                    <a:pt x="26" y="3"/>
                  </a:lnTo>
                  <a:lnTo>
                    <a:pt x="20" y="23"/>
                  </a:lnTo>
                  <a:lnTo>
                    <a:pt x="13" y="44"/>
                  </a:lnTo>
                  <a:lnTo>
                    <a:pt x="5" y="6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1"/>
                  </a:lnTo>
                  <a:lnTo>
                    <a:pt x="8" y="90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15" y="67"/>
                  </a:lnTo>
                  <a:lnTo>
                    <a:pt x="22" y="46"/>
                  </a:lnTo>
                  <a:lnTo>
                    <a:pt x="28" y="27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5" y="4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1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1" name="Freeform 786"/>
            <p:cNvSpPr/>
            <p:nvPr/>
          </p:nvSpPr>
          <p:spPr bwMode="auto">
            <a:xfrm>
              <a:off x="6569075" y="2543175"/>
              <a:ext cx="11113" cy="25400"/>
            </a:xfrm>
            <a:custGeom>
              <a:avLst/>
              <a:gdLst/>
              <a:ahLst/>
              <a:cxnLst>
                <a:cxn ang="0">
                  <a:pos x="14" y="1"/>
                </a:cxn>
                <a:cxn ang="0">
                  <a:pos x="14" y="1"/>
                </a:cxn>
                <a:cxn ang="0">
                  <a:pos x="11" y="5"/>
                </a:cxn>
                <a:cxn ang="0">
                  <a:pos x="8" y="11"/>
                </a:cxn>
                <a:cxn ang="0">
                  <a:pos x="4" y="21"/>
                </a:cxn>
                <a:cxn ang="0">
                  <a:pos x="1" y="32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1" y="45"/>
                </a:cxn>
                <a:cxn ang="0">
                  <a:pos x="2" y="47"/>
                </a:cxn>
                <a:cxn ang="0">
                  <a:pos x="3" y="47"/>
                </a:cxn>
                <a:cxn ang="0">
                  <a:pos x="5" y="48"/>
                </a:cxn>
                <a:cxn ang="0">
                  <a:pos x="6" y="47"/>
                </a:cxn>
                <a:cxn ang="0">
                  <a:pos x="8" y="47"/>
                </a:cxn>
                <a:cxn ang="0">
                  <a:pos x="9" y="45"/>
                </a:cxn>
                <a:cxn ang="0">
                  <a:pos x="9" y="43"/>
                </a:cxn>
                <a:cxn ang="0">
                  <a:pos x="9" y="43"/>
                </a:cxn>
                <a:cxn ang="0">
                  <a:pos x="10" y="34"/>
                </a:cxn>
                <a:cxn ang="0">
                  <a:pos x="12" y="24"/>
                </a:cxn>
                <a:cxn ang="0">
                  <a:pos x="16" y="16"/>
                </a:cxn>
                <a:cxn ang="0">
                  <a:pos x="18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1" y="6"/>
                </a:cxn>
                <a:cxn ang="0">
                  <a:pos x="22" y="4"/>
                </a:cxn>
                <a:cxn ang="0">
                  <a:pos x="21" y="3"/>
                </a:cxn>
                <a:cxn ang="0">
                  <a:pos x="20" y="1"/>
                </a:cxn>
                <a:cxn ang="0">
                  <a:pos x="19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4" y="1"/>
                </a:cxn>
                <a:cxn ang="0">
                  <a:pos x="14" y="1"/>
                </a:cxn>
              </a:cxnLst>
              <a:rect l="0" t="0" r="r" b="b"/>
              <a:pathLst>
                <a:path w="22" h="48">
                  <a:moveTo>
                    <a:pt x="14" y="1"/>
                  </a:moveTo>
                  <a:lnTo>
                    <a:pt x="14" y="1"/>
                  </a:lnTo>
                  <a:lnTo>
                    <a:pt x="11" y="5"/>
                  </a:lnTo>
                  <a:lnTo>
                    <a:pt x="8" y="11"/>
                  </a:lnTo>
                  <a:lnTo>
                    <a:pt x="4" y="21"/>
                  </a:lnTo>
                  <a:lnTo>
                    <a:pt x="1" y="3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5" y="48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9" y="45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10" y="34"/>
                  </a:lnTo>
                  <a:lnTo>
                    <a:pt x="12" y="24"/>
                  </a:lnTo>
                  <a:lnTo>
                    <a:pt x="16" y="16"/>
                  </a:lnTo>
                  <a:lnTo>
                    <a:pt x="18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6"/>
                  </a:lnTo>
                  <a:lnTo>
                    <a:pt x="22" y="4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4" y="1"/>
                  </a:lnTo>
                  <a:lnTo>
                    <a:pt x="1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2" name="Freeform 787"/>
            <p:cNvSpPr/>
            <p:nvPr/>
          </p:nvSpPr>
          <p:spPr bwMode="auto">
            <a:xfrm>
              <a:off x="6665913" y="2536825"/>
              <a:ext cx="9525" cy="3492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9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31"/>
                </a:cxn>
                <a:cxn ang="0">
                  <a:pos x="0" y="45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1" y="63"/>
                </a:cxn>
                <a:cxn ang="0">
                  <a:pos x="2" y="65"/>
                </a:cxn>
                <a:cxn ang="0">
                  <a:pos x="4" y="65"/>
                </a:cxn>
                <a:cxn ang="0">
                  <a:pos x="5" y="66"/>
                </a:cxn>
                <a:cxn ang="0">
                  <a:pos x="7" y="65"/>
                </a:cxn>
                <a:cxn ang="0">
                  <a:pos x="9" y="65"/>
                </a:cxn>
                <a:cxn ang="0">
                  <a:pos x="10" y="63"/>
                </a:cxn>
                <a:cxn ang="0">
                  <a:pos x="10" y="61"/>
                </a:cxn>
                <a:cxn ang="0">
                  <a:pos x="10" y="61"/>
                </a:cxn>
                <a:cxn ang="0">
                  <a:pos x="9" y="47"/>
                </a:cxn>
                <a:cxn ang="0">
                  <a:pos x="9" y="33"/>
                </a:cxn>
                <a:cxn ang="0">
                  <a:pos x="9" y="27"/>
                </a:cxn>
                <a:cxn ang="0">
                  <a:pos x="10" y="19"/>
                </a:cxn>
                <a:cxn ang="0">
                  <a:pos x="12" y="13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7" y="5"/>
                </a:cxn>
                <a:cxn ang="0">
                  <a:pos x="17" y="3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7" h="66">
                  <a:moveTo>
                    <a:pt x="8" y="2"/>
                  </a:moveTo>
                  <a:lnTo>
                    <a:pt x="8" y="2"/>
                  </a:lnTo>
                  <a:lnTo>
                    <a:pt x="4" y="9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31"/>
                  </a:lnTo>
                  <a:lnTo>
                    <a:pt x="0" y="45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5" y="66"/>
                  </a:lnTo>
                  <a:lnTo>
                    <a:pt x="7" y="65"/>
                  </a:lnTo>
                  <a:lnTo>
                    <a:pt x="9" y="65"/>
                  </a:lnTo>
                  <a:lnTo>
                    <a:pt x="10" y="63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9" y="47"/>
                  </a:lnTo>
                  <a:lnTo>
                    <a:pt x="9" y="33"/>
                  </a:lnTo>
                  <a:lnTo>
                    <a:pt x="9" y="27"/>
                  </a:lnTo>
                  <a:lnTo>
                    <a:pt x="10" y="19"/>
                  </a:lnTo>
                  <a:lnTo>
                    <a:pt x="12" y="13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7" y="5"/>
                  </a:lnTo>
                  <a:lnTo>
                    <a:pt x="17" y="3"/>
                  </a:lnTo>
                  <a:lnTo>
                    <a:pt x="16" y="2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3" name="Freeform 788"/>
            <p:cNvSpPr/>
            <p:nvPr/>
          </p:nvSpPr>
          <p:spPr bwMode="auto">
            <a:xfrm>
              <a:off x="6735763" y="2103438"/>
              <a:ext cx="9525" cy="49213"/>
            </a:xfrm>
            <a:custGeom>
              <a:avLst/>
              <a:gdLst/>
              <a:ahLst/>
              <a:cxnLst>
                <a:cxn ang="0">
                  <a:pos x="16" y="85"/>
                </a:cxn>
                <a:cxn ang="0">
                  <a:pos x="16" y="85"/>
                </a:cxn>
                <a:cxn ang="0">
                  <a:pos x="13" y="76"/>
                </a:cxn>
                <a:cxn ang="0">
                  <a:pos x="10" y="65"/>
                </a:cxn>
                <a:cxn ang="0">
                  <a:pos x="9" y="56"/>
                </a:cxn>
                <a:cxn ang="0">
                  <a:pos x="9" y="45"/>
                </a:cxn>
                <a:cxn ang="0">
                  <a:pos x="10" y="2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27"/>
                </a:cxn>
                <a:cxn ang="0">
                  <a:pos x="0" y="48"/>
                </a:cxn>
                <a:cxn ang="0">
                  <a:pos x="1" y="58"/>
                </a:cxn>
                <a:cxn ang="0">
                  <a:pos x="2" y="69"/>
                </a:cxn>
                <a:cxn ang="0">
                  <a:pos x="4" y="80"/>
                </a:cxn>
                <a:cxn ang="0">
                  <a:pos x="8" y="90"/>
                </a:cxn>
                <a:cxn ang="0">
                  <a:pos x="8" y="90"/>
                </a:cxn>
                <a:cxn ang="0">
                  <a:pos x="9" y="91"/>
                </a:cxn>
                <a:cxn ang="0">
                  <a:pos x="11" y="92"/>
                </a:cxn>
                <a:cxn ang="0">
                  <a:pos x="12" y="92"/>
                </a:cxn>
                <a:cxn ang="0">
                  <a:pos x="14" y="91"/>
                </a:cxn>
                <a:cxn ang="0">
                  <a:pos x="16" y="89"/>
                </a:cxn>
                <a:cxn ang="0">
                  <a:pos x="16" y="87"/>
                </a:cxn>
                <a:cxn ang="0">
                  <a:pos x="16" y="85"/>
                </a:cxn>
                <a:cxn ang="0">
                  <a:pos x="16" y="85"/>
                </a:cxn>
              </a:cxnLst>
              <a:rect l="0" t="0" r="r" b="b"/>
              <a:pathLst>
                <a:path w="16" h="92">
                  <a:moveTo>
                    <a:pt x="16" y="85"/>
                  </a:moveTo>
                  <a:lnTo>
                    <a:pt x="16" y="85"/>
                  </a:lnTo>
                  <a:lnTo>
                    <a:pt x="13" y="76"/>
                  </a:lnTo>
                  <a:lnTo>
                    <a:pt x="10" y="65"/>
                  </a:lnTo>
                  <a:lnTo>
                    <a:pt x="9" y="56"/>
                  </a:lnTo>
                  <a:lnTo>
                    <a:pt x="9" y="45"/>
                  </a:lnTo>
                  <a:lnTo>
                    <a:pt x="10" y="2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27"/>
                  </a:lnTo>
                  <a:lnTo>
                    <a:pt x="0" y="48"/>
                  </a:lnTo>
                  <a:lnTo>
                    <a:pt x="1" y="58"/>
                  </a:lnTo>
                  <a:lnTo>
                    <a:pt x="2" y="69"/>
                  </a:lnTo>
                  <a:lnTo>
                    <a:pt x="4" y="80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9" y="91"/>
                  </a:lnTo>
                  <a:lnTo>
                    <a:pt x="11" y="92"/>
                  </a:lnTo>
                  <a:lnTo>
                    <a:pt x="12" y="92"/>
                  </a:lnTo>
                  <a:lnTo>
                    <a:pt x="14" y="91"/>
                  </a:lnTo>
                  <a:lnTo>
                    <a:pt x="16" y="89"/>
                  </a:lnTo>
                  <a:lnTo>
                    <a:pt x="16" y="87"/>
                  </a:lnTo>
                  <a:lnTo>
                    <a:pt x="16" y="85"/>
                  </a:lnTo>
                  <a:lnTo>
                    <a:pt x="16" y="8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4" name="Freeform 789"/>
            <p:cNvSpPr/>
            <p:nvPr/>
          </p:nvSpPr>
          <p:spPr bwMode="auto">
            <a:xfrm>
              <a:off x="6777038" y="2109788"/>
              <a:ext cx="14288" cy="36513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20" y="1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5" y="1"/>
                </a:cxn>
                <a:cxn ang="0">
                  <a:pos x="14" y="3"/>
                </a:cxn>
                <a:cxn ang="0">
                  <a:pos x="13" y="4"/>
                </a:cxn>
                <a:cxn ang="0">
                  <a:pos x="13" y="7"/>
                </a:cxn>
                <a:cxn ang="0">
                  <a:pos x="14" y="9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11"/>
                </a:cxn>
                <a:cxn ang="0">
                  <a:pos x="18" y="14"/>
                </a:cxn>
                <a:cxn ang="0">
                  <a:pos x="18" y="19"/>
                </a:cxn>
                <a:cxn ang="0">
                  <a:pos x="16" y="26"/>
                </a:cxn>
                <a:cxn ang="0">
                  <a:pos x="13" y="35"/>
                </a:cxn>
                <a:cxn ang="0">
                  <a:pos x="6" y="50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4"/>
                </a:cxn>
                <a:cxn ang="0">
                  <a:pos x="1" y="66"/>
                </a:cxn>
                <a:cxn ang="0">
                  <a:pos x="3" y="67"/>
                </a:cxn>
                <a:cxn ang="0">
                  <a:pos x="5" y="68"/>
                </a:cxn>
                <a:cxn ang="0">
                  <a:pos x="7" y="68"/>
                </a:cxn>
                <a:cxn ang="0">
                  <a:pos x="8" y="67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16" y="51"/>
                </a:cxn>
                <a:cxn ang="0">
                  <a:pos x="20" y="42"/>
                </a:cxn>
                <a:cxn ang="0">
                  <a:pos x="24" y="32"/>
                </a:cxn>
                <a:cxn ang="0">
                  <a:pos x="26" y="23"/>
                </a:cxn>
                <a:cxn ang="0">
                  <a:pos x="27" y="15"/>
                </a:cxn>
                <a:cxn ang="0">
                  <a:pos x="26" y="11"/>
                </a:cxn>
                <a:cxn ang="0">
                  <a:pos x="25" y="7"/>
                </a:cxn>
                <a:cxn ang="0">
                  <a:pos x="23" y="3"/>
                </a:cxn>
                <a:cxn ang="0">
                  <a:pos x="20" y="1"/>
                </a:cxn>
                <a:cxn ang="0">
                  <a:pos x="20" y="1"/>
                </a:cxn>
              </a:cxnLst>
              <a:rect l="0" t="0" r="r" b="b"/>
              <a:pathLst>
                <a:path w="27" h="68">
                  <a:moveTo>
                    <a:pt x="20" y="1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5" y="1"/>
                  </a:lnTo>
                  <a:lnTo>
                    <a:pt x="14" y="3"/>
                  </a:lnTo>
                  <a:lnTo>
                    <a:pt x="13" y="4"/>
                  </a:lnTo>
                  <a:lnTo>
                    <a:pt x="13" y="7"/>
                  </a:lnTo>
                  <a:lnTo>
                    <a:pt x="14" y="9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11"/>
                  </a:lnTo>
                  <a:lnTo>
                    <a:pt x="18" y="14"/>
                  </a:lnTo>
                  <a:lnTo>
                    <a:pt x="18" y="19"/>
                  </a:lnTo>
                  <a:lnTo>
                    <a:pt x="16" y="26"/>
                  </a:lnTo>
                  <a:lnTo>
                    <a:pt x="13" y="35"/>
                  </a:lnTo>
                  <a:lnTo>
                    <a:pt x="6" y="5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1" y="66"/>
                  </a:lnTo>
                  <a:lnTo>
                    <a:pt x="3" y="67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8" y="67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16" y="51"/>
                  </a:lnTo>
                  <a:lnTo>
                    <a:pt x="20" y="42"/>
                  </a:lnTo>
                  <a:lnTo>
                    <a:pt x="24" y="32"/>
                  </a:lnTo>
                  <a:lnTo>
                    <a:pt x="26" y="23"/>
                  </a:lnTo>
                  <a:lnTo>
                    <a:pt x="27" y="15"/>
                  </a:lnTo>
                  <a:lnTo>
                    <a:pt x="26" y="11"/>
                  </a:lnTo>
                  <a:lnTo>
                    <a:pt x="25" y="7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5" name="Freeform 790"/>
            <p:cNvSpPr>
              <a:spLocks noEditPoints="1"/>
            </p:cNvSpPr>
            <p:nvPr/>
          </p:nvSpPr>
          <p:spPr bwMode="auto">
            <a:xfrm>
              <a:off x="6108700" y="2038350"/>
              <a:ext cx="787400" cy="804863"/>
            </a:xfrm>
            <a:custGeom>
              <a:avLst/>
              <a:gdLst/>
              <a:ahLst/>
              <a:cxnLst>
                <a:cxn ang="0">
                  <a:pos x="578" y="1404"/>
                </a:cxn>
                <a:cxn ang="0">
                  <a:pos x="407" y="1195"/>
                </a:cxn>
                <a:cxn ang="0">
                  <a:pos x="531" y="1138"/>
                </a:cxn>
                <a:cxn ang="0">
                  <a:pos x="680" y="1150"/>
                </a:cxn>
                <a:cxn ang="0">
                  <a:pos x="645" y="932"/>
                </a:cxn>
                <a:cxn ang="0">
                  <a:pos x="408" y="748"/>
                </a:cxn>
                <a:cxn ang="0">
                  <a:pos x="309" y="884"/>
                </a:cxn>
                <a:cxn ang="0">
                  <a:pos x="256" y="1027"/>
                </a:cxn>
                <a:cxn ang="0">
                  <a:pos x="27" y="808"/>
                </a:cxn>
                <a:cxn ang="0">
                  <a:pos x="28" y="580"/>
                </a:cxn>
                <a:cxn ang="0">
                  <a:pos x="237" y="380"/>
                </a:cxn>
                <a:cxn ang="0">
                  <a:pos x="342" y="519"/>
                </a:cxn>
                <a:cxn ang="0">
                  <a:pos x="488" y="635"/>
                </a:cxn>
                <a:cxn ang="0">
                  <a:pos x="644" y="548"/>
                </a:cxn>
                <a:cxn ang="0">
                  <a:pos x="628" y="366"/>
                </a:cxn>
                <a:cxn ang="0">
                  <a:pos x="492" y="300"/>
                </a:cxn>
                <a:cxn ang="0">
                  <a:pos x="415" y="290"/>
                </a:cxn>
                <a:cxn ang="0">
                  <a:pos x="435" y="200"/>
                </a:cxn>
                <a:cxn ang="0">
                  <a:pos x="676" y="5"/>
                </a:cxn>
                <a:cxn ang="0">
                  <a:pos x="880" y="97"/>
                </a:cxn>
                <a:cxn ang="0">
                  <a:pos x="996" y="212"/>
                </a:cxn>
                <a:cxn ang="0">
                  <a:pos x="1057" y="40"/>
                </a:cxn>
                <a:cxn ang="0">
                  <a:pos x="1286" y="30"/>
                </a:cxn>
                <a:cxn ang="0">
                  <a:pos x="1459" y="212"/>
                </a:cxn>
                <a:cxn ang="0">
                  <a:pos x="1441" y="427"/>
                </a:cxn>
                <a:cxn ang="0">
                  <a:pos x="1284" y="473"/>
                </a:cxn>
                <a:cxn ang="0">
                  <a:pos x="1353" y="601"/>
                </a:cxn>
                <a:cxn ang="0">
                  <a:pos x="1487" y="856"/>
                </a:cxn>
                <a:cxn ang="0">
                  <a:pos x="1299" y="1117"/>
                </a:cxn>
                <a:cxn ang="0">
                  <a:pos x="1017" y="1376"/>
                </a:cxn>
                <a:cxn ang="0">
                  <a:pos x="789" y="1521"/>
                </a:cxn>
                <a:cxn ang="0">
                  <a:pos x="453" y="1210"/>
                </a:cxn>
                <a:cxn ang="0">
                  <a:pos x="633" y="1401"/>
                </a:cxn>
                <a:cxn ang="0">
                  <a:pos x="800" y="1483"/>
                </a:cxn>
                <a:cxn ang="0">
                  <a:pos x="1004" y="1338"/>
                </a:cxn>
                <a:cxn ang="0">
                  <a:pos x="1270" y="1096"/>
                </a:cxn>
                <a:cxn ang="0">
                  <a:pos x="1454" y="851"/>
                </a:cxn>
                <a:cxn ang="0">
                  <a:pos x="1336" y="635"/>
                </a:cxn>
                <a:cxn ang="0">
                  <a:pos x="1274" y="564"/>
                </a:cxn>
                <a:cxn ang="0">
                  <a:pos x="1278" y="427"/>
                </a:cxn>
                <a:cxn ang="0">
                  <a:pos x="1442" y="370"/>
                </a:cxn>
                <a:cxn ang="0">
                  <a:pos x="1397" y="175"/>
                </a:cxn>
                <a:cxn ang="0">
                  <a:pos x="1211" y="37"/>
                </a:cxn>
                <a:cxn ang="0">
                  <a:pos x="1064" y="102"/>
                </a:cxn>
                <a:cxn ang="0">
                  <a:pos x="999" y="246"/>
                </a:cxn>
                <a:cxn ang="0">
                  <a:pos x="939" y="213"/>
                </a:cxn>
                <a:cxn ang="0">
                  <a:pos x="716" y="34"/>
                </a:cxn>
                <a:cxn ang="0">
                  <a:pos x="480" y="208"/>
                </a:cxn>
                <a:cxn ang="0">
                  <a:pos x="502" y="262"/>
                </a:cxn>
                <a:cxn ang="0">
                  <a:pos x="695" y="412"/>
                </a:cxn>
                <a:cxn ang="0">
                  <a:pos x="640" y="610"/>
                </a:cxn>
                <a:cxn ang="0">
                  <a:pos x="420" y="655"/>
                </a:cxn>
                <a:cxn ang="0">
                  <a:pos x="277" y="462"/>
                </a:cxn>
                <a:cxn ang="0">
                  <a:pos x="213" y="447"/>
                </a:cxn>
                <a:cxn ang="0">
                  <a:pos x="43" y="639"/>
                </a:cxn>
                <a:cxn ang="0">
                  <a:pos x="210" y="963"/>
                </a:cxn>
                <a:cxn ang="0">
                  <a:pos x="265" y="982"/>
                </a:cxn>
                <a:cxn ang="0">
                  <a:pos x="280" y="792"/>
                </a:cxn>
                <a:cxn ang="0">
                  <a:pos x="469" y="724"/>
                </a:cxn>
                <a:cxn ang="0">
                  <a:pos x="730" y="1027"/>
                </a:cxn>
                <a:cxn ang="0">
                  <a:pos x="672" y="1200"/>
                </a:cxn>
                <a:cxn ang="0">
                  <a:pos x="499" y="1166"/>
                </a:cxn>
              </a:cxnLst>
              <a:rect l="0" t="0" r="r" b="b"/>
              <a:pathLst>
                <a:path w="1489" h="1521">
                  <a:moveTo>
                    <a:pt x="789" y="1521"/>
                  </a:moveTo>
                  <a:lnTo>
                    <a:pt x="789" y="1521"/>
                  </a:lnTo>
                  <a:lnTo>
                    <a:pt x="778" y="1521"/>
                  </a:lnTo>
                  <a:lnTo>
                    <a:pt x="778" y="1521"/>
                  </a:lnTo>
                  <a:lnTo>
                    <a:pt x="762" y="1519"/>
                  </a:lnTo>
                  <a:lnTo>
                    <a:pt x="747" y="1516"/>
                  </a:lnTo>
                  <a:lnTo>
                    <a:pt x="733" y="1512"/>
                  </a:lnTo>
                  <a:lnTo>
                    <a:pt x="718" y="1507"/>
                  </a:lnTo>
                  <a:lnTo>
                    <a:pt x="705" y="1501"/>
                  </a:lnTo>
                  <a:lnTo>
                    <a:pt x="691" y="1494"/>
                  </a:lnTo>
                  <a:lnTo>
                    <a:pt x="678" y="1486"/>
                  </a:lnTo>
                  <a:lnTo>
                    <a:pt x="663" y="1476"/>
                  </a:lnTo>
                  <a:lnTo>
                    <a:pt x="663" y="1476"/>
                  </a:lnTo>
                  <a:lnTo>
                    <a:pt x="643" y="1461"/>
                  </a:lnTo>
                  <a:lnTo>
                    <a:pt x="621" y="1444"/>
                  </a:lnTo>
                  <a:lnTo>
                    <a:pt x="599" y="1425"/>
                  </a:lnTo>
                  <a:lnTo>
                    <a:pt x="578" y="1404"/>
                  </a:lnTo>
                  <a:lnTo>
                    <a:pt x="578" y="1404"/>
                  </a:lnTo>
                  <a:lnTo>
                    <a:pt x="552" y="1378"/>
                  </a:lnTo>
                  <a:lnTo>
                    <a:pt x="529" y="1352"/>
                  </a:lnTo>
                  <a:lnTo>
                    <a:pt x="505" y="1326"/>
                  </a:lnTo>
                  <a:lnTo>
                    <a:pt x="484" y="1300"/>
                  </a:lnTo>
                  <a:lnTo>
                    <a:pt x="484" y="1300"/>
                  </a:lnTo>
                  <a:lnTo>
                    <a:pt x="475" y="1289"/>
                  </a:lnTo>
                  <a:lnTo>
                    <a:pt x="463" y="1277"/>
                  </a:lnTo>
                  <a:lnTo>
                    <a:pt x="442" y="1256"/>
                  </a:lnTo>
                  <a:lnTo>
                    <a:pt x="442" y="1256"/>
                  </a:lnTo>
                  <a:lnTo>
                    <a:pt x="436" y="1251"/>
                  </a:lnTo>
                  <a:lnTo>
                    <a:pt x="439" y="1249"/>
                  </a:lnTo>
                  <a:lnTo>
                    <a:pt x="434" y="1244"/>
                  </a:lnTo>
                  <a:lnTo>
                    <a:pt x="434" y="1244"/>
                  </a:lnTo>
                  <a:lnTo>
                    <a:pt x="426" y="1233"/>
                  </a:lnTo>
                  <a:lnTo>
                    <a:pt x="419" y="1223"/>
                  </a:lnTo>
                  <a:lnTo>
                    <a:pt x="414" y="1213"/>
                  </a:lnTo>
                  <a:lnTo>
                    <a:pt x="409" y="1204"/>
                  </a:lnTo>
                  <a:lnTo>
                    <a:pt x="407" y="1195"/>
                  </a:lnTo>
                  <a:lnTo>
                    <a:pt x="407" y="1186"/>
                  </a:lnTo>
                  <a:lnTo>
                    <a:pt x="409" y="1178"/>
                  </a:lnTo>
                  <a:lnTo>
                    <a:pt x="413" y="1171"/>
                  </a:lnTo>
                  <a:lnTo>
                    <a:pt x="413" y="1171"/>
                  </a:lnTo>
                  <a:lnTo>
                    <a:pt x="419" y="1161"/>
                  </a:lnTo>
                  <a:lnTo>
                    <a:pt x="426" y="1153"/>
                  </a:lnTo>
                  <a:lnTo>
                    <a:pt x="434" y="1147"/>
                  </a:lnTo>
                  <a:lnTo>
                    <a:pt x="444" y="1141"/>
                  </a:lnTo>
                  <a:lnTo>
                    <a:pt x="454" y="1135"/>
                  </a:lnTo>
                  <a:lnTo>
                    <a:pt x="465" y="1132"/>
                  </a:lnTo>
                  <a:lnTo>
                    <a:pt x="477" y="1130"/>
                  </a:lnTo>
                  <a:lnTo>
                    <a:pt x="489" y="1129"/>
                  </a:lnTo>
                  <a:lnTo>
                    <a:pt x="489" y="1129"/>
                  </a:lnTo>
                  <a:lnTo>
                    <a:pt x="501" y="1130"/>
                  </a:lnTo>
                  <a:lnTo>
                    <a:pt x="511" y="1131"/>
                  </a:lnTo>
                  <a:lnTo>
                    <a:pt x="521" y="1134"/>
                  </a:lnTo>
                  <a:lnTo>
                    <a:pt x="531" y="1138"/>
                  </a:lnTo>
                  <a:lnTo>
                    <a:pt x="531" y="1138"/>
                  </a:lnTo>
                  <a:lnTo>
                    <a:pt x="553" y="1148"/>
                  </a:lnTo>
                  <a:lnTo>
                    <a:pt x="553" y="1148"/>
                  </a:lnTo>
                  <a:lnTo>
                    <a:pt x="571" y="1156"/>
                  </a:lnTo>
                  <a:lnTo>
                    <a:pt x="591" y="1165"/>
                  </a:lnTo>
                  <a:lnTo>
                    <a:pt x="600" y="1168"/>
                  </a:lnTo>
                  <a:lnTo>
                    <a:pt x="609" y="1170"/>
                  </a:lnTo>
                  <a:lnTo>
                    <a:pt x="619" y="1171"/>
                  </a:lnTo>
                  <a:lnTo>
                    <a:pt x="629" y="1172"/>
                  </a:lnTo>
                  <a:lnTo>
                    <a:pt x="631" y="1172"/>
                  </a:lnTo>
                  <a:lnTo>
                    <a:pt x="631" y="1172"/>
                  </a:lnTo>
                  <a:lnTo>
                    <a:pt x="638" y="1171"/>
                  </a:lnTo>
                  <a:lnTo>
                    <a:pt x="646" y="1170"/>
                  </a:lnTo>
                  <a:lnTo>
                    <a:pt x="652" y="1168"/>
                  </a:lnTo>
                  <a:lnTo>
                    <a:pt x="658" y="1166"/>
                  </a:lnTo>
                  <a:lnTo>
                    <a:pt x="664" y="1162"/>
                  </a:lnTo>
                  <a:lnTo>
                    <a:pt x="671" y="1158"/>
                  </a:lnTo>
                  <a:lnTo>
                    <a:pt x="676" y="1154"/>
                  </a:lnTo>
                  <a:lnTo>
                    <a:pt x="680" y="1150"/>
                  </a:lnTo>
                  <a:lnTo>
                    <a:pt x="680" y="1150"/>
                  </a:lnTo>
                  <a:lnTo>
                    <a:pt x="686" y="1143"/>
                  </a:lnTo>
                  <a:lnTo>
                    <a:pt x="690" y="1134"/>
                  </a:lnTo>
                  <a:lnTo>
                    <a:pt x="694" y="1125"/>
                  </a:lnTo>
                  <a:lnTo>
                    <a:pt x="698" y="1116"/>
                  </a:lnTo>
                  <a:lnTo>
                    <a:pt x="700" y="1105"/>
                  </a:lnTo>
                  <a:lnTo>
                    <a:pt x="702" y="1095"/>
                  </a:lnTo>
                  <a:lnTo>
                    <a:pt x="702" y="1085"/>
                  </a:lnTo>
                  <a:lnTo>
                    <a:pt x="702" y="1073"/>
                  </a:lnTo>
                  <a:lnTo>
                    <a:pt x="702" y="1073"/>
                  </a:lnTo>
                  <a:lnTo>
                    <a:pt x="700" y="1061"/>
                  </a:lnTo>
                  <a:lnTo>
                    <a:pt x="698" y="1048"/>
                  </a:lnTo>
                  <a:lnTo>
                    <a:pt x="694" y="1036"/>
                  </a:lnTo>
                  <a:lnTo>
                    <a:pt x="690" y="1024"/>
                  </a:lnTo>
                  <a:lnTo>
                    <a:pt x="682" y="1000"/>
                  </a:lnTo>
                  <a:lnTo>
                    <a:pt x="671" y="976"/>
                  </a:lnTo>
                  <a:lnTo>
                    <a:pt x="658" y="954"/>
                  </a:lnTo>
                  <a:lnTo>
                    <a:pt x="645" y="932"/>
                  </a:lnTo>
                  <a:lnTo>
                    <a:pt x="630" y="911"/>
                  </a:lnTo>
                  <a:lnTo>
                    <a:pt x="616" y="891"/>
                  </a:lnTo>
                  <a:lnTo>
                    <a:pt x="616" y="891"/>
                  </a:lnTo>
                  <a:lnTo>
                    <a:pt x="596" y="865"/>
                  </a:lnTo>
                  <a:lnTo>
                    <a:pt x="574" y="840"/>
                  </a:lnTo>
                  <a:lnTo>
                    <a:pt x="562" y="828"/>
                  </a:lnTo>
                  <a:lnTo>
                    <a:pt x="549" y="816"/>
                  </a:lnTo>
                  <a:lnTo>
                    <a:pt x="537" y="805"/>
                  </a:lnTo>
                  <a:lnTo>
                    <a:pt x="523" y="794"/>
                  </a:lnTo>
                  <a:lnTo>
                    <a:pt x="510" y="785"/>
                  </a:lnTo>
                  <a:lnTo>
                    <a:pt x="495" y="776"/>
                  </a:lnTo>
                  <a:lnTo>
                    <a:pt x="481" y="768"/>
                  </a:lnTo>
                  <a:lnTo>
                    <a:pt x="467" y="761"/>
                  </a:lnTo>
                  <a:lnTo>
                    <a:pt x="453" y="755"/>
                  </a:lnTo>
                  <a:lnTo>
                    <a:pt x="438" y="751"/>
                  </a:lnTo>
                  <a:lnTo>
                    <a:pt x="423" y="749"/>
                  </a:lnTo>
                  <a:lnTo>
                    <a:pt x="408" y="748"/>
                  </a:lnTo>
                  <a:lnTo>
                    <a:pt x="408" y="748"/>
                  </a:lnTo>
                  <a:lnTo>
                    <a:pt x="404" y="748"/>
                  </a:lnTo>
                  <a:lnTo>
                    <a:pt x="404" y="748"/>
                  </a:lnTo>
                  <a:lnTo>
                    <a:pt x="393" y="748"/>
                  </a:lnTo>
                  <a:lnTo>
                    <a:pt x="382" y="749"/>
                  </a:lnTo>
                  <a:lnTo>
                    <a:pt x="372" y="751"/>
                  </a:lnTo>
                  <a:lnTo>
                    <a:pt x="363" y="754"/>
                  </a:lnTo>
                  <a:lnTo>
                    <a:pt x="354" y="758"/>
                  </a:lnTo>
                  <a:lnTo>
                    <a:pt x="346" y="763"/>
                  </a:lnTo>
                  <a:lnTo>
                    <a:pt x="339" y="770"/>
                  </a:lnTo>
                  <a:lnTo>
                    <a:pt x="333" y="776"/>
                  </a:lnTo>
                  <a:lnTo>
                    <a:pt x="333" y="776"/>
                  </a:lnTo>
                  <a:lnTo>
                    <a:pt x="324" y="786"/>
                  </a:lnTo>
                  <a:lnTo>
                    <a:pt x="318" y="799"/>
                  </a:lnTo>
                  <a:lnTo>
                    <a:pt x="313" y="813"/>
                  </a:lnTo>
                  <a:lnTo>
                    <a:pt x="310" y="829"/>
                  </a:lnTo>
                  <a:lnTo>
                    <a:pt x="308" y="845"/>
                  </a:lnTo>
                  <a:lnTo>
                    <a:pt x="308" y="864"/>
                  </a:lnTo>
                  <a:lnTo>
                    <a:pt x="309" y="884"/>
                  </a:lnTo>
                  <a:lnTo>
                    <a:pt x="311" y="905"/>
                  </a:lnTo>
                  <a:lnTo>
                    <a:pt x="311" y="905"/>
                  </a:lnTo>
                  <a:lnTo>
                    <a:pt x="313" y="922"/>
                  </a:lnTo>
                  <a:lnTo>
                    <a:pt x="315" y="938"/>
                  </a:lnTo>
                  <a:lnTo>
                    <a:pt x="315" y="952"/>
                  </a:lnTo>
                  <a:lnTo>
                    <a:pt x="313" y="966"/>
                  </a:lnTo>
                  <a:lnTo>
                    <a:pt x="312" y="972"/>
                  </a:lnTo>
                  <a:lnTo>
                    <a:pt x="310" y="978"/>
                  </a:lnTo>
                  <a:lnTo>
                    <a:pt x="307" y="984"/>
                  </a:lnTo>
                  <a:lnTo>
                    <a:pt x="303" y="990"/>
                  </a:lnTo>
                  <a:lnTo>
                    <a:pt x="299" y="997"/>
                  </a:lnTo>
                  <a:lnTo>
                    <a:pt x="294" y="1002"/>
                  </a:lnTo>
                  <a:lnTo>
                    <a:pt x="288" y="1008"/>
                  </a:lnTo>
                  <a:lnTo>
                    <a:pt x="281" y="1013"/>
                  </a:lnTo>
                  <a:lnTo>
                    <a:pt x="281" y="1013"/>
                  </a:lnTo>
                  <a:lnTo>
                    <a:pt x="273" y="1019"/>
                  </a:lnTo>
                  <a:lnTo>
                    <a:pt x="264" y="1024"/>
                  </a:lnTo>
                  <a:lnTo>
                    <a:pt x="256" y="1027"/>
                  </a:lnTo>
                  <a:lnTo>
                    <a:pt x="248" y="1028"/>
                  </a:lnTo>
                  <a:lnTo>
                    <a:pt x="248" y="1028"/>
                  </a:lnTo>
                  <a:lnTo>
                    <a:pt x="239" y="1027"/>
                  </a:lnTo>
                  <a:lnTo>
                    <a:pt x="232" y="1024"/>
                  </a:lnTo>
                  <a:lnTo>
                    <a:pt x="224" y="1019"/>
                  </a:lnTo>
                  <a:lnTo>
                    <a:pt x="216" y="1014"/>
                  </a:lnTo>
                  <a:lnTo>
                    <a:pt x="213" y="1010"/>
                  </a:lnTo>
                  <a:lnTo>
                    <a:pt x="209" y="1013"/>
                  </a:lnTo>
                  <a:lnTo>
                    <a:pt x="164" y="968"/>
                  </a:lnTo>
                  <a:lnTo>
                    <a:pt x="164" y="968"/>
                  </a:lnTo>
                  <a:lnTo>
                    <a:pt x="125" y="929"/>
                  </a:lnTo>
                  <a:lnTo>
                    <a:pt x="108" y="911"/>
                  </a:lnTo>
                  <a:lnTo>
                    <a:pt x="90" y="891"/>
                  </a:lnTo>
                  <a:lnTo>
                    <a:pt x="73" y="871"/>
                  </a:lnTo>
                  <a:lnTo>
                    <a:pt x="57" y="851"/>
                  </a:lnTo>
                  <a:lnTo>
                    <a:pt x="41" y="830"/>
                  </a:lnTo>
                  <a:lnTo>
                    <a:pt x="27" y="808"/>
                  </a:lnTo>
                  <a:lnTo>
                    <a:pt x="27" y="808"/>
                  </a:lnTo>
                  <a:lnTo>
                    <a:pt x="22" y="798"/>
                  </a:lnTo>
                  <a:lnTo>
                    <a:pt x="17" y="786"/>
                  </a:lnTo>
                  <a:lnTo>
                    <a:pt x="11" y="776"/>
                  </a:lnTo>
                  <a:lnTo>
                    <a:pt x="8" y="764"/>
                  </a:lnTo>
                  <a:lnTo>
                    <a:pt x="5" y="752"/>
                  </a:lnTo>
                  <a:lnTo>
                    <a:pt x="2" y="741"/>
                  </a:lnTo>
                  <a:lnTo>
                    <a:pt x="1" y="728"/>
                  </a:lnTo>
                  <a:lnTo>
                    <a:pt x="0" y="716"/>
                  </a:lnTo>
                  <a:lnTo>
                    <a:pt x="0" y="702"/>
                  </a:lnTo>
                  <a:lnTo>
                    <a:pt x="0" y="689"/>
                  </a:lnTo>
                  <a:lnTo>
                    <a:pt x="2" y="675"/>
                  </a:lnTo>
                  <a:lnTo>
                    <a:pt x="4" y="662"/>
                  </a:lnTo>
                  <a:lnTo>
                    <a:pt x="6" y="647"/>
                  </a:lnTo>
                  <a:lnTo>
                    <a:pt x="9" y="633"/>
                  </a:lnTo>
                  <a:lnTo>
                    <a:pt x="19" y="602"/>
                  </a:lnTo>
                  <a:lnTo>
                    <a:pt x="19" y="602"/>
                  </a:lnTo>
                  <a:lnTo>
                    <a:pt x="23" y="590"/>
                  </a:lnTo>
                  <a:lnTo>
                    <a:pt x="28" y="580"/>
                  </a:lnTo>
                  <a:lnTo>
                    <a:pt x="33" y="570"/>
                  </a:lnTo>
                  <a:lnTo>
                    <a:pt x="39" y="560"/>
                  </a:lnTo>
                  <a:lnTo>
                    <a:pt x="53" y="541"/>
                  </a:lnTo>
                  <a:lnTo>
                    <a:pt x="68" y="523"/>
                  </a:lnTo>
                  <a:lnTo>
                    <a:pt x="85" y="506"/>
                  </a:lnTo>
                  <a:lnTo>
                    <a:pt x="104" y="490"/>
                  </a:lnTo>
                  <a:lnTo>
                    <a:pt x="141" y="459"/>
                  </a:lnTo>
                  <a:lnTo>
                    <a:pt x="141" y="459"/>
                  </a:lnTo>
                  <a:lnTo>
                    <a:pt x="156" y="446"/>
                  </a:lnTo>
                  <a:lnTo>
                    <a:pt x="156" y="446"/>
                  </a:lnTo>
                  <a:lnTo>
                    <a:pt x="178" y="428"/>
                  </a:lnTo>
                  <a:lnTo>
                    <a:pt x="202" y="405"/>
                  </a:lnTo>
                  <a:lnTo>
                    <a:pt x="205" y="408"/>
                  </a:lnTo>
                  <a:lnTo>
                    <a:pt x="209" y="404"/>
                  </a:lnTo>
                  <a:lnTo>
                    <a:pt x="209" y="404"/>
                  </a:lnTo>
                  <a:lnTo>
                    <a:pt x="220" y="393"/>
                  </a:lnTo>
                  <a:lnTo>
                    <a:pt x="231" y="384"/>
                  </a:lnTo>
                  <a:lnTo>
                    <a:pt x="237" y="380"/>
                  </a:lnTo>
                  <a:lnTo>
                    <a:pt x="244" y="377"/>
                  </a:lnTo>
                  <a:lnTo>
                    <a:pt x="249" y="375"/>
                  </a:lnTo>
                  <a:lnTo>
                    <a:pt x="255" y="375"/>
                  </a:lnTo>
                  <a:lnTo>
                    <a:pt x="255" y="375"/>
                  </a:lnTo>
                  <a:lnTo>
                    <a:pt x="261" y="376"/>
                  </a:lnTo>
                  <a:lnTo>
                    <a:pt x="267" y="378"/>
                  </a:lnTo>
                  <a:lnTo>
                    <a:pt x="274" y="381"/>
                  </a:lnTo>
                  <a:lnTo>
                    <a:pt x="280" y="386"/>
                  </a:lnTo>
                  <a:lnTo>
                    <a:pt x="280" y="386"/>
                  </a:lnTo>
                  <a:lnTo>
                    <a:pt x="290" y="399"/>
                  </a:lnTo>
                  <a:lnTo>
                    <a:pt x="300" y="411"/>
                  </a:lnTo>
                  <a:lnTo>
                    <a:pt x="307" y="422"/>
                  </a:lnTo>
                  <a:lnTo>
                    <a:pt x="314" y="435"/>
                  </a:lnTo>
                  <a:lnTo>
                    <a:pt x="319" y="447"/>
                  </a:lnTo>
                  <a:lnTo>
                    <a:pt x="324" y="461"/>
                  </a:lnTo>
                  <a:lnTo>
                    <a:pt x="333" y="489"/>
                  </a:lnTo>
                  <a:lnTo>
                    <a:pt x="333" y="489"/>
                  </a:lnTo>
                  <a:lnTo>
                    <a:pt x="342" y="519"/>
                  </a:lnTo>
                  <a:lnTo>
                    <a:pt x="345" y="527"/>
                  </a:lnTo>
                  <a:lnTo>
                    <a:pt x="345" y="527"/>
                  </a:lnTo>
                  <a:lnTo>
                    <a:pt x="352" y="549"/>
                  </a:lnTo>
                  <a:lnTo>
                    <a:pt x="357" y="559"/>
                  </a:lnTo>
                  <a:lnTo>
                    <a:pt x="362" y="570"/>
                  </a:lnTo>
                  <a:lnTo>
                    <a:pt x="368" y="580"/>
                  </a:lnTo>
                  <a:lnTo>
                    <a:pt x="375" y="588"/>
                  </a:lnTo>
                  <a:lnTo>
                    <a:pt x="385" y="595"/>
                  </a:lnTo>
                  <a:lnTo>
                    <a:pt x="395" y="602"/>
                  </a:lnTo>
                  <a:lnTo>
                    <a:pt x="395" y="602"/>
                  </a:lnTo>
                  <a:lnTo>
                    <a:pt x="411" y="610"/>
                  </a:lnTo>
                  <a:lnTo>
                    <a:pt x="411" y="610"/>
                  </a:lnTo>
                  <a:lnTo>
                    <a:pt x="428" y="617"/>
                  </a:lnTo>
                  <a:lnTo>
                    <a:pt x="446" y="625"/>
                  </a:lnTo>
                  <a:lnTo>
                    <a:pt x="462" y="631"/>
                  </a:lnTo>
                  <a:lnTo>
                    <a:pt x="480" y="635"/>
                  </a:lnTo>
                  <a:lnTo>
                    <a:pt x="480" y="635"/>
                  </a:lnTo>
                  <a:lnTo>
                    <a:pt x="488" y="635"/>
                  </a:lnTo>
                  <a:lnTo>
                    <a:pt x="488" y="635"/>
                  </a:lnTo>
                  <a:lnTo>
                    <a:pt x="498" y="635"/>
                  </a:lnTo>
                  <a:lnTo>
                    <a:pt x="507" y="633"/>
                  </a:lnTo>
                  <a:lnTo>
                    <a:pt x="517" y="631"/>
                  </a:lnTo>
                  <a:lnTo>
                    <a:pt x="528" y="627"/>
                  </a:lnTo>
                  <a:lnTo>
                    <a:pt x="547" y="619"/>
                  </a:lnTo>
                  <a:lnTo>
                    <a:pt x="566" y="611"/>
                  </a:lnTo>
                  <a:lnTo>
                    <a:pt x="574" y="607"/>
                  </a:lnTo>
                  <a:lnTo>
                    <a:pt x="574" y="607"/>
                  </a:lnTo>
                  <a:lnTo>
                    <a:pt x="584" y="603"/>
                  </a:lnTo>
                  <a:lnTo>
                    <a:pt x="592" y="598"/>
                  </a:lnTo>
                  <a:lnTo>
                    <a:pt x="599" y="593"/>
                  </a:lnTo>
                  <a:lnTo>
                    <a:pt x="605" y="588"/>
                  </a:lnTo>
                  <a:lnTo>
                    <a:pt x="618" y="577"/>
                  </a:lnTo>
                  <a:lnTo>
                    <a:pt x="629" y="564"/>
                  </a:lnTo>
                  <a:lnTo>
                    <a:pt x="629" y="564"/>
                  </a:lnTo>
                  <a:lnTo>
                    <a:pt x="644" y="548"/>
                  </a:lnTo>
                  <a:lnTo>
                    <a:pt x="644" y="548"/>
                  </a:lnTo>
                  <a:lnTo>
                    <a:pt x="652" y="538"/>
                  </a:lnTo>
                  <a:lnTo>
                    <a:pt x="659" y="529"/>
                  </a:lnTo>
                  <a:lnTo>
                    <a:pt x="664" y="519"/>
                  </a:lnTo>
                  <a:lnTo>
                    <a:pt x="667" y="508"/>
                  </a:lnTo>
                  <a:lnTo>
                    <a:pt x="671" y="497"/>
                  </a:lnTo>
                  <a:lnTo>
                    <a:pt x="673" y="486"/>
                  </a:lnTo>
                  <a:lnTo>
                    <a:pt x="673" y="474"/>
                  </a:lnTo>
                  <a:lnTo>
                    <a:pt x="673" y="463"/>
                  </a:lnTo>
                  <a:lnTo>
                    <a:pt x="671" y="451"/>
                  </a:lnTo>
                  <a:lnTo>
                    <a:pt x="669" y="440"/>
                  </a:lnTo>
                  <a:lnTo>
                    <a:pt x="665" y="430"/>
                  </a:lnTo>
                  <a:lnTo>
                    <a:pt x="661" y="418"/>
                  </a:lnTo>
                  <a:lnTo>
                    <a:pt x="656" y="408"/>
                  </a:lnTo>
                  <a:lnTo>
                    <a:pt x="651" y="398"/>
                  </a:lnTo>
                  <a:lnTo>
                    <a:pt x="645" y="388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28" y="366"/>
                  </a:lnTo>
                  <a:lnTo>
                    <a:pt x="628" y="366"/>
                  </a:lnTo>
                  <a:lnTo>
                    <a:pt x="619" y="355"/>
                  </a:lnTo>
                  <a:lnTo>
                    <a:pt x="609" y="344"/>
                  </a:lnTo>
                  <a:lnTo>
                    <a:pt x="597" y="332"/>
                  </a:lnTo>
                  <a:lnTo>
                    <a:pt x="591" y="328"/>
                  </a:lnTo>
                  <a:lnTo>
                    <a:pt x="584" y="324"/>
                  </a:lnTo>
                  <a:lnTo>
                    <a:pt x="584" y="324"/>
                  </a:lnTo>
                  <a:lnTo>
                    <a:pt x="570" y="316"/>
                  </a:lnTo>
                  <a:lnTo>
                    <a:pt x="570" y="316"/>
                  </a:lnTo>
                  <a:lnTo>
                    <a:pt x="563" y="311"/>
                  </a:lnTo>
                  <a:lnTo>
                    <a:pt x="555" y="307"/>
                  </a:lnTo>
                  <a:lnTo>
                    <a:pt x="546" y="304"/>
                  </a:lnTo>
                  <a:lnTo>
                    <a:pt x="537" y="301"/>
                  </a:lnTo>
                  <a:lnTo>
                    <a:pt x="537" y="301"/>
                  </a:lnTo>
                  <a:lnTo>
                    <a:pt x="520" y="300"/>
                  </a:lnTo>
                  <a:lnTo>
                    <a:pt x="506" y="300"/>
                  </a:lnTo>
                  <a:lnTo>
                    <a:pt x="492" y="300"/>
                  </a:lnTo>
                  <a:lnTo>
                    <a:pt x="492" y="300"/>
                  </a:lnTo>
                  <a:lnTo>
                    <a:pt x="483" y="298"/>
                  </a:lnTo>
                  <a:lnTo>
                    <a:pt x="483" y="298"/>
                  </a:lnTo>
                  <a:lnTo>
                    <a:pt x="473" y="296"/>
                  </a:lnTo>
                  <a:lnTo>
                    <a:pt x="471" y="296"/>
                  </a:lnTo>
                  <a:lnTo>
                    <a:pt x="469" y="297"/>
                  </a:lnTo>
                  <a:lnTo>
                    <a:pt x="469" y="297"/>
                  </a:lnTo>
                  <a:lnTo>
                    <a:pt x="464" y="300"/>
                  </a:lnTo>
                  <a:lnTo>
                    <a:pt x="460" y="302"/>
                  </a:lnTo>
                  <a:lnTo>
                    <a:pt x="451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5" y="304"/>
                  </a:lnTo>
                  <a:lnTo>
                    <a:pt x="445" y="304"/>
                  </a:lnTo>
                  <a:lnTo>
                    <a:pt x="437" y="303"/>
                  </a:lnTo>
                  <a:lnTo>
                    <a:pt x="429" y="300"/>
                  </a:lnTo>
                  <a:lnTo>
                    <a:pt x="422" y="296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08" y="282"/>
                  </a:lnTo>
                  <a:lnTo>
                    <a:pt x="403" y="275"/>
                  </a:lnTo>
                  <a:lnTo>
                    <a:pt x="400" y="268"/>
                  </a:lnTo>
                  <a:lnTo>
                    <a:pt x="400" y="261"/>
                  </a:lnTo>
                  <a:lnTo>
                    <a:pt x="400" y="252"/>
                  </a:lnTo>
                  <a:lnTo>
                    <a:pt x="402" y="244"/>
                  </a:lnTo>
                  <a:lnTo>
                    <a:pt x="406" y="235"/>
                  </a:lnTo>
                  <a:lnTo>
                    <a:pt x="410" y="225"/>
                  </a:lnTo>
                  <a:lnTo>
                    <a:pt x="413" y="220"/>
                  </a:lnTo>
                  <a:lnTo>
                    <a:pt x="411" y="220"/>
                  </a:lnTo>
                  <a:lnTo>
                    <a:pt x="415" y="218"/>
                  </a:lnTo>
                  <a:lnTo>
                    <a:pt x="419" y="209"/>
                  </a:lnTo>
                  <a:lnTo>
                    <a:pt x="419" y="209"/>
                  </a:lnTo>
                  <a:lnTo>
                    <a:pt x="423" y="204"/>
                  </a:lnTo>
                  <a:lnTo>
                    <a:pt x="426" y="202"/>
                  </a:lnTo>
                  <a:lnTo>
                    <a:pt x="430" y="200"/>
                  </a:lnTo>
                  <a:lnTo>
                    <a:pt x="433" y="200"/>
                  </a:lnTo>
                  <a:lnTo>
                    <a:pt x="435" y="200"/>
                  </a:lnTo>
                  <a:lnTo>
                    <a:pt x="438" y="199"/>
                  </a:lnTo>
                  <a:lnTo>
                    <a:pt x="438" y="199"/>
                  </a:lnTo>
                  <a:lnTo>
                    <a:pt x="459" y="180"/>
                  </a:lnTo>
                  <a:lnTo>
                    <a:pt x="479" y="163"/>
                  </a:lnTo>
                  <a:lnTo>
                    <a:pt x="495" y="147"/>
                  </a:lnTo>
                  <a:lnTo>
                    <a:pt x="511" y="131"/>
                  </a:lnTo>
                  <a:lnTo>
                    <a:pt x="522" y="119"/>
                  </a:lnTo>
                  <a:lnTo>
                    <a:pt x="522" y="119"/>
                  </a:lnTo>
                  <a:lnTo>
                    <a:pt x="541" y="99"/>
                  </a:lnTo>
                  <a:lnTo>
                    <a:pt x="560" y="80"/>
                  </a:lnTo>
                  <a:lnTo>
                    <a:pt x="578" y="63"/>
                  </a:lnTo>
                  <a:lnTo>
                    <a:pt x="597" y="47"/>
                  </a:lnTo>
                  <a:lnTo>
                    <a:pt x="618" y="32"/>
                  </a:lnTo>
                  <a:lnTo>
                    <a:pt x="629" y="25"/>
                  </a:lnTo>
                  <a:lnTo>
                    <a:pt x="640" y="19"/>
                  </a:lnTo>
                  <a:lnTo>
                    <a:pt x="651" y="14"/>
                  </a:lnTo>
                  <a:lnTo>
                    <a:pt x="663" y="9"/>
                  </a:lnTo>
                  <a:lnTo>
                    <a:pt x="676" y="5"/>
                  </a:lnTo>
                  <a:lnTo>
                    <a:pt x="689" y="2"/>
                  </a:lnTo>
                  <a:lnTo>
                    <a:pt x="689" y="2"/>
                  </a:lnTo>
                  <a:lnTo>
                    <a:pt x="701" y="0"/>
                  </a:lnTo>
                  <a:lnTo>
                    <a:pt x="713" y="0"/>
                  </a:lnTo>
                  <a:lnTo>
                    <a:pt x="713" y="0"/>
                  </a:lnTo>
                  <a:lnTo>
                    <a:pt x="723" y="0"/>
                  </a:lnTo>
                  <a:lnTo>
                    <a:pt x="734" y="1"/>
                  </a:lnTo>
                  <a:lnTo>
                    <a:pt x="744" y="3"/>
                  </a:lnTo>
                  <a:lnTo>
                    <a:pt x="755" y="6"/>
                  </a:lnTo>
                  <a:lnTo>
                    <a:pt x="765" y="10"/>
                  </a:lnTo>
                  <a:lnTo>
                    <a:pt x="775" y="14"/>
                  </a:lnTo>
                  <a:lnTo>
                    <a:pt x="795" y="23"/>
                  </a:lnTo>
                  <a:lnTo>
                    <a:pt x="813" y="35"/>
                  </a:lnTo>
                  <a:lnTo>
                    <a:pt x="829" y="47"/>
                  </a:lnTo>
                  <a:lnTo>
                    <a:pt x="845" y="61"/>
                  </a:lnTo>
                  <a:lnTo>
                    <a:pt x="857" y="73"/>
                  </a:lnTo>
                  <a:lnTo>
                    <a:pt x="857" y="73"/>
                  </a:lnTo>
                  <a:lnTo>
                    <a:pt x="880" y="97"/>
                  </a:lnTo>
                  <a:lnTo>
                    <a:pt x="903" y="120"/>
                  </a:lnTo>
                  <a:lnTo>
                    <a:pt x="903" y="120"/>
                  </a:lnTo>
                  <a:lnTo>
                    <a:pt x="923" y="142"/>
                  </a:lnTo>
                  <a:lnTo>
                    <a:pt x="945" y="164"/>
                  </a:lnTo>
                  <a:lnTo>
                    <a:pt x="945" y="164"/>
                  </a:lnTo>
                  <a:lnTo>
                    <a:pt x="956" y="177"/>
                  </a:lnTo>
                  <a:lnTo>
                    <a:pt x="966" y="188"/>
                  </a:lnTo>
                  <a:lnTo>
                    <a:pt x="966" y="188"/>
                  </a:lnTo>
                  <a:lnTo>
                    <a:pt x="978" y="204"/>
                  </a:lnTo>
                  <a:lnTo>
                    <a:pt x="978" y="205"/>
                  </a:lnTo>
                  <a:lnTo>
                    <a:pt x="979" y="205"/>
                  </a:lnTo>
                  <a:lnTo>
                    <a:pt x="979" y="205"/>
                  </a:lnTo>
                  <a:lnTo>
                    <a:pt x="983" y="208"/>
                  </a:lnTo>
                  <a:lnTo>
                    <a:pt x="986" y="210"/>
                  </a:lnTo>
                  <a:lnTo>
                    <a:pt x="990" y="212"/>
                  </a:lnTo>
                  <a:lnTo>
                    <a:pt x="993" y="212"/>
                  </a:lnTo>
                  <a:lnTo>
                    <a:pt x="993" y="212"/>
                  </a:lnTo>
                  <a:lnTo>
                    <a:pt x="996" y="212"/>
                  </a:lnTo>
                  <a:lnTo>
                    <a:pt x="999" y="210"/>
                  </a:lnTo>
                  <a:lnTo>
                    <a:pt x="1002" y="209"/>
                  </a:lnTo>
                  <a:lnTo>
                    <a:pt x="1004" y="206"/>
                  </a:lnTo>
                  <a:lnTo>
                    <a:pt x="1008" y="200"/>
                  </a:lnTo>
                  <a:lnTo>
                    <a:pt x="1013" y="190"/>
                  </a:lnTo>
                  <a:lnTo>
                    <a:pt x="1015" y="181"/>
                  </a:lnTo>
                  <a:lnTo>
                    <a:pt x="1017" y="169"/>
                  </a:lnTo>
                  <a:lnTo>
                    <a:pt x="1019" y="147"/>
                  </a:lnTo>
                  <a:lnTo>
                    <a:pt x="1019" y="147"/>
                  </a:lnTo>
                  <a:lnTo>
                    <a:pt x="1021" y="130"/>
                  </a:lnTo>
                  <a:lnTo>
                    <a:pt x="1023" y="114"/>
                  </a:lnTo>
                  <a:lnTo>
                    <a:pt x="1027" y="97"/>
                  </a:lnTo>
                  <a:lnTo>
                    <a:pt x="1032" y="80"/>
                  </a:lnTo>
                  <a:lnTo>
                    <a:pt x="1032" y="80"/>
                  </a:lnTo>
                  <a:lnTo>
                    <a:pt x="1034" y="73"/>
                  </a:lnTo>
                  <a:lnTo>
                    <a:pt x="1037" y="66"/>
                  </a:lnTo>
                  <a:lnTo>
                    <a:pt x="1047" y="52"/>
                  </a:lnTo>
                  <a:lnTo>
                    <a:pt x="1057" y="40"/>
                  </a:lnTo>
                  <a:lnTo>
                    <a:pt x="1069" y="30"/>
                  </a:lnTo>
                  <a:lnTo>
                    <a:pt x="1082" y="20"/>
                  </a:lnTo>
                  <a:lnTo>
                    <a:pt x="1097" y="12"/>
                  </a:lnTo>
                  <a:lnTo>
                    <a:pt x="1112" y="7"/>
                  </a:lnTo>
                  <a:lnTo>
                    <a:pt x="1128" y="4"/>
                  </a:lnTo>
                  <a:lnTo>
                    <a:pt x="1128" y="4"/>
                  </a:lnTo>
                  <a:lnTo>
                    <a:pt x="1153" y="1"/>
                  </a:lnTo>
                  <a:lnTo>
                    <a:pt x="1176" y="1"/>
                  </a:lnTo>
                  <a:lnTo>
                    <a:pt x="1176" y="1"/>
                  </a:lnTo>
                  <a:lnTo>
                    <a:pt x="1192" y="1"/>
                  </a:lnTo>
                  <a:lnTo>
                    <a:pt x="1207" y="2"/>
                  </a:lnTo>
                  <a:lnTo>
                    <a:pt x="1222" y="5"/>
                  </a:lnTo>
                  <a:lnTo>
                    <a:pt x="1235" y="8"/>
                  </a:lnTo>
                  <a:lnTo>
                    <a:pt x="1249" y="12"/>
                  </a:lnTo>
                  <a:lnTo>
                    <a:pt x="1262" y="17"/>
                  </a:lnTo>
                  <a:lnTo>
                    <a:pt x="1274" y="22"/>
                  </a:lnTo>
                  <a:lnTo>
                    <a:pt x="1286" y="30"/>
                  </a:lnTo>
                  <a:lnTo>
                    <a:pt x="1286" y="30"/>
                  </a:lnTo>
                  <a:lnTo>
                    <a:pt x="1298" y="38"/>
                  </a:lnTo>
                  <a:lnTo>
                    <a:pt x="1309" y="47"/>
                  </a:lnTo>
                  <a:lnTo>
                    <a:pt x="1331" y="67"/>
                  </a:lnTo>
                  <a:lnTo>
                    <a:pt x="1331" y="67"/>
                  </a:lnTo>
                  <a:lnTo>
                    <a:pt x="1343" y="79"/>
                  </a:lnTo>
                  <a:lnTo>
                    <a:pt x="1357" y="91"/>
                  </a:lnTo>
                  <a:lnTo>
                    <a:pt x="1357" y="91"/>
                  </a:lnTo>
                  <a:lnTo>
                    <a:pt x="1373" y="104"/>
                  </a:lnTo>
                  <a:lnTo>
                    <a:pt x="1373" y="104"/>
                  </a:lnTo>
                  <a:lnTo>
                    <a:pt x="1387" y="116"/>
                  </a:lnTo>
                  <a:lnTo>
                    <a:pt x="1400" y="128"/>
                  </a:lnTo>
                  <a:lnTo>
                    <a:pt x="1413" y="140"/>
                  </a:lnTo>
                  <a:lnTo>
                    <a:pt x="1425" y="154"/>
                  </a:lnTo>
                  <a:lnTo>
                    <a:pt x="1425" y="154"/>
                  </a:lnTo>
                  <a:lnTo>
                    <a:pt x="1433" y="166"/>
                  </a:lnTo>
                  <a:lnTo>
                    <a:pt x="1443" y="180"/>
                  </a:lnTo>
                  <a:lnTo>
                    <a:pt x="1451" y="195"/>
                  </a:lnTo>
                  <a:lnTo>
                    <a:pt x="1459" y="212"/>
                  </a:lnTo>
                  <a:lnTo>
                    <a:pt x="1468" y="230"/>
                  </a:lnTo>
                  <a:lnTo>
                    <a:pt x="1474" y="248"/>
                  </a:lnTo>
                  <a:lnTo>
                    <a:pt x="1480" y="267"/>
                  </a:lnTo>
                  <a:lnTo>
                    <a:pt x="1484" y="286"/>
                  </a:lnTo>
                  <a:lnTo>
                    <a:pt x="1487" y="305"/>
                  </a:lnTo>
                  <a:lnTo>
                    <a:pt x="1488" y="324"/>
                  </a:lnTo>
                  <a:lnTo>
                    <a:pt x="1487" y="343"/>
                  </a:lnTo>
                  <a:lnTo>
                    <a:pt x="1484" y="360"/>
                  </a:lnTo>
                  <a:lnTo>
                    <a:pt x="1482" y="368"/>
                  </a:lnTo>
                  <a:lnTo>
                    <a:pt x="1479" y="378"/>
                  </a:lnTo>
                  <a:lnTo>
                    <a:pt x="1476" y="386"/>
                  </a:lnTo>
                  <a:lnTo>
                    <a:pt x="1472" y="393"/>
                  </a:lnTo>
                  <a:lnTo>
                    <a:pt x="1467" y="401"/>
                  </a:lnTo>
                  <a:lnTo>
                    <a:pt x="1461" y="408"/>
                  </a:lnTo>
                  <a:lnTo>
                    <a:pt x="1455" y="415"/>
                  </a:lnTo>
                  <a:lnTo>
                    <a:pt x="1448" y="421"/>
                  </a:lnTo>
                  <a:lnTo>
                    <a:pt x="1448" y="421"/>
                  </a:lnTo>
                  <a:lnTo>
                    <a:pt x="1441" y="427"/>
                  </a:lnTo>
                  <a:lnTo>
                    <a:pt x="1432" y="431"/>
                  </a:lnTo>
                  <a:lnTo>
                    <a:pt x="1424" y="433"/>
                  </a:lnTo>
                  <a:lnTo>
                    <a:pt x="1416" y="435"/>
                  </a:lnTo>
                  <a:lnTo>
                    <a:pt x="1406" y="436"/>
                  </a:lnTo>
                  <a:lnTo>
                    <a:pt x="1397" y="437"/>
                  </a:lnTo>
                  <a:lnTo>
                    <a:pt x="1377" y="437"/>
                  </a:lnTo>
                  <a:lnTo>
                    <a:pt x="1377" y="437"/>
                  </a:lnTo>
                  <a:lnTo>
                    <a:pt x="1359" y="437"/>
                  </a:lnTo>
                  <a:lnTo>
                    <a:pt x="1339" y="439"/>
                  </a:lnTo>
                  <a:lnTo>
                    <a:pt x="1331" y="441"/>
                  </a:lnTo>
                  <a:lnTo>
                    <a:pt x="1321" y="443"/>
                  </a:lnTo>
                  <a:lnTo>
                    <a:pt x="1313" y="447"/>
                  </a:lnTo>
                  <a:lnTo>
                    <a:pt x="1305" y="452"/>
                  </a:lnTo>
                  <a:lnTo>
                    <a:pt x="1305" y="452"/>
                  </a:lnTo>
                  <a:lnTo>
                    <a:pt x="1298" y="458"/>
                  </a:lnTo>
                  <a:lnTo>
                    <a:pt x="1292" y="463"/>
                  </a:lnTo>
                  <a:lnTo>
                    <a:pt x="1287" y="468"/>
                  </a:lnTo>
                  <a:lnTo>
                    <a:pt x="1284" y="473"/>
                  </a:lnTo>
                  <a:lnTo>
                    <a:pt x="1281" y="478"/>
                  </a:lnTo>
                  <a:lnTo>
                    <a:pt x="1280" y="484"/>
                  </a:lnTo>
                  <a:lnTo>
                    <a:pt x="1279" y="488"/>
                  </a:lnTo>
                  <a:lnTo>
                    <a:pt x="1279" y="493"/>
                  </a:lnTo>
                  <a:lnTo>
                    <a:pt x="1281" y="501"/>
                  </a:lnTo>
                  <a:lnTo>
                    <a:pt x="1284" y="510"/>
                  </a:lnTo>
                  <a:lnTo>
                    <a:pt x="1289" y="518"/>
                  </a:lnTo>
                  <a:lnTo>
                    <a:pt x="1295" y="526"/>
                  </a:lnTo>
                  <a:lnTo>
                    <a:pt x="1295" y="526"/>
                  </a:lnTo>
                  <a:lnTo>
                    <a:pt x="1302" y="537"/>
                  </a:lnTo>
                  <a:lnTo>
                    <a:pt x="1308" y="549"/>
                  </a:lnTo>
                  <a:lnTo>
                    <a:pt x="1308" y="549"/>
                  </a:lnTo>
                  <a:lnTo>
                    <a:pt x="1308" y="549"/>
                  </a:lnTo>
                  <a:lnTo>
                    <a:pt x="1316" y="559"/>
                  </a:lnTo>
                  <a:lnTo>
                    <a:pt x="1316" y="559"/>
                  </a:lnTo>
                  <a:lnTo>
                    <a:pt x="1333" y="581"/>
                  </a:lnTo>
                  <a:lnTo>
                    <a:pt x="1342" y="591"/>
                  </a:lnTo>
                  <a:lnTo>
                    <a:pt x="1353" y="601"/>
                  </a:lnTo>
                  <a:lnTo>
                    <a:pt x="1353" y="601"/>
                  </a:lnTo>
                  <a:lnTo>
                    <a:pt x="1367" y="614"/>
                  </a:lnTo>
                  <a:lnTo>
                    <a:pt x="1367" y="614"/>
                  </a:lnTo>
                  <a:lnTo>
                    <a:pt x="1400" y="644"/>
                  </a:lnTo>
                  <a:lnTo>
                    <a:pt x="1416" y="660"/>
                  </a:lnTo>
                  <a:lnTo>
                    <a:pt x="1431" y="677"/>
                  </a:lnTo>
                  <a:lnTo>
                    <a:pt x="1446" y="694"/>
                  </a:lnTo>
                  <a:lnTo>
                    <a:pt x="1459" y="713"/>
                  </a:lnTo>
                  <a:lnTo>
                    <a:pt x="1464" y="721"/>
                  </a:lnTo>
                  <a:lnTo>
                    <a:pt x="1470" y="730"/>
                  </a:lnTo>
                  <a:lnTo>
                    <a:pt x="1474" y="741"/>
                  </a:lnTo>
                  <a:lnTo>
                    <a:pt x="1477" y="750"/>
                  </a:lnTo>
                  <a:lnTo>
                    <a:pt x="1477" y="750"/>
                  </a:lnTo>
                  <a:lnTo>
                    <a:pt x="1483" y="773"/>
                  </a:lnTo>
                  <a:lnTo>
                    <a:pt x="1487" y="794"/>
                  </a:lnTo>
                  <a:lnTo>
                    <a:pt x="1489" y="816"/>
                  </a:lnTo>
                  <a:lnTo>
                    <a:pt x="1489" y="836"/>
                  </a:lnTo>
                  <a:lnTo>
                    <a:pt x="1487" y="856"/>
                  </a:lnTo>
                  <a:lnTo>
                    <a:pt x="1483" y="876"/>
                  </a:lnTo>
                  <a:lnTo>
                    <a:pt x="1476" y="896"/>
                  </a:lnTo>
                  <a:lnTo>
                    <a:pt x="1467" y="918"/>
                  </a:lnTo>
                  <a:lnTo>
                    <a:pt x="1467" y="918"/>
                  </a:lnTo>
                  <a:lnTo>
                    <a:pt x="1458" y="933"/>
                  </a:lnTo>
                  <a:lnTo>
                    <a:pt x="1448" y="949"/>
                  </a:lnTo>
                  <a:lnTo>
                    <a:pt x="1437" y="963"/>
                  </a:lnTo>
                  <a:lnTo>
                    <a:pt x="1425" y="978"/>
                  </a:lnTo>
                  <a:lnTo>
                    <a:pt x="1425" y="978"/>
                  </a:lnTo>
                  <a:lnTo>
                    <a:pt x="1404" y="1004"/>
                  </a:lnTo>
                  <a:lnTo>
                    <a:pt x="1404" y="1004"/>
                  </a:lnTo>
                  <a:lnTo>
                    <a:pt x="1389" y="1024"/>
                  </a:lnTo>
                  <a:lnTo>
                    <a:pt x="1373" y="1041"/>
                  </a:lnTo>
                  <a:lnTo>
                    <a:pt x="1340" y="1075"/>
                  </a:lnTo>
                  <a:lnTo>
                    <a:pt x="1340" y="1075"/>
                  </a:lnTo>
                  <a:lnTo>
                    <a:pt x="1320" y="1096"/>
                  </a:lnTo>
                  <a:lnTo>
                    <a:pt x="1320" y="1096"/>
                  </a:lnTo>
                  <a:lnTo>
                    <a:pt x="1299" y="1117"/>
                  </a:lnTo>
                  <a:lnTo>
                    <a:pt x="1278" y="1137"/>
                  </a:lnTo>
                  <a:lnTo>
                    <a:pt x="1233" y="1175"/>
                  </a:lnTo>
                  <a:lnTo>
                    <a:pt x="1233" y="1175"/>
                  </a:lnTo>
                  <a:lnTo>
                    <a:pt x="1194" y="1209"/>
                  </a:lnTo>
                  <a:lnTo>
                    <a:pt x="1174" y="1227"/>
                  </a:lnTo>
                  <a:lnTo>
                    <a:pt x="1155" y="1245"/>
                  </a:lnTo>
                  <a:lnTo>
                    <a:pt x="1155" y="1245"/>
                  </a:lnTo>
                  <a:lnTo>
                    <a:pt x="1134" y="1266"/>
                  </a:lnTo>
                  <a:lnTo>
                    <a:pt x="1112" y="1286"/>
                  </a:lnTo>
                  <a:lnTo>
                    <a:pt x="1112" y="1286"/>
                  </a:lnTo>
                  <a:lnTo>
                    <a:pt x="1089" y="1305"/>
                  </a:lnTo>
                  <a:lnTo>
                    <a:pt x="1068" y="1326"/>
                  </a:lnTo>
                  <a:lnTo>
                    <a:pt x="1063" y="1330"/>
                  </a:lnTo>
                  <a:lnTo>
                    <a:pt x="1063" y="1330"/>
                  </a:lnTo>
                  <a:lnTo>
                    <a:pt x="1041" y="1352"/>
                  </a:lnTo>
                  <a:lnTo>
                    <a:pt x="1018" y="1374"/>
                  </a:lnTo>
                  <a:lnTo>
                    <a:pt x="1017" y="1375"/>
                  </a:lnTo>
                  <a:lnTo>
                    <a:pt x="1017" y="1376"/>
                  </a:lnTo>
                  <a:lnTo>
                    <a:pt x="1017" y="1376"/>
                  </a:lnTo>
                  <a:lnTo>
                    <a:pt x="1013" y="1381"/>
                  </a:lnTo>
                  <a:lnTo>
                    <a:pt x="1013" y="1381"/>
                  </a:lnTo>
                  <a:lnTo>
                    <a:pt x="988" y="1404"/>
                  </a:lnTo>
                  <a:lnTo>
                    <a:pt x="962" y="1427"/>
                  </a:lnTo>
                  <a:lnTo>
                    <a:pt x="935" y="1447"/>
                  </a:lnTo>
                  <a:lnTo>
                    <a:pt x="909" y="1468"/>
                  </a:lnTo>
                  <a:lnTo>
                    <a:pt x="909" y="1468"/>
                  </a:lnTo>
                  <a:lnTo>
                    <a:pt x="883" y="1489"/>
                  </a:lnTo>
                  <a:lnTo>
                    <a:pt x="883" y="1489"/>
                  </a:lnTo>
                  <a:lnTo>
                    <a:pt x="873" y="1496"/>
                  </a:lnTo>
                  <a:lnTo>
                    <a:pt x="861" y="1502"/>
                  </a:lnTo>
                  <a:lnTo>
                    <a:pt x="850" y="1509"/>
                  </a:lnTo>
                  <a:lnTo>
                    <a:pt x="839" y="1513"/>
                  </a:lnTo>
                  <a:lnTo>
                    <a:pt x="826" y="1517"/>
                  </a:lnTo>
                  <a:lnTo>
                    <a:pt x="814" y="1519"/>
                  </a:lnTo>
                  <a:lnTo>
                    <a:pt x="801" y="1521"/>
                  </a:lnTo>
                  <a:lnTo>
                    <a:pt x="789" y="1521"/>
                  </a:lnTo>
                  <a:lnTo>
                    <a:pt x="789" y="1521"/>
                  </a:lnTo>
                  <a:lnTo>
                    <a:pt x="789" y="1521"/>
                  </a:lnTo>
                  <a:lnTo>
                    <a:pt x="789" y="1521"/>
                  </a:lnTo>
                  <a:close/>
                  <a:moveTo>
                    <a:pt x="490" y="1165"/>
                  </a:moveTo>
                  <a:lnTo>
                    <a:pt x="490" y="1165"/>
                  </a:lnTo>
                  <a:lnTo>
                    <a:pt x="484" y="1165"/>
                  </a:lnTo>
                  <a:lnTo>
                    <a:pt x="478" y="1166"/>
                  </a:lnTo>
                  <a:lnTo>
                    <a:pt x="473" y="1168"/>
                  </a:lnTo>
                  <a:lnTo>
                    <a:pt x="467" y="1171"/>
                  </a:lnTo>
                  <a:lnTo>
                    <a:pt x="467" y="1171"/>
                  </a:lnTo>
                  <a:lnTo>
                    <a:pt x="460" y="1176"/>
                  </a:lnTo>
                  <a:lnTo>
                    <a:pt x="454" y="1181"/>
                  </a:lnTo>
                  <a:lnTo>
                    <a:pt x="450" y="1187"/>
                  </a:lnTo>
                  <a:lnTo>
                    <a:pt x="449" y="1194"/>
                  </a:lnTo>
                  <a:lnTo>
                    <a:pt x="449" y="1194"/>
                  </a:lnTo>
                  <a:lnTo>
                    <a:pt x="449" y="1200"/>
                  </a:lnTo>
                  <a:lnTo>
                    <a:pt x="450" y="1205"/>
                  </a:lnTo>
                  <a:lnTo>
                    <a:pt x="453" y="1210"/>
                  </a:lnTo>
                  <a:lnTo>
                    <a:pt x="456" y="1215"/>
                  </a:lnTo>
                  <a:lnTo>
                    <a:pt x="465" y="1226"/>
                  </a:lnTo>
                  <a:lnTo>
                    <a:pt x="476" y="1236"/>
                  </a:lnTo>
                  <a:lnTo>
                    <a:pt x="476" y="1236"/>
                  </a:lnTo>
                  <a:lnTo>
                    <a:pt x="485" y="1244"/>
                  </a:lnTo>
                  <a:lnTo>
                    <a:pt x="485" y="1244"/>
                  </a:lnTo>
                  <a:lnTo>
                    <a:pt x="487" y="1247"/>
                  </a:lnTo>
                  <a:lnTo>
                    <a:pt x="489" y="1252"/>
                  </a:lnTo>
                  <a:lnTo>
                    <a:pt x="489" y="1253"/>
                  </a:lnTo>
                  <a:lnTo>
                    <a:pt x="504" y="1268"/>
                  </a:lnTo>
                  <a:lnTo>
                    <a:pt x="504" y="1268"/>
                  </a:lnTo>
                  <a:lnTo>
                    <a:pt x="545" y="1312"/>
                  </a:lnTo>
                  <a:lnTo>
                    <a:pt x="545" y="1312"/>
                  </a:lnTo>
                  <a:lnTo>
                    <a:pt x="567" y="1334"/>
                  </a:lnTo>
                  <a:lnTo>
                    <a:pt x="567" y="1334"/>
                  </a:lnTo>
                  <a:lnTo>
                    <a:pt x="598" y="1369"/>
                  </a:lnTo>
                  <a:lnTo>
                    <a:pt x="615" y="1385"/>
                  </a:lnTo>
                  <a:lnTo>
                    <a:pt x="633" y="1401"/>
                  </a:lnTo>
                  <a:lnTo>
                    <a:pt x="633" y="1401"/>
                  </a:lnTo>
                  <a:lnTo>
                    <a:pt x="646" y="1412"/>
                  </a:lnTo>
                  <a:lnTo>
                    <a:pt x="658" y="1424"/>
                  </a:lnTo>
                  <a:lnTo>
                    <a:pt x="658" y="1424"/>
                  </a:lnTo>
                  <a:lnTo>
                    <a:pt x="676" y="1440"/>
                  </a:lnTo>
                  <a:lnTo>
                    <a:pt x="685" y="1447"/>
                  </a:lnTo>
                  <a:lnTo>
                    <a:pt x="694" y="1455"/>
                  </a:lnTo>
                  <a:lnTo>
                    <a:pt x="705" y="1462"/>
                  </a:lnTo>
                  <a:lnTo>
                    <a:pt x="715" y="1468"/>
                  </a:lnTo>
                  <a:lnTo>
                    <a:pt x="727" y="1472"/>
                  </a:lnTo>
                  <a:lnTo>
                    <a:pt x="739" y="1476"/>
                  </a:lnTo>
                  <a:lnTo>
                    <a:pt x="739" y="1476"/>
                  </a:lnTo>
                  <a:lnTo>
                    <a:pt x="752" y="1480"/>
                  </a:lnTo>
                  <a:lnTo>
                    <a:pt x="765" y="1482"/>
                  </a:lnTo>
                  <a:lnTo>
                    <a:pt x="776" y="1483"/>
                  </a:lnTo>
                  <a:lnTo>
                    <a:pt x="787" y="1483"/>
                  </a:lnTo>
                  <a:lnTo>
                    <a:pt x="787" y="1483"/>
                  </a:lnTo>
                  <a:lnTo>
                    <a:pt x="800" y="1483"/>
                  </a:lnTo>
                  <a:lnTo>
                    <a:pt x="813" y="1481"/>
                  </a:lnTo>
                  <a:lnTo>
                    <a:pt x="824" y="1478"/>
                  </a:lnTo>
                  <a:lnTo>
                    <a:pt x="836" y="1473"/>
                  </a:lnTo>
                  <a:lnTo>
                    <a:pt x="848" y="1467"/>
                  </a:lnTo>
                  <a:lnTo>
                    <a:pt x="859" y="1460"/>
                  </a:lnTo>
                  <a:lnTo>
                    <a:pt x="872" y="1452"/>
                  </a:lnTo>
                  <a:lnTo>
                    <a:pt x="883" y="1442"/>
                  </a:lnTo>
                  <a:lnTo>
                    <a:pt x="883" y="1442"/>
                  </a:lnTo>
                  <a:lnTo>
                    <a:pt x="905" y="1424"/>
                  </a:lnTo>
                  <a:lnTo>
                    <a:pt x="928" y="1405"/>
                  </a:lnTo>
                  <a:lnTo>
                    <a:pt x="928" y="1405"/>
                  </a:lnTo>
                  <a:lnTo>
                    <a:pt x="945" y="1391"/>
                  </a:lnTo>
                  <a:lnTo>
                    <a:pt x="949" y="1388"/>
                  </a:lnTo>
                  <a:lnTo>
                    <a:pt x="946" y="1384"/>
                  </a:lnTo>
                  <a:lnTo>
                    <a:pt x="959" y="1376"/>
                  </a:lnTo>
                  <a:lnTo>
                    <a:pt x="959" y="1376"/>
                  </a:lnTo>
                  <a:lnTo>
                    <a:pt x="982" y="1357"/>
                  </a:lnTo>
                  <a:lnTo>
                    <a:pt x="1004" y="1338"/>
                  </a:lnTo>
                  <a:lnTo>
                    <a:pt x="1025" y="1317"/>
                  </a:lnTo>
                  <a:lnTo>
                    <a:pt x="1047" y="1296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70" y="1274"/>
                  </a:lnTo>
                  <a:lnTo>
                    <a:pt x="1086" y="1260"/>
                  </a:lnTo>
                  <a:lnTo>
                    <a:pt x="1086" y="1260"/>
                  </a:lnTo>
                  <a:lnTo>
                    <a:pt x="1102" y="1246"/>
                  </a:lnTo>
                  <a:lnTo>
                    <a:pt x="1118" y="1231"/>
                  </a:lnTo>
                  <a:lnTo>
                    <a:pt x="1118" y="1231"/>
                  </a:lnTo>
                  <a:lnTo>
                    <a:pt x="1136" y="1214"/>
                  </a:lnTo>
                  <a:lnTo>
                    <a:pt x="1155" y="1198"/>
                  </a:lnTo>
                  <a:lnTo>
                    <a:pt x="1192" y="1166"/>
                  </a:lnTo>
                  <a:lnTo>
                    <a:pt x="1192" y="1166"/>
                  </a:lnTo>
                  <a:lnTo>
                    <a:pt x="1231" y="1132"/>
                  </a:lnTo>
                  <a:lnTo>
                    <a:pt x="1251" y="1115"/>
                  </a:lnTo>
                  <a:lnTo>
                    <a:pt x="1270" y="1096"/>
                  </a:lnTo>
                  <a:lnTo>
                    <a:pt x="1270" y="1096"/>
                  </a:lnTo>
                  <a:lnTo>
                    <a:pt x="1307" y="1057"/>
                  </a:lnTo>
                  <a:lnTo>
                    <a:pt x="1343" y="1017"/>
                  </a:lnTo>
                  <a:lnTo>
                    <a:pt x="1377" y="977"/>
                  </a:lnTo>
                  <a:lnTo>
                    <a:pt x="1410" y="936"/>
                  </a:lnTo>
                  <a:lnTo>
                    <a:pt x="1410" y="936"/>
                  </a:lnTo>
                  <a:lnTo>
                    <a:pt x="1419" y="924"/>
                  </a:lnTo>
                  <a:lnTo>
                    <a:pt x="1427" y="911"/>
                  </a:lnTo>
                  <a:lnTo>
                    <a:pt x="1431" y="903"/>
                  </a:lnTo>
                  <a:lnTo>
                    <a:pt x="1434" y="896"/>
                  </a:lnTo>
                  <a:lnTo>
                    <a:pt x="1438" y="888"/>
                  </a:lnTo>
                  <a:lnTo>
                    <a:pt x="1440" y="878"/>
                  </a:lnTo>
                  <a:lnTo>
                    <a:pt x="1440" y="878"/>
                  </a:lnTo>
                  <a:lnTo>
                    <a:pt x="1442" y="874"/>
                  </a:lnTo>
                  <a:lnTo>
                    <a:pt x="1443" y="871"/>
                  </a:lnTo>
                  <a:lnTo>
                    <a:pt x="1448" y="864"/>
                  </a:lnTo>
                  <a:lnTo>
                    <a:pt x="1448" y="864"/>
                  </a:lnTo>
                  <a:lnTo>
                    <a:pt x="1451" y="858"/>
                  </a:lnTo>
                  <a:lnTo>
                    <a:pt x="1454" y="851"/>
                  </a:lnTo>
                  <a:lnTo>
                    <a:pt x="1456" y="843"/>
                  </a:lnTo>
                  <a:lnTo>
                    <a:pt x="1457" y="834"/>
                  </a:lnTo>
                  <a:lnTo>
                    <a:pt x="1457" y="834"/>
                  </a:lnTo>
                  <a:lnTo>
                    <a:pt x="1455" y="816"/>
                  </a:lnTo>
                  <a:lnTo>
                    <a:pt x="1452" y="800"/>
                  </a:lnTo>
                  <a:lnTo>
                    <a:pt x="1449" y="783"/>
                  </a:lnTo>
                  <a:lnTo>
                    <a:pt x="1444" y="769"/>
                  </a:lnTo>
                  <a:lnTo>
                    <a:pt x="1439" y="755"/>
                  </a:lnTo>
                  <a:lnTo>
                    <a:pt x="1431" y="743"/>
                  </a:lnTo>
                  <a:lnTo>
                    <a:pt x="1424" y="730"/>
                  </a:lnTo>
                  <a:lnTo>
                    <a:pt x="1415" y="719"/>
                  </a:lnTo>
                  <a:lnTo>
                    <a:pt x="1410" y="713"/>
                  </a:lnTo>
                  <a:lnTo>
                    <a:pt x="1410" y="713"/>
                  </a:lnTo>
                  <a:lnTo>
                    <a:pt x="1381" y="678"/>
                  </a:lnTo>
                  <a:lnTo>
                    <a:pt x="1366" y="663"/>
                  </a:lnTo>
                  <a:lnTo>
                    <a:pt x="1349" y="647"/>
                  </a:lnTo>
                  <a:lnTo>
                    <a:pt x="1349" y="647"/>
                  </a:lnTo>
                  <a:lnTo>
                    <a:pt x="1336" y="635"/>
                  </a:lnTo>
                  <a:lnTo>
                    <a:pt x="1336" y="635"/>
                  </a:lnTo>
                  <a:lnTo>
                    <a:pt x="1323" y="623"/>
                  </a:lnTo>
                  <a:lnTo>
                    <a:pt x="1310" y="612"/>
                  </a:lnTo>
                  <a:lnTo>
                    <a:pt x="1300" y="600"/>
                  </a:lnTo>
                  <a:lnTo>
                    <a:pt x="1295" y="593"/>
                  </a:lnTo>
                  <a:lnTo>
                    <a:pt x="1290" y="586"/>
                  </a:lnTo>
                  <a:lnTo>
                    <a:pt x="1290" y="586"/>
                  </a:lnTo>
                  <a:lnTo>
                    <a:pt x="1288" y="582"/>
                  </a:lnTo>
                  <a:lnTo>
                    <a:pt x="1286" y="580"/>
                  </a:lnTo>
                  <a:lnTo>
                    <a:pt x="1285" y="579"/>
                  </a:lnTo>
                  <a:lnTo>
                    <a:pt x="1285" y="579"/>
                  </a:lnTo>
                  <a:lnTo>
                    <a:pt x="1281" y="577"/>
                  </a:lnTo>
                  <a:lnTo>
                    <a:pt x="1279" y="574"/>
                  </a:lnTo>
                  <a:lnTo>
                    <a:pt x="1277" y="571"/>
                  </a:lnTo>
                  <a:lnTo>
                    <a:pt x="1276" y="566"/>
                  </a:lnTo>
                  <a:lnTo>
                    <a:pt x="1275" y="565"/>
                  </a:lnTo>
                  <a:lnTo>
                    <a:pt x="1274" y="564"/>
                  </a:lnTo>
                  <a:lnTo>
                    <a:pt x="1274" y="564"/>
                  </a:lnTo>
                  <a:lnTo>
                    <a:pt x="1263" y="552"/>
                  </a:lnTo>
                  <a:lnTo>
                    <a:pt x="1263" y="552"/>
                  </a:lnTo>
                  <a:lnTo>
                    <a:pt x="1259" y="547"/>
                  </a:lnTo>
                  <a:lnTo>
                    <a:pt x="1257" y="543"/>
                  </a:lnTo>
                  <a:lnTo>
                    <a:pt x="1257" y="543"/>
                  </a:lnTo>
                  <a:lnTo>
                    <a:pt x="1248" y="527"/>
                  </a:lnTo>
                  <a:lnTo>
                    <a:pt x="1244" y="520"/>
                  </a:lnTo>
                  <a:lnTo>
                    <a:pt x="1242" y="514"/>
                  </a:lnTo>
                  <a:lnTo>
                    <a:pt x="1240" y="506"/>
                  </a:lnTo>
                  <a:lnTo>
                    <a:pt x="1239" y="500"/>
                  </a:lnTo>
                  <a:lnTo>
                    <a:pt x="1239" y="493"/>
                  </a:lnTo>
                  <a:lnTo>
                    <a:pt x="1240" y="487"/>
                  </a:lnTo>
                  <a:lnTo>
                    <a:pt x="1240" y="487"/>
                  </a:lnTo>
                  <a:lnTo>
                    <a:pt x="1244" y="473"/>
                  </a:lnTo>
                  <a:lnTo>
                    <a:pt x="1250" y="460"/>
                  </a:lnTo>
                  <a:lnTo>
                    <a:pt x="1257" y="447"/>
                  </a:lnTo>
                  <a:lnTo>
                    <a:pt x="1267" y="436"/>
                  </a:lnTo>
                  <a:lnTo>
                    <a:pt x="1278" y="427"/>
                  </a:lnTo>
                  <a:lnTo>
                    <a:pt x="1289" y="418"/>
                  </a:lnTo>
                  <a:lnTo>
                    <a:pt x="1302" y="412"/>
                  </a:lnTo>
                  <a:lnTo>
                    <a:pt x="1315" y="408"/>
                  </a:lnTo>
                  <a:lnTo>
                    <a:pt x="1315" y="408"/>
                  </a:lnTo>
                  <a:lnTo>
                    <a:pt x="1324" y="407"/>
                  </a:lnTo>
                  <a:lnTo>
                    <a:pt x="1333" y="406"/>
                  </a:lnTo>
                  <a:lnTo>
                    <a:pt x="1353" y="405"/>
                  </a:lnTo>
                  <a:lnTo>
                    <a:pt x="1353" y="405"/>
                  </a:lnTo>
                  <a:lnTo>
                    <a:pt x="1368" y="404"/>
                  </a:lnTo>
                  <a:lnTo>
                    <a:pt x="1383" y="403"/>
                  </a:lnTo>
                  <a:lnTo>
                    <a:pt x="1397" y="401"/>
                  </a:lnTo>
                  <a:lnTo>
                    <a:pt x="1412" y="396"/>
                  </a:lnTo>
                  <a:lnTo>
                    <a:pt x="1418" y="393"/>
                  </a:lnTo>
                  <a:lnTo>
                    <a:pt x="1423" y="390"/>
                  </a:lnTo>
                  <a:lnTo>
                    <a:pt x="1429" y="386"/>
                  </a:lnTo>
                  <a:lnTo>
                    <a:pt x="1433" y="382"/>
                  </a:lnTo>
                  <a:lnTo>
                    <a:pt x="1439" y="376"/>
                  </a:lnTo>
                  <a:lnTo>
                    <a:pt x="1442" y="370"/>
                  </a:lnTo>
                  <a:lnTo>
                    <a:pt x="1445" y="362"/>
                  </a:lnTo>
                  <a:lnTo>
                    <a:pt x="1447" y="354"/>
                  </a:lnTo>
                  <a:lnTo>
                    <a:pt x="1447" y="354"/>
                  </a:lnTo>
                  <a:lnTo>
                    <a:pt x="1449" y="343"/>
                  </a:lnTo>
                  <a:lnTo>
                    <a:pt x="1449" y="331"/>
                  </a:lnTo>
                  <a:lnTo>
                    <a:pt x="1449" y="319"/>
                  </a:lnTo>
                  <a:lnTo>
                    <a:pt x="1449" y="306"/>
                  </a:lnTo>
                  <a:lnTo>
                    <a:pt x="1447" y="294"/>
                  </a:lnTo>
                  <a:lnTo>
                    <a:pt x="1445" y="280"/>
                  </a:lnTo>
                  <a:lnTo>
                    <a:pt x="1442" y="268"/>
                  </a:lnTo>
                  <a:lnTo>
                    <a:pt x="1438" y="254"/>
                  </a:lnTo>
                  <a:lnTo>
                    <a:pt x="1433" y="242"/>
                  </a:lnTo>
                  <a:lnTo>
                    <a:pt x="1429" y="230"/>
                  </a:lnTo>
                  <a:lnTo>
                    <a:pt x="1424" y="217"/>
                  </a:lnTo>
                  <a:lnTo>
                    <a:pt x="1418" y="206"/>
                  </a:lnTo>
                  <a:lnTo>
                    <a:pt x="1412" y="194"/>
                  </a:lnTo>
                  <a:lnTo>
                    <a:pt x="1404" y="184"/>
                  </a:lnTo>
                  <a:lnTo>
                    <a:pt x="1397" y="175"/>
                  </a:lnTo>
                  <a:lnTo>
                    <a:pt x="1389" y="166"/>
                  </a:lnTo>
                  <a:lnTo>
                    <a:pt x="1389" y="166"/>
                  </a:lnTo>
                  <a:lnTo>
                    <a:pt x="1381" y="158"/>
                  </a:lnTo>
                  <a:lnTo>
                    <a:pt x="1371" y="150"/>
                  </a:lnTo>
                  <a:lnTo>
                    <a:pt x="1354" y="134"/>
                  </a:lnTo>
                  <a:lnTo>
                    <a:pt x="1354" y="134"/>
                  </a:lnTo>
                  <a:lnTo>
                    <a:pt x="1336" y="121"/>
                  </a:lnTo>
                  <a:lnTo>
                    <a:pt x="1320" y="106"/>
                  </a:lnTo>
                  <a:lnTo>
                    <a:pt x="1320" y="106"/>
                  </a:lnTo>
                  <a:lnTo>
                    <a:pt x="1302" y="88"/>
                  </a:lnTo>
                  <a:lnTo>
                    <a:pt x="1282" y="72"/>
                  </a:lnTo>
                  <a:lnTo>
                    <a:pt x="1273" y="65"/>
                  </a:lnTo>
                  <a:lnTo>
                    <a:pt x="1263" y="59"/>
                  </a:lnTo>
                  <a:lnTo>
                    <a:pt x="1253" y="52"/>
                  </a:lnTo>
                  <a:lnTo>
                    <a:pt x="1242" y="47"/>
                  </a:lnTo>
                  <a:lnTo>
                    <a:pt x="1242" y="47"/>
                  </a:lnTo>
                  <a:lnTo>
                    <a:pt x="1227" y="41"/>
                  </a:lnTo>
                  <a:lnTo>
                    <a:pt x="1211" y="37"/>
                  </a:lnTo>
                  <a:lnTo>
                    <a:pt x="1195" y="35"/>
                  </a:lnTo>
                  <a:lnTo>
                    <a:pt x="1177" y="34"/>
                  </a:lnTo>
                  <a:lnTo>
                    <a:pt x="1177" y="34"/>
                  </a:lnTo>
                  <a:lnTo>
                    <a:pt x="1167" y="34"/>
                  </a:lnTo>
                  <a:lnTo>
                    <a:pt x="1157" y="35"/>
                  </a:lnTo>
                  <a:lnTo>
                    <a:pt x="1146" y="37"/>
                  </a:lnTo>
                  <a:lnTo>
                    <a:pt x="1137" y="39"/>
                  </a:lnTo>
                  <a:lnTo>
                    <a:pt x="1128" y="42"/>
                  </a:lnTo>
                  <a:lnTo>
                    <a:pt x="1119" y="45"/>
                  </a:lnTo>
                  <a:lnTo>
                    <a:pt x="1111" y="49"/>
                  </a:lnTo>
                  <a:lnTo>
                    <a:pt x="1103" y="54"/>
                  </a:lnTo>
                  <a:lnTo>
                    <a:pt x="1096" y="60"/>
                  </a:lnTo>
                  <a:lnTo>
                    <a:pt x="1088" y="66"/>
                  </a:lnTo>
                  <a:lnTo>
                    <a:pt x="1082" y="72"/>
                  </a:lnTo>
                  <a:lnTo>
                    <a:pt x="1077" y="79"/>
                  </a:lnTo>
                  <a:lnTo>
                    <a:pt x="1072" y="87"/>
                  </a:lnTo>
                  <a:lnTo>
                    <a:pt x="1068" y="94"/>
                  </a:lnTo>
                  <a:lnTo>
                    <a:pt x="1064" y="102"/>
                  </a:lnTo>
                  <a:lnTo>
                    <a:pt x="1061" y="111"/>
                  </a:lnTo>
                  <a:lnTo>
                    <a:pt x="1061" y="111"/>
                  </a:lnTo>
                  <a:lnTo>
                    <a:pt x="1058" y="123"/>
                  </a:lnTo>
                  <a:lnTo>
                    <a:pt x="1057" y="134"/>
                  </a:lnTo>
                  <a:lnTo>
                    <a:pt x="1055" y="157"/>
                  </a:lnTo>
                  <a:lnTo>
                    <a:pt x="1055" y="157"/>
                  </a:lnTo>
                  <a:lnTo>
                    <a:pt x="1054" y="175"/>
                  </a:lnTo>
                  <a:lnTo>
                    <a:pt x="1053" y="184"/>
                  </a:lnTo>
                  <a:lnTo>
                    <a:pt x="1051" y="192"/>
                  </a:lnTo>
                  <a:lnTo>
                    <a:pt x="1049" y="201"/>
                  </a:lnTo>
                  <a:lnTo>
                    <a:pt x="1045" y="209"/>
                  </a:lnTo>
                  <a:lnTo>
                    <a:pt x="1040" y="216"/>
                  </a:lnTo>
                  <a:lnTo>
                    <a:pt x="1032" y="224"/>
                  </a:lnTo>
                  <a:lnTo>
                    <a:pt x="1032" y="224"/>
                  </a:lnTo>
                  <a:lnTo>
                    <a:pt x="1021" y="235"/>
                  </a:lnTo>
                  <a:lnTo>
                    <a:pt x="1011" y="242"/>
                  </a:lnTo>
                  <a:lnTo>
                    <a:pt x="1004" y="244"/>
                  </a:lnTo>
                  <a:lnTo>
                    <a:pt x="999" y="246"/>
                  </a:lnTo>
                  <a:lnTo>
                    <a:pt x="994" y="247"/>
                  </a:lnTo>
                  <a:lnTo>
                    <a:pt x="989" y="248"/>
                  </a:lnTo>
                  <a:lnTo>
                    <a:pt x="989" y="248"/>
                  </a:lnTo>
                  <a:lnTo>
                    <a:pt x="984" y="247"/>
                  </a:lnTo>
                  <a:lnTo>
                    <a:pt x="978" y="246"/>
                  </a:lnTo>
                  <a:lnTo>
                    <a:pt x="973" y="244"/>
                  </a:lnTo>
                  <a:lnTo>
                    <a:pt x="968" y="242"/>
                  </a:lnTo>
                  <a:lnTo>
                    <a:pt x="964" y="239"/>
                  </a:lnTo>
                  <a:lnTo>
                    <a:pt x="963" y="240"/>
                  </a:lnTo>
                  <a:lnTo>
                    <a:pt x="963" y="240"/>
                  </a:lnTo>
                  <a:lnTo>
                    <a:pt x="959" y="235"/>
                  </a:lnTo>
                  <a:lnTo>
                    <a:pt x="959" y="235"/>
                  </a:lnTo>
                  <a:lnTo>
                    <a:pt x="954" y="231"/>
                  </a:lnTo>
                  <a:lnTo>
                    <a:pt x="954" y="231"/>
                  </a:lnTo>
                  <a:lnTo>
                    <a:pt x="950" y="225"/>
                  </a:lnTo>
                  <a:lnTo>
                    <a:pt x="949" y="224"/>
                  </a:lnTo>
                  <a:lnTo>
                    <a:pt x="939" y="213"/>
                  </a:lnTo>
                  <a:lnTo>
                    <a:pt x="939" y="213"/>
                  </a:lnTo>
                  <a:lnTo>
                    <a:pt x="927" y="199"/>
                  </a:lnTo>
                  <a:lnTo>
                    <a:pt x="914" y="184"/>
                  </a:lnTo>
                  <a:lnTo>
                    <a:pt x="887" y="157"/>
                  </a:lnTo>
                  <a:lnTo>
                    <a:pt x="887" y="157"/>
                  </a:lnTo>
                  <a:lnTo>
                    <a:pt x="875" y="145"/>
                  </a:lnTo>
                  <a:lnTo>
                    <a:pt x="875" y="145"/>
                  </a:lnTo>
                  <a:lnTo>
                    <a:pt x="854" y="124"/>
                  </a:lnTo>
                  <a:lnTo>
                    <a:pt x="854" y="124"/>
                  </a:lnTo>
                  <a:lnTo>
                    <a:pt x="825" y="93"/>
                  </a:lnTo>
                  <a:lnTo>
                    <a:pt x="808" y="78"/>
                  </a:lnTo>
                  <a:lnTo>
                    <a:pt x="792" y="64"/>
                  </a:lnTo>
                  <a:lnTo>
                    <a:pt x="774" y="52"/>
                  </a:lnTo>
                  <a:lnTo>
                    <a:pt x="765" y="47"/>
                  </a:lnTo>
                  <a:lnTo>
                    <a:pt x="756" y="43"/>
                  </a:lnTo>
                  <a:lnTo>
                    <a:pt x="745" y="39"/>
                  </a:lnTo>
                  <a:lnTo>
                    <a:pt x="736" y="37"/>
                  </a:lnTo>
                  <a:lnTo>
                    <a:pt x="726" y="35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08" y="35"/>
                  </a:lnTo>
                  <a:lnTo>
                    <a:pt x="700" y="36"/>
                  </a:lnTo>
                  <a:lnTo>
                    <a:pt x="692" y="38"/>
                  </a:lnTo>
                  <a:lnTo>
                    <a:pt x="684" y="40"/>
                  </a:lnTo>
                  <a:lnTo>
                    <a:pt x="684" y="40"/>
                  </a:lnTo>
                  <a:lnTo>
                    <a:pt x="664" y="48"/>
                  </a:lnTo>
                  <a:lnTo>
                    <a:pt x="646" y="59"/>
                  </a:lnTo>
                  <a:lnTo>
                    <a:pt x="628" y="70"/>
                  </a:lnTo>
                  <a:lnTo>
                    <a:pt x="612" y="82"/>
                  </a:lnTo>
                  <a:lnTo>
                    <a:pt x="597" y="95"/>
                  </a:lnTo>
                  <a:lnTo>
                    <a:pt x="581" y="109"/>
                  </a:lnTo>
                  <a:lnTo>
                    <a:pt x="552" y="138"/>
                  </a:lnTo>
                  <a:lnTo>
                    <a:pt x="552" y="138"/>
                  </a:lnTo>
                  <a:lnTo>
                    <a:pt x="535" y="158"/>
                  </a:lnTo>
                  <a:lnTo>
                    <a:pt x="515" y="177"/>
                  </a:lnTo>
                  <a:lnTo>
                    <a:pt x="515" y="177"/>
                  </a:lnTo>
                  <a:lnTo>
                    <a:pt x="480" y="208"/>
                  </a:lnTo>
                  <a:lnTo>
                    <a:pt x="448" y="235"/>
                  </a:lnTo>
                  <a:lnTo>
                    <a:pt x="447" y="236"/>
                  </a:lnTo>
                  <a:lnTo>
                    <a:pt x="447" y="236"/>
                  </a:lnTo>
                  <a:lnTo>
                    <a:pt x="444" y="247"/>
                  </a:lnTo>
                  <a:lnTo>
                    <a:pt x="444" y="247"/>
                  </a:lnTo>
                  <a:lnTo>
                    <a:pt x="438" y="261"/>
                  </a:lnTo>
                  <a:lnTo>
                    <a:pt x="439" y="259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51" y="265"/>
                  </a:lnTo>
                  <a:lnTo>
                    <a:pt x="455" y="264"/>
                  </a:lnTo>
                  <a:lnTo>
                    <a:pt x="463" y="261"/>
                  </a:lnTo>
                  <a:lnTo>
                    <a:pt x="463" y="261"/>
                  </a:lnTo>
                  <a:lnTo>
                    <a:pt x="470" y="260"/>
                  </a:lnTo>
                  <a:lnTo>
                    <a:pt x="477" y="260"/>
                  </a:lnTo>
                  <a:lnTo>
                    <a:pt x="477" y="260"/>
                  </a:lnTo>
                  <a:lnTo>
                    <a:pt x="489" y="260"/>
                  </a:lnTo>
                  <a:lnTo>
                    <a:pt x="502" y="262"/>
                  </a:lnTo>
                  <a:lnTo>
                    <a:pt x="502" y="262"/>
                  </a:lnTo>
                  <a:lnTo>
                    <a:pt x="514" y="263"/>
                  </a:lnTo>
                  <a:lnTo>
                    <a:pt x="526" y="264"/>
                  </a:lnTo>
                  <a:lnTo>
                    <a:pt x="526" y="264"/>
                  </a:lnTo>
                  <a:lnTo>
                    <a:pt x="541" y="265"/>
                  </a:lnTo>
                  <a:lnTo>
                    <a:pt x="557" y="268"/>
                  </a:lnTo>
                  <a:lnTo>
                    <a:pt x="572" y="273"/>
                  </a:lnTo>
                  <a:lnTo>
                    <a:pt x="588" y="280"/>
                  </a:lnTo>
                  <a:lnTo>
                    <a:pt x="603" y="291"/>
                  </a:lnTo>
                  <a:lnTo>
                    <a:pt x="618" y="301"/>
                  </a:lnTo>
                  <a:lnTo>
                    <a:pt x="632" y="315"/>
                  </a:lnTo>
                  <a:lnTo>
                    <a:pt x="646" y="329"/>
                  </a:lnTo>
                  <a:lnTo>
                    <a:pt x="646" y="329"/>
                  </a:lnTo>
                  <a:lnTo>
                    <a:pt x="658" y="345"/>
                  </a:lnTo>
                  <a:lnTo>
                    <a:pt x="670" y="361"/>
                  </a:lnTo>
                  <a:lnTo>
                    <a:pt x="679" y="378"/>
                  </a:lnTo>
                  <a:lnTo>
                    <a:pt x="687" y="394"/>
                  </a:lnTo>
                  <a:lnTo>
                    <a:pt x="695" y="412"/>
                  </a:lnTo>
                  <a:lnTo>
                    <a:pt x="702" y="431"/>
                  </a:lnTo>
                  <a:lnTo>
                    <a:pt x="706" y="449"/>
                  </a:lnTo>
                  <a:lnTo>
                    <a:pt x="710" y="469"/>
                  </a:lnTo>
                  <a:lnTo>
                    <a:pt x="710" y="469"/>
                  </a:lnTo>
                  <a:lnTo>
                    <a:pt x="711" y="484"/>
                  </a:lnTo>
                  <a:lnTo>
                    <a:pt x="710" y="497"/>
                  </a:lnTo>
                  <a:lnTo>
                    <a:pt x="708" y="508"/>
                  </a:lnTo>
                  <a:lnTo>
                    <a:pt x="704" y="521"/>
                  </a:lnTo>
                  <a:lnTo>
                    <a:pt x="698" y="532"/>
                  </a:lnTo>
                  <a:lnTo>
                    <a:pt x="691" y="543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64" y="581"/>
                  </a:lnTo>
                  <a:lnTo>
                    <a:pt x="664" y="581"/>
                  </a:lnTo>
                  <a:lnTo>
                    <a:pt x="659" y="589"/>
                  </a:lnTo>
                  <a:lnTo>
                    <a:pt x="653" y="597"/>
                  </a:lnTo>
                  <a:lnTo>
                    <a:pt x="646" y="604"/>
                  </a:lnTo>
                  <a:lnTo>
                    <a:pt x="640" y="610"/>
                  </a:lnTo>
                  <a:lnTo>
                    <a:pt x="624" y="621"/>
                  </a:lnTo>
                  <a:lnTo>
                    <a:pt x="608" y="631"/>
                  </a:lnTo>
                  <a:lnTo>
                    <a:pt x="592" y="639"/>
                  </a:lnTo>
                  <a:lnTo>
                    <a:pt x="574" y="645"/>
                  </a:lnTo>
                  <a:lnTo>
                    <a:pt x="538" y="659"/>
                  </a:lnTo>
                  <a:lnTo>
                    <a:pt x="535" y="660"/>
                  </a:lnTo>
                  <a:lnTo>
                    <a:pt x="535" y="660"/>
                  </a:lnTo>
                  <a:lnTo>
                    <a:pt x="521" y="663"/>
                  </a:lnTo>
                  <a:lnTo>
                    <a:pt x="508" y="666"/>
                  </a:lnTo>
                  <a:lnTo>
                    <a:pt x="495" y="668"/>
                  </a:lnTo>
                  <a:lnTo>
                    <a:pt x="482" y="668"/>
                  </a:lnTo>
                  <a:lnTo>
                    <a:pt x="482" y="668"/>
                  </a:lnTo>
                  <a:lnTo>
                    <a:pt x="472" y="668"/>
                  </a:lnTo>
                  <a:lnTo>
                    <a:pt x="461" y="667"/>
                  </a:lnTo>
                  <a:lnTo>
                    <a:pt x="451" y="665"/>
                  </a:lnTo>
                  <a:lnTo>
                    <a:pt x="441" y="663"/>
                  </a:lnTo>
                  <a:lnTo>
                    <a:pt x="430" y="659"/>
                  </a:lnTo>
                  <a:lnTo>
                    <a:pt x="420" y="655"/>
                  </a:lnTo>
                  <a:lnTo>
                    <a:pt x="409" y="649"/>
                  </a:lnTo>
                  <a:lnTo>
                    <a:pt x="398" y="644"/>
                  </a:lnTo>
                  <a:lnTo>
                    <a:pt x="398" y="644"/>
                  </a:lnTo>
                  <a:lnTo>
                    <a:pt x="381" y="634"/>
                  </a:lnTo>
                  <a:lnTo>
                    <a:pt x="367" y="623"/>
                  </a:lnTo>
                  <a:lnTo>
                    <a:pt x="354" y="613"/>
                  </a:lnTo>
                  <a:lnTo>
                    <a:pt x="343" y="602"/>
                  </a:lnTo>
                  <a:lnTo>
                    <a:pt x="334" y="589"/>
                  </a:lnTo>
                  <a:lnTo>
                    <a:pt x="325" y="575"/>
                  </a:lnTo>
                  <a:lnTo>
                    <a:pt x="318" y="559"/>
                  </a:lnTo>
                  <a:lnTo>
                    <a:pt x="312" y="543"/>
                  </a:lnTo>
                  <a:lnTo>
                    <a:pt x="312" y="543"/>
                  </a:lnTo>
                  <a:lnTo>
                    <a:pt x="306" y="521"/>
                  </a:lnTo>
                  <a:lnTo>
                    <a:pt x="300" y="499"/>
                  </a:lnTo>
                  <a:lnTo>
                    <a:pt x="300" y="499"/>
                  </a:lnTo>
                  <a:lnTo>
                    <a:pt x="294" y="478"/>
                  </a:lnTo>
                  <a:lnTo>
                    <a:pt x="288" y="459"/>
                  </a:lnTo>
                  <a:lnTo>
                    <a:pt x="277" y="462"/>
                  </a:lnTo>
                  <a:lnTo>
                    <a:pt x="278" y="457"/>
                  </a:lnTo>
                  <a:lnTo>
                    <a:pt x="282" y="455"/>
                  </a:lnTo>
                  <a:lnTo>
                    <a:pt x="287" y="457"/>
                  </a:lnTo>
                  <a:lnTo>
                    <a:pt x="287" y="457"/>
                  </a:lnTo>
                  <a:lnTo>
                    <a:pt x="283" y="450"/>
                  </a:lnTo>
                  <a:lnTo>
                    <a:pt x="283" y="450"/>
                  </a:lnTo>
                  <a:lnTo>
                    <a:pt x="273" y="433"/>
                  </a:lnTo>
                  <a:lnTo>
                    <a:pt x="265" y="421"/>
                  </a:lnTo>
                  <a:lnTo>
                    <a:pt x="259" y="415"/>
                  </a:lnTo>
                  <a:lnTo>
                    <a:pt x="256" y="414"/>
                  </a:lnTo>
                  <a:lnTo>
                    <a:pt x="254" y="413"/>
                  </a:lnTo>
                  <a:lnTo>
                    <a:pt x="254" y="413"/>
                  </a:lnTo>
                  <a:lnTo>
                    <a:pt x="252" y="414"/>
                  </a:lnTo>
                  <a:lnTo>
                    <a:pt x="249" y="415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18" y="446"/>
                  </a:lnTo>
                  <a:lnTo>
                    <a:pt x="213" y="447"/>
                  </a:lnTo>
                  <a:lnTo>
                    <a:pt x="210" y="447"/>
                  </a:lnTo>
                  <a:lnTo>
                    <a:pt x="208" y="449"/>
                  </a:lnTo>
                  <a:lnTo>
                    <a:pt x="208" y="449"/>
                  </a:lnTo>
                  <a:lnTo>
                    <a:pt x="196" y="461"/>
                  </a:lnTo>
                  <a:lnTo>
                    <a:pt x="182" y="472"/>
                  </a:lnTo>
                  <a:lnTo>
                    <a:pt x="157" y="494"/>
                  </a:lnTo>
                  <a:lnTo>
                    <a:pt x="157" y="494"/>
                  </a:lnTo>
                  <a:lnTo>
                    <a:pt x="136" y="510"/>
                  </a:lnTo>
                  <a:lnTo>
                    <a:pt x="115" y="528"/>
                  </a:lnTo>
                  <a:lnTo>
                    <a:pt x="95" y="548"/>
                  </a:lnTo>
                  <a:lnTo>
                    <a:pt x="86" y="558"/>
                  </a:lnTo>
                  <a:lnTo>
                    <a:pt x="77" y="569"/>
                  </a:lnTo>
                  <a:lnTo>
                    <a:pt x="77" y="569"/>
                  </a:lnTo>
                  <a:lnTo>
                    <a:pt x="68" y="581"/>
                  </a:lnTo>
                  <a:lnTo>
                    <a:pt x="60" y="594"/>
                  </a:lnTo>
                  <a:lnTo>
                    <a:pt x="53" y="609"/>
                  </a:lnTo>
                  <a:lnTo>
                    <a:pt x="48" y="623"/>
                  </a:lnTo>
                  <a:lnTo>
                    <a:pt x="43" y="639"/>
                  </a:lnTo>
                  <a:lnTo>
                    <a:pt x="39" y="655"/>
                  </a:lnTo>
                  <a:lnTo>
                    <a:pt x="36" y="670"/>
                  </a:lnTo>
                  <a:lnTo>
                    <a:pt x="35" y="687"/>
                  </a:lnTo>
                  <a:lnTo>
                    <a:pt x="35" y="702"/>
                  </a:lnTo>
                  <a:lnTo>
                    <a:pt x="36" y="718"/>
                  </a:lnTo>
                  <a:lnTo>
                    <a:pt x="38" y="733"/>
                  </a:lnTo>
                  <a:lnTo>
                    <a:pt x="41" y="748"/>
                  </a:lnTo>
                  <a:lnTo>
                    <a:pt x="47" y="762"/>
                  </a:lnTo>
                  <a:lnTo>
                    <a:pt x="52" y="776"/>
                  </a:lnTo>
                  <a:lnTo>
                    <a:pt x="59" y="789"/>
                  </a:lnTo>
                  <a:lnTo>
                    <a:pt x="66" y="801"/>
                  </a:lnTo>
                  <a:lnTo>
                    <a:pt x="66" y="801"/>
                  </a:lnTo>
                  <a:lnTo>
                    <a:pt x="94" y="837"/>
                  </a:lnTo>
                  <a:lnTo>
                    <a:pt x="124" y="873"/>
                  </a:lnTo>
                  <a:lnTo>
                    <a:pt x="159" y="911"/>
                  </a:lnTo>
                  <a:lnTo>
                    <a:pt x="199" y="952"/>
                  </a:lnTo>
                  <a:lnTo>
                    <a:pt x="199" y="952"/>
                  </a:lnTo>
                  <a:lnTo>
                    <a:pt x="210" y="963"/>
                  </a:lnTo>
                  <a:lnTo>
                    <a:pt x="216" y="969"/>
                  </a:lnTo>
                  <a:lnTo>
                    <a:pt x="218" y="969"/>
                  </a:lnTo>
                  <a:lnTo>
                    <a:pt x="218" y="969"/>
                  </a:lnTo>
                  <a:lnTo>
                    <a:pt x="221" y="970"/>
                  </a:lnTo>
                  <a:lnTo>
                    <a:pt x="224" y="971"/>
                  </a:lnTo>
                  <a:lnTo>
                    <a:pt x="226" y="973"/>
                  </a:lnTo>
                  <a:lnTo>
                    <a:pt x="229" y="975"/>
                  </a:lnTo>
                  <a:lnTo>
                    <a:pt x="229" y="975"/>
                  </a:lnTo>
                  <a:lnTo>
                    <a:pt x="234" y="981"/>
                  </a:lnTo>
                  <a:lnTo>
                    <a:pt x="240" y="985"/>
                  </a:lnTo>
                  <a:lnTo>
                    <a:pt x="246" y="988"/>
                  </a:lnTo>
                  <a:lnTo>
                    <a:pt x="251" y="989"/>
                  </a:lnTo>
                  <a:lnTo>
                    <a:pt x="251" y="989"/>
                  </a:lnTo>
                  <a:lnTo>
                    <a:pt x="254" y="988"/>
                  </a:lnTo>
                  <a:lnTo>
                    <a:pt x="257" y="987"/>
                  </a:lnTo>
                  <a:lnTo>
                    <a:pt x="261" y="985"/>
                  </a:lnTo>
                  <a:lnTo>
                    <a:pt x="265" y="982"/>
                  </a:lnTo>
                  <a:lnTo>
                    <a:pt x="265" y="982"/>
                  </a:lnTo>
                  <a:lnTo>
                    <a:pt x="268" y="977"/>
                  </a:lnTo>
                  <a:lnTo>
                    <a:pt x="272" y="971"/>
                  </a:lnTo>
                  <a:lnTo>
                    <a:pt x="275" y="963"/>
                  </a:lnTo>
                  <a:lnTo>
                    <a:pt x="276" y="956"/>
                  </a:lnTo>
                  <a:lnTo>
                    <a:pt x="278" y="942"/>
                  </a:lnTo>
                  <a:lnTo>
                    <a:pt x="277" y="928"/>
                  </a:lnTo>
                  <a:lnTo>
                    <a:pt x="277" y="928"/>
                  </a:lnTo>
                  <a:lnTo>
                    <a:pt x="275" y="915"/>
                  </a:lnTo>
                  <a:lnTo>
                    <a:pt x="275" y="915"/>
                  </a:lnTo>
                  <a:lnTo>
                    <a:pt x="271" y="882"/>
                  </a:lnTo>
                  <a:lnTo>
                    <a:pt x="270" y="865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0" y="838"/>
                  </a:lnTo>
                  <a:lnTo>
                    <a:pt x="271" y="828"/>
                  </a:lnTo>
                  <a:lnTo>
                    <a:pt x="273" y="818"/>
                  </a:lnTo>
                  <a:lnTo>
                    <a:pt x="275" y="809"/>
                  </a:lnTo>
                  <a:lnTo>
                    <a:pt x="280" y="792"/>
                  </a:lnTo>
                  <a:lnTo>
                    <a:pt x="288" y="777"/>
                  </a:lnTo>
                  <a:lnTo>
                    <a:pt x="297" y="762"/>
                  </a:lnTo>
                  <a:lnTo>
                    <a:pt x="309" y="748"/>
                  </a:lnTo>
                  <a:lnTo>
                    <a:pt x="322" y="735"/>
                  </a:lnTo>
                  <a:lnTo>
                    <a:pt x="337" y="722"/>
                  </a:lnTo>
                  <a:lnTo>
                    <a:pt x="337" y="722"/>
                  </a:lnTo>
                  <a:lnTo>
                    <a:pt x="341" y="719"/>
                  </a:lnTo>
                  <a:lnTo>
                    <a:pt x="346" y="716"/>
                  </a:lnTo>
                  <a:lnTo>
                    <a:pt x="352" y="714"/>
                  </a:lnTo>
                  <a:lnTo>
                    <a:pt x="359" y="712"/>
                  </a:lnTo>
                  <a:lnTo>
                    <a:pt x="373" y="708"/>
                  </a:lnTo>
                  <a:lnTo>
                    <a:pt x="391" y="707"/>
                  </a:lnTo>
                  <a:lnTo>
                    <a:pt x="391" y="707"/>
                  </a:lnTo>
                  <a:lnTo>
                    <a:pt x="402" y="708"/>
                  </a:lnTo>
                  <a:lnTo>
                    <a:pt x="414" y="709"/>
                  </a:lnTo>
                  <a:lnTo>
                    <a:pt x="434" y="713"/>
                  </a:lnTo>
                  <a:lnTo>
                    <a:pt x="453" y="718"/>
                  </a:lnTo>
                  <a:lnTo>
                    <a:pt x="469" y="724"/>
                  </a:lnTo>
                  <a:lnTo>
                    <a:pt x="469" y="724"/>
                  </a:lnTo>
                  <a:lnTo>
                    <a:pt x="495" y="737"/>
                  </a:lnTo>
                  <a:lnTo>
                    <a:pt x="520" y="752"/>
                  </a:lnTo>
                  <a:lnTo>
                    <a:pt x="543" y="767"/>
                  </a:lnTo>
                  <a:lnTo>
                    <a:pt x="564" y="782"/>
                  </a:lnTo>
                  <a:lnTo>
                    <a:pt x="584" y="799"/>
                  </a:lnTo>
                  <a:lnTo>
                    <a:pt x="601" y="815"/>
                  </a:lnTo>
                  <a:lnTo>
                    <a:pt x="617" y="833"/>
                  </a:lnTo>
                  <a:lnTo>
                    <a:pt x="631" y="850"/>
                  </a:lnTo>
                  <a:lnTo>
                    <a:pt x="642" y="865"/>
                  </a:lnTo>
                  <a:lnTo>
                    <a:pt x="642" y="865"/>
                  </a:lnTo>
                  <a:lnTo>
                    <a:pt x="669" y="902"/>
                  </a:lnTo>
                  <a:lnTo>
                    <a:pt x="681" y="922"/>
                  </a:lnTo>
                  <a:lnTo>
                    <a:pt x="693" y="942"/>
                  </a:lnTo>
                  <a:lnTo>
                    <a:pt x="705" y="962"/>
                  </a:lnTo>
                  <a:lnTo>
                    <a:pt x="715" y="983"/>
                  </a:lnTo>
                  <a:lnTo>
                    <a:pt x="723" y="100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33" y="1040"/>
                  </a:lnTo>
                  <a:lnTo>
                    <a:pt x="735" y="1057"/>
                  </a:lnTo>
                  <a:lnTo>
                    <a:pt x="737" y="1076"/>
                  </a:lnTo>
                  <a:lnTo>
                    <a:pt x="737" y="1097"/>
                  </a:lnTo>
                  <a:lnTo>
                    <a:pt x="736" y="1108"/>
                  </a:lnTo>
                  <a:lnTo>
                    <a:pt x="735" y="1118"/>
                  </a:lnTo>
                  <a:lnTo>
                    <a:pt x="733" y="1129"/>
                  </a:lnTo>
                  <a:lnTo>
                    <a:pt x="730" y="1140"/>
                  </a:lnTo>
                  <a:lnTo>
                    <a:pt x="726" y="1149"/>
                  </a:lnTo>
                  <a:lnTo>
                    <a:pt x="720" y="1158"/>
                  </a:lnTo>
                  <a:lnTo>
                    <a:pt x="714" y="1168"/>
                  </a:lnTo>
                  <a:lnTo>
                    <a:pt x="707" y="1176"/>
                  </a:lnTo>
                  <a:lnTo>
                    <a:pt x="707" y="1176"/>
                  </a:lnTo>
                  <a:lnTo>
                    <a:pt x="699" y="1183"/>
                  </a:lnTo>
                  <a:lnTo>
                    <a:pt x="689" y="1189"/>
                  </a:lnTo>
                  <a:lnTo>
                    <a:pt x="681" y="1196"/>
                  </a:lnTo>
                  <a:lnTo>
                    <a:pt x="672" y="1200"/>
                  </a:lnTo>
                  <a:lnTo>
                    <a:pt x="662" y="1203"/>
                  </a:lnTo>
                  <a:lnTo>
                    <a:pt x="653" y="1206"/>
                  </a:lnTo>
                  <a:lnTo>
                    <a:pt x="643" y="1207"/>
                  </a:lnTo>
                  <a:lnTo>
                    <a:pt x="633" y="1208"/>
                  </a:lnTo>
                  <a:lnTo>
                    <a:pt x="633" y="1208"/>
                  </a:lnTo>
                  <a:lnTo>
                    <a:pt x="620" y="1207"/>
                  </a:lnTo>
                  <a:lnTo>
                    <a:pt x="607" y="1205"/>
                  </a:lnTo>
                  <a:lnTo>
                    <a:pt x="593" y="1202"/>
                  </a:lnTo>
                  <a:lnTo>
                    <a:pt x="578" y="1197"/>
                  </a:lnTo>
                  <a:lnTo>
                    <a:pt x="578" y="1197"/>
                  </a:lnTo>
                  <a:lnTo>
                    <a:pt x="568" y="1192"/>
                  </a:lnTo>
                  <a:lnTo>
                    <a:pt x="557" y="1186"/>
                  </a:lnTo>
                  <a:lnTo>
                    <a:pt x="557" y="1186"/>
                  </a:lnTo>
                  <a:lnTo>
                    <a:pt x="540" y="1179"/>
                  </a:lnTo>
                  <a:lnTo>
                    <a:pt x="523" y="1172"/>
                  </a:lnTo>
                  <a:lnTo>
                    <a:pt x="515" y="1169"/>
                  </a:lnTo>
                  <a:lnTo>
                    <a:pt x="507" y="1167"/>
                  </a:lnTo>
                  <a:lnTo>
                    <a:pt x="499" y="1166"/>
                  </a:lnTo>
                  <a:lnTo>
                    <a:pt x="490" y="1165"/>
                  </a:lnTo>
                  <a:lnTo>
                    <a:pt x="490" y="11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376" name="组合 375"/>
          <p:cNvGrpSpPr/>
          <p:nvPr/>
        </p:nvGrpSpPr>
        <p:grpSpPr>
          <a:xfrm>
            <a:off x="10068349" y="3103512"/>
            <a:ext cx="486040" cy="491798"/>
            <a:chOff x="4194175" y="1193800"/>
            <a:chExt cx="669926" cy="677863"/>
          </a:xfrm>
          <a:solidFill>
            <a:srgbClr val="414042"/>
          </a:solidFill>
        </p:grpSpPr>
        <p:sp>
          <p:nvSpPr>
            <p:cNvPr id="377" name="Freeform 867"/>
            <p:cNvSpPr/>
            <p:nvPr/>
          </p:nvSpPr>
          <p:spPr bwMode="auto">
            <a:xfrm>
              <a:off x="4217988" y="1674813"/>
              <a:ext cx="52388" cy="115888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94" y="0"/>
                </a:cxn>
                <a:cxn ang="0">
                  <a:pos x="88" y="1"/>
                </a:cxn>
                <a:cxn ang="0">
                  <a:pos x="84" y="3"/>
                </a:cxn>
                <a:cxn ang="0">
                  <a:pos x="81" y="5"/>
                </a:cxn>
                <a:cxn ang="0">
                  <a:pos x="78" y="7"/>
                </a:cxn>
                <a:cxn ang="0">
                  <a:pos x="73" y="14"/>
                </a:cxn>
                <a:cxn ang="0">
                  <a:pos x="69" y="22"/>
                </a:cxn>
                <a:cxn ang="0">
                  <a:pos x="69" y="22"/>
                </a:cxn>
                <a:cxn ang="0">
                  <a:pos x="62" y="37"/>
                </a:cxn>
                <a:cxn ang="0">
                  <a:pos x="55" y="53"/>
                </a:cxn>
                <a:cxn ang="0">
                  <a:pos x="44" y="83"/>
                </a:cxn>
                <a:cxn ang="0">
                  <a:pos x="44" y="83"/>
                </a:cxn>
                <a:cxn ang="0">
                  <a:pos x="31" y="118"/>
                </a:cxn>
                <a:cxn ang="0">
                  <a:pos x="18" y="153"/>
                </a:cxn>
                <a:cxn ang="0">
                  <a:pos x="18" y="153"/>
                </a:cxn>
                <a:cxn ang="0">
                  <a:pos x="7" y="183"/>
                </a:cxn>
                <a:cxn ang="0">
                  <a:pos x="3" y="197"/>
                </a:cxn>
                <a:cxn ang="0">
                  <a:pos x="0" y="214"/>
                </a:cxn>
                <a:cxn ang="0">
                  <a:pos x="0" y="214"/>
                </a:cxn>
                <a:cxn ang="0">
                  <a:pos x="0" y="216"/>
                </a:cxn>
                <a:cxn ang="0">
                  <a:pos x="1" y="217"/>
                </a:cxn>
                <a:cxn ang="0">
                  <a:pos x="2" y="218"/>
                </a:cxn>
                <a:cxn ang="0">
                  <a:pos x="4" y="218"/>
                </a:cxn>
                <a:cxn ang="0">
                  <a:pos x="7" y="217"/>
                </a:cxn>
                <a:cxn ang="0">
                  <a:pos x="9" y="216"/>
                </a:cxn>
                <a:cxn ang="0">
                  <a:pos x="9" y="214"/>
                </a:cxn>
                <a:cxn ang="0">
                  <a:pos x="9" y="214"/>
                </a:cxn>
                <a:cxn ang="0">
                  <a:pos x="11" y="201"/>
                </a:cxn>
                <a:cxn ang="0">
                  <a:pos x="14" y="189"/>
                </a:cxn>
                <a:cxn ang="0">
                  <a:pos x="18" y="177"/>
                </a:cxn>
                <a:cxn ang="0">
                  <a:pos x="22" y="164"/>
                </a:cxn>
                <a:cxn ang="0">
                  <a:pos x="33" y="140"/>
                </a:cxn>
                <a:cxn ang="0">
                  <a:pos x="42" y="117"/>
                </a:cxn>
                <a:cxn ang="0">
                  <a:pos x="42" y="117"/>
                </a:cxn>
                <a:cxn ang="0">
                  <a:pos x="52" y="89"/>
                </a:cxn>
                <a:cxn ang="0">
                  <a:pos x="63" y="62"/>
                </a:cxn>
                <a:cxn ang="0">
                  <a:pos x="63" y="62"/>
                </a:cxn>
                <a:cxn ang="0">
                  <a:pos x="68" y="47"/>
                </a:cxn>
                <a:cxn ang="0">
                  <a:pos x="74" y="31"/>
                </a:cxn>
                <a:cxn ang="0">
                  <a:pos x="78" y="24"/>
                </a:cxn>
                <a:cxn ang="0">
                  <a:pos x="82" y="16"/>
                </a:cxn>
                <a:cxn ang="0">
                  <a:pos x="88" y="12"/>
                </a:cxn>
                <a:cxn ang="0">
                  <a:pos x="92" y="10"/>
                </a:cxn>
                <a:cxn ang="0">
                  <a:pos x="96" y="9"/>
                </a:cxn>
                <a:cxn ang="0">
                  <a:pos x="96" y="9"/>
                </a:cxn>
                <a:cxn ang="0">
                  <a:pos x="98" y="9"/>
                </a:cxn>
                <a:cxn ang="0">
                  <a:pos x="99" y="7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7" y="1"/>
                </a:cxn>
                <a:cxn ang="0">
                  <a:pos x="96" y="1"/>
                </a:cxn>
                <a:cxn ang="0">
                  <a:pos x="94" y="0"/>
                </a:cxn>
                <a:cxn ang="0">
                  <a:pos x="94" y="0"/>
                </a:cxn>
              </a:cxnLst>
              <a:rect l="0" t="0" r="r" b="b"/>
              <a:pathLst>
                <a:path w="99" h="218">
                  <a:moveTo>
                    <a:pt x="94" y="0"/>
                  </a:moveTo>
                  <a:lnTo>
                    <a:pt x="94" y="0"/>
                  </a:lnTo>
                  <a:lnTo>
                    <a:pt x="88" y="1"/>
                  </a:lnTo>
                  <a:lnTo>
                    <a:pt x="84" y="3"/>
                  </a:lnTo>
                  <a:lnTo>
                    <a:pt x="81" y="5"/>
                  </a:lnTo>
                  <a:lnTo>
                    <a:pt x="78" y="7"/>
                  </a:lnTo>
                  <a:lnTo>
                    <a:pt x="73" y="14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2" y="37"/>
                  </a:lnTo>
                  <a:lnTo>
                    <a:pt x="55" y="53"/>
                  </a:lnTo>
                  <a:lnTo>
                    <a:pt x="44" y="83"/>
                  </a:lnTo>
                  <a:lnTo>
                    <a:pt x="44" y="83"/>
                  </a:lnTo>
                  <a:lnTo>
                    <a:pt x="31" y="118"/>
                  </a:lnTo>
                  <a:lnTo>
                    <a:pt x="18" y="153"/>
                  </a:lnTo>
                  <a:lnTo>
                    <a:pt x="18" y="153"/>
                  </a:lnTo>
                  <a:lnTo>
                    <a:pt x="7" y="183"/>
                  </a:lnTo>
                  <a:lnTo>
                    <a:pt x="3" y="197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16"/>
                  </a:lnTo>
                  <a:lnTo>
                    <a:pt x="1" y="217"/>
                  </a:lnTo>
                  <a:lnTo>
                    <a:pt x="2" y="218"/>
                  </a:lnTo>
                  <a:lnTo>
                    <a:pt x="4" y="218"/>
                  </a:lnTo>
                  <a:lnTo>
                    <a:pt x="7" y="217"/>
                  </a:lnTo>
                  <a:lnTo>
                    <a:pt x="9" y="216"/>
                  </a:lnTo>
                  <a:lnTo>
                    <a:pt x="9" y="214"/>
                  </a:lnTo>
                  <a:lnTo>
                    <a:pt x="9" y="214"/>
                  </a:lnTo>
                  <a:lnTo>
                    <a:pt x="11" y="201"/>
                  </a:lnTo>
                  <a:lnTo>
                    <a:pt x="14" y="189"/>
                  </a:lnTo>
                  <a:lnTo>
                    <a:pt x="18" y="177"/>
                  </a:lnTo>
                  <a:lnTo>
                    <a:pt x="22" y="164"/>
                  </a:lnTo>
                  <a:lnTo>
                    <a:pt x="33" y="140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52" y="89"/>
                  </a:lnTo>
                  <a:lnTo>
                    <a:pt x="63" y="62"/>
                  </a:lnTo>
                  <a:lnTo>
                    <a:pt x="63" y="62"/>
                  </a:lnTo>
                  <a:lnTo>
                    <a:pt x="68" y="47"/>
                  </a:lnTo>
                  <a:lnTo>
                    <a:pt x="74" y="31"/>
                  </a:lnTo>
                  <a:lnTo>
                    <a:pt x="78" y="24"/>
                  </a:lnTo>
                  <a:lnTo>
                    <a:pt x="82" y="16"/>
                  </a:lnTo>
                  <a:lnTo>
                    <a:pt x="88" y="12"/>
                  </a:lnTo>
                  <a:lnTo>
                    <a:pt x="92" y="10"/>
                  </a:lnTo>
                  <a:lnTo>
                    <a:pt x="96" y="9"/>
                  </a:lnTo>
                  <a:lnTo>
                    <a:pt x="96" y="9"/>
                  </a:lnTo>
                  <a:lnTo>
                    <a:pt x="98" y="9"/>
                  </a:lnTo>
                  <a:lnTo>
                    <a:pt x="99" y="7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7" y="1"/>
                  </a:lnTo>
                  <a:lnTo>
                    <a:pt x="96" y="1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8" name="Freeform 868"/>
            <p:cNvSpPr/>
            <p:nvPr/>
          </p:nvSpPr>
          <p:spPr bwMode="auto">
            <a:xfrm>
              <a:off x="4229100" y="1665288"/>
              <a:ext cx="90488" cy="158750"/>
            </a:xfrm>
            <a:custGeom>
              <a:avLst/>
              <a:gdLst/>
              <a:ahLst/>
              <a:cxnLst>
                <a:cxn ang="0">
                  <a:pos x="162" y="3"/>
                </a:cxn>
                <a:cxn ang="0">
                  <a:pos x="162" y="3"/>
                </a:cxn>
                <a:cxn ang="0">
                  <a:pos x="157" y="13"/>
                </a:cxn>
                <a:cxn ang="0">
                  <a:pos x="152" y="21"/>
                </a:cxn>
                <a:cxn ang="0">
                  <a:pos x="146" y="28"/>
                </a:cxn>
                <a:cxn ang="0">
                  <a:pos x="139" y="34"/>
                </a:cxn>
                <a:cxn ang="0">
                  <a:pos x="139" y="34"/>
                </a:cxn>
                <a:cxn ang="0">
                  <a:pos x="135" y="41"/>
                </a:cxn>
                <a:cxn ang="0">
                  <a:pos x="131" y="49"/>
                </a:cxn>
                <a:cxn ang="0">
                  <a:pos x="122" y="63"/>
                </a:cxn>
                <a:cxn ang="0">
                  <a:pos x="122" y="63"/>
                </a:cxn>
                <a:cxn ang="0">
                  <a:pos x="81" y="134"/>
                </a:cxn>
                <a:cxn ang="0">
                  <a:pos x="81" y="134"/>
                </a:cxn>
                <a:cxn ang="0">
                  <a:pos x="59" y="172"/>
                </a:cxn>
                <a:cxn ang="0">
                  <a:pos x="39" y="212"/>
                </a:cxn>
                <a:cxn ang="0">
                  <a:pos x="20" y="251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6"/>
                </a:cxn>
                <a:cxn ang="0">
                  <a:pos x="3" y="299"/>
                </a:cxn>
                <a:cxn ang="0">
                  <a:pos x="5" y="299"/>
                </a:cxn>
                <a:cxn ang="0">
                  <a:pos x="7" y="299"/>
                </a:cxn>
                <a:cxn ang="0">
                  <a:pos x="8" y="298"/>
                </a:cxn>
                <a:cxn ang="0">
                  <a:pos x="9" y="297"/>
                </a:cxn>
                <a:cxn ang="0">
                  <a:pos x="9" y="297"/>
                </a:cxn>
                <a:cxn ang="0">
                  <a:pos x="28" y="257"/>
                </a:cxn>
                <a:cxn ang="0">
                  <a:pos x="47" y="216"/>
                </a:cxn>
                <a:cxn ang="0">
                  <a:pos x="68" y="177"/>
                </a:cxn>
                <a:cxn ang="0">
                  <a:pos x="89" y="138"/>
                </a:cxn>
                <a:cxn ang="0">
                  <a:pos x="89" y="138"/>
                </a:cxn>
                <a:cxn ang="0">
                  <a:pos x="131" y="69"/>
                </a:cxn>
                <a:cxn ang="0">
                  <a:pos x="131" y="69"/>
                </a:cxn>
                <a:cxn ang="0">
                  <a:pos x="141" y="53"/>
                </a:cxn>
                <a:cxn ang="0">
                  <a:pos x="152" y="38"/>
                </a:cxn>
                <a:cxn ang="0">
                  <a:pos x="163" y="23"/>
                </a:cxn>
                <a:cxn ang="0">
                  <a:pos x="167" y="15"/>
                </a:cxn>
                <a:cxn ang="0">
                  <a:pos x="171" y="7"/>
                </a:cxn>
                <a:cxn ang="0">
                  <a:pos x="171" y="7"/>
                </a:cxn>
                <a:cxn ang="0">
                  <a:pos x="171" y="5"/>
                </a:cxn>
                <a:cxn ang="0">
                  <a:pos x="171" y="2"/>
                </a:cxn>
                <a:cxn ang="0">
                  <a:pos x="170" y="1"/>
                </a:cxn>
                <a:cxn ang="0">
                  <a:pos x="168" y="0"/>
                </a:cxn>
                <a:cxn ang="0">
                  <a:pos x="165" y="1"/>
                </a:cxn>
                <a:cxn ang="0">
                  <a:pos x="163" y="2"/>
                </a:cxn>
                <a:cxn ang="0">
                  <a:pos x="162" y="3"/>
                </a:cxn>
                <a:cxn ang="0">
                  <a:pos x="162" y="3"/>
                </a:cxn>
              </a:cxnLst>
              <a:rect l="0" t="0" r="r" b="b"/>
              <a:pathLst>
                <a:path w="171" h="299">
                  <a:moveTo>
                    <a:pt x="162" y="3"/>
                  </a:moveTo>
                  <a:lnTo>
                    <a:pt x="162" y="3"/>
                  </a:lnTo>
                  <a:lnTo>
                    <a:pt x="157" y="13"/>
                  </a:lnTo>
                  <a:lnTo>
                    <a:pt x="152" y="21"/>
                  </a:lnTo>
                  <a:lnTo>
                    <a:pt x="146" y="28"/>
                  </a:lnTo>
                  <a:lnTo>
                    <a:pt x="139" y="34"/>
                  </a:lnTo>
                  <a:lnTo>
                    <a:pt x="139" y="34"/>
                  </a:lnTo>
                  <a:lnTo>
                    <a:pt x="135" y="41"/>
                  </a:lnTo>
                  <a:lnTo>
                    <a:pt x="131" y="49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81" y="134"/>
                  </a:lnTo>
                  <a:lnTo>
                    <a:pt x="81" y="134"/>
                  </a:lnTo>
                  <a:lnTo>
                    <a:pt x="59" y="172"/>
                  </a:lnTo>
                  <a:lnTo>
                    <a:pt x="39" y="212"/>
                  </a:lnTo>
                  <a:lnTo>
                    <a:pt x="20" y="251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6"/>
                  </a:lnTo>
                  <a:lnTo>
                    <a:pt x="3" y="299"/>
                  </a:lnTo>
                  <a:lnTo>
                    <a:pt x="5" y="299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9" y="297"/>
                  </a:lnTo>
                  <a:lnTo>
                    <a:pt x="9" y="297"/>
                  </a:lnTo>
                  <a:lnTo>
                    <a:pt x="28" y="257"/>
                  </a:lnTo>
                  <a:lnTo>
                    <a:pt x="47" y="216"/>
                  </a:lnTo>
                  <a:lnTo>
                    <a:pt x="68" y="177"/>
                  </a:lnTo>
                  <a:lnTo>
                    <a:pt x="89" y="138"/>
                  </a:lnTo>
                  <a:lnTo>
                    <a:pt x="89" y="138"/>
                  </a:lnTo>
                  <a:lnTo>
                    <a:pt x="131" y="69"/>
                  </a:lnTo>
                  <a:lnTo>
                    <a:pt x="131" y="69"/>
                  </a:lnTo>
                  <a:lnTo>
                    <a:pt x="141" y="53"/>
                  </a:lnTo>
                  <a:lnTo>
                    <a:pt x="152" y="38"/>
                  </a:lnTo>
                  <a:lnTo>
                    <a:pt x="163" y="23"/>
                  </a:lnTo>
                  <a:lnTo>
                    <a:pt x="167" y="15"/>
                  </a:lnTo>
                  <a:lnTo>
                    <a:pt x="171" y="7"/>
                  </a:lnTo>
                  <a:lnTo>
                    <a:pt x="171" y="7"/>
                  </a:lnTo>
                  <a:lnTo>
                    <a:pt x="171" y="5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5" y="1"/>
                  </a:lnTo>
                  <a:lnTo>
                    <a:pt x="163" y="2"/>
                  </a:lnTo>
                  <a:lnTo>
                    <a:pt x="162" y="3"/>
                  </a:lnTo>
                  <a:lnTo>
                    <a:pt x="16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9" name="Freeform 869"/>
            <p:cNvSpPr/>
            <p:nvPr/>
          </p:nvSpPr>
          <p:spPr bwMode="auto">
            <a:xfrm>
              <a:off x="4262438" y="1685925"/>
              <a:ext cx="85725" cy="147638"/>
            </a:xfrm>
            <a:custGeom>
              <a:avLst/>
              <a:gdLst/>
              <a:ahLst/>
              <a:cxnLst>
                <a:cxn ang="0">
                  <a:pos x="152" y="2"/>
                </a:cxn>
                <a:cxn ang="0">
                  <a:pos x="152" y="2"/>
                </a:cxn>
                <a:cxn ang="0">
                  <a:pos x="133" y="39"/>
                </a:cxn>
                <a:cxn ang="0">
                  <a:pos x="112" y="76"/>
                </a:cxn>
                <a:cxn ang="0">
                  <a:pos x="92" y="113"/>
                </a:cxn>
                <a:cxn ang="0">
                  <a:pos x="74" y="150"/>
                </a:cxn>
                <a:cxn ang="0">
                  <a:pos x="74" y="150"/>
                </a:cxn>
                <a:cxn ang="0">
                  <a:pos x="69" y="160"/>
                </a:cxn>
                <a:cxn ang="0">
                  <a:pos x="64" y="167"/>
                </a:cxn>
                <a:cxn ang="0">
                  <a:pos x="53" y="183"/>
                </a:cxn>
                <a:cxn ang="0">
                  <a:pos x="42" y="198"/>
                </a:cxn>
                <a:cxn ang="0">
                  <a:pos x="30" y="213"/>
                </a:cxn>
                <a:cxn ang="0">
                  <a:pos x="30" y="213"/>
                </a:cxn>
                <a:cxn ang="0">
                  <a:pos x="21" y="228"/>
                </a:cxn>
                <a:cxn ang="0">
                  <a:pos x="14" y="242"/>
                </a:cxn>
                <a:cxn ang="0">
                  <a:pos x="7" y="258"/>
                </a:cxn>
                <a:cxn ang="0">
                  <a:pos x="0" y="273"/>
                </a:cxn>
                <a:cxn ang="0">
                  <a:pos x="0" y="273"/>
                </a:cxn>
                <a:cxn ang="0">
                  <a:pos x="0" y="275"/>
                </a:cxn>
                <a:cxn ang="0">
                  <a:pos x="0" y="276"/>
                </a:cxn>
                <a:cxn ang="0">
                  <a:pos x="1" y="277"/>
                </a:cxn>
                <a:cxn ang="0">
                  <a:pos x="3" y="278"/>
                </a:cxn>
                <a:cxn ang="0">
                  <a:pos x="5" y="278"/>
                </a:cxn>
                <a:cxn ang="0">
                  <a:pos x="7" y="278"/>
                </a:cxn>
                <a:cxn ang="0">
                  <a:pos x="9" y="277"/>
                </a:cxn>
                <a:cxn ang="0">
                  <a:pos x="10" y="275"/>
                </a:cxn>
                <a:cxn ang="0">
                  <a:pos x="10" y="275"/>
                </a:cxn>
                <a:cxn ang="0">
                  <a:pos x="16" y="259"/>
                </a:cxn>
                <a:cxn ang="0">
                  <a:pos x="24" y="243"/>
                </a:cxn>
                <a:cxn ang="0">
                  <a:pos x="32" y="229"/>
                </a:cxn>
                <a:cxn ang="0">
                  <a:pos x="43" y="214"/>
                </a:cxn>
                <a:cxn ang="0">
                  <a:pos x="62" y="186"/>
                </a:cxn>
                <a:cxn ang="0">
                  <a:pos x="73" y="171"/>
                </a:cxn>
                <a:cxn ang="0">
                  <a:pos x="81" y="156"/>
                </a:cxn>
                <a:cxn ang="0">
                  <a:pos x="81" y="156"/>
                </a:cxn>
                <a:cxn ang="0">
                  <a:pos x="121" y="81"/>
                </a:cxn>
                <a:cxn ang="0">
                  <a:pos x="141" y="44"/>
                </a:cxn>
                <a:cxn ang="0">
                  <a:pos x="160" y="7"/>
                </a:cxn>
                <a:cxn ang="0">
                  <a:pos x="160" y="7"/>
                </a:cxn>
                <a:cxn ang="0">
                  <a:pos x="162" y="5"/>
                </a:cxn>
                <a:cxn ang="0">
                  <a:pos x="160" y="3"/>
                </a:cxn>
                <a:cxn ang="0">
                  <a:pos x="159" y="1"/>
                </a:cxn>
                <a:cxn ang="0">
                  <a:pos x="158" y="0"/>
                </a:cxn>
                <a:cxn ang="0">
                  <a:pos x="156" y="0"/>
                </a:cxn>
                <a:cxn ang="0">
                  <a:pos x="155" y="0"/>
                </a:cxn>
                <a:cxn ang="0">
                  <a:pos x="153" y="0"/>
                </a:cxn>
                <a:cxn ang="0">
                  <a:pos x="152" y="2"/>
                </a:cxn>
                <a:cxn ang="0">
                  <a:pos x="152" y="2"/>
                </a:cxn>
              </a:cxnLst>
              <a:rect l="0" t="0" r="r" b="b"/>
              <a:pathLst>
                <a:path w="162" h="278">
                  <a:moveTo>
                    <a:pt x="152" y="2"/>
                  </a:moveTo>
                  <a:lnTo>
                    <a:pt x="152" y="2"/>
                  </a:lnTo>
                  <a:lnTo>
                    <a:pt x="133" y="39"/>
                  </a:lnTo>
                  <a:lnTo>
                    <a:pt x="112" y="76"/>
                  </a:lnTo>
                  <a:lnTo>
                    <a:pt x="92" y="113"/>
                  </a:lnTo>
                  <a:lnTo>
                    <a:pt x="74" y="150"/>
                  </a:lnTo>
                  <a:lnTo>
                    <a:pt x="74" y="150"/>
                  </a:lnTo>
                  <a:lnTo>
                    <a:pt x="69" y="160"/>
                  </a:lnTo>
                  <a:lnTo>
                    <a:pt x="64" y="167"/>
                  </a:lnTo>
                  <a:lnTo>
                    <a:pt x="53" y="183"/>
                  </a:lnTo>
                  <a:lnTo>
                    <a:pt x="42" y="198"/>
                  </a:lnTo>
                  <a:lnTo>
                    <a:pt x="30" y="213"/>
                  </a:lnTo>
                  <a:lnTo>
                    <a:pt x="30" y="213"/>
                  </a:lnTo>
                  <a:lnTo>
                    <a:pt x="21" y="228"/>
                  </a:lnTo>
                  <a:lnTo>
                    <a:pt x="14" y="242"/>
                  </a:lnTo>
                  <a:lnTo>
                    <a:pt x="7" y="258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5"/>
                  </a:lnTo>
                  <a:lnTo>
                    <a:pt x="0" y="276"/>
                  </a:lnTo>
                  <a:lnTo>
                    <a:pt x="1" y="277"/>
                  </a:lnTo>
                  <a:lnTo>
                    <a:pt x="3" y="278"/>
                  </a:lnTo>
                  <a:lnTo>
                    <a:pt x="5" y="278"/>
                  </a:lnTo>
                  <a:lnTo>
                    <a:pt x="7" y="278"/>
                  </a:lnTo>
                  <a:lnTo>
                    <a:pt x="9" y="277"/>
                  </a:lnTo>
                  <a:lnTo>
                    <a:pt x="10" y="275"/>
                  </a:lnTo>
                  <a:lnTo>
                    <a:pt x="10" y="275"/>
                  </a:lnTo>
                  <a:lnTo>
                    <a:pt x="16" y="259"/>
                  </a:lnTo>
                  <a:lnTo>
                    <a:pt x="24" y="243"/>
                  </a:lnTo>
                  <a:lnTo>
                    <a:pt x="32" y="229"/>
                  </a:lnTo>
                  <a:lnTo>
                    <a:pt x="43" y="214"/>
                  </a:lnTo>
                  <a:lnTo>
                    <a:pt x="62" y="186"/>
                  </a:lnTo>
                  <a:lnTo>
                    <a:pt x="73" y="171"/>
                  </a:lnTo>
                  <a:lnTo>
                    <a:pt x="81" y="156"/>
                  </a:lnTo>
                  <a:lnTo>
                    <a:pt x="81" y="156"/>
                  </a:lnTo>
                  <a:lnTo>
                    <a:pt x="121" y="81"/>
                  </a:lnTo>
                  <a:lnTo>
                    <a:pt x="141" y="44"/>
                  </a:lnTo>
                  <a:lnTo>
                    <a:pt x="160" y="7"/>
                  </a:lnTo>
                  <a:lnTo>
                    <a:pt x="160" y="7"/>
                  </a:lnTo>
                  <a:lnTo>
                    <a:pt x="162" y="5"/>
                  </a:lnTo>
                  <a:lnTo>
                    <a:pt x="160" y="3"/>
                  </a:lnTo>
                  <a:lnTo>
                    <a:pt x="159" y="1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2" y="2"/>
                  </a:lnTo>
                  <a:lnTo>
                    <a:pt x="15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0" name="Freeform 870"/>
            <p:cNvSpPr/>
            <p:nvPr/>
          </p:nvSpPr>
          <p:spPr bwMode="auto">
            <a:xfrm>
              <a:off x="4297363" y="1711325"/>
              <a:ext cx="71438" cy="134938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8" y="16"/>
                </a:cxn>
                <a:cxn ang="0">
                  <a:pos x="111" y="27"/>
                </a:cxn>
                <a:cxn ang="0">
                  <a:pos x="105" y="38"/>
                </a:cxn>
                <a:cxn ang="0">
                  <a:pos x="100" y="51"/>
                </a:cxn>
                <a:cxn ang="0">
                  <a:pos x="100" y="51"/>
                </a:cxn>
                <a:cxn ang="0">
                  <a:pos x="93" y="68"/>
                </a:cxn>
                <a:cxn ang="0">
                  <a:pos x="86" y="87"/>
                </a:cxn>
                <a:cxn ang="0">
                  <a:pos x="72" y="122"/>
                </a:cxn>
                <a:cxn ang="0">
                  <a:pos x="72" y="122"/>
                </a:cxn>
                <a:cxn ang="0">
                  <a:pos x="65" y="139"/>
                </a:cxn>
                <a:cxn ang="0">
                  <a:pos x="56" y="154"/>
                </a:cxn>
                <a:cxn ang="0">
                  <a:pos x="38" y="186"/>
                </a:cxn>
                <a:cxn ang="0">
                  <a:pos x="18" y="217"/>
                </a:cxn>
                <a:cxn ang="0">
                  <a:pos x="9" y="233"/>
                </a:cxn>
                <a:cxn ang="0">
                  <a:pos x="0" y="249"/>
                </a:cxn>
                <a:cxn ang="0">
                  <a:pos x="0" y="249"/>
                </a:cxn>
                <a:cxn ang="0">
                  <a:pos x="0" y="250"/>
                </a:cxn>
                <a:cxn ang="0">
                  <a:pos x="0" y="252"/>
                </a:cxn>
                <a:cxn ang="0">
                  <a:pos x="4" y="255"/>
                </a:cxn>
                <a:cxn ang="0">
                  <a:pos x="5" y="255"/>
                </a:cxn>
                <a:cxn ang="0">
                  <a:pos x="7" y="255"/>
                </a:cxn>
                <a:cxn ang="0">
                  <a:pos x="8" y="255"/>
                </a:cxn>
                <a:cxn ang="0">
                  <a:pos x="9" y="253"/>
                </a:cxn>
                <a:cxn ang="0">
                  <a:pos x="9" y="253"/>
                </a:cxn>
                <a:cxn ang="0">
                  <a:pos x="17" y="238"/>
                </a:cxn>
                <a:cxn ang="0">
                  <a:pos x="25" y="223"/>
                </a:cxn>
                <a:cxn ang="0">
                  <a:pos x="43" y="193"/>
                </a:cxn>
                <a:cxn ang="0">
                  <a:pos x="61" y="163"/>
                </a:cxn>
                <a:cxn ang="0">
                  <a:pos x="70" y="148"/>
                </a:cxn>
                <a:cxn ang="0">
                  <a:pos x="77" y="132"/>
                </a:cxn>
                <a:cxn ang="0">
                  <a:pos x="77" y="132"/>
                </a:cxn>
                <a:cxn ang="0">
                  <a:pos x="90" y="101"/>
                </a:cxn>
                <a:cxn ang="0">
                  <a:pos x="103" y="69"/>
                </a:cxn>
                <a:cxn ang="0">
                  <a:pos x="103" y="69"/>
                </a:cxn>
                <a:cxn ang="0">
                  <a:pos x="110" y="53"/>
                </a:cxn>
                <a:cxn ang="0">
                  <a:pos x="118" y="37"/>
                </a:cxn>
                <a:cxn ang="0">
                  <a:pos x="125" y="22"/>
                </a:cxn>
                <a:cxn ang="0">
                  <a:pos x="133" y="5"/>
                </a:cxn>
                <a:cxn ang="0">
                  <a:pos x="133" y="5"/>
                </a:cxn>
                <a:cxn ang="0">
                  <a:pos x="134" y="3"/>
                </a:cxn>
                <a:cxn ang="0">
                  <a:pos x="133" y="2"/>
                </a:cxn>
                <a:cxn ang="0">
                  <a:pos x="132" y="1"/>
                </a:cxn>
                <a:cxn ang="0">
                  <a:pos x="130" y="0"/>
                </a:cxn>
                <a:cxn ang="0">
                  <a:pos x="126" y="0"/>
                </a:cxn>
                <a:cxn ang="0">
                  <a:pos x="124" y="1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4" h="255">
                  <a:moveTo>
                    <a:pt x="123" y="3"/>
                  </a:moveTo>
                  <a:lnTo>
                    <a:pt x="123" y="3"/>
                  </a:lnTo>
                  <a:lnTo>
                    <a:pt x="118" y="16"/>
                  </a:lnTo>
                  <a:lnTo>
                    <a:pt x="111" y="27"/>
                  </a:lnTo>
                  <a:lnTo>
                    <a:pt x="105" y="38"/>
                  </a:lnTo>
                  <a:lnTo>
                    <a:pt x="100" y="51"/>
                  </a:lnTo>
                  <a:lnTo>
                    <a:pt x="100" y="51"/>
                  </a:lnTo>
                  <a:lnTo>
                    <a:pt x="93" y="68"/>
                  </a:lnTo>
                  <a:lnTo>
                    <a:pt x="86" y="87"/>
                  </a:lnTo>
                  <a:lnTo>
                    <a:pt x="72" y="122"/>
                  </a:lnTo>
                  <a:lnTo>
                    <a:pt x="72" y="122"/>
                  </a:lnTo>
                  <a:lnTo>
                    <a:pt x="65" y="139"/>
                  </a:lnTo>
                  <a:lnTo>
                    <a:pt x="56" y="154"/>
                  </a:lnTo>
                  <a:lnTo>
                    <a:pt x="38" y="186"/>
                  </a:lnTo>
                  <a:lnTo>
                    <a:pt x="18" y="217"/>
                  </a:lnTo>
                  <a:lnTo>
                    <a:pt x="9" y="233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0" y="250"/>
                  </a:lnTo>
                  <a:lnTo>
                    <a:pt x="0" y="252"/>
                  </a:lnTo>
                  <a:lnTo>
                    <a:pt x="4" y="255"/>
                  </a:lnTo>
                  <a:lnTo>
                    <a:pt x="5" y="255"/>
                  </a:lnTo>
                  <a:lnTo>
                    <a:pt x="7" y="255"/>
                  </a:lnTo>
                  <a:lnTo>
                    <a:pt x="8" y="255"/>
                  </a:lnTo>
                  <a:lnTo>
                    <a:pt x="9" y="253"/>
                  </a:lnTo>
                  <a:lnTo>
                    <a:pt x="9" y="253"/>
                  </a:lnTo>
                  <a:lnTo>
                    <a:pt x="17" y="238"/>
                  </a:lnTo>
                  <a:lnTo>
                    <a:pt x="25" y="223"/>
                  </a:lnTo>
                  <a:lnTo>
                    <a:pt x="43" y="193"/>
                  </a:lnTo>
                  <a:lnTo>
                    <a:pt x="61" y="163"/>
                  </a:lnTo>
                  <a:lnTo>
                    <a:pt x="70" y="148"/>
                  </a:lnTo>
                  <a:lnTo>
                    <a:pt x="77" y="132"/>
                  </a:lnTo>
                  <a:lnTo>
                    <a:pt x="77" y="132"/>
                  </a:lnTo>
                  <a:lnTo>
                    <a:pt x="90" y="101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10" y="53"/>
                  </a:lnTo>
                  <a:lnTo>
                    <a:pt x="118" y="37"/>
                  </a:lnTo>
                  <a:lnTo>
                    <a:pt x="125" y="22"/>
                  </a:lnTo>
                  <a:lnTo>
                    <a:pt x="133" y="5"/>
                  </a:lnTo>
                  <a:lnTo>
                    <a:pt x="133" y="5"/>
                  </a:lnTo>
                  <a:lnTo>
                    <a:pt x="134" y="3"/>
                  </a:lnTo>
                  <a:lnTo>
                    <a:pt x="133" y="2"/>
                  </a:lnTo>
                  <a:lnTo>
                    <a:pt x="132" y="1"/>
                  </a:lnTo>
                  <a:lnTo>
                    <a:pt x="130" y="0"/>
                  </a:lnTo>
                  <a:lnTo>
                    <a:pt x="126" y="0"/>
                  </a:lnTo>
                  <a:lnTo>
                    <a:pt x="124" y="1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1" name="Freeform 871"/>
            <p:cNvSpPr/>
            <p:nvPr/>
          </p:nvSpPr>
          <p:spPr bwMode="auto">
            <a:xfrm>
              <a:off x="4235450" y="1423988"/>
              <a:ext cx="49213" cy="88900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89" y="0"/>
                </a:cxn>
                <a:cxn ang="0">
                  <a:pos x="85" y="2"/>
                </a:cxn>
                <a:cxn ang="0">
                  <a:pos x="82" y="5"/>
                </a:cxn>
                <a:cxn ang="0">
                  <a:pos x="76" y="11"/>
                </a:cxn>
                <a:cxn ang="0">
                  <a:pos x="68" y="25"/>
                </a:cxn>
                <a:cxn ang="0">
                  <a:pos x="68" y="25"/>
                </a:cxn>
                <a:cxn ang="0">
                  <a:pos x="52" y="54"/>
                </a:cxn>
                <a:cxn ang="0">
                  <a:pos x="37" y="81"/>
                </a:cxn>
                <a:cxn ang="0">
                  <a:pos x="37" y="81"/>
                </a:cxn>
                <a:cxn ang="0">
                  <a:pos x="24" y="107"/>
                </a:cxn>
                <a:cxn ang="0">
                  <a:pos x="17" y="120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5" y="139"/>
                </a:cxn>
                <a:cxn ang="0">
                  <a:pos x="2" y="147"/>
                </a:cxn>
                <a:cxn ang="0">
                  <a:pos x="0" y="154"/>
                </a:cxn>
                <a:cxn ang="0">
                  <a:pos x="0" y="158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2" y="165"/>
                </a:cxn>
                <a:cxn ang="0">
                  <a:pos x="4" y="166"/>
                </a:cxn>
                <a:cxn ang="0">
                  <a:pos x="6" y="166"/>
                </a:cxn>
                <a:cxn ang="0">
                  <a:pos x="7" y="165"/>
                </a:cxn>
                <a:cxn ang="0">
                  <a:pos x="9" y="164"/>
                </a:cxn>
                <a:cxn ang="0">
                  <a:pos x="9" y="162"/>
                </a:cxn>
                <a:cxn ang="0">
                  <a:pos x="9" y="160"/>
                </a:cxn>
                <a:cxn ang="0">
                  <a:pos x="9" y="160"/>
                </a:cxn>
                <a:cxn ang="0">
                  <a:pos x="9" y="155"/>
                </a:cxn>
                <a:cxn ang="0">
                  <a:pos x="9" y="151"/>
                </a:cxn>
                <a:cxn ang="0">
                  <a:pos x="11" y="148"/>
                </a:cxn>
                <a:cxn ang="0">
                  <a:pos x="13" y="143"/>
                </a:cxn>
                <a:cxn ang="0">
                  <a:pos x="18" y="137"/>
                </a:cxn>
                <a:cxn ang="0">
                  <a:pos x="20" y="134"/>
                </a:cxn>
                <a:cxn ang="0">
                  <a:pos x="22" y="131"/>
                </a:cxn>
                <a:cxn ang="0">
                  <a:pos x="22" y="131"/>
                </a:cxn>
                <a:cxn ang="0">
                  <a:pos x="34" y="108"/>
                </a:cxn>
                <a:cxn ang="0">
                  <a:pos x="45" y="87"/>
                </a:cxn>
                <a:cxn ang="0">
                  <a:pos x="45" y="87"/>
                </a:cxn>
                <a:cxn ang="0">
                  <a:pos x="57" y="65"/>
                </a:cxn>
                <a:cxn ang="0">
                  <a:pos x="68" y="44"/>
                </a:cxn>
                <a:cxn ang="0">
                  <a:pos x="68" y="44"/>
                </a:cxn>
                <a:cxn ang="0">
                  <a:pos x="78" y="25"/>
                </a:cxn>
                <a:cxn ang="0">
                  <a:pos x="84" y="15"/>
                </a:cxn>
                <a:cxn ang="0">
                  <a:pos x="87" y="12"/>
                </a:cxn>
                <a:cxn ang="0">
                  <a:pos x="92" y="9"/>
                </a:cxn>
                <a:cxn ang="0">
                  <a:pos x="92" y="9"/>
                </a:cxn>
                <a:cxn ang="0">
                  <a:pos x="93" y="8"/>
                </a:cxn>
                <a:cxn ang="0">
                  <a:pos x="94" y="7"/>
                </a:cxn>
                <a:cxn ang="0">
                  <a:pos x="94" y="3"/>
                </a:cxn>
                <a:cxn ang="0">
                  <a:pos x="94" y="2"/>
                </a:cxn>
                <a:cxn ang="0">
                  <a:pos x="93" y="1"/>
                </a:cxn>
                <a:cxn ang="0">
                  <a:pos x="91" y="0"/>
                </a:cxn>
                <a:cxn ang="0">
                  <a:pos x="89" y="0"/>
                </a:cxn>
                <a:cxn ang="0">
                  <a:pos x="89" y="0"/>
                </a:cxn>
              </a:cxnLst>
              <a:rect l="0" t="0" r="r" b="b"/>
              <a:pathLst>
                <a:path w="94" h="166">
                  <a:moveTo>
                    <a:pt x="89" y="0"/>
                  </a:moveTo>
                  <a:lnTo>
                    <a:pt x="89" y="0"/>
                  </a:lnTo>
                  <a:lnTo>
                    <a:pt x="85" y="2"/>
                  </a:lnTo>
                  <a:lnTo>
                    <a:pt x="82" y="5"/>
                  </a:lnTo>
                  <a:lnTo>
                    <a:pt x="76" y="11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52" y="54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24" y="107"/>
                  </a:lnTo>
                  <a:lnTo>
                    <a:pt x="17" y="120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5" y="139"/>
                  </a:lnTo>
                  <a:lnTo>
                    <a:pt x="2" y="147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2" y="165"/>
                  </a:lnTo>
                  <a:lnTo>
                    <a:pt x="4" y="166"/>
                  </a:lnTo>
                  <a:lnTo>
                    <a:pt x="6" y="166"/>
                  </a:lnTo>
                  <a:lnTo>
                    <a:pt x="7" y="165"/>
                  </a:lnTo>
                  <a:lnTo>
                    <a:pt x="9" y="164"/>
                  </a:lnTo>
                  <a:lnTo>
                    <a:pt x="9" y="162"/>
                  </a:lnTo>
                  <a:lnTo>
                    <a:pt x="9" y="160"/>
                  </a:lnTo>
                  <a:lnTo>
                    <a:pt x="9" y="160"/>
                  </a:lnTo>
                  <a:lnTo>
                    <a:pt x="9" y="155"/>
                  </a:lnTo>
                  <a:lnTo>
                    <a:pt x="9" y="151"/>
                  </a:lnTo>
                  <a:lnTo>
                    <a:pt x="11" y="148"/>
                  </a:lnTo>
                  <a:lnTo>
                    <a:pt x="13" y="143"/>
                  </a:lnTo>
                  <a:lnTo>
                    <a:pt x="18" y="137"/>
                  </a:lnTo>
                  <a:lnTo>
                    <a:pt x="20" y="134"/>
                  </a:lnTo>
                  <a:lnTo>
                    <a:pt x="22" y="131"/>
                  </a:lnTo>
                  <a:lnTo>
                    <a:pt x="22" y="131"/>
                  </a:lnTo>
                  <a:lnTo>
                    <a:pt x="34" y="108"/>
                  </a:lnTo>
                  <a:lnTo>
                    <a:pt x="45" y="87"/>
                  </a:lnTo>
                  <a:lnTo>
                    <a:pt x="45" y="87"/>
                  </a:lnTo>
                  <a:lnTo>
                    <a:pt x="57" y="65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78" y="25"/>
                  </a:lnTo>
                  <a:lnTo>
                    <a:pt x="84" y="15"/>
                  </a:lnTo>
                  <a:lnTo>
                    <a:pt x="87" y="12"/>
                  </a:lnTo>
                  <a:lnTo>
                    <a:pt x="92" y="9"/>
                  </a:lnTo>
                  <a:lnTo>
                    <a:pt x="92" y="9"/>
                  </a:lnTo>
                  <a:lnTo>
                    <a:pt x="93" y="8"/>
                  </a:lnTo>
                  <a:lnTo>
                    <a:pt x="94" y="7"/>
                  </a:lnTo>
                  <a:lnTo>
                    <a:pt x="94" y="3"/>
                  </a:lnTo>
                  <a:lnTo>
                    <a:pt x="94" y="2"/>
                  </a:lnTo>
                  <a:lnTo>
                    <a:pt x="93" y="1"/>
                  </a:lnTo>
                  <a:lnTo>
                    <a:pt x="91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2" name="Freeform 872"/>
            <p:cNvSpPr/>
            <p:nvPr/>
          </p:nvSpPr>
          <p:spPr bwMode="auto">
            <a:xfrm>
              <a:off x="4275138" y="1435100"/>
              <a:ext cx="65088" cy="107950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17" y="0"/>
                </a:cxn>
                <a:cxn ang="0">
                  <a:pos x="106" y="9"/>
                </a:cxn>
                <a:cxn ang="0">
                  <a:pos x="97" y="18"/>
                </a:cxn>
                <a:cxn ang="0">
                  <a:pos x="89" y="27"/>
                </a:cxn>
                <a:cxn ang="0">
                  <a:pos x="82" y="39"/>
                </a:cxn>
                <a:cxn ang="0">
                  <a:pos x="74" y="50"/>
                </a:cxn>
                <a:cxn ang="0">
                  <a:pos x="68" y="61"/>
                </a:cxn>
                <a:cxn ang="0">
                  <a:pos x="58" y="84"/>
                </a:cxn>
                <a:cxn ang="0">
                  <a:pos x="58" y="84"/>
                </a:cxn>
                <a:cxn ang="0">
                  <a:pos x="31" y="142"/>
                </a:cxn>
                <a:cxn ang="0">
                  <a:pos x="18" y="170"/>
                </a:cxn>
                <a:cxn ang="0">
                  <a:pos x="9" y="183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1" y="201"/>
                </a:cxn>
                <a:cxn ang="0">
                  <a:pos x="1" y="202"/>
                </a:cxn>
                <a:cxn ang="0">
                  <a:pos x="3" y="203"/>
                </a:cxn>
                <a:cxn ang="0">
                  <a:pos x="4" y="204"/>
                </a:cxn>
                <a:cxn ang="0">
                  <a:pos x="6" y="204"/>
                </a:cxn>
                <a:cxn ang="0">
                  <a:pos x="8" y="203"/>
                </a:cxn>
                <a:cxn ang="0">
                  <a:pos x="9" y="202"/>
                </a:cxn>
                <a:cxn ang="0">
                  <a:pos x="9" y="202"/>
                </a:cxn>
                <a:cxn ang="0">
                  <a:pos x="23" y="180"/>
                </a:cxn>
                <a:cxn ang="0">
                  <a:pos x="36" y="157"/>
                </a:cxn>
                <a:cxn ang="0">
                  <a:pos x="48" y="134"/>
                </a:cxn>
                <a:cxn ang="0">
                  <a:pos x="57" y="110"/>
                </a:cxn>
                <a:cxn ang="0">
                  <a:pos x="57" y="110"/>
                </a:cxn>
                <a:cxn ang="0">
                  <a:pos x="68" y="83"/>
                </a:cxn>
                <a:cxn ang="0">
                  <a:pos x="74" y="69"/>
                </a:cxn>
                <a:cxn ang="0">
                  <a:pos x="82" y="54"/>
                </a:cxn>
                <a:cxn ang="0">
                  <a:pos x="90" y="41"/>
                </a:cxn>
                <a:cxn ang="0">
                  <a:pos x="100" y="28"/>
                </a:cxn>
                <a:cxn ang="0">
                  <a:pos x="111" y="18"/>
                </a:cxn>
                <a:cxn ang="0">
                  <a:pos x="122" y="9"/>
                </a:cxn>
                <a:cxn ang="0">
                  <a:pos x="122" y="9"/>
                </a:cxn>
                <a:cxn ang="0">
                  <a:pos x="123" y="8"/>
                </a:cxn>
                <a:cxn ang="0">
                  <a:pos x="124" y="6"/>
                </a:cxn>
                <a:cxn ang="0">
                  <a:pos x="124" y="4"/>
                </a:cxn>
                <a:cxn ang="0">
                  <a:pos x="123" y="3"/>
                </a:cxn>
                <a:cxn ang="0">
                  <a:pos x="122" y="2"/>
                </a:cxn>
                <a:cxn ang="0">
                  <a:pos x="120" y="0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7" y="0"/>
                </a:cxn>
              </a:cxnLst>
              <a:rect l="0" t="0" r="r" b="b"/>
              <a:pathLst>
                <a:path w="124" h="204">
                  <a:moveTo>
                    <a:pt x="117" y="0"/>
                  </a:moveTo>
                  <a:lnTo>
                    <a:pt x="117" y="0"/>
                  </a:lnTo>
                  <a:lnTo>
                    <a:pt x="106" y="9"/>
                  </a:lnTo>
                  <a:lnTo>
                    <a:pt x="97" y="18"/>
                  </a:lnTo>
                  <a:lnTo>
                    <a:pt x="89" y="27"/>
                  </a:lnTo>
                  <a:lnTo>
                    <a:pt x="82" y="39"/>
                  </a:lnTo>
                  <a:lnTo>
                    <a:pt x="74" y="50"/>
                  </a:lnTo>
                  <a:lnTo>
                    <a:pt x="68" y="61"/>
                  </a:lnTo>
                  <a:lnTo>
                    <a:pt x="58" y="84"/>
                  </a:lnTo>
                  <a:lnTo>
                    <a:pt x="58" y="84"/>
                  </a:lnTo>
                  <a:lnTo>
                    <a:pt x="31" y="142"/>
                  </a:lnTo>
                  <a:lnTo>
                    <a:pt x="18" y="170"/>
                  </a:lnTo>
                  <a:lnTo>
                    <a:pt x="9" y="183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1" y="201"/>
                  </a:lnTo>
                  <a:lnTo>
                    <a:pt x="1" y="202"/>
                  </a:lnTo>
                  <a:lnTo>
                    <a:pt x="3" y="203"/>
                  </a:lnTo>
                  <a:lnTo>
                    <a:pt x="4" y="204"/>
                  </a:lnTo>
                  <a:lnTo>
                    <a:pt x="6" y="204"/>
                  </a:lnTo>
                  <a:lnTo>
                    <a:pt x="8" y="203"/>
                  </a:lnTo>
                  <a:lnTo>
                    <a:pt x="9" y="202"/>
                  </a:lnTo>
                  <a:lnTo>
                    <a:pt x="9" y="202"/>
                  </a:lnTo>
                  <a:lnTo>
                    <a:pt x="23" y="180"/>
                  </a:lnTo>
                  <a:lnTo>
                    <a:pt x="36" y="157"/>
                  </a:lnTo>
                  <a:lnTo>
                    <a:pt x="48" y="134"/>
                  </a:lnTo>
                  <a:lnTo>
                    <a:pt x="57" y="110"/>
                  </a:lnTo>
                  <a:lnTo>
                    <a:pt x="57" y="110"/>
                  </a:lnTo>
                  <a:lnTo>
                    <a:pt x="68" y="83"/>
                  </a:lnTo>
                  <a:lnTo>
                    <a:pt x="74" y="69"/>
                  </a:lnTo>
                  <a:lnTo>
                    <a:pt x="82" y="54"/>
                  </a:lnTo>
                  <a:lnTo>
                    <a:pt x="90" y="41"/>
                  </a:lnTo>
                  <a:lnTo>
                    <a:pt x="100" y="28"/>
                  </a:lnTo>
                  <a:lnTo>
                    <a:pt x="111" y="18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3" y="8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3" y="3"/>
                  </a:lnTo>
                  <a:lnTo>
                    <a:pt x="122" y="2"/>
                  </a:lnTo>
                  <a:lnTo>
                    <a:pt x="120" y="0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3" name="Freeform 873"/>
            <p:cNvSpPr/>
            <p:nvPr/>
          </p:nvSpPr>
          <p:spPr bwMode="auto">
            <a:xfrm>
              <a:off x="4318000" y="1447800"/>
              <a:ext cx="74613" cy="104775"/>
            </a:xfrm>
            <a:custGeom>
              <a:avLst/>
              <a:gdLst/>
              <a:ahLst/>
              <a:cxnLst>
                <a:cxn ang="0">
                  <a:pos x="132" y="3"/>
                </a:cxn>
                <a:cxn ang="0">
                  <a:pos x="132" y="3"/>
                </a:cxn>
                <a:cxn ang="0">
                  <a:pos x="130" y="8"/>
                </a:cxn>
                <a:cxn ang="0">
                  <a:pos x="127" y="14"/>
                </a:cxn>
                <a:cxn ang="0">
                  <a:pos x="123" y="19"/>
                </a:cxn>
                <a:cxn ang="0">
                  <a:pos x="118" y="23"/>
                </a:cxn>
                <a:cxn ang="0">
                  <a:pos x="108" y="32"/>
                </a:cxn>
                <a:cxn ang="0">
                  <a:pos x="100" y="42"/>
                </a:cxn>
                <a:cxn ang="0">
                  <a:pos x="100" y="42"/>
                </a:cxn>
                <a:cxn ang="0">
                  <a:pos x="85" y="62"/>
                </a:cxn>
                <a:cxn ang="0">
                  <a:pos x="71" y="83"/>
                </a:cxn>
                <a:cxn ang="0">
                  <a:pos x="71" y="83"/>
                </a:cxn>
                <a:cxn ang="0">
                  <a:pos x="36" y="133"/>
                </a:cxn>
                <a:cxn ang="0">
                  <a:pos x="36" y="133"/>
                </a:cxn>
                <a:cxn ang="0">
                  <a:pos x="28" y="148"/>
                </a:cxn>
                <a:cxn ang="0">
                  <a:pos x="19" y="163"/>
                </a:cxn>
                <a:cxn ang="0">
                  <a:pos x="11" y="178"/>
                </a:cxn>
                <a:cxn ang="0">
                  <a:pos x="6" y="184"/>
                </a:cxn>
                <a:cxn ang="0">
                  <a:pos x="1" y="191"/>
                </a:cxn>
                <a:cxn ang="0">
                  <a:pos x="1" y="191"/>
                </a:cxn>
                <a:cxn ang="0">
                  <a:pos x="0" y="192"/>
                </a:cxn>
                <a:cxn ang="0">
                  <a:pos x="0" y="194"/>
                </a:cxn>
                <a:cxn ang="0">
                  <a:pos x="0" y="196"/>
                </a:cxn>
                <a:cxn ang="0">
                  <a:pos x="1" y="198"/>
                </a:cxn>
                <a:cxn ang="0">
                  <a:pos x="3" y="199"/>
                </a:cxn>
                <a:cxn ang="0">
                  <a:pos x="4" y="200"/>
                </a:cxn>
                <a:cxn ang="0">
                  <a:pos x="6" y="199"/>
                </a:cxn>
                <a:cxn ang="0">
                  <a:pos x="7" y="198"/>
                </a:cxn>
                <a:cxn ang="0">
                  <a:pos x="7" y="198"/>
                </a:cxn>
                <a:cxn ang="0">
                  <a:pos x="15" y="187"/>
                </a:cxn>
                <a:cxn ang="0">
                  <a:pos x="22" y="176"/>
                </a:cxn>
                <a:cxn ang="0">
                  <a:pos x="35" y="153"/>
                </a:cxn>
                <a:cxn ang="0">
                  <a:pos x="35" y="153"/>
                </a:cxn>
                <a:cxn ang="0">
                  <a:pos x="44" y="139"/>
                </a:cxn>
                <a:cxn ang="0">
                  <a:pos x="54" y="124"/>
                </a:cxn>
                <a:cxn ang="0">
                  <a:pos x="74" y="95"/>
                </a:cxn>
                <a:cxn ang="0">
                  <a:pos x="74" y="95"/>
                </a:cxn>
                <a:cxn ang="0">
                  <a:pos x="108" y="46"/>
                </a:cxn>
                <a:cxn ang="0">
                  <a:pos x="108" y="46"/>
                </a:cxn>
                <a:cxn ang="0">
                  <a:pos x="112" y="41"/>
                </a:cxn>
                <a:cxn ang="0">
                  <a:pos x="117" y="36"/>
                </a:cxn>
                <a:cxn ang="0">
                  <a:pos x="127" y="27"/>
                </a:cxn>
                <a:cxn ang="0">
                  <a:pos x="132" y="23"/>
                </a:cxn>
                <a:cxn ang="0">
                  <a:pos x="136" y="18"/>
                </a:cxn>
                <a:cxn ang="0">
                  <a:pos x="139" y="12"/>
                </a:cxn>
                <a:cxn ang="0">
                  <a:pos x="141" y="5"/>
                </a:cxn>
                <a:cxn ang="0">
                  <a:pos x="141" y="5"/>
                </a:cxn>
                <a:cxn ang="0">
                  <a:pos x="141" y="3"/>
                </a:cxn>
                <a:cxn ang="0">
                  <a:pos x="140" y="2"/>
                </a:cxn>
                <a:cxn ang="0">
                  <a:pos x="139" y="1"/>
                </a:cxn>
                <a:cxn ang="0">
                  <a:pos x="138" y="0"/>
                </a:cxn>
                <a:cxn ang="0">
                  <a:pos x="136" y="0"/>
                </a:cxn>
                <a:cxn ang="0">
                  <a:pos x="134" y="0"/>
                </a:cxn>
                <a:cxn ang="0">
                  <a:pos x="133" y="1"/>
                </a:cxn>
                <a:cxn ang="0">
                  <a:pos x="132" y="3"/>
                </a:cxn>
                <a:cxn ang="0">
                  <a:pos x="132" y="3"/>
                </a:cxn>
              </a:cxnLst>
              <a:rect l="0" t="0" r="r" b="b"/>
              <a:pathLst>
                <a:path w="141" h="200">
                  <a:moveTo>
                    <a:pt x="132" y="3"/>
                  </a:moveTo>
                  <a:lnTo>
                    <a:pt x="132" y="3"/>
                  </a:lnTo>
                  <a:lnTo>
                    <a:pt x="130" y="8"/>
                  </a:lnTo>
                  <a:lnTo>
                    <a:pt x="127" y="14"/>
                  </a:lnTo>
                  <a:lnTo>
                    <a:pt x="123" y="19"/>
                  </a:lnTo>
                  <a:lnTo>
                    <a:pt x="118" y="23"/>
                  </a:lnTo>
                  <a:lnTo>
                    <a:pt x="108" y="32"/>
                  </a:lnTo>
                  <a:lnTo>
                    <a:pt x="100" y="42"/>
                  </a:lnTo>
                  <a:lnTo>
                    <a:pt x="100" y="42"/>
                  </a:lnTo>
                  <a:lnTo>
                    <a:pt x="85" y="62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28" y="148"/>
                  </a:lnTo>
                  <a:lnTo>
                    <a:pt x="19" y="163"/>
                  </a:lnTo>
                  <a:lnTo>
                    <a:pt x="11" y="178"/>
                  </a:lnTo>
                  <a:lnTo>
                    <a:pt x="6" y="184"/>
                  </a:lnTo>
                  <a:lnTo>
                    <a:pt x="1" y="191"/>
                  </a:lnTo>
                  <a:lnTo>
                    <a:pt x="1" y="191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0" y="196"/>
                  </a:lnTo>
                  <a:lnTo>
                    <a:pt x="1" y="198"/>
                  </a:lnTo>
                  <a:lnTo>
                    <a:pt x="3" y="199"/>
                  </a:lnTo>
                  <a:lnTo>
                    <a:pt x="4" y="200"/>
                  </a:lnTo>
                  <a:lnTo>
                    <a:pt x="6" y="199"/>
                  </a:lnTo>
                  <a:lnTo>
                    <a:pt x="7" y="198"/>
                  </a:lnTo>
                  <a:lnTo>
                    <a:pt x="7" y="198"/>
                  </a:lnTo>
                  <a:lnTo>
                    <a:pt x="15" y="187"/>
                  </a:lnTo>
                  <a:lnTo>
                    <a:pt x="22" y="176"/>
                  </a:lnTo>
                  <a:lnTo>
                    <a:pt x="35" y="153"/>
                  </a:lnTo>
                  <a:lnTo>
                    <a:pt x="35" y="153"/>
                  </a:lnTo>
                  <a:lnTo>
                    <a:pt x="44" y="139"/>
                  </a:lnTo>
                  <a:lnTo>
                    <a:pt x="54" y="124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112" y="41"/>
                  </a:lnTo>
                  <a:lnTo>
                    <a:pt x="117" y="36"/>
                  </a:lnTo>
                  <a:lnTo>
                    <a:pt x="127" y="27"/>
                  </a:lnTo>
                  <a:lnTo>
                    <a:pt x="132" y="23"/>
                  </a:lnTo>
                  <a:lnTo>
                    <a:pt x="136" y="18"/>
                  </a:lnTo>
                  <a:lnTo>
                    <a:pt x="139" y="12"/>
                  </a:lnTo>
                  <a:lnTo>
                    <a:pt x="141" y="5"/>
                  </a:lnTo>
                  <a:lnTo>
                    <a:pt x="141" y="5"/>
                  </a:lnTo>
                  <a:lnTo>
                    <a:pt x="141" y="3"/>
                  </a:lnTo>
                  <a:lnTo>
                    <a:pt x="140" y="2"/>
                  </a:lnTo>
                  <a:lnTo>
                    <a:pt x="139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3" y="1"/>
                  </a:lnTo>
                  <a:lnTo>
                    <a:pt x="132" y="3"/>
                  </a:lnTo>
                  <a:lnTo>
                    <a:pt x="13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4" name="Freeform 874"/>
            <p:cNvSpPr/>
            <p:nvPr/>
          </p:nvSpPr>
          <p:spPr bwMode="auto">
            <a:xfrm>
              <a:off x="4367213" y="1470025"/>
              <a:ext cx="53975" cy="92075"/>
            </a:xfrm>
            <a:custGeom>
              <a:avLst/>
              <a:gdLst/>
              <a:ahLst/>
              <a:cxnLst>
                <a:cxn ang="0">
                  <a:pos x="100" y="3"/>
                </a:cxn>
                <a:cxn ang="0">
                  <a:pos x="100" y="3"/>
                </a:cxn>
                <a:cxn ang="0">
                  <a:pos x="98" y="1"/>
                </a:cxn>
                <a:cxn ang="0">
                  <a:pos x="96" y="0"/>
                </a:cxn>
                <a:cxn ang="0">
                  <a:pos x="94" y="0"/>
                </a:cxn>
                <a:cxn ang="0">
                  <a:pos x="92" y="1"/>
                </a:cxn>
                <a:cxn ang="0">
                  <a:pos x="86" y="6"/>
                </a:cxn>
                <a:cxn ang="0">
                  <a:pos x="86" y="6"/>
                </a:cxn>
                <a:cxn ang="0">
                  <a:pos x="85" y="8"/>
                </a:cxn>
                <a:cxn ang="0">
                  <a:pos x="86" y="11"/>
                </a:cxn>
                <a:cxn ang="0">
                  <a:pos x="87" y="13"/>
                </a:cxn>
                <a:cxn ang="0">
                  <a:pos x="91" y="14"/>
                </a:cxn>
                <a:cxn ang="0">
                  <a:pos x="91" y="14"/>
                </a:cxn>
                <a:cxn ang="0">
                  <a:pos x="89" y="21"/>
                </a:cxn>
                <a:cxn ang="0">
                  <a:pos x="85" y="31"/>
                </a:cxn>
                <a:cxn ang="0">
                  <a:pos x="81" y="39"/>
                </a:cxn>
                <a:cxn ang="0">
                  <a:pos x="77" y="47"/>
                </a:cxn>
                <a:cxn ang="0">
                  <a:pos x="67" y="64"/>
                </a:cxn>
                <a:cxn ang="0">
                  <a:pos x="58" y="77"/>
                </a:cxn>
                <a:cxn ang="0">
                  <a:pos x="58" y="77"/>
                </a:cxn>
                <a:cxn ang="0">
                  <a:pos x="44" y="99"/>
                </a:cxn>
                <a:cxn ang="0">
                  <a:pos x="31" y="119"/>
                </a:cxn>
                <a:cxn ang="0">
                  <a:pos x="18" y="141"/>
                </a:cxn>
                <a:cxn ang="0">
                  <a:pos x="4" y="163"/>
                </a:cxn>
                <a:cxn ang="0">
                  <a:pos x="4" y="163"/>
                </a:cxn>
                <a:cxn ang="0">
                  <a:pos x="2" y="165"/>
                </a:cxn>
                <a:cxn ang="0">
                  <a:pos x="1" y="169"/>
                </a:cxn>
                <a:cxn ang="0">
                  <a:pos x="1" y="169"/>
                </a:cxn>
                <a:cxn ang="0">
                  <a:pos x="0" y="171"/>
                </a:cxn>
                <a:cxn ang="0">
                  <a:pos x="1" y="172"/>
                </a:cxn>
                <a:cxn ang="0">
                  <a:pos x="3" y="174"/>
                </a:cxn>
                <a:cxn ang="0">
                  <a:pos x="6" y="174"/>
                </a:cxn>
                <a:cxn ang="0">
                  <a:pos x="8" y="174"/>
                </a:cxn>
                <a:cxn ang="0">
                  <a:pos x="9" y="172"/>
                </a:cxn>
                <a:cxn ang="0">
                  <a:pos x="9" y="172"/>
                </a:cxn>
                <a:cxn ang="0">
                  <a:pos x="10" y="171"/>
                </a:cxn>
                <a:cxn ang="0">
                  <a:pos x="11" y="170"/>
                </a:cxn>
                <a:cxn ang="0">
                  <a:pos x="11" y="170"/>
                </a:cxn>
                <a:cxn ang="0">
                  <a:pos x="13" y="169"/>
                </a:cxn>
                <a:cxn ang="0">
                  <a:pos x="14" y="168"/>
                </a:cxn>
                <a:cxn ang="0">
                  <a:pos x="14" y="167"/>
                </a:cxn>
                <a:cxn ang="0">
                  <a:pos x="14" y="165"/>
                </a:cxn>
                <a:cxn ang="0">
                  <a:pos x="14" y="165"/>
                </a:cxn>
                <a:cxn ang="0">
                  <a:pos x="30" y="141"/>
                </a:cxn>
                <a:cxn ang="0">
                  <a:pos x="44" y="116"/>
                </a:cxn>
                <a:cxn ang="0">
                  <a:pos x="60" y="93"/>
                </a:cxn>
                <a:cxn ang="0">
                  <a:pos x="75" y="69"/>
                </a:cxn>
                <a:cxn ang="0">
                  <a:pos x="75" y="69"/>
                </a:cxn>
                <a:cxn ang="0">
                  <a:pos x="84" y="54"/>
                </a:cxn>
                <a:cxn ang="0">
                  <a:pos x="93" y="37"/>
                </a:cxn>
                <a:cxn ang="0">
                  <a:pos x="96" y="29"/>
                </a:cxn>
                <a:cxn ang="0">
                  <a:pos x="99" y="19"/>
                </a:cxn>
                <a:cxn ang="0">
                  <a:pos x="100" y="11"/>
                </a:cxn>
                <a:cxn ang="0">
                  <a:pos x="100" y="3"/>
                </a:cxn>
                <a:cxn ang="0">
                  <a:pos x="100" y="3"/>
                </a:cxn>
              </a:cxnLst>
              <a:rect l="0" t="0" r="r" b="b"/>
              <a:pathLst>
                <a:path w="100" h="174">
                  <a:moveTo>
                    <a:pt x="100" y="3"/>
                  </a:moveTo>
                  <a:lnTo>
                    <a:pt x="100" y="3"/>
                  </a:lnTo>
                  <a:lnTo>
                    <a:pt x="98" y="1"/>
                  </a:lnTo>
                  <a:lnTo>
                    <a:pt x="96" y="0"/>
                  </a:lnTo>
                  <a:lnTo>
                    <a:pt x="94" y="0"/>
                  </a:lnTo>
                  <a:lnTo>
                    <a:pt x="92" y="1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5" y="8"/>
                  </a:lnTo>
                  <a:lnTo>
                    <a:pt x="86" y="11"/>
                  </a:lnTo>
                  <a:lnTo>
                    <a:pt x="87" y="13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89" y="21"/>
                  </a:lnTo>
                  <a:lnTo>
                    <a:pt x="85" y="31"/>
                  </a:lnTo>
                  <a:lnTo>
                    <a:pt x="81" y="39"/>
                  </a:lnTo>
                  <a:lnTo>
                    <a:pt x="77" y="47"/>
                  </a:lnTo>
                  <a:lnTo>
                    <a:pt x="67" y="64"/>
                  </a:lnTo>
                  <a:lnTo>
                    <a:pt x="58" y="77"/>
                  </a:lnTo>
                  <a:lnTo>
                    <a:pt x="58" y="77"/>
                  </a:lnTo>
                  <a:lnTo>
                    <a:pt x="44" y="99"/>
                  </a:lnTo>
                  <a:lnTo>
                    <a:pt x="31" y="119"/>
                  </a:lnTo>
                  <a:lnTo>
                    <a:pt x="18" y="141"/>
                  </a:lnTo>
                  <a:lnTo>
                    <a:pt x="4" y="163"/>
                  </a:lnTo>
                  <a:lnTo>
                    <a:pt x="4" y="163"/>
                  </a:lnTo>
                  <a:lnTo>
                    <a:pt x="2" y="165"/>
                  </a:lnTo>
                  <a:lnTo>
                    <a:pt x="1" y="169"/>
                  </a:lnTo>
                  <a:lnTo>
                    <a:pt x="1" y="169"/>
                  </a:lnTo>
                  <a:lnTo>
                    <a:pt x="0" y="171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6" y="174"/>
                  </a:lnTo>
                  <a:lnTo>
                    <a:pt x="8" y="174"/>
                  </a:lnTo>
                  <a:lnTo>
                    <a:pt x="9" y="172"/>
                  </a:lnTo>
                  <a:lnTo>
                    <a:pt x="9" y="172"/>
                  </a:lnTo>
                  <a:lnTo>
                    <a:pt x="10" y="171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3" y="169"/>
                  </a:lnTo>
                  <a:lnTo>
                    <a:pt x="14" y="168"/>
                  </a:lnTo>
                  <a:lnTo>
                    <a:pt x="14" y="167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30" y="141"/>
                  </a:lnTo>
                  <a:lnTo>
                    <a:pt x="44" y="116"/>
                  </a:lnTo>
                  <a:lnTo>
                    <a:pt x="60" y="93"/>
                  </a:lnTo>
                  <a:lnTo>
                    <a:pt x="75" y="69"/>
                  </a:lnTo>
                  <a:lnTo>
                    <a:pt x="75" y="69"/>
                  </a:lnTo>
                  <a:lnTo>
                    <a:pt x="84" y="54"/>
                  </a:lnTo>
                  <a:lnTo>
                    <a:pt x="93" y="37"/>
                  </a:lnTo>
                  <a:lnTo>
                    <a:pt x="96" y="29"/>
                  </a:lnTo>
                  <a:lnTo>
                    <a:pt x="99" y="19"/>
                  </a:lnTo>
                  <a:lnTo>
                    <a:pt x="100" y="11"/>
                  </a:lnTo>
                  <a:lnTo>
                    <a:pt x="100" y="3"/>
                  </a:lnTo>
                  <a:lnTo>
                    <a:pt x="10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5" name="Freeform 875"/>
            <p:cNvSpPr/>
            <p:nvPr/>
          </p:nvSpPr>
          <p:spPr bwMode="auto">
            <a:xfrm>
              <a:off x="4392613" y="1492250"/>
              <a:ext cx="60325" cy="103188"/>
            </a:xfrm>
            <a:custGeom>
              <a:avLst/>
              <a:gdLst/>
              <a:ahLst/>
              <a:cxnLst>
                <a:cxn ang="0">
                  <a:pos x="106" y="3"/>
                </a:cxn>
                <a:cxn ang="0">
                  <a:pos x="106" y="3"/>
                </a:cxn>
                <a:cxn ang="0">
                  <a:pos x="79" y="51"/>
                </a:cxn>
                <a:cxn ang="0">
                  <a:pos x="65" y="74"/>
                </a:cxn>
                <a:cxn ang="0">
                  <a:pos x="50" y="98"/>
                </a:cxn>
                <a:cxn ang="0">
                  <a:pos x="50" y="98"/>
                </a:cxn>
                <a:cxn ang="0">
                  <a:pos x="36" y="120"/>
                </a:cxn>
                <a:cxn ang="0">
                  <a:pos x="23" y="141"/>
                </a:cxn>
                <a:cxn ang="0">
                  <a:pos x="11" y="164"/>
                </a:cxn>
                <a:cxn ang="0">
                  <a:pos x="5" y="177"/>
                </a:cxn>
                <a:cxn ang="0">
                  <a:pos x="0" y="189"/>
                </a:cxn>
                <a:cxn ang="0">
                  <a:pos x="0" y="189"/>
                </a:cxn>
                <a:cxn ang="0">
                  <a:pos x="0" y="191"/>
                </a:cxn>
                <a:cxn ang="0">
                  <a:pos x="1" y="192"/>
                </a:cxn>
                <a:cxn ang="0">
                  <a:pos x="2" y="193"/>
                </a:cxn>
                <a:cxn ang="0">
                  <a:pos x="3" y="194"/>
                </a:cxn>
                <a:cxn ang="0">
                  <a:pos x="5" y="194"/>
                </a:cxn>
                <a:cxn ang="0">
                  <a:pos x="7" y="194"/>
                </a:cxn>
                <a:cxn ang="0">
                  <a:pos x="8" y="193"/>
                </a:cxn>
                <a:cxn ang="0">
                  <a:pos x="10" y="191"/>
                </a:cxn>
                <a:cxn ang="0">
                  <a:pos x="10" y="191"/>
                </a:cxn>
                <a:cxn ang="0">
                  <a:pos x="15" y="179"/>
                </a:cxn>
                <a:cxn ang="0">
                  <a:pos x="21" y="166"/>
                </a:cxn>
                <a:cxn ang="0">
                  <a:pos x="33" y="142"/>
                </a:cxn>
                <a:cxn ang="0">
                  <a:pos x="48" y="119"/>
                </a:cxn>
                <a:cxn ang="0">
                  <a:pos x="63" y="96"/>
                </a:cxn>
                <a:cxn ang="0">
                  <a:pos x="63" y="96"/>
                </a:cxn>
                <a:cxn ang="0">
                  <a:pos x="77" y="74"/>
                </a:cxn>
                <a:cxn ang="0">
                  <a:pos x="89" y="53"/>
                </a:cxn>
                <a:cxn ang="0">
                  <a:pos x="114" y="7"/>
                </a:cxn>
                <a:cxn ang="0">
                  <a:pos x="114" y="7"/>
                </a:cxn>
                <a:cxn ang="0">
                  <a:pos x="114" y="5"/>
                </a:cxn>
                <a:cxn ang="0">
                  <a:pos x="114" y="4"/>
                </a:cxn>
                <a:cxn ang="0">
                  <a:pos x="113" y="2"/>
                </a:cxn>
                <a:cxn ang="0">
                  <a:pos x="112" y="1"/>
                </a:cxn>
                <a:cxn ang="0">
                  <a:pos x="110" y="0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6" y="3"/>
                </a:cxn>
                <a:cxn ang="0">
                  <a:pos x="106" y="3"/>
                </a:cxn>
              </a:cxnLst>
              <a:rect l="0" t="0" r="r" b="b"/>
              <a:pathLst>
                <a:path w="114" h="194">
                  <a:moveTo>
                    <a:pt x="106" y="3"/>
                  </a:moveTo>
                  <a:lnTo>
                    <a:pt x="106" y="3"/>
                  </a:lnTo>
                  <a:lnTo>
                    <a:pt x="79" y="51"/>
                  </a:lnTo>
                  <a:lnTo>
                    <a:pt x="65" y="74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36" y="120"/>
                  </a:lnTo>
                  <a:lnTo>
                    <a:pt x="23" y="141"/>
                  </a:lnTo>
                  <a:lnTo>
                    <a:pt x="11" y="164"/>
                  </a:lnTo>
                  <a:lnTo>
                    <a:pt x="5" y="17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91"/>
                  </a:lnTo>
                  <a:lnTo>
                    <a:pt x="1" y="192"/>
                  </a:lnTo>
                  <a:lnTo>
                    <a:pt x="2" y="193"/>
                  </a:lnTo>
                  <a:lnTo>
                    <a:pt x="3" y="194"/>
                  </a:lnTo>
                  <a:lnTo>
                    <a:pt x="5" y="194"/>
                  </a:lnTo>
                  <a:lnTo>
                    <a:pt x="7" y="194"/>
                  </a:lnTo>
                  <a:lnTo>
                    <a:pt x="8" y="193"/>
                  </a:lnTo>
                  <a:lnTo>
                    <a:pt x="10" y="191"/>
                  </a:lnTo>
                  <a:lnTo>
                    <a:pt x="10" y="191"/>
                  </a:lnTo>
                  <a:lnTo>
                    <a:pt x="15" y="179"/>
                  </a:lnTo>
                  <a:lnTo>
                    <a:pt x="21" y="166"/>
                  </a:lnTo>
                  <a:lnTo>
                    <a:pt x="33" y="142"/>
                  </a:lnTo>
                  <a:lnTo>
                    <a:pt x="48" y="119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77" y="74"/>
                  </a:lnTo>
                  <a:lnTo>
                    <a:pt x="89" y="53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4" y="5"/>
                  </a:lnTo>
                  <a:lnTo>
                    <a:pt x="114" y="4"/>
                  </a:lnTo>
                  <a:lnTo>
                    <a:pt x="113" y="2"/>
                  </a:lnTo>
                  <a:lnTo>
                    <a:pt x="112" y="1"/>
                  </a:lnTo>
                  <a:lnTo>
                    <a:pt x="110" y="0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6" y="3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6" name="Freeform 876"/>
            <p:cNvSpPr/>
            <p:nvPr/>
          </p:nvSpPr>
          <p:spPr bwMode="auto">
            <a:xfrm>
              <a:off x="4422775" y="1514475"/>
              <a:ext cx="60325" cy="9525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99" y="10"/>
                </a:cxn>
                <a:cxn ang="0">
                  <a:pos x="93" y="18"/>
                </a:cxn>
                <a:cxn ang="0">
                  <a:pos x="87" y="27"/>
                </a:cxn>
                <a:cxn ang="0">
                  <a:pos x="82" y="35"/>
                </a:cxn>
                <a:cxn ang="0">
                  <a:pos x="72" y="54"/>
                </a:cxn>
                <a:cxn ang="0">
                  <a:pos x="63" y="74"/>
                </a:cxn>
                <a:cxn ang="0">
                  <a:pos x="63" y="74"/>
                </a:cxn>
                <a:cxn ang="0">
                  <a:pos x="33" y="123"/>
                </a:cxn>
                <a:cxn ang="0">
                  <a:pos x="18" y="148"/>
                </a:cxn>
                <a:cxn ang="0">
                  <a:pos x="1" y="173"/>
                </a:cxn>
                <a:cxn ang="0">
                  <a:pos x="1" y="173"/>
                </a:cxn>
                <a:cxn ang="0">
                  <a:pos x="0" y="175"/>
                </a:cxn>
                <a:cxn ang="0">
                  <a:pos x="0" y="177"/>
                </a:cxn>
                <a:cxn ang="0">
                  <a:pos x="1" y="178"/>
                </a:cxn>
                <a:cxn ang="0">
                  <a:pos x="2" y="179"/>
                </a:cxn>
                <a:cxn ang="0">
                  <a:pos x="6" y="180"/>
                </a:cxn>
                <a:cxn ang="0">
                  <a:pos x="7" y="179"/>
                </a:cxn>
                <a:cxn ang="0">
                  <a:pos x="9" y="178"/>
                </a:cxn>
                <a:cxn ang="0">
                  <a:pos x="9" y="178"/>
                </a:cxn>
                <a:cxn ang="0">
                  <a:pos x="25" y="155"/>
                </a:cxn>
                <a:cxn ang="0">
                  <a:pos x="39" y="133"/>
                </a:cxn>
                <a:cxn ang="0">
                  <a:pos x="66" y="86"/>
                </a:cxn>
                <a:cxn ang="0">
                  <a:pos x="66" y="86"/>
                </a:cxn>
                <a:cxn ang="0">
                  <a:pos x="77" y="65"/>
                </a:cxn>
                <a:cxn ang="0">
                  <a:pos x="87" y="45"/>
                </a:cxn>
                <a:cxn ang="0">
                  <a:pos x="93" y="35"/>
                </a:cxn>
                <a:cxn ang="0">
                  <a:pos x="98" y="26"/>
                </a:cxn>
                <a:cxn ang="0">
                  <a:pos x="105" y="17"/>
                </a:cxn>
                <a:cxn ang="0">
                  <a:pos x="113" y="8"/>
                </a:cxn>
                <a:cxn ang="0">
                  <a:pos x="113" y="8"/>
                </a:cxn>
                <a:cxn ang="0">
                  <a:pos x="114" y="7"/>
                </a:cxn>
                <a:cxn ang="0">
                  <a:pos x="115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2" y="0"/>
                </a:cxn>
                <a:cxn ang="0">
                  <a:pos x="110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5" h="180">
                  <a:moveTo>
                    <a:pt x="106" y="1"/>
                  </a:moveTo>
                  <a:lnTo>
                    <a:pt x="106" y="1"/>
                  </a:lnTo>
                  <a:lnTo>
                    <a:pt x="99" y="10"/>
                  </a:lnTo>
                  <a:lnTo>
                    <a:pt x="93" y="18"/>
                  </a:lnTo>
                  <a:lnTo>
                    <a:pt x="87" y="27"/>
                  </a:lnTo>
                  <a:lnTo>
                    <a:pt x="82" y="35"/>
                  </a:lnTo>
                  <a:lnTo>
                    <a:pt x="72" y="5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33" y="123"/>
                  </a:lnTo>
                  <a:lnTo>
                    <a:pt x="18" y="148"/>
                  </a:lnTo>
                  <a:lnTo>
                    <a:pt x="1" y="173"/>
                  </a:lnTo>
                  <a:lnTo>
                    <a:pt x="1" y="173"/>
                  </a:lnTo>
                  <a:lnTo>
                    <a:pt x="0" y="175"/>
                  </a:lnTo>
                  <a:lnTo>
                    <a:pt x="0" y="177"/>
                  </a:lnTo>
                  <a:lnTo>
                    <a:pt x="1" y="178"/>
                  </a:lnTo>
                  <a:lnTo>
                    <a:pt x="2" y="179"/>
                  </a:lnTo>
                  <a:lnTo>
                    <a:pt x="6" y="180"/>
                  </a:lnTo>
                  <a:lnTo>
                    <a:pt x="7" y="179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25" y="155"/>
                  </a:lnTo>
                  <a:lnTo>
                    <a:pt x="39" y="133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77" y="65"/>
                  </a:lnTo>
                  <a:lnTo>
                    <a:pt x="87" y="45"/>
                  </a:lnTo>
                  <a:lnTo>
                    <a:pt x="93" y="35"/>
                  </a:lnTo>
                  <a:lnTo>
                    <a:pt x="98" y="26"/>
                  </a:lnTo>
                  <a:lnTo>
                    <a:pt x="105" y="17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4" y="7"/>
                  </a:lnTo>
                  <a:lnTo>
                    <a:pt x="115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2" y="0"/>
                  </a:lnTo>
                  <a:lnTo>
                    <a:pt x="110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7" name="Freeform 877"/>
            <p:cNvSpPr/>
            <p:nvPr/>
          </p:nvSpPr>
          <p:spPr bwMode="auto">
            <a:xfrm>
              <a:off x="4451350" y="1538288"/>
              <a:ext cx="58738" cy="96838"/>
            </a:xfrm>
            <a:custGeom>
              <a:avLst/>
              <a:gdLst/>
              <a:ahLst/>
              <a:cxnLst>
                <a:cxn ang="0">
                  <a:pos x="104" y="2"/>
                </a:cxn>
                <a:cxn ang="0">
                  <a:pos x="104" y="2"/>
                </a:cxn>
                <a:cxn ang="0">
                  <a:pos x="100" y="8"/>
                </a:cxn>
                <a:cxn ang="0">
                  <a:pos x="94" y="14"/>
                </a:cxn>
                <a:cxn ang="0">
                  <a:pos x="89" y="20"/>
                </a:cxn>
                <a:cxn ang="0">
                  <a:pos x="86" y="23"/>
                </a:cxn>
                <a:cxn ang="0">
                  <a:pos x="85" y="27"/>
                </a:cxn>
                <a:cxn ang="0">
                  <a:pos x="85" y="27"/>
                </a:cxn>
                <a:cxn ang="0">
                  <a:pos x="80" y="41"/>
                </a:cxn>
                <a:cxn ang="0">
                  <a:pos x="73" y="54"/>
                </a:cxn>
                <a:cxn ang="0">
                  <a:pos x="58" y="79"/>
                </a:cxn>
                <a:cxn ang="0">
                  <a:pos x="58" y="79"/>
                </a:cxn>
                <a:cxn ang="0">
                  <a:pos x="29" y="128"/>
                </a:cxn>
                <a:cxn ang="0">
                  <a:pos x="14" y="153"/>
                </a:cxn>
                <a:cxn ang="0">
                  <a:pos x="0" y="177"/>
                </a:cxn>
                <a:cxn ang="0">
                  <a:pos x="0" y="177"/>
                </a:cxn>
                <a:cxn ang="0">
                  <a:pos x="0" y="179"/>
                </a:cxn>
                <a:cxn ang="0">
                  <a:pos x="0" y="181"/>
                </a:cxn>
                <a:cxn ang="0">
                  <a:pos x="1" y="183"/>
                </a:cxn>
                <a:cxn ang="0">
                  <a:pos x="2" y="184"/>
                </a:cxn>
                <a:cxn ang="0">
                  <a:pos x="5" y="185"/>
                </a:cxn>
                <a:cxn ang="0">
                  <a:pos x="7" y="184"/>
                </a:cxn>
                <a:cxn ang="0">
                  <a:pos x="8" y="183"/>
                </a:cxn>
                <a:cxn ang="0">
                  <a:pos x="8" y="183"/>
                </a:cxn>
                <a:cxn ang="0">
                  <a:pos x="11" y="178"/>
                </a:cxn>
                <a:cxn ang="0">
                  <a:pos x="15" y="175"/>
                </a:cxn>
                <a:cxn ang="0">
                  <a:pos x="15" y="175"/>
                </a:cxn>
                <a:cxn ang="0">
                  <a:pos x="17" y="173"/>
                </a:cxn>
                <a:cxn ang="0">
                  <a:pos x="18" y="171"/>
                </a:cxn>
                <a:cxn ang="0">
                  <a:pos x="18" y="16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39" y="129"/>
                </a:cxn>
                <a:cxn ang="0">
                  <a:pos x="63" y="91"/>
                </a:cxn>
                <a:cxn ang="0">
                  <a:pos x="63" y="91"/>
                </a:cxn>
                <a:cxn ang="0">
                  <a:pos x="76" y="69"/>
                </a:cxn>
                <a:cxn ang="0">
                  <a:pos x="82" y="58"/>
                </a:cxn>
                <a:cxn ang="0">
                  <a:pos x="89" y="45"/>
                </a:cxn>
                <a:cxn ang="0">
                  <a:pos x="89" y="45"/>
                </a:cxn>
                <a:cxn ang="0">
                  <a:pos x="94" y="35"/>
                </a:cxn>
                <a:cxn ang="0">
                  <a:pos x="100" y="25"/>
                </a:cxn>
                <a:cxn ang="0">
                  <a:pos x="112" y="7"/>
                </a:cxn>
                <a:cxn ang="0">
                  <a:pos x="112" y="7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2"/>
                </a:cxn>
                <a:cxn ang="0">
                  <a:pos x="111" y="1"/>
                </a:cxn>
                <a:cxn ang="0">
                  <a:pos x="109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4" y="2"/>
                </a:cxn>
                <a:cxn ang="0">
                  <a:pos x="104" y="2"/>
                </a:cxn>
              </a:cxnLst>
              <a:rect l="0" t="0" r="r" b="b"/>
              <a:pathLst>
                <a:path w="113" h="185">
                  <a:moveTo>
                    <a:pt x="104" y="2"/>
                  </a:moveTo>
                  <a:lnTo>
                    <a:pt x="104" y="2"/>
                  </a:lnTo>
                  <a:lnTo>
                    <a:pt x="100" y="8"/>
                  </a:lnTo>
                  <a:lnTo>
                    <a:pt x="94" y="14"/>
                  </a:lnTo>
                  <a:lnTo>
                    <a:pt x="89" y="20"/>
                  </a:lnTo>
                  <a:lnTo>
                    <a:pt x="86" y="23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0" y="41"/>
                  </a:lnTo>
                  <a:lnTo>
                    <a:pt x="73" y="54"/>
                  </a:lnTo>
                  <a:lnTo>
                    <a:pt x="58" y="79"/>
                  </a:lnTo>
                  <a:lnTo>
                    <a:pt x="58" y="79"/>
                  </a:lnTo>
                  <a:lnTo>
                    <a:pt x="29" y="128"/>
                  </a:lnTo>
                  <a:lnTo>
                    <a:pt x="14" y="153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1" y="183"/>
                  </a:lnTo>
                  <a:lnTo>
                    <a:pt x="2" y="184"/>
                  </a:lnTo>
                  <a:lnTo>
                    <a:pt x="5" y="185"/>
                  </a:lnTo>
                  <a:lnTo>
                    <a:pt x="7" y="184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11" y="178"/>
                  </a:lnTo>
                  <a:lnTo>
                    <a:pt x="15" y="175"/>
                  </a:lnTo>
                  <a:lnTo>
                    <a:pt x="15" y="175"/>
                  </a:lnTo>
                  <a:lnTo>
                    <a:pt x="17" y="173"/>
                  </a:lnTo>
                  <a:lnTo>
                    <a:pt x="18" y="171"/>
                  </a:lnTo>
                  <a:lnTo>
                    <a:pt x="18" y="168"/>
                  </a:lnTo>
                  <a:lnTo>
                    <a:pt x="17" y="167"/>
                  </a:lnTo>
                  <a:lnTo>
                    <a:pt x="17" y="167"/>
                  </a:lnTo>
                  <a:lnTo>
                    <a:pt x="39" y="129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76" y="69"/>
                  </a:lnTo>
                  <a:lnTo>
                    <a:pt x="82" y="58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4" y="35"/>
                  </a:lnTo>
                  <a:lnTo>
                    <a:pt x="100" y="25"/>
                  </a:lnTo>
                  <a:lnTo>
                    <a:pt x="112" y="7"/>
                  </a:lnTo>
                  <a:lnTo>
                    <a:pt x="112" y="7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4" y="2"/>
                  </a:lnTo>
                  <a:lnTo>
                    <a:pt x="10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8" name="Freeform 878"/>
            <p:cNvSpPr/>
            <p:nvPr/>
          </p:nvSpPr>
          <p:spPr bwMode="auto">
            <a:xfrm>
              <a:off x="4473575" y="1566863"/>
              <a:ext cx="66675" cy="101600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9" y="4"/>
                </a:cxn>
                <a:cxn ang="0">
                  <a:pos x="118" y="9"/>
                </a:cxn>
                <a:cxn ang="0">
                  <a:pos x="116" y="13"/>
                </a:cxn>
                <a:cxn ang="0">
                  <a:pos x="111" y="22"/>
                </a:cxn>
                <a:cxn ang="0">
                  <a:pos x="99" y="40"/>
                </a:cxn>
                <a:cxn ang="0">
                  <a:pos x="99" y="40"/>
                </a:cxn>
                <a:cxn ang="0">
                  <a:pos x="91" y="51"/>
                </a:cxn>
                <a:cxn ang="0">
                  <a:pos x="83" y="61"/>
                </a:cxn>
                <a:cxn ang="0">
                  <a:pos x="74" y="73"/>
                </a:cxn>
                <a:cxn ang="0">
                  <a:pos x="67" y="84"/>
                </a:cxn>
                <a:cxn ang="0">
                  <a:pos x="67" y="84"/>
                </a:cxn>
                <a:cxn ang="0">
                  <a:pos x="34" y="134"/>
                </a:cxn>
                <a:cxn ang="0">
                  <a:pos x="18" y="159"/>
                </a:cxn>
                <a:cxn ang="0">
                  <a:pos x="1" y="183"/>
                </a:cxn>
                <a:cxn ang="0">
                  <a:pos x="1" y="183"/>
                </a:cxn>
                <a:cxn ang="0">
                  <a:pos x="0" y="184"/>
                </a:cxn>
                <a:cxn ang="0">
                  <a:pos x="0" y="186"/>
                </a:cxn>
                <a:cxn ang="0">
                  <a:pos x="1" y="188"/>
                </a:cxn>
                <a:cxn ang="0">
                  <a:pos x="2" y="190"/>
                </a:cxn>
                <a:cxn ang="0">
                  <a:pos x="4" y="190"/>
                </a:cxn>
                <a:cxn ang="0">
                  <a:pos x="6" y="190"/>
                </a:cxn>
                <a:cxn ang="0">
                  <a:pos x="7" y="190"/>
                </a:cxn>
                <a:cxn ang="0">
                  <a:pos x="9" y="187"/>
                </a:cxn>
                <a:cxn ang="0">
                  <a:pos x="9" y="187"/>
                </a:cxn>
                <a:cxn ang="0">
                  <a:pos x="27" y="161"/>
                </a:cxn>
                <a:cxn ang="0">
                  <a:pos x="44" y="135"/>
                </a:cxn>
                <a:cxn ang="0">
                  <a:pos x="81" y="81"/>
                </a:cxn>
                <a:cxn ang="0">
                  <a:pos x="81" y="81"/>
                </a:cxn>
                <a:cxn ang="0">
                  <a:pos x="88" y="71"/>
                </a:cxn>
                <a:cxn ang="0">
                  <a:pos x="96" y="59"/>
                </a:cxn>
                <a:cxn ang="0">
                  <a:pos x="103" y="49"/>
                </a:cxn>
                <a:cxn ang="0">
                  <a:pos x="111" y="38"/>
                </a:cxn>
                <a:cxn ang="0">
                  <a:pos x="111" y="38"/>
                </a:cxn>
                <a:cxn ang="0">
                  <a:pos x="121" y="23"/>
                </a:cxn>
                <a:cxn ang="0">
                  <a:pos x="125" y="15"/>
                </a:cxn>
                <a:cxn ang="0">
                  <a:pos x="128" y="7"/>
                </a:cxn>
                <a:cxn ang="0">
                  <a:pos x="128" y="7"/>
                </a:cxn>
                <a:cxn ang="0">
                  <a:pos x="128" y="5"/>
                </a:cxn>
                <a:cxn ang="0">
                  <a:pos x="127" y="3"/>
                </a:cxn>
                <a:cxn ang="0">
                  <a:pos x="124" y="0"/>
                </a:cxn>
                <a:cxn ang="0">
                  <a:pos x="123" y="0"/>
                </a:cxn>
                <a:cxn ang="0">
                  <a:pos x="121" y="0"/>
                </a:cxn>
                <a:cxn ang="0">
                  <a:pos x="120" y="3"/>
                </a:cxn>
                <a:cxn ang="0">
                  <a:pos x="119" y="4"/>
                </a:cxn>
                <a:cxn ang="0">
                  <a:pos x="119" y="4"/>
                </a:cxn>
              </a:cxnLst>
              <a:rect l="0" t="0" r="r" b="b"/>
              <a:pathLst>
                <a:path w="128" h="190">
                  <a:moveTo>
                    <a:pt x="119" y="4"/>
                  </a:moveTo>
                  <a:lnTo>
                    <a:pt x="119" y="4"/>
                  </a:lnTo>
                  <a:lnTo>
                    <a:pt x="118" y="9"/>
                  </a:lnTo>
                  <a:lnTo>
                    <a:pt x="116" y="13"/>
                  </a:lnTo>
                  <a:lnTo>
                    <a:pt x="111" y="22"/>
                  </a:lnTo>
                  <a:lnTo>
                    <a:pt x="99" y="40"/>
                  </a:lnTo>
                  <a:lnTo>
                    <a:pt x="99" y="40"/>
                  </a:lnTo>
                  <a:lnTo>
                    <a:pt x="91" y="51"/>
                  </a:lnTo>
                  <a:lnTo>
                    <a:pt x="83" y="61"/>
                  </a:lnTo>
                  <a:lnTo>
                    <a:pt x="74" y="73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34" y="134"/>
                  </a:lnTo>
                  <a:lnTo>
                    <a:pt x="18" y="159"/>
                  </a:lnTo>
                  <a:lnTo>
                    <a:pt x="1" y="183"/>
                  </a:lnTo>
                  <a:lnTo>
                    <a:pt x="1" y="183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1" y="188"/>
                  </a:lnTo>
                  <a:lnTo>
                    <a:pt x="2" y="190"/>
                  </a:lnTo>
                  <a:lnTo>
                    <a:pt x="4" y="190"/>
                  </a:lnTo>
                  <a:lnTo>
                    <a:pt x="6" y="190"/>
                  </a:lnTo>
                  <a:lnTo>
                    <a:pt x="7" y="190"/>
                  </a:lnTo>
                  <a:lnTo>
                    <a:pt x="9" y="187"/>
                  </a:lnTo>
                  <a:lnTo>
                    <a:pt x="9" y="187"/>
                  </a:lnTo>
                  <a:lnTo>
                    <a:pt x="27" y="161"/>
                  </a:lnTo>
                  <a:lnTo>
                    <a:pt x="44" y="135"/>
                  </a:lnTo>
                  <a:lnTo>
                    <a:pt x="81" y="81"/>
                  </a:lnTo>
                  <a:lnTo>
                    <a:pt x="81" y="81"/>
                  </a:lnTo>
                  <a:lnTo>
                    <a:pt x="88" y="71"/>
                  </a:lnTo>
                  <a:lnTo>
                    <a:pt x="96" y="59"/>
                  </a:lnTo>
                  <a:lnTo>
                    <a:pt x="103" y="49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21" y="23"/>
                  </a:lnTo>
                  <a:lnTo>
                    <a:pt x="125" y="15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27" y="3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0" y="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9" name="Freeform 879"/>
            <p:cNvSpPr/>
            <p:nvPr/>
          </p:nvSpPr>
          <p:spPr bwMode="auto">
            <a:xfrm>
              <a:off x="4500563" y="1595438"/>
              <a:ext cx="76200" cy="107950"/>
            </a:xfrm>
            <a:custGeom>
              <a:avLst/>
              <a:gdLst/>
              <a:ahLst/>
              <a:cxnLst>
                <a:cxn ang="0">
                  <a:pos x="133" y="2"/>
                </a:cxn>
                <a:cxn ang="0">
                  <a:pos x="133" y="2"/>
                </a:cxn>
                <a:cxn ang="0">
                  <a:pos x="116" y="23"/>
                </a:cxn>
                <a:cxn ang="0">
                  <a:pos x="100" y="45"/>
                </a:cxn>
                <a:cxn ang="0">
                  <a:pos x="100" y="45"/>
                </a:cxn>
                <a:cxn ang="0">
                  <a:pos x="81" y="70"/>
                </a:cxn>
                <a:cxn ang="0">
                  <a:pos x="72" y="84"/>
                </a:cxn>
                <a:cxn ang="0">
                  <a:pos x="63" y="96"/>
                </a:cxn>
                <a:cxn ang="0">
                  <a:pos x="63" y="96"/>
                </a:cxn>
                <a:cxn ang="0">
                  <a:pos x="53" y="107"/>
                </a:cxn>
                <a:cxn ang="0">
                  <a:pos x="44" y="119"/>
                </a:cxn>
                <a:cxn ang="0">
                  <a:pos x="36" y="131"/>
                </a:cxn>
                <a:cxn ang="0">
                  <a:pos x="29" y="144"/>
                </a:cxn>
                <a:cxn ang="0">
                  <a:pos x="0" y="196"/>
                </a:cxn>
                <a:cxn ang="0">
                  <a:pos x="0" y="196"/>
                </a:cxn>
                <a:cxn ang="0">
                  <a:pos x="0" y="198"/>
                </a:cxn>
                <a:cxn ang="0">
                  <a:pos x="0" y="201"/>
                </a:cxn>
                <a:cxn ang="0">
                  <a:pos x="1" y="202"/>
                </a:cxn>
                <a:cxn ang="0">
                  <a:pos x="2" y="203"/>
                </a:cxn>
                <a:cxn ang="0">
                  <a:pos x="4" y="204"/>
                </a:cxn>
                <a:cxn ang="0">
                  <a:pos x="5" y="204"/>
                </a:cxn>
                <a:cxn ang="0">
                  <a:pos x="7" y="203"/>
                </a:cxn>
                <a:cxn ang="0">
                  <a:pos x="8" y="202"/>
                </a:cxn>
                <a:cxn ang="0">
                  <a:pos x="8" y="202"/>
                </a:cxn>
                <a:cxn ang="0">
                  <a:pos x="25" y="173"/>
                </a:cxn>
                <a:cxn ang="0">
                  <a:pos x="41" y="145"/>
                </a:cxn>
                <a:cxn ang="0">
                  <a:pos x="60" y="117"/>
                </a:cxn>
                <a:cxn ang="0">
                  <a:pos x="79" y="91"/>
                </a:cxn>
                <a:cxn ang="0">
                  <a:pos x="79" y="91"/>
                </a:cxn>
                <a:cxn ang="0">
                  <a:pos x="86" y="81"/>
                </a:cxn>
                <a:cxn ang="0">
                  <a:pos x="94" y="70"/>
                </a:cxn>
                <a:cxn ang="0">
                  <a:pos x="108" y="50"/>
                </a:cxn>
                <a:cxn ang="0">
                  <a:pos x="108" y="50"/>
                </a:cxn>
                <a:cxn ang="0">
                  <a:pos x="125" y="28"/>
                </a:cxn>
                <a:cxn ang="0">
                  <a:pos x="141" y="6"/>
                </a:cxn>
                <a:cxn ang="0">
                  <a:pos x="141" y="6"/>
                </a:cxn>
                <a:cxn ang="0">
                  <a:pos x="142" y="5"/>
                </a:cxn>
                <a:cxn ang="0">
                  <a:pos x="141" y="3"/>
                </a:cxn>
                <a:cxn ang="0">
                  <a:pos x="141" y="1"/>
                </a:cxn>
                <a:cxn ang="0">
                  <a:pos x="139" y="0"/>
                </a:cxn>
                <a:cxn ang="0">
                  <a:pos x="136" y="0"/>
                </a:cxn>
                <a:cxn ang="0">
                  <a:pos x="134" y="0"/>
                </a:cxn>
                <a:cxn ang="0">
                  <a:pos x="133" y="2"/>
                </a:cxn>
                <a:cxn ang="0">
                  <a:pos x="133" y="2"/>
                </a:cxn>
              </a:cxnLst>
              <a:rect l="0" t="0" r="r" b="b"/>
              <a:pathLst>
                <a:path w="142" h="204">
                  <a:moveTo>
                    <a:pt x="133" y="2"/>
                  </a:moveTo>
                  <a:lnTo>
                    <a:pt x="133" y="2"/>
                  </a:lnTo>
                  <a:lnTo>
                    <a:pt x="116" y="23"/>
                  </a:lnTo>
                  <a:lnTo>
                    <a:pt x="100" y="45"/>
                  </a:lnTo>
                  <a:lnTo>
                    <a:pt x="100" y="45"/>
                  </a:lnTo>
                  <a:lnTo>
                    <a:pt x="81" y="70"/>
                  </a:lnTo>
                  <a:lnTo>
                    <a:pt x="72" y="84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53" y="107"/>
                  </a:lnTo>
                  <a:lnTo>
                    <a:pt x="44" y="119"/>
                  </a:lnTo>
                  <a:lnTo>
                    <a:pt x="36" y="131"/>
                  </a:lnTo>
                  <a:lnTo>
                    <a:pt x="29" y="144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8"/>
                  </a:lnTo>
                  <a:lnTo>
                    <a:pt x="0" y="201"/>
                  </a:lnTo>
                  <a:lnTo>
                    <a:pt x="1" y="202"/>
                  </a:lnTo>
                  <a:lnTo>
                    <a:pt x="2" y="203"/>
                  </a:lnTo>
                  <a:lnTo>
                    <a:pt x="4" y="204"/>
                  </a:lnTo>
                  <a:lnTo>
                    <a:pt x="5" y="204"/>
                  </a:lnTo>
                  <a:lnTo>
                    <a:pt x="7" y="203"/>
                  </a:lnTo>
                  <a:lnTo>
                    <a:pt x="8" y="202"/>
                  </a:lnTo>
                  <a:lnTo>
                    <a:pt x="8" y="202"/>
                  </a:lnTo>
                  <a:lnTo>
                    <a:pt x="25" y="173"/>
                  </a:lnTo>
                  <a:lnTo>
                    <a:pt x="41" y="145"/>
                  </a:lnTo>
                  <a:lnTo>
                    <a:pt x="60" y="117"/>
                  </a:lnTo>
                  <a:lnTo>
                    <a:pt x="79" y="91"/>
                  </a:lnTo>
                  <a:lnTo>
                    <a:pt x="79" y="91"/>
                  </a:lnTo>
                  <a:lnTo>
                    <a:pt x="86" y="81"/>
                  </a:lnTo>
                  <a:lnTo>
                    <a:pt x="94" y="70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25" y="28"/>
                  </a:lnTo>
                  <a:lnTo>
                    <a:pt x="141" y="6"/>
                  </a:lnTo>
                  <a:lnTo>
                    <a:pt x="141" y="6"/>
                  </a:lnTo>
                  <a:lnTo>
                    <a:pt x="142" y="5"/>
                  </a:lnTo>
                  <a:lnTo>
                    <a:pt x="141" y="3"/>
                  </a:lnTo>
                  <a:lnTo>
                    <a:pt x="141" y="1"/>
                  </a:lnTo>
                  <a:lnTo>
                    <a:pt x="139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3" y="2"/>
                  </a:lnTo>
                  <a:lnTo>
                    <a:pt x="1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0" name="Freeform 880"/>
            <p:cNvSpPr/>
            <p:nvPr/>
          </p:nvSpPr>
          <p:spPr bwMode="auto">
            <a:xfrm>
              <a:off x="4510088" y="1630363"/>
              <a:ext cx="80963" cy="125413"/>
            </a:xfrm>
            <a:custGeom>
              <a:avLst/>
              <a:gdLst/>
              <a:ahLst/>
              <a:cxnLst>
                <a:cxn ang="0">
                  <a:pos x="143" y="2"/>
                </a:cxn>
                <a:cxn ang="0">
                  <a:pos x="143" y="2"/>
                </a:cxn>
                <a:cxn ang="0">
                  <a:pos x="110" y="58"/>
                </a:cxn>
                <a:cxn ang="0">
                  <a:pos x="77" y="114"/>
                </a:cxn>
                <a:cxn ang="0">
                  <a:pos x="77" y="114"/>
                </a:cxn>
                <a:cxn ang="0">
                  <a:pos x="58" y="143"/>
                </a:cxn>
                <a:cxn ang="0">
                  <a:pos x="39" y="172"/>
                </a:cxn>
                <a:cxn ang="0">
                  <a:pos x="20" y="201"/>
                </a:cxn>
                <a:cxn ang="0">
                  <a:pos x="1" y="230"/>
                </a:cxn>
                <a:cxn ang="0">
                  <a:pos x="1" y="230"/>
                </a:cxn>
                <a:cxn ang="0">
                  <a:pos x="0" y="232"/>
                </a:cxn>
                <a:cxn ang="0">
                  <a:pos x="0" y="234"/>
                </a:cxn>
                <a:cxn ang="0">
                  <a:pos x="1" y="235"/>
                </a:cxn>
                <a:cxn ang="0">
                  <a:pos x="2" y="236"/>
                </a:cxn>
                <a:cxn ang="0">
                  <a:pos x="4" y="237"/>
                </a:cxn>
                <a:cxn ang="0">
                  <a:pos x="7" y="237"/>
                </a:cxn>
                <a:cxn ang="0">
                  <a:pos x="8" y="236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44" y="180"/>
                </a:cxn>
                <a:cxn ang="0">
                  <a:pos x="62" y="152"/>
                </a:cxn>
                <a:cxn ang="0">
                  <a:pos x="80" y="125"/>
                </a:cxn>
                <a:cxn ang="0">
                  <a:pos x="80" y="125"/>
                </a:cxn>
                <a:cxn ang="0">
                  <a:pos x="99" y="96"/>
                </a:cxn>
                <a:cxn ang="0">
                  <a:pos x="117" y="67"/>
                </a:cxn>
                <a:cxn ang="0">
                  <a:pos x="134" y="36"/>
                </a:cxn>
                <a:cxn ang="0">
                  <a:pos x="151" y="8"/>
                </a:cxn>
                <a:cxn ang="0">
                  <a:pos x="151" y="8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1" y="2"/>
                </a:cxn>
                <a:cxn ang="0">
                  <a:pos x="150" y="1"/>
                </a:cxn>
                <a:cxn ang="0">
                  <a:pos x="148" y="0"/>
                </a:cxn>
                <a:cxn ang="0">
                  <a:pos x="146" y="0"/>
                </a:cxn>
                <a:cxn ang="0">
                  <a:pos x="145" y="1"/>
                </a:cxn>
                <a:cxn ang="0">
                  <a:pos x="143" y="2"/>
                </a:cxn>
                <a:cxn ang="0">
                  <a:pos x="143" y="2"/>
                </a:cxn>
              </a:cxnLst>
              <a:rect l="0" t="0" r="r" b="b"/>
              <a:pathLst>
                <a:path w="152" h="237">
                  <a:moveTo>
                    <a:pt x="143" y="2"/>
                  </a:moveTo>
                  <a:lnTo>
                    <a:pt x="143" y="2"/>
                  </a:lnTo>
                  <a:lnTo>
                    <a:pt x="110" y="58"/>
                  </a:lnTo>
                  <a:lnTo>
                    <a:pt x="77" y="114"/>
                  </a:lnTo>
                  <a:lnTo>
                    <a:pt x="77" y="114"/>
                  </a:lnTo>
                  <a:lnTo>
                    <a:pt x="58" y="143"/>
                  </a:lnTo>
                  <a:lnTo>
                    <a:pt x="39" y="172"/>
                  </a:lnTo>
                  <a:lnTo>
                    <a:pt x="20" y="201"/>
                  </a:lnTo>
                  <a:lnTo>
                    <a:pt x="1" y="230"/>
                  </a:lnTo>
                  <a:lnTo>
                    <a:pt x="1" y="230"/>
                  </a:lnTo>
                  <a:lnTo>
                    <a:pt x="0" y="232"/>
                  </a:lnTo>
                  <a:lnTo>
                    <a:pt x="0" y="234"/>
                  </a:lnTo>
                  <a:lnTo>
                    <a:pt x="1" y="235"/>
                  </a:lnTo>
                  <a:lnTo>
                    <a:pt x="2" y="236"/>
                  </a:lnTo>
                  <a:lnTo>
                    <a:pt x="4" y="237"/>
                  </a:lnTo>
                  <a:lnTo>
                    <a:pt x="7" y="237"/>
                  </a:lnTo>
                  <a:lnTo>
                    <a:pt x="8" y="236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44" y="180"/>
                  </a:lnTo>
                  <a:lnTo>
                    <a:pt x="62" y="152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99" y="96"/>
                  </a:lnTo>
                  <a:lnTo>
                    <a:pt x="117" y="67"/>
                  </a:lnTo>
                  <a:lnTo>
                    <a:pt x="134" y="36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1" y="2"/>
                  </a:lnTo>
                  <a:lnTo>
                    <a:pt x="150" y="1"/>
                  </a:lnTo>
                  <a:lnTo>
                    <a:pt x="148" y="0"/>
                  </a:lnTo>
                  <a:lnTo>
                    <a:pt x="146" y="0"/>
                  </a:lnTo>
                  <a:lnTo>
                    <a:pt x="145" y="1"/>
                  </a:lnTo>
                  <a:lnTo>
                    <a:pt x="143" y="2"/>
                  </a:lnTo>
                  <a:lnTo>
                    <a:pt x="14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1" name="Freeform 881"/>
            <p:cNvSpPr/>
            <p:nvPr/>
          </p:nvSpPr>
          <p:spPr bwMode="auto">
            <a:xfrm>
              <a:off x="4525963" y="1682750"/>
              <a:ext cx="73025" cy="115888"/>
            </a:xfrm>
            <a:custGeom>
              <a:avLst/>
              <a:gdLst/>
              <a:ahLst/>
              <a:cxnLst>
                <a:cxn ang="0">
                  <a:pos x="129" y="2"/>
                </a:cxn>
                <a:cxn ang="0">
                  <a:pos x="129" y="2"/>
                </a:cxn>
                <a:cxn ang="0">
                  <a:pos x="112" y="29"/>
                </a:cxn>
                <a:cxn ang="0">
                  <a:pos x="94" y="56"/>
                </a:cxn>
                <a:cxn ang="0">
                  <a:pos x="78" y="84"/>
                </a:cxn>
                <a:cxn ang="0">
                  <a:pos x="63" y="112"/>
                </a:cxn>
                <a:cxn ang="0">
                  <a:pos x="63" y="112"/>
                </a:cxn>
                <a:cxn ang="0">
                  <a:pos x="54" y="129"/>
                </a:cxn>
                <a:cxn ang="0">
                  <a:pos x="45" y="144"/>
                </a:cxn>
                <a:cxn ang="0">
                  <a:pos x="25" y="175"/>
                </a:cxn>
                <a:cxn ang="0">
                  <a:pos x="25" y="175"/>
                </a:cxn>
                <a:cxn ang="0">
                  <a:pos x="19" y="184"/>
                </a:cxn>
                <a:cxn ang="0">
                  <a:pos x="12" y="194"/>
                </a:cxn>
                <a:cxn ang="0">
                  <a:pos x="6" y="202"/>
                </a:cxn>
                <a:cxn ang="0">
                  <a:pos x="1" y="212"/>
                </a:cxn>
                <a:cxn ang="0">
                  <a:pos x="1" y="212"/>
                </a:cxn>
                <a:cxn ang="0">
                  <a:pos x="0" y="214"/>
                </a:cxn>
                <a:cxn ang="0">
                  <a:pos x="1" y="216"/>
                </a:cxn>
                <a:cxn ang="0">
                  <a:pos x="2" y="217"/>
                </a:cxn>
                <a:cxn ang="0">
                  <a:pos x="4" y="218"/>
                </a:cxn>
                <a:cxn ang="0">
                  <a:pos x="7" y="218"/>
                </a:cxn>
                <a:cxn ang="0">
                  <a:pos x="9" y="217"/>
                </a:cxn>
                <a:cxn ang="0">
                  <a:pos x="11" y="215"/>
                </a:cxn>
                <a:cxn ang="0">
                  <a:pos x="11" y="215"/>
                </a:cxn>
                <a:cxn ang="0">
                  <a:pos x="13" y="209"/>
                </a:cxn>
                <a:cxn ang="0">
                  <a:pos x="16" y="204"/>
                </a:cxn>
                <a:cxn ang="0">
                  <a:pos x="23" y="194"/>
                </a:cxn>
                <a:cxn ang="0">
                  <a:pos x="31" y="182"/>
                </a:cxn>
                <a:cxn ang="0">
                  <a:pos x="38" y="172"/>
                </a:cxn>
                <a:cxn ang="0">
                  <a:pos x="38" y="172"/>
                </a:cxn>
                <a:cxn ang="0">
                  <a:pos x="71" y="117"/>
                </a:cxn>
                <a:cxn ang="0">
                  <a:pos x="71" y="117"/>
                </a:cxn>
                <a:cxn ang="0">
                  <a:pos x="103" y="61"/>
                </a:cxn>
                <a:cxn ang="0">
                  <a:pos x="120" y="35"/>
                </a:cxn>
                <a:cxn ang="0">
                  <a:pos x="138" y="8"/>
                </a:cxn>
                <a:cxn ang="0">
                  <a:pos x="138" y="8"/>
                </a:cxn>
                <a:cxn ang="0">
                  <a:pos x="139" y="6"/>
                </a:cxn>
                <a:cxn ang="0">
                  <a:pos x="139" y="5"/>
                </a:cxn>
                <a:cxn ang="0">
                  <a:pos x="138" y="2"/>
                </a:cxn>
                <a:cxn ang="0">
                  <a:pos x="137" y="1"/>
                </a:cxn>
                <a:cxn ang="0">
                  <a:pos x="132" y="0"/>
                </a:cxn>
                <a:cxn ang="0">
                  <a:pos x="131" y="1"/>
                </a:cxn>
                <a:cxn ang="0">
                  <a:pos x="129" y="2"/>
                </a:cxn>
                <a:cxn ang="0">
                  <a:pos x="129" y="2"/>
                </a:cxn>
              </a:cxnLst>
              <a:rect l="0" t="0" r="r" b="b"/>
              <a:pathLst>
                <a:path w="139" h="218">
                  <a:moveTo>
                    <a:pt x="129" y="2"/>
                  </a:moveTo>
                  <a:lnTo>
                    <a:pt x="129" y="2"/>
                  </a:lnTo>
                  <a:lnTo>
                    <a:pt x="112" y="29"/>
                  </a:lnTo>
                  <a:lnTo>
                    <a:pt x="94" y="56"/>
                  </a:lnTo>
                  <a:lnTo>
                    <a:pt x="78" y="84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4" y="129"/>
                  </a:lnTo>
                  <a:lnTo>
                    <a:pt x="45" y="144"/>
                  </a:lnTo>
                  <a:lnTo>
                    <a:pt x="25" y="175"/>
                  </a:lnTo>
                  <a:lnTo>
                    <a:pt x="25" y="175"/>
                  </a:lnTo>
                  <a:lnTo>
                    <a:pt x="19" y="184"/>
                  </a:lnTo>
                  <a:lnTo>
                    <a:pt x="12" y="194"/>
                  </a:lnTo>
                  <a:lnTo>
                    <a:pt x="6" y="202"/>
                  </a:lnTo>
                  <a:lnTo>
                    <a:pt x="1" y="212"/>
                  </a:lnTo>
                  <a:lnTo>
                    <a:pt x="1" y="212"/>
                  </a:lnTo>
                  <a:lnTo>
                    <a:pt x="0" y="214"/>
                  </a:lnTo>
                  <a:lnTo>
                    <a:pt x="1" y="216"/>
                  </a:lnTo>
                  <a:lnTo>
                    <a:pt x="2" y="217"/>
                  </a:lnTo>
                  <a:lnTo>
                    <a:pt x="4" y="218"/>
                  </a:lnTo>
                  <a:lnTo>
                    <a:pt x="7" y="218"/>
                  </a:lnTo>
                  <a:lnTo>
                    <a:pt x="9" y="217"/>
                  </a:lnTo>
                  <a:lnTo>
                    <a:pt x="11" y="215"/>
                  </a:lnTo>
                  <a:lnTo>
                    <a:pt x="11" y="215"/>
                  </a:lnTo>
                  <a:lnTo>
                    <a:pt x="13" y="209"/>
                  </a:lnTo>
                  <a:lnTo>
                    <a:pt x="16" y="204"/>
                  </a:lnTo>
                  <a:lnTo>
                    <a:pt x="23" y="194"/>
                  </a:lnTo>
                  <a:lnTo>
                    <a:pt x="31" y="182"/>
                  </a:lnTo>
                  <a:lnTo>
                    <a:pt x="38" y="172"/>
                  </a:lnTo>
                  <a:lnTo>
                    <a:pt x="38" y="172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103" y="61"/>
                  </a:lnTo>
                  <a:lnTo>
                    <a:pt x="120" y="35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39" y="6"/>
                  </a:lnTo>
                  <a:lnTo>
                    <a:pt x="139" y="5"/>
                  </a:lnTo>
                  <a:lnTo>
                    <a:pt x="138" y="2"/>
                  </a:lnTo>
                  <a:lnTo>
                    <a:pt x="137" y="1"/>
                  </a:lnTo>
                  <a:lnTo>
                    <a:pt x="132" y="0"/>
                  </a:lnTo>
                  <a:lnTo>
                    <a:pt x="131" y="1"/>
                  </a:lnTo>
                  <a:lnTo>
                    <a:pt x="129" y="2"/>
                  </a:lnTo>
                  <a:lnTo>
                    <a:pt x="12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2" name="Freeform 882"/>
            <p:cNvSpPr/>
            <p:nvPr/>
          </p:nvSpPr>
          <p:spPr bwMode="auto">
            <a:xfrm>
              <a:off x="4548188" y="1728788"/>
              <a:ext cx="57150" cy="90488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94" y="12"/>
                </a:cxn>
                <a:cxn ang="0">
                  <a:pos x="85" y="20"/>
                </a:cxn>
                <a:cxn ang="0">
                  <a:pos x="79" y="28"/>
                </a:cxn>
                <a:cxn ang="0">
                  <a:pos x="73" y="37"/>
                </a:cxn>
                <a:cxn ang="0">
                  <a:pos x="73" y="37"/>
                </a:cxn>
                <a:cxn ang="0">
                  <a:pos x="63" y="58"/>
                </a:cxn>
                <a:cxn ang="0">
                  <a:pos x="51" y="79"/>
                </a:cxn>
                <a:cxn ang="0">
                  <a:pos x="51" y="79"/>
                </a:cxn>
                <a:cxn ang="0">
                  <a:pos x="26" y="122"/>
                </a:cxn>
                <a:cxn ang="0">
                  <a:pos x="14" y="143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0" y="165"/>
                </a:cxn>
                <a:cxn ang="0">
                  <a:pos x="0" y="166"/>
                </a:cxn>
                <a:cxn ang="0">
                  <a:pos x="1" y="169"/>
                </a:cxn>
                <a:cxn ang="0">
                  <a:pos x="2" y="170"/>
                </a:cxn>
                <a:cxn ang="0">
                  <a:pos x="5" y="171"/>
                </a:cxn>
                <a:cxn ang="0">
                  <a:pos x="7" y="170"/>
                </a:cxn>
                <a:cxn ang="0">
                  <a:pos x="8" y="169"/>
                </a:cxn>
                <a:cxn ang="0">
                  <a:pos x="8" y="169"/>
                </a:cxn>
                <a:cxn ang="0">
                  <a:pos x="20" y="149"/>
                </a:cxn>
                <a:cxn ang="0">
                  <a:pos x="32" y="129"/>
                </a:cxn>
                <a:cxn ang="0">
                  <a:pos x="43" y="110"/>
                </a:cxn>
                <a:cxn ang="0">
                  <a:pos x="55" y="91"/>
                </a:cxn>
                <a:cxn ang="0">
                  <a:pos x="55" y="91"/>
                </a:cxn>
                <a:cxn ang="0">
                  <a:pos x="62" y="81"/>
                </a:cxn>
                <a:cxn ang="0">
                  <a:pos x="68" y="70"/>
                </a:cxn>
                <a:cxn ang="0">
                  <a:pos x="78" y="49"/>
                </a:cxn>
                <a:cxn ang="0">
                  <a:pos x="78" y="49"/>
                </a:cxn>
                <a:cxn ang="0">
                  <a:pos x="81" y="43"/>
                </a:cxn>
                <a:cxn ang="0">
                  <a:pos x="84" y="37"/>
                </a:cxn>
                <a:cxn ang="0">
                  <a:pos x="93" y="27"/>
                </a:cxn>
                <a:cxn ang="0">
                  <a:pos x="101" y="18"/>
                </a:cxn>
                <a:cxn ang="0">
                  <a:pos x="108" y="7"/>
                </a:cxn>
                <a:cxn ang="0">
                  <a:pos x="108" y="7"/>
                </a:cxn>
                <a:cxn ang="0">
                  <a:pos x="108" y="5"/>
                </a:cxn>
                <a:cxn ang="0">
                  <a:pos x="108" y="3"/>
                </a:cxn>
                <a:cxn ang="0">
                  <a:pos x="107" y="2"/>
                </a:cxn>
                <a:cxn ang="0">
                  <a:pos x="106" y="0"/>
                </a:cxn>
                <a:cxn ang="0">
                  <a:pos x="105" y="0"/>
                </a:cxn>
                <a:cxn ang="0">
                  <a:pos x="103" y="0"/>
                </a:cxn>
                <a:cxn ang="0">
                  <a:pos x="101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08" h="171">
                  <a:moveTo>
                    <a:pt x="100" y="2"/>
                  </a:moveTo>
                  <a:lnTo>
                    <a:pt x="100" y="2"/>
                  </a:lnTo>
                  <a:lnTo>
                    <a:pt x="94" y="12"/>
                  </a:lnTo>
                  <a:lnTo>
                    <a:pt x="85" y="20"/>
                  </a:lnTo>
                  <a:lnTo>
                    <a:pt x="79" y="28"/>
                  </a:lnTo>
                  <a:lnTo>
                    <a:pt x="73" y="37"/>
                  </a:lnTo>
                  <a:lnTo>
                    <a:pt x="73" y="37"/>
                  </a:lnTo>
                  <a:lnTo>
                    <a:pt x="63" y="58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26" y="122"/>
                  </a:lnTo>
                  <a:lnTo>
                    <a:pt x="14" y="14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5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0"/>
                  </a:lnTo>
                  <a:lnTo>
                    <a:pt x="5" y="171"/>
                  </a:lnTo>
                  <a:lnTo>
                    <a:pt x="7" y="170"/>
                  </a:lnTo>
                  <a:lnTo>
                    <a:pt x="8" y="169"/>
                  </a:lnTo>
                  <a:lnTo>
                    <a:pt x="8" y="169"/>
                  </a:lnTo>
                  <a:lnTo>
                    <a:pt x="20" y="149"/>
                  </a:lnTo>
                  <a:lnTo>
                    <a:pt x="32" y="129"/>
                  </a:lnTo>
                  <a:lnTo>
                    <a:pt x="43" y="110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62" y="81"/>
                  </a:lnTo>
                  <a:lnTo>
                    <a:pt x="68" y="70"/>
                  </a:lnTo>
                  <a:lnTo>
                    <a:pt x="78" y="49"/>
                  </a:lnTo>
                  <a:lnTo>
                    <a:pt x="78" y="49"/>
                  </a:lnTo>
                  <a:lnTo>
                    <a:pt x="81" y="43"/>
                  </a:lnTo>
                  <a:lnTo>
                    <a:pt x="84" y="37"/>
                  </a:lnTo>
                  <a:lnTo>
                    <a:pt x="93" y="27"/>
                  </a:lnTo>
                  <a:lnTo>
                    <a:pt x="101" y="18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8" y="5"/>
                  </a:lnTo>
                  <a:lnTo>
                    <a:pt x="108" y="3"/>
                  </a:lnTo>
                  <a:lnTo>
                    <a:pt x="107" y="2"/>
                  </a:lnTo>
                  <a:lnTo>
                    <a:pt x="106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101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3" name="Freeform 883"/>
            <p:cNvSpPr/>
            <p:nvPr/>
          </p:nvSpPr>
          <p:spPr bwMode="auto">
            <a:xfrm>
              <a:off x="4575175" y="1773238"/>
              <a:ext cx="30163" cy="47625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3"/>
                </a:cxn>
                <a:cxn ang="0">
                  <a:pos x="57" y="3"/>
                </a:cxn>
                <a:cxn ang="0">
                  <a:pos x="56" y="1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49" y="1"/>
                </a:cxn>
                <a:cxn ang="0">
                  <a:pos x="49" y="1"/>
                </a:cxn>
                <a:cxn ang="0">
                  <a:pos x="45" y="6"/>
                </a:cxn>
                <a:cxn ang="0">
                  <a:pos x="41" y="11"/>
                </a:cxn>
                <a:cxn ang="0">
                  <a:pos x="34" y="23"/>
                </a:cxn>
                <a:cxn ang="0">
                  <a:pos x="34" y="23"/>
                </a:cxn>
                <a:cxn ang="0">
                  <a:pos x="27" y="38"/>
                </a:cxn>
                <a:cxn ang="0">
                  <a:pos x="19" y="54"/>
                </a:cxn>
                <a:cxn ang="0">
                  <a:pos x="1" y="84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0" y="87"/>
                </a:cxn>
                <a:cxn ang="0">
                  <a:pos x="1" y="89"/>
                </a:cxn>
                <a:cxn ang="0">
                  <a:pos x="3" y="90"/>
                </a:cxn>
                <a:cxn ang="0">
                  <a:pos x="4" y="90"/>
                </a:cxn>
                <a:cxn ang="0">
                  <a:pos x="6" y="90"/>
                </a:cxn>
                <a:cxn ang="0">
                  <a:pos x="8" y="90"/>
                </a:cxn>
                <a:cxn ang="0">
                  <a:pos x="10" y="88"/>
                </a:cxn>
                <a:cxn ang="0">
                  <a:pos x="10" y="88"/>
                </a:cxn>
                <a:cxn ang="0">
                  <a:pos x="25" y="61"/>
                </a:cxn>
                <a:cxn ang="0">
                  <a:pos x="41" y="33"/>
                </a:cxn>
                <a:cxn ang="0">
                  <a:pos x="41" y="33"/>
                </a:cxn>
                <a:cxn ang="0">
                  <a:pos x="47" y="21"/>
                </a:cxn>
                <a:cxn ang="0">
                  <a:pos x="50" y="14"/>
                </a:cxn>
                <a:cxn ang="0">
                  <a:pos x="54" y="9"/>
                </a:cxn>
                <a:cxn ang="0">
                  <a:pos x="54" y="9"/>
                </a:cxn>
                <a:cxn ang="0">
                  <a:pos x="57" y="7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57" h="90">
                  <a:moveTo>
                    <a:pt x="57" y="4"/>
                  </a:moveTo>
                  <a:lnTo>
                    <a:pt x="57" y="3"/>
                  </a:lnTo>
                  <a:lnTo>
                    <a:pt x="57" y="3"/>
                  </a:lnTo>
                  <a:lnTo>
                    <a:pt x="56" y="1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45" y="6"/>
                  </a:lnTo>
                  <a:lnTo>
                    <a:pt x="41" y="11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27" y="38"/>
                  </a:lnTo>
                  <a:lnTo>
                    <a:pt x="19" y="54"/>
                  </a:lnTo>
                  <a:lnTo>
                    <a:pt x="1" y="84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0" y="87"/>
                  </a:lnTo>
                  <a:lnTo>
                    <a:pt x="1" y="89"/>
                  </a:lnTo>
                  <a:lnTo>
                    <a:pt x="3" y="90"/>
                  </a:lnTo>
                  <a:lnTo>
                    <a:pt x="4" y="90"/>
                  </a:lnTo>
                  <a:lnTo>
                    <a:pt x="6" y="90"/>
                  </a:lnTo>
                  <a:lnTo>
                    <a:pt x="8" y="90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25" y="61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7" y="21"/>
                  </a:lnTo>
                  <a:lnTo>
                    <a:pt x="50" y="14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7" y="7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4" name="Freeform 884"/>
            <p:cNvSpPr/>
            <p:nvPr/>
          </p:nvSpPr>
          <p:spPr bwMode="auto">
            <a:xfrm>
              <a:off x="4257675" y="1222375"/>
              <a:ext cx="34925" cy="825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12"/>
                </a:cxn>
                <a:cxn ang="0">
                  <a:pos x="53" y="21"/>
                </a:cxn>
                <a:cxn ang="0">
                  <a:pos x="45" y="39"/>
                </a:cxn>
                <a:cxn ang="0">
                  <a:pos x="37" y="56"/>
                </a:cxn>
                <a:cxn ang="0">
                  <a:pos x="30" y="72"/>
                </a:cxn>
                <a:cxn ang="0">
                  <a:pos x="30" y="72"/>
                </a:cxn>
                <a:cxn ang="0">
                  <a:pos x="24" y="89"/>
                </a:cxn>
                <a:cxn ang="0">
                  <a:pos x="18" y="107"/>
                </a:cxn>
                <a:cxn ang="0">
                  <a:pos x="11" y="125"/>
                </a:cxn>
                <a:cxn ang="0">
                  <a:pos x="4" y="142"/>
                </a:cxn>
                <a:cxn ang="0">
                  <a:pos x="4" y="142"/>
                </a:cxn>
                <a:cxn ang="0">
                  <a:pos x="1" y="143"/>
                </a:cxn>
                <a:cxn ang="0">
                  <a:pos x="1" y="144"/>
                </a:cxn>
                <a:cxn ang="0">
                  <a:pos x="0" y="146"/>
                </a:cxn>
                <a:cxn ang="0">
                  <a:pos x="0" y="150"/>
                </a:cxn>
                <a:cxn ang="0">
                  <a:pos x="0" y="150"/>
                </a:cxn>
                <a:cxn ang="0">
                  <a:pos x="1" y="154"/>
                </a:cxn>
                <a:cxn ang="0">
                  <a:pos x="4" y="156"/>
                </a:cxn>
                <a:cxn ang="0">
                  <a:pos x="7" y="156"/>
                </a:cxn>
                <a:cxn ang="0">
                  <a:pos x="8" y="155"/>
                </a:cxn>
                <a:cxn ang="0">
                  <a:pos x="9" y="154"/>
                </a:cxn>
                <a:cxn ang="0">
                  <a:pos x="9" y="154"/>
                </a:cxn>
                <a:cxn ang="0">
                  <a:pos x="17" y="136"/>
                </a:cxn>
                <a:cxn ang="0">
                  <a:pos x="23" y="118"/>
                </a:cxn>
                <a:cxn ang="0">
                  <a:pos x="36" y="83"/>
                </a:cxn>
                <a:cxn ang="0">
                  <a:pos x="36" y="83"/>
                </a:cxn>
                <a:cxn ang="0">
                  <a:pos x="44" y="64"/>
                </a:cxn>
                <a:cxn ang="0">
                  <a:pos x="54" y="44"/>
                </a:cxn>
                <a:cxn ang="0">
                  <a:pos x="58" y="35"/>
                </a:cxn>
                <a:cxn ang="0">
                  <a:pos x="62" y="24"/>
                </a:cxn>
                <a:cxn ang="0">
                  <a:pos x="65" y="14"/>
                </a:cxn>
                <a:cxn ang="0">
                  <a:pos x="67" y="4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6" y="1"/>
                </a:cxn>
                <a:cxn ang="0">
                  <a:pos x="64" y="0"/>
                </a:cxn>
                <a:cxn ang="0">
                  <a:pos x="63" y="0"/>
                </a:cxn>
                <a:cxn ang="0">
                  <a:pos x="59" y="1"/>
                </a:cxn>
                <a:cxn ang="0">
                  <a:pos x="58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7" h="156">
                  <a:moveTo>
                    <a:pt x="57" y="4"/>
                  </a:moveTo>
                  <a:lnTo>
                    <a:pt x="57" y="4"/>
                  </a:lnTo>
                  <a:lnTo>
                    <a:pt x="56" y="12"/>
                  </a:lnTo>
                  <a:lnTo>
                    <a:pt x="53" y="21"/>
                  </a:lnTo>
                  <a:lnTo>
                    <a:pt x="45" y="39"/>
                  </a:lnTo>
                  <a:lnTo>
                    <a:pt x="37" y="56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24" y="89"/>
                  </a:lnTo>
                  <a:lnTo>
                    <a:pt x="18" y="107"/>
                  </a:lnTo>
                  <a:lnTo>
                    <a:pt x="11" y="125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1" y="143"/>
                  </a:lnTo>
                  <a:lnTo>
                    <a:pt x="1" y="144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4"/>
                  </a:lnTo>
                  <a:lnTo>
                    <a:pt x="4" y="156"/>
                  </a:lnTo>
                  <a:lnTo>
                    <a:pt x="7" y="156"/>
                  </a:lnTo>
                  <a:lnTo>
                    <a:pt x="8" y="155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17" y="136"/>
                  </a:lnTo>
                  <a:lnTo>
                    <a:pt x="23" y="118"/>
                  </a:lnTo>
                  <a:lnTo>
                    <a:pt x="36" y="83"/>
                  </a:lnTo>
                  <a:lnTo>
                    <a:pt x="36" y="83"/>
                  </a:lnTo>
                  <a:lnTo>
                    <a:pt x="44" y="64"/>
                  </a:lnTo>
                  <a:lnTo>
                    <a:pt x="54" y="44"/>
                  </a:lnTo>
                  <a:lnTo>
                    <a:pt x="58" y="35"/>
                  </a:lnTo>
                  <a:lnTo>
                    <a:pt x="62" y="24"/>
                  </a:lnTo>
                  <a:lnTo>
                    <a:pt x="65" y="1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6" y="1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59" y="1"/>
                  </a:lnTo>
                  <a:lnTo>
                    <a:pt x="58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5" name="Freeform 885"/>
            <p:cNvSpPr/>
            <p:nvPr/>
          </p:nvSpPr>
          <p:spPr bwMode="auto">
            <a:xfrm>
              <a:off x="4297363" y="1228725"/>
              <a:ext cx="57150" cy="93663"/>
            </a:xfrm>
            <a:custGeom>
              <a:avLst/>
              <a:gdLst/>
              <a:ahLst/>
              <a:cxnLst>
                <a:cxn ang="0">
                  <a:pos x="101" y="3"/>
                </a:cxn>
                <a:cxn ang="0">
                  <a:pos x="101" y="3"/>
                </a:cxn>
                <a:cxn ang="0">
                  <a:pos x="88" y="23"/>
                </a:cxn>
                <a:cxn ang="0">
                  <a:pos x="76" y="43"/>
                </a:cxn>
                <a:cxn ang="0">
                  <a:pos x="63" y="63"/>
                </a:cxn>
                <a:cxn ang="0">
                  <a:pos x="57" y="73"/>
                </a:cxn>
                <a:cxn ang="0">
                  <a:pos x="53" y="85"/>
                </a:cxn>
                <a:cxn ang="0">
                  <a:pos x="53" y="85"/>
                </a:cxn>
                <a:cxn ang="0">
                  <a:pos x="42" y="109"/>
                </a:cxn>
                <a:cxn ang="0">
                  <a:pos x="36" y="121"/>
                </a:cxn>
                <a:cxn ang="0">
                  <a:pos x="28" y="132"/>
                </a:cxn>
                <a:cxn ang="0">
                  <a:pos x="28" y="132"/>
                </a:cxn>
                <a:cxn ang="0">
                  <a:pos x="17" y="151"/>
                </a:cxn>
                <a:cxn ang="0">
                  <a:pos x="10" y="161"/>
                </a:cxn>
                <a:cxn ang="0">
                  <a:pos x="6" y="164"/>
                </a:cxn>
                <a:cxn ang="0">
                  <a:pos x="3" y="167"/>
                </a:cxn>
                <a:cxn ang="0">
                  <a:pos x="3" y="167"/>
                </a:cxn>
                <a:cxn ang="0">
                  <a:pos x="2" y="168"/>
                </a:cxn>
                <a:cxn ang="0">
                  <a:pos x="0" y="169"/>
                </a:cxn>
                <a:cxn ang="0">
                  <a:pos x="0" y="172"/>
                </a:cxn>
                <a:cxn ang="0">
                  <a:pos x="0" y="173"/>
                </a:cxn>
                <a:cxn ang="0">
                  <a:pos x="4" y="176"/>
                </a:cxn>
                <a:cxn ang="0">
                  <a:pos x="6" y="176"/>
                </a:cxn>
                <a:cxn ang="0">
                  <a:pos x="8" y="175"/>
                </a:cxn>
                <a:cxn ang="0">
                  <a:pos x="8" y="175"/>
                </a:cxn>
                <a:cxn ang="0">
                  <a:pos x="13" y="172"/>
                </a:cxn>
                <a:cxn ang="0">
                  <a:pos x="16" y="167"/>
                </a:cxn>
                <a:cxn ang="0">
                  <a:pos x="23" y="156"/>
                </a:cxn>
                <a:cxn ang="0">
                  <a:pos x="23" y="156"/>
                </a:cxn>
                <a:cxn ang="0">
                  <a:pos x="37" y="137"/>
                </a:cxn>
                <a:cxn ang="0">
                  <a:pos x="43" y="127"/>
                </a:cxn>
                <a:cxn ang="0">
                  <a:pos x="48" y="118"/>
                </a:cxn>
                <a:cxn ang="0">
                  <a:pos x="48" y="118"/>
                </a:cxn>
                <a:cxn ang="0">
                  <a:pos x="60" y="91"/>
                </a:cxn>
                <a:cxn ang="0">
                  <a:pos x="67" y="79"/>
                </a:cxn>
                <a:cxn ang="0">
                  <a:pos x="74" y="66"/>
                </a:cxn>
                <a:cxn ang="0">
                  <a:pos x="74" y="66"/>
                </a:cxn>
                <a:cxn ang="0">
                  <a:pos x="91" y="37"/>
                </a:cxn>
                <a:cxn ang="0">
                  <a:pos x="101" y="23"/>
                </a:cxn>
                <a:cxn ang="0">
                  <a:pos x="109" y="7"/>
                </a:cxn>
                <a:cxn ang="0">
                  <a:pos x="109" y="7"/>
                </a:cxn>
                <a:cxn ang="0">
                  <a:pos x="109" y="5"/>
                </a:cxn>
                <a:cxn ang="0">
                  <a:pos x="109" y="4"/>
                </a:cxn>
                <a:cxn ang="0">
                  <a:pos x="108" y="2"/>
                </a:cxn>
                <a:cxn ang="0">
                  <a:pos x="107" y="1"/>
                </a:cxn>
                <a:cxn ang="0">
                  <a:pos x="105" y="0"/>
                </a:cxn>
                <a:cxn ang="0">
                  <a:pos x="104" y="0"/>
                </a:cxn>
                <a:cxn ang="0">
                  <a:pos x="102" y="1"/>
                </a:cxn>
                <a:cxn ang="0">
                  <a:pos x="101" y="3"/>
                </a:cxn>
                <a:cxn ang="0">
                  <a:pos x="101" y="3"/>
                </a:cxn>
              </a:cxnLst>
              <a:rect l="0" t="0" r="r" b="b"/>
              <a:pathLst>
                <a:path w="109" h="176">
                  <a:moveTo>
                    <a:pt x="101" y="3"/>
                  </a:moveTo>
                  <a:lnTo>
                    <a:pt x="101" y="3"/>
                  </a:lnTo>
                  <a:lnTo>
                    <a:pt x="88" y="23"/>
                  </a:lnTo>
                  <a:lnTo>
                    <a:pt x="76" y="43"/>
                  </a:lnTo>
                  <a:lnTo>
                    <a:pt x="63" y="63"/>
                  </a:lnTo>
                  <a:lnTo>
                    <a:pt x="57" y="73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2" y="109"/>
                  </a:lnTo>
                  <a:lnTo>
                    <a:pt x="36" y="121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17" y="151"/>
                  </a:lnTo>
                  <a:lnTo>
                    <a:pt x="10" y="161"/>
                  </a:lnTo>
                  <a:lnTo>
                    <a:pt x="6" y="164"/>
                  </a:lnTo>
                  <a:lnTo>
                    <a:pt x="3" y="167"/>
                  </a:lnTo>
                  <a:lnTo>
                    <a:pt x="3" y="167"/>
                  </a:lnTo>
                  <a:lnTo>
                    <a:pt x="2" y="168"/>
                  </a:lnTo>
                  <a:lnTo>
                    <a:pt x="0" y="169"/>
                  </a:lnTo>
                  <a:lnTo>
                    <a:pt x="0" y="172"/>
                  </a:lnTo>
                  <a:lnTo>
                    <a:pt x="0" y="173"/>
                  </a:lnTo>
                  <a:lnTo>
                    <a:pt x="4" y="176"/>
                  </a:lnTo>
                  <a:lnTo>
                    <a:pt x="6" y="176"/>
                  </a:lnTo>
                  <a:lnTo>
                    <a:pt x="8" y="175"/>
                  </a:lnTo>
                  <a:lnTo>
                    <a:pt x="8" y="175"/>
                  </a:lnTo>
                  <a:lnTo>
                    <a:pt x="13" y="172"/>
                  </a:lnTo>
                  <a:lnTo>
                    <a:pt x="16" y="167"/>
                  </a:lnTo>
                  <a:lnTo>
                    <a:pt x="23" y="156"/>
                  </a:lnTo>
                  <a:lnTo>
                    <a:pt x="23" y="156"/>
                  </a:lnTo>
                  <a:lnTo>
                    <a:pt x="37" y="137"/>
                  </a:lnTo>
                  <a:lnTo>
                    <a:pt x="43" y="127"/>
                  </a:lnTo>
                  <a:lnTo>
                    <a:pt x="48" y="118"/>
                  </a:lnTo>
                  <a:lnTo>
                    <a:pt x="48" y="118"/>
                  </a:lnTo>
                  <a:lnTo>
                    <a:pt x="60" y="91"/>
                  </a:lnTo>
                  <a:lnTo>
                    <a:pt x="67" y="79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91" y="37"/>
                  </a:lnTo>
                  <a:lnTo>
                    <a:pt x="101" y="23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4"/>
                  </a:lnTo>
                  <a:lnTo>
                    <a:pt x="108" y="2"/>
                  </a:lnTo>
                  <a:lnTo>
                    <a:pt x="107" y="1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102" y="1"/>
                  </a:lnTo>
                  <a:lnTo>
                    <a:pt x="101" y="3"/>
                  </a:lnTo>
                  <a:lnTo>
                    <a:pt x="10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6" name="Freeform 886"/>
            <p:cNvSpPr/>
            <p:nvPr/>
          </p:nvSpPr>
          <p:spPr bwMode="auto">
            <a:xfrm>
              <a:off x="4352925" y="1239838"/>
              <a:ext cx="50800" cy="92075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2" y="12"/>
                </a:cxn>
                <a:cxn ang="0">
                  <a:pos x="79" y="21"/>
                </a:cxn>
                <a:cxn ang="0">
                  <a:pos x="75" y="31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63" y="60"/>
                </a:cxn>
                <a:cxn ang="0">
                  <a:pos x="54" y="80"/>
                </a:cxn>
                <a:cxn ang="0">
                  <a:pos x="54" y="80"/>
                </a:cxn>
                <a:cxn ang="0">
                  <a:pos x="43" y="103"/>
                </a:cxn>
                <a:cxn ang="0">
                  <a:pos x="31" y="126"/>
                </a:cxn>
                <a:cxn ang="0">
                  <a:pos x="16" y="146"/>
                </a:cxn>
                <a:cxn ang="0">
                  <a:pos x="1" y="167"/>
                </a:cxn>
                <a:cxn ang="0">
                  <a:pos x="1" y="167"/>
                </a:cxn>
                <a:cxn ang="0">
                  <a:pos x="0" y="169"/>
                </a:cxn>
                <a:cxn ang="0">
                  <a:pos x="0" y="172"/>
                </a:cxn>
                <a:cxn ang="0">
                  <a:pos x="2" y="174"/>
                </a:cxn>
                <a:cxn ang="0">
                  <a:pos x="4" y="174"/>
                </a:cxn>
                <a:cxn ang="0">
                  <a:pos x="9" y="174"/>
                </a:cxn>
                <a:cxn ang="0">
                  <a:pos x="9" y="174"/>
                </a:cxn>
                <a:cxn ang="0">
                  <a:pos x="12" y="174"/>
                </a:cxn>
                <a:cxn ang="0">
                  <a:pos x="13" y="172"/>
                </a:cxn>
                <a:cxn ang="0">
                  <a:pos x="13" y="169"/>
                </a:cxn>
                <a:cxn ang="0">
                  <a:pos x="12" y="167"/>
                </a:cxn>
                <a:cxn ang="0">
                  <a:pos x="12" y="167"/>
                </a:cxn>
                <a:cxn ang="0">
                  <a:pos x="27" y="147"/>
                </a:cxn>
                <a:cxn ang="0">
                  <a:pos x="40" y="128"/>
                </a:cxn>
                <a:cxn ang="0">
                  <a:pos x="51" y="107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72" y="64"/>
                </a:cxn>
                <a:cxn ang="0">
                  <a:pos x="80" y="41"/>
                </a:cxn>
                <a:cxn ang="0">
                  <a:pos x="80" y="41"/>
                </a:cxn>
                <a:cxn ang="0">
                  <a:pos x="85" y="32"/>
                </a:cxn>
                <a:cxn ang="0">
                  <a:pos x="89" y="23"/>
                </a:cxn>
                <a:cxn ang="0">
                  <a:pos x="92" y="14"/>
                </a:cxn>
                <a:cxn ang="0">
                  <a:pos x="95" y="4"/>
                </a:cxn>
                <a:cxn ang="0">
                  <a:pos x="95" y="4"/>
                </a:cxn>
                <a:cxn ang="0">
                  <a:pos x="94" y="2"/>
                </a:cxn>
                <a:cxn ang="0">
                  <a:pos x="94" y="1"/>
                </a:cxn>
                <a:cxn ang="0">
                  <a:pos x="92" y="0"/>
                </a:cxn>
                <a:cxn ang="0">
                  <a:pos x="91" y="0"/>
                </a:cxn>
                <a:cxn ang="0">
                  <a:pos x="87" y="1"/>
                </a:cxn>
                <a:cxn ang="0">
                  <a:pos x="86" y="2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95" h="174">
                  <a:moveTo>
                    <a:pt x="85" y="4"/>
                  </a:moveTo>
                  <a:lnTo>
                    <a:pt x="85" y="4"/>
                  </a:lnTo>
                  <a:lnTo>
                    <a:pt x="82" y="12"/>
                  </a:lnTo>
                  <a:lnTo>
                    <a:pt x="79" y="21"/>
                  </a:lnTo>
                  <a:lnTo>
                    <a:pt x="75" y="31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63" y="6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43" y="103"/>
                  </a:lnTo>
                  <a:lnTo>
                    <a:pt x="31" y="126"/>
                  </a:lnTo>
                  <a:lnTo>
                    <a:pt x="16" y="146"/>
                  </a:lnTo>
                  <a:lnTo>
                    <a:pt x="1" y="167"/>
                  </a:lnTo>
                  <a:lnTo>
                    <a:pt x="1" y="167"/>
                  </a:lnTo>
                  <a:lnTo>
                    <a:pt x="0" y="169"/>
                  </a:lnTo>
                  <a:lnTo>
                    <a:pt x="0" y="172"/>
                  </a:lnTo>
                  <a:lnTo>
                    <a:pt x="2" y="174"/>
                  </a:lnTo>
                  <a:lnTo>
                    <a:pt x="4" y="174"/>
                  </a:lnTo>
                  <a:lnTo>
                    <a:pt x="9" y="174"/>
                  </a:lnTo>
                  <a:lnTo>
                    <a:pt x="9" y="174"/>
                  </a:lnTo>
                  <a:lnTo>
                    <a:pt x="12" y="174"/>
                  </a:lnTo>
                  <a:lnTo>
                    <a:pt x="13" y="172"/>
                  </a:lnTo>
                  <a:lnTo>
                    <a:pt x="13" y="169"/>
                  </a:lnTo>
                  <a:lnTo>
                    <a:pt x="12" y="167"/>
                  </a:lnTo>
                  <a:lnTo>
                    <a:pt x="12" y="167"/>
                  </a:lnTo>
                  <a:lnTo>
                    <a:pt x="27" y="147"/>
                  </a:lnTo>
                  <a:lnTo>
                    <a:pt x="40" y="128"/>
                  </a:lnTo>
                  <a:lnTo>
                    <a:pt x="51" y="107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72" y="64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5" y="32"/>
                  </a:lnTo>
                  <a:lnTo>
                    <a:pt x="89" y="23"/>
                  </a:lnTo>
                  <a:lnTo>
                    <a:pt x="92" y="14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4" y="2"/>
                  </a:lnTo>
                  <a:lnTo>
                    <a:pt x="94" y="1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87" y="1"/>
                  </a:lnTo>
                  <a:lnTo>
                    <a:pt x="86" y="2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7" name="Freeform 887"/>
            <p:cNvSpPr/>
            <p:nvPr/>
          </p:nvSpPr>
          <p:spPr bwMode="auto">
            <a:xfrm>
              <a:off x="4408488" y="1254125"/>
              <a:ext cx="52388" cy="79375"/>
            </a:xfrm>
            <a:custGeom>
              <a:avLst/>
              <a:gdLst/>
              <a:ahLst/>
              <a:cxnLst>
                <a:cxn ang="0">
                  <a:pos x="90" y="5"/>
                </a:cxn>
                <a:cxn ang="0">
                  <a:pos x="90" y="5"/>
                </a:cxn>
                <a:cxn ang="0">
                  <a:pos x="88" y="14"/>
                </a:cxn>
                <a:cxn ang="0">
                  <a:pos x="85" y="24"/>
                </a:cxn>
                <a:cxn ang="0">
                  <a:pos x="80" y="34"/>
                </a:cxn>
                <a:cxn ang="0">
                  <a:pos x="74" y="44"/>
                </a:cxn>
                <a:cxn ang="0">
                  <a:pos x="61" y="63"/>
                </a:cxn>
                <a:cxn ang="0">
                  <a:pos x="49" y="79"/>
                </a:cxn>
                <a:cxn ang="0">
                  <a:pos x="49" y="79"/>
                </a:cxn>
                <a:cxn ang="0">
                  <a:pos x="23" y="111"/>
                </a:cxn>
                <a:cxn ang="0">
                  <a:pos x="11" y="128"/>
                </a:cxn>
                <a:cxn ang="0">
                  <a:pos x="0" y="144"/>
                </a:cxn>
                <a:cxn ang="0">
                  <a:pos x="0" y="144"/>
                </a:cxn>
                <a:cxn ang="0">
                  <a:pos x="0" y="146"/>
                </a:cxn>
                <a:cxn ang="0">
                  <a:pos x="0" y="148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4" y="151"/>
                </a:cxn>
                <a:cxn ang="0">
                  <a:pos x="5" y="151"/>
                </a:cxn>
                <a:cxn ang="0">
                  <a:pos x="7" y="150"/>
                </a:cxn>
                <a:cxn ang="0">
                  <a:pos x="8" y="149"/>
                </a:cxn>
                <a:cxn ang="0">
                  <a:pos x="8" y="149"/>
                </a:cxn>
                <a:cxn ang="0">
                  <a:pos x="16" y="139"/>
                </a:cxn>
                <a:cxn ang="0">
                  <a:pos x="22" y="129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52" y="93"/>
                </a:cxn>
                <a:cxn ang="0">
                  <a:pos x="60" y="82"/>
                </a:cxn>
                <a:cxn ang="0">
                  <a:pos x="65" y="73"/>
                </a:cxn>
                <a:cxn ang="0">
                  <a:pos x="65" y="73"/>
                </a:cxn>
                <a:cxn ang="0">
                  <a:pos x="76" y="56"/>
                </a:cxn>
                <a:cxn ang="0">
                  <a:pos x="86" y="40"/>
                </a:cxn>
                <a:cxn ang="0">
                  <a:pos x="91" y="32"/>
                </a:cxn>
                <a:cxn ang="0">
                  <a:pos x="95" y="23"/>
                </a:cxn>
                <a:cxn ang="0">
                  <a:pos x="98" y="14"/>
                </a:cxn>
                <a:cxn ang="0">
                  <a:pos x="99" y="5"/>
                </a:cxn>
                <a:cxn ang="0">
                  <a:pos x="99" y="5"/>
                </a:cxn>
                <a:cxn ang="0">
                  <a:pos x="99" y="3"/>
                </a:cxn>
                <a:cxn ang="0">
                  <a:pos x="98" y="1"/>
                </a:cxn>
                <a:cxn ang="0">
                  <a:pos x="97" y="1"/>
                </a:cxn>
                <a:cxn ang="0">
                  <a:pos x="95" y="0"/>
                </a:cxn>
                <a:cxn ang="0">
                  <a:pos x="92" y="1"/>
                </a:cxn>
                <a:cxn ang="0">
                  <a:pos x="91" y="3"/>
                </a:cxn>
                <a:cxn ang="0">
                  <a:pos x="90" y="5"/>
                </a:cxn>
                <a:cxn ang="0">
                  <a:pos x="90" y="5"/>
                </a:cxn>
              </a:cxnLst>
              <a:rect l="0" t="0" r="r" b="b"/>
              <a:pathLst>
                <a:path w="99" h="151">
                  <a:moveTo>
                    <a:pt x="90" y="5"/>
                  </a:moveTo>
                  <a:lnTo>
                    <a:pt x="90" y="5"/>
                  </a:lnTo>
                  <a:lnTo>
                    <a:pt x="88" y="14"/>
                  </a:lnTo>
                  <a:lnTo>
                    <a:pt x="85" y="24"/>
                  </a:lnTo>
                  <a:lnTo>
                    <a:pt x="80" y="34"/>
                  </a:lnTo>
                  <a:lnTo>
                    <a:pt x="74" y="44"/>
                  </a:lnTo>
                  <a:lnTo>
                    <a:pt x="61" y="63"/>
                  </a:lnTo>
                  <a:lnTo>
                    <a:pt x="49" y="79"/>
                  </a:lnTo>
                  <a:lnTo>
                    <a:pt x="49" y="79"/>
                  </a:lnTo>
                  <a:lnTo>
                    <a:pt x="23" y="111"/>
                  </a:lnTo>
                  <a:lnTo>
                    <a:pt x="11" y="128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4" y="151"/>
                  </a:lnTo>
                  <a:lnTo>
                    <a:pt x="5" y="151"/>
                  </a:lnTo>
                  <a:lnTo>
                    <a:pt x="7" y="150"/>
                  </a:lnTo>
                  <a:lnTo>
                    <a:pt x="8" y="149"/>
                  </a:lnTo>
                  <a:lnTo>
                    <a:pt x="8" y="149"/>
                  </a:lnTo>
                  <a:lnTo>
                    <a:pt x="16" y="139"/>
                  </a:lnTo>
                  <a:lnTo>
                    <a:pt x="22" y="129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52" y="93"/>
                  </a:lnTo>
                  <a:lnTo>
                    <a:pt x="60" y="82"/>
                  </a:lnTo>
                  <a:lnTo>
                    <a:pt x="65" y="73"/>
                  </a:lnTo>
                  <a:lnTo>
                    <a:pt x="65" y="73"/>
                  </a:lnTo>
                  <a:lnTo>
                    <a:pt x="76" y="56"/>
                  </a:lnTo>
                  <a:lnTo>
                    <a:pt x="86" y="40"/>
                  </a:lnTo>
                  <a:lnTo>
                    <a:pt x="91" y="32"/>
                  </a:lnTo>
                  <a:lnTo>
                    <a:pt x="95" y="23"/>
                  </a:lnTo>
                  <a:lnTo>
                    <a:pt x="98" y="14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99" y="3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95" y="0"/>
                  </a:lnTo>
                  <a:lnTo>
                    <a:pt x="92" y="1"/>
                  </a:lnTo>
                  <a:lnTo>
                    <a:pt x="91" y="3"/>
                  </a:lnTo>
                  <a:lnTo>
                    <a:pt x="90" y="5"/>
                  </a:lnTo>
                  <a:lnTo>
                    <a:pt x="9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8" name="Freeform 888"/>
            <p:cNvSpPr/>
            <p:nvPr/>
          </p:nvSpPr>
          <p:spPr bwMode="auto">
            <a:xfrm>
              <a:off x="4465638" y="1258888"/>
              <a:ext cx="50800" cy="90488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3" y="13"/>
                </a:cxn>
                <a:cxn ang="0">
                  <a:pos x="80" y="24"/>
                </a:cxn>
                <a:cxn ang="0">
                  <a:pos x="75" y="33"/>
                </a:cxn>
                <a:cxn ang="0">
                  <a:pos x="71" y="42"/>
                </a:cxn>
                <a:cxn ang="0">
                  <a:pos x="59" y="61"/>
                </a:cxn>
                <a:cxn ang="0">
                  <a:pos x="48" y="78"/>
                </a:cxn>
                <a:cxn ang="0">
                  <a:pos x="48" y="78"/>
                </a:cxn>
                <a:cxn ang="0">
                  <a:pos x="36" y="99"/>
                </a:cxn>
                <a:cxn ang="0">
                  <a:pos x="24" y="121"/>
                </a:cxn>
                <a:cxn ang="0">
                  <a:pos x="13" y="142"/>
                </a:cxn>
                <a:cxn ang="0">
                  <a:pos x="1" y="164"/>
                </a:cxn>
                <a:cxn ang="0">
                  <a:pos x="1" y="164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1" y="169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0"/>
                </a:cxn>
                <a:cxn ang="0">
                  <a:pos x="8" y="170"/>
                </a:cxn>
                <a:cxn ang="0">
                  <a:pos x="9" y="168"/>
                </a:cxn>
                <a:cxn ang="0">
                  <a:pos x="9" y="168"/>
                </a:cxn>
                <a:cxn ang="0">
                  <a:pos x="22" y="146"/>
                </a:cxn>
                <a:cxn ang="0">
                  <a:pos x="35" y="123"/>
                </a:cxn>
                <a:cxn ang="0">
                  <a:pos x="47" y="99"/>
                </a:cxn>
                <a:cxn ang="0">
                  <a:pos x="61" y="77"/>
                </a:cxn>
                <a:cxn ang="0">
                  <a:pos x="61" y="77"/>
                </a:cxn>
                <a:cxn ang="0">
                  <a:pos x="71" y="61"/>
                </a:cxn>
                <a:cxn ang="0">
                  <a:pos x="81" y="43"/>
                </a:cxn>
                <a:cxn ang="0">
                  <a:pos x="85" y="34"/>
                </a:cxn>
                <a:cxn ang="0">
                  <a:pos x="89" y="25"/>
                </a:cxn>
                <a:cxn ang="0">
                  <a:pos x="93" y="15"/>
                </a:cxn>
                <a:cxn ang="0">
                  <a:pos x="95" y="6"/>
                </a:cxn>
                <a:cxn ang="0">
                  <a:pos x="95" y="6"/>
                </a:cxn>
                <a:cxn ang="0">
                  <a:pos x="95" y="4"/>
                </a:cxn>
                <a:cxn ang="0">
                  <a:pos x="94" y="3"/>
                </a:cxn>
                <a:cxn ang="0">
                  <a:pos x="90" y="1"/>
                </a:cxn>
                <a:cxn ang="0">
                  <a:pos x="89" y="0"/>
                </a:cxn>
                <a:cxn ang="0">
                  <a:pos x="87" y="1"/>
                </a:cxn>
                <a:cxn ang="0">
                  <a:pos x="86" y="2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95" h="170">
                  <a:moveTo>
                    <a:pt x="85" y="4"/>
                  </a:moveTo>
                  <a:lnTo>
                    <a:pt x="85" y="4"/>
                  </a:lnTo>
                  <a:lnTo>
                    <a:pt x="83" y="13"/>
                  </a:lnTo>
                  <a:lnTo>
                    <a:pt x="80" y="24"/>
                  </a:lnTo>
                  <a:lnTo>
                    <a:pt x="75" y="33"/>
                  </a:lnTo>
                  <a:lnTo>
                    <a:pt x="71" y="42"/>
                  </a:lnTo>
                  <a:lnTo>
                    <a:pt x="59" y="61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36" y="99"/>
                  </a:lnTo>
                  <a:lnTo>
                    <a:pt x="24" y="121"/>
                  </a:lnTo>
                  <a:lnTo>
                    <a:pt x="13" y="142"/>
                  </a:lnTo>
                  <a:lnTo>
                    <a:pt x="1" y="164"/>
                  </a:lnTo>
                  <a:lnTo>
                    <a:pt x="1" y="164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1" y="169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0"/>
                  </a:lnTo>
                  <a:lnTo>
                    <a:pt x="8" y="170"/>
                  </a:lnTo>
                  <a:lnTo>
                    <a:pt x="9" y="168"/>
                  </a:lnTo>
                  <a:lnTo>
                    <a:pt x="9" y="168"/>
                  </a:lnTo>
                  <a:lnTo>
                    <a:pt x="22" y="146"/>
                  </a:lnTo>
                  <a:lnTo>
                    <a:pt x="35" y="123"/>
                  </a:lnTo>
                  <a:lnTo>
                    <a:pt x="47" y="99"/>
                  </a:lnTo>
                  <a:lnTo>
                    <a:pt x="61" y="77"/>
                  </a:lnTo>
                  <a:lnTo>
                    <a:pt x="61" y="77"/>
                  </a:lnTo>
                  <a:lnTo>
                    <a:pt x="71" y="61"/>
                  </a:lnTo>
                  <a:lnTo>
                    <a:pt x="81" y="43"/>
                  </a:lnTo>
                  <a:lnTo>
                    <a:pt x="85" y="34"/>
                  </a:lnTo>
                  <a:lnTo>
                    <a:pt x="89" y="25"/>
                  </a:lnTo>
                  <a:lnTo>
                    <a:pt x="93" y="15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1"/>
                  </a:lnTo>
                  <a:lnTo>
                    <a:pt x="89" y="0"/>
                  </a:lnTo>
                  <a:lnTo>
                    <a:pt x="87" y="1"/>
                  </a:lnTo>
                  <a:lnTo>
                    <a:pt x="86" y="2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9" name="Freeform 889"/>
            <p:cNvSpPr/>
            <p:nvPr/>
          </p:nvSpPr>
          <p:spPr bwMode="auto">
            <a:xfrm>
              <a:off x="4513263" y="1276350"/>
              <a:ext cx="47625" cy="93663"/>
            </a:xfrm>
            <a:custGeom>
              <a:avLst/>
              <a:gdLst/>
              <a:ahLst/>
              <a:cxnLst>
                <a:cxn ang="0">
                  <a:pos x="81" y="3"/>
                </a:cxn>
                <a:cxn ang="0">
                  <a:pos x="81" y="3"/>
                </a:cxn>
                <a:cxn ang="0">
                  <a:pos x="66" y="45"/>
                </a:cxn>
                <a:cxn ang="0">
                  <a:pos x="57" y="66"/>
                </a:cxn>
                <a:cxn ang="0">
                  <a:pos x="48" y="87"/>
                </a:cxn>
                <a:cxn ang="0">
                  <a:pos x="48" y="87"/>
                </a:cxn>
                <a:cxn ang="0">
                  <a:pos x="38" y="107"/>
                </a:cxn>
                <a:cxn ang="0">
                  <a:pos x="27" y="128"/>
                </a:cxn>
                <a:cxn ang="0">
                  <a:pos x="15" y="149"/>
                </a:cxn>
                <a:cxn ang="0">
                  <a:pos x="2" y="167"/>
                </a:cxn>
                <a:cxn ang="0">
                  <a:pos x="2" y="167"/>
                </a:cxn>
                <a:cxn ang="0">
                  <a:pos x="0" y="168"/>
                </a:cxn>
                <a:cxn ang="0">
                  <a:pos x="0" y="170"/>
                </a:cxn>
                <a:cxn ang="0">
                  <a:pos x="2" y="173"/>
                </a:cxn>
                <a:cxn ang="0">
                  <a:pos x="4" y="175"/>
                </a:cxn>
                <a:cxn ang="0">
                  <a:pos x="5" y="175"/>
                </a:cxn>
                <a:cxn ang="0">
                  <a:pos x="7" y="175"/>
                </a:cxn>
                <a:cxn ang="0">
                  <a:pos x="8" y="173"/>
                </a:cxn>
                <a:cxn ang="0">
                  <a:pos x="13" y="168"/>
                </a:cxn>
                <a:cxn ang="0">
                  <a:pos x="13" y="168"/>
                </a:cxn>
                <a:cxn ang="0">
                  <a:pos x="14" y="167"/>
                </a:cxn>
                <a:cxn ang="0">
                  <a:pos x="14" y="165"/>
                </a:cxn>
                <a:cxn ang="0">
                  <a:pos x="14" y="165"/>
                </a:cxn>
                <a:cxn ang="0">
                  <a:pos x="24" y="150"/>
                </a:cxn>
                <a:cxn ang="0">
                  <a:pos x="34" y="132"/>
                </a:cxn>
                <a:cxn ang="0">
                  <a:pos x="42" y="116"/>
                </a:cxn>
                <a:cxn ang="0">
                  <a:pos x="51" y="99"/>
                </a:cxn>
                <a:cxn ang="0">
                  <a:pos x="51" y="99"/>
                </a:cxn>
                <a:cxn ang="0">
                  <a:pos x="57" y="88"/>
                </a:cxn>
                <a:cxn ang="0">
                  <a:pos x="63" y="76"/>
                </a:cxn>
                <a:cxn ang="0">
                  <a:pos x="73" y="54"/>
                </a:cxn>
                <a:cxn ang="0">
                  <a:pos x="82" y="30"/>
                </a:cxn>
                <a:cxn ang="0">
                  <a:pos x="90" y="5"/>
                </a:cxn>
                <a:cxn ang="0">
                  <a:pos x="90" y="5"/>
                </a:cxn>
                <a:cxn ang="0">
                  <a:pos x="90" y="3"/>
                </a:cxn>
                <a:cxn ang="0">
                  <a:pos x="89" y="2"/>
                </a:cxn>
                <a:cxn ang="0">
                  <a:pos x="88" y="1"/>
                </a:cxn>
                <a:cxn ang="0">
                  <a:pos x="87" y="0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2" y="1"/>
                </a:cxn>
                <a:cxn ang="0">
                  <a:pos x="81" y="3"/>
                </a:cxn>
                <a:cxn ang="0">
                  <a:pos x="81" y="3"/>
                </a:cxn>
              </a:cxnLst>
              <a:rect l="0" t="0" r="r" b="b"/>
              <a:pathLst>
                <a:path w="90" h="175">
                  <a:moveTo>
                    <a:pt x="81" y="3"/>
                  </a:moveTo>
                  <a:lnTo>
                    <a:pt x="81" y="3"/>
                  </a:lnTo>
                  <a:lnTo>
                    <a:pt x="66" y="45"/>
                  </a:lnTo>
                  <a:lnTo>
                    <a:pt x="57" y="66"/>
                  </a:lnTo>
                  <a:lnTo>
                    <a:pt x="48" y="87"/>
                  </a:lnTo>
                  <a:lnTo>
                    <a:pt x="48" y="87"/>
                  </a:lnTo>
                  <a:lnTo>
                    <a:pt x="38" y="107"/>
                  </a:lnTo>
                  <a:lnTo>
                    <a:pt x="27" y="128"/>
                  </a:lnTo>
                  <a:lnTo>
                    <a:pt x="15" y="149"/>
                  </a:lnTo>
                  <a:lnTo>
                    <a:pt x="2" y="167"/>
                  </a:lnTo>
                  <a:lnTo>
                    <a:pt x="2" y="167"/>
                  </a:lnTo>
                  <a:lnTo>
                    <a:pt x="0" y="168"/>
                  </a:lnTo>
                  <a:lnTo>
                    <a:pt x="0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5" y="175"/>
                  </a:lnTo>
                  <a:lnTo>
                    <a:pt x="7" y="175"/>
                  </a:lnTo>
                  <a:lnTo>
                    <a:pt x="8" y="173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4" y="167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24" y="150"/>
                  </a:lnTo>
                  <a:lnTo>
                    <a:pt x="34" y="132"/>
                  </a:lnTo>
                  <a:lnTo>
                    <a:pt x="42" y="116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7" y="88"/>
                  </a:lnTo>
                  <a:lnTo>
                    <a:pt x="63" y="76"/>
                  </a:lnTo>
                  <a:lnTo>
                    <a:pt x="73" y="54"/>
                  </a:lnTo>
                  <a:lnTo>
                    <a:pt x="82" y="30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3"/>
                  </a:lnTo>
                  <a:lnTo>
                    <a:pt x="89" y="2"/>
                  </a:lnTo>
                  <a:lnTo>
                    <a:pt x="88" y="1"/>
                  </a:lnTo>
                  <a:lnTo>
                    <a:pt x="87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2" y="1"/>
                  </a:lnTo>
                  <a:lnTo>
                    <a:pt x="81" y="3"/>
                  </a:lnTo>
                  <a:lnTo>
                    <a:pt x="8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0" name="Freeform 890"/>
            <p:cNvSpPr/>
            <p:nvPr/>
          </p:nvSpPr>
          <p:spPr bwMode="auto">
            <a:xfrm>
              <a:off x="4538663" y="1304925"/>
              <a:ext cx="44450" cy="92075"/>
            </a:xfrm>
            <a:custGeom>
              <a:avLst/>
              <a:gdLst/>
              <a:ahLst/>
              <a:cxnLst>
                <a:cxn ang="0">
                  <a:pos x="75" y="5"/>
                </a:cxn>
                <a:cxn ang="0">
                  <a:pos x="75" y="5"/>
                </a:cxn>
                <a:cxn ang="0">
                  <a:pos x="74" y="16"/>
                </a:cxn>
                <a:cxn ang="0">
                  <a:pos x="71" y="26"/>
                </a:cxn>
                <a:cxn ang="0">
                  <a:pos x="68" y="38"/>
                </a:cxn>
                <a:cxn ang="0">
                  <a:pos x="64" y="48"/>
                </a:cxn>
                <a:cxn ang="0">
                  <a:pos x="54" y="69"/>
                </a:cxn>
                <a:cxn ang="0">
                  <a:pos x="43" y="88"/>
                </a:cxn>
                <a:cxn ang="0">
                  <a:pos x="43" y="88"/>
                </a:cxn>
                <a:cxn ang="0">
                  <a:pos x="22" y="128"/>
                </a:cxn>
                <a:cxn ang="0">
                  <a:pos x="10" y="148"/>
                </a:cxn>
                <a:cxn ang="0">
                  <a:pos x="0" y="168"/>
                </a:cxn>
                <a:cxn ang="0">
                  <a:pos x="0" y="168"/>
                </a:cxn>
                <a:cxn ang="0">
                  <a:pos x="0" y="170"/>
                </a:cxn>
                <a:cxn ang="0">
                  <a:pos x="0" y="172"/>
                </a:cxn>
                <a:cxn ang="0">
                  <a:pos x="1" y="173"/>
                </a:cxn>
                <a:cxn ang="0">
                  <a:pos x="2" y="174"/>
                </a:cxn>
                <a:cxn ang="0">
                  <a:pos x="4" y="175"/>
                </a:cxn>
                <a:cxn ang="0">
                  <a:pos x="5" y="175"/>
                </a:cxn>
                <a:cxn ang="0">
                  <a:pos x="7" y="174"/>
                </a:cxn>
                <a:cxn ang="0">
                  <a:pos x="8" y="173"/>
                </a:cxn>
                <a:cxn ang="0">
                  <a:pos x="8" y="173"/>
                </a:cxn>
                <a:cxn ang="0">
                  <a:pos x="21" y="148"/>
                </a:cxn>
                <a:cxn ang="0">
                  <a:pos x="34" y="125"/>
                </a:cxn>
                <a:cxn ang="0">
                  <a:pos x="61" y="78"/>
                </a:cxn>
                <a:cxn ang="0">
                  <a:pos x="61" y="78"/>
                </a:cxn>
                <a:cxn ang="0">
                  <a:pos x="69" y="61"/>
                </a:cxn>
                <a:cxn ang="0">
                  <a:pos x="77" y="42"/>
                </a:cxn>
                <a:cxn ang="0">
                  <a:pos x="80" y="33"/>
                </a:cxn>
                <a:cxn ang="0">
                  <a:pos x="83" y="23"/>
                </a:cxn>
                <a:cxn ang="0">
                  <a:pos x="84" y="14"/>
                </a:cxn>
                <a:cxn ang="0">
                  <a:pos x="85" y="5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4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8" y="0"/>
                </a:cxn>
                <a:cxn ang="0">
                  <a:pos x="77" y="1"/>
                </a:cxn>
                <a:cxn ang="0">
                  <a:pos x="75" y="3"/>
                </a:cxn>
                <a:cxn ang="0">
                  <a:pos x="75" y="5"/>
                </a:cxn>
                <a:cxn ang="0">
                  <a:pos x="75" y="5"/>
                </a:cxn>
              </a:cxnLst>
              <a:rect l="0" t="0" r="r" b="b"/>
              <a:pathLst>
                <a:path w="85" h="175">
                  <a:moveTo>
                    <a:pt x="75" y="5"/>
                  </a:moveTo>
                  <a:lnTo>
                    <a:pt x="75" y="5"/>
                  </a:lnTo>
                  <a:lnTo>
                    <a:pt x="74" y="16"/>
                  </a:lnTo>
                  <a:lnTo>
                    <a:pt x="71" y="26"/>
                  </a:lnTo>
                  <a:lnTo>
                    <a:pt x="68" y="38"/>
                  </a:lnTo>
                  <a:lnTo>
                    <a:pt x="64" y="48"/>
                  </a:lnTo>
                  <a:lnTo>
                    <a:pt x="54" y="69"/>
                  </a:lnTo>
                  <a:lnTo>
                    <a:pt x="43" y="88"/>
                  </a:lnTo>
                  <a:lnTo>
                    <a:pt x="43" y="88"/>
                  </a:lnTo>
                  <a:lnTo>
                    <a:pt x="22" y="128"/>
                  </a:lnTo>
                  <a:lnTo>
                    <a:pt x="10" y="14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70"/>
                  </a:lnTo>
                  <a:lnTo>
                    <a:pt x="0" y="172"/>
                  </a:lnTo>
                  <a:lnTo>
                    <a:pt x="1" y="173"/>
                  </a:lnTo>
                  <a:lnTo>
                    <a:pt x="2" y="174"/>
                  </a:lnTo>
                  <a:lnTo>
                    <a:pt x="4" y="175"/>
                  </a:lnTo>
                  <a:lnTo>
                    <a:pt x="5" y="175"/>
                  </a:lnTo>
                  <a:lnTo>
                    <a:pt x="7" y="174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21" y="148"/>
                  </a:lnTo>
                  <a:lnTo>
                    <a:pt x="34" y="125"/>
                  </a:lnTo>
                  <a:lnTo>
                    <a:pt x="61" y="78"/>
                  </a:lnTo>
                  <a:lnTo>
                    <a:pt x="61" y="78"/>
                  </a:lnTo>
                  <a:lnTo>
                    <a:pt x="69" y="61"/>
                  </a:lnTo>
                  <a:lnTo>
                    <a:pt x="77" y="42"/>
                  </a:lnTo>
                  <a:lnTo>
                    <a:pt x="80" y="33"/>
                  </a:lnTo>
                  <a:lnTo>
                    <a:pt x="83" y="23"/>
                  </a:lnTo>
                  <a:lnTo>
                    <a:pt x="84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5" y="3"/>
                  </a:lnTo>
                  <a:lnTo>
                    <a:pt x="75" y="5"/>
                  </a:lnTo>
                  <a:lnTo>
                    <a:pt x="7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1" name="Freeform 891"/>
            <p:cNvSpPr/>
            <p:nvPr/>
          </p:nvSpPr>
          <p:spPr bwMode="auto">
            <a:xfrm>
              <a:off x="4568825" y="1336675"/>
              <a:ext cx="44450" cy="87313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5" y="2"/>
                </a:cxn>
                <a:cxn ang="0">
                  <a:pos x="82" y="1"/>
                </a:cxn>
                <a:cxn ang="0">
                  <a:pos x="79" y="0"/>
                </a:cxn>
                <a:cxn ang="0">
                  <a:pos x="78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4"/>
                </a:cxn>
                <a:cxn ang="0">
                  <a:pos x="75" y="4"/>
                </a:cxn>
                <a:cxn ang="0">
                  <a:pos x="75" y="14"/>
                </a:cxn>
                <a:cxn ang="0">
                  <a:pos x="73" y="23"/>
                </a:cxn>
                <a:cxn ang="0">
                  <a:pos x="69" y="33"/>
                </a:cxn>
                <a:cxn ang="0">
                  <a:pos x="64" y="42"/>
                </a:cxn>
                <a:cxn ang="0">
                  <a:pos x="52" y="59"/>
                </a:cxn>
                <a:cxn ang="0">
                  <a:pos x="47" y="69"/>
                </a:cxn>
                <a:cxn ang="0">
                  <a:pos x="43" y="77"/>
                </a:cxn>
                <a:cxn ang="0">
                  <a:pos x="43" y="77"/>
                </a:cxn>
                <a:cxn ang="0">
                  <a:pos x="35" y="96"/>
                </a:cxn>
                <a:cxn ang="0">
                  <a:pos x="27" y="113"/>
                </a:cxn>
                <a:cxn ang="0">
                  <a:pos x="27" y="113"/>
                </a:cxn>
                <a:cxn ang="0">
                  <a:pos x="16" y="137"/>
                </a:cxn>
                <a:cxn ang="0">
                  <a:pos x="10" y="147"/>
                </a:cxn>
                <a:cxn ang="0">
                  <a:pos x="6" y="152"/>
                </a:cxn>
                <a:cxn ang="0">
                  <a:pos x="2" y="157"/>
                </a:cxn>
                <a:cxn ang="0">
                  <a:pos x="2" y="157"/>
                </a:cxn>
                <a:cxn ang="0">
                  <a:pos x="0" y="159"/>
                </a:cxn>
                <a:cxn ang="0">
                  <a:pos x="0" y="162"/>
                </a:cxn>
                <a:cxn ang="0">
                  <a:pos x="1" y="164"/>
                </a:cxn>
                <a:cxn ang="0">
                  <a:pos x="4" y="165"/>
                </a:cxn>
                <a:cxn ang="0">
                  <a:pos x="9" y="165"/>
                </a:cxn>
                <a:cxn ang="0">
                  <a:pos x="9" y="165"/>
                </a:cxn>
                <a:cxn ang="0">
                  <a:pos x="11" y="165"/>
                </a:cxn>
                <a:cxn ang="0">
                  <a:pos x="13" y="163"/>
                </a:cxn>
                <a:cxn ang="0">
                  <a:pos x="13" y="161"/>
                </a:cxn>
                <a:cxn ang="0">
                  <a:pos x="13" y="159"/>
                </a:cxn>
                <a:cxn ang="0">
                  <a:pos x="13" y="159"/>
                </a:cxn>
                <a:cxn ang="0">
                  <a:pos x="16" y="155"/>
                </a:cxn>
                <a:cxn ang="0">
                  <a:pos x="19" y="149"/>
                </a:cxn>
                <a:cxn ang="0">
                  <a:pos x="25" y="139"/>
                </a:cxn>
                <a:cxn ang="0">
                  <a:pos x="25" y="139"/>
                </a:cxn>
                <a:cxn ang="0">
                  <a:pos x="37" y="113"/>
                </a:cxn>
                <a:cxn ang="0">
                  <a:pos x="49" y="87"/>
                </a:cxn>
                <a:cxn ang="0">
                  <a:pos x="49" y="87"/>
                </a:cxn>
                <a:cxn ang="0">
                  <a:pos x="54" y="77"/>
                </a:cxn>
                <a:cxn ang="0">
                  <a:pos x="60" y="68"/>
                </a:cxn>
                <a:cxn ang="0">
                  <a:pos x="72" y="47"/>
                </a:cxn>
                <a:cxn ang="0">
                  <a:pos x="77" y="37"/>
                </a:cxn>
                <a:cxn ang="0">
                  <a:pos x="81" y="26"/>
                </a:cxn>
                <a:cxn ang="0">
                  <a:pos x="85" y="15"/>
                </a:cxn>
                <a:cxn ang="0">
                  <a:pos x="85" y="10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85" h="165">
                  <a:moveTo>
                    <a:pt x="85" y="4"/>
                  </a:moveTo>
                  <a:lnTo>
                    <a:pt x="85" y="4"/>
                  </a:lnTo>
                  <a:lnTo>
                    <a:pt x="85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8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4"/>
                  </a:lnTo>
                  <a:lnTo>
                    <a:pt x="75" y="4"/>
                  </a:lnTo>
                  <a:lnTo>
                    <a:pt x="75" y="14"/>
                  </a:lnTo>
                  <a:lnTo>
                    <a:pt x="73" y="23"/>
                  </a:lnTo>
                  <a:lnTo>
                    <a:pt x="69" y="33"/>
                  </a:lnTo>
                  <a:lnTo>
                    <a:pt x="64" y="42"/>
                  </a:lnTo>
                  <a:lnTo>
                    <a:pt x="52" y="59"/>
                  </a:lnTo>
                  <a:lnTo>
                    <a:pt x="47" y="69"/>
                  </a:lnTo>
                  <a:lnTo>
                    <a:pt x="43" y="77"/>
                  </a:lnTo>
                  <a:lnTo>
                    <a:pt x="43" y="77"/>
                  </a:lnTo>
                  <a:lnTo>
                    <a:pt x="35" y="96"/>
                  </a:lnTo>
                  <a:lnTo>
                    <a:pt x="27" y="113"/>
                  </a:lnTo>
                  <a:lnTo>
                    <a:pt x="27" y="113"/>
                  </a:lnTo>
                  <a:lnTo>
                    <a:pt x="16" y="137"/>
                  </a:lnTo>
                  <a:lnTo>
                    <a:pt x="10" y="147"/>
                  </a:lnTo>
                  <a:lnTo>
                    <a:pt x="6" y="152"/>
                  </a:lnTo>
                  <a:lnTo>
                    <a:pt x="2" y="157"/>
                  </a:lnTo>
                  <a:lnTo>
                    <a:pt x="2" y="157"/>
                  </a:lnTo>
                  <a:lnTo>
                    <a:pt x="0" y="159"/>
                  </a:lnTo>
                  <a:lnTo>
                    <a:pt x="0" y="162"/>
                  </a:lnTo>
                  <a:lnTo>
                    <a:pt x="1" y="164"/>
                  </a:lnTo>
                  <a:lnTo>
                    <a:pt x="4" y="165"/>
                  </a:lnTo>
                  <a:lnTo>
                    <a:pt x="9" y="165"/>
                  </a:lnTo>
                  <a:lnTo>
                    <a:pt x="9" y="165"/>
                  </a:lnTo>
                  <a:lnTo>
                    <a:pt x="11" y="165"/>
                  </a:lnTo>
                  <a:lnTo>
                    <a:pt x="13" y="163"/>
                  </a:lnTo>
                  <a:lnTo>
                    <a:pt x="13" y="161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6" y="155"/>
                  </a:lnTo>
                  <a:lnTo>
                    <a:pt x="19" y="149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37" y="113"/>
                  </a:lnTo>
                  <a:lnTo>
                    <a:pt x="49" y="87"/>
                  </a:lnTo>
                  <a:lnTo>
                    <a:pt x="49" y="87"/>
                  </a:lnTo>
                  <a:lnTo>
                    <a:pt x="54" y="77"/>
                  </a:lnTo>
                  <a:lnTo>
                    <a:pt x="60" y="68"/>
                  </a:lnTo>
                  <a:lnTo>
                    <a:pt x="72" y="47"/>
                  </a:lnTo>
                  <a:lnTo>
                    <a:pt x="77" y="37"/>
                  </a:lnTo>
                  <a:lnTo>
                    <a:pt x="81" y="26"/>
                  </a:lnTo>
                  <a:lnTo>
                    <a:pt x="85" y="15"/>
                  </a:lnTo>
                  <a:lnTo>
                    <a:pt x="85" y="10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2" name="Freeform 892"/>
            <p:cNvSpPr/>
            <p:nvPr/>
          </p:nvSpPr>
          <p:spPr bwMode="auto">
            <a:xfrm>
              <a:off x="4608513" y="1366838"/>
              <a:ext cx="47625" cy="85725"/>
            </a:xfrm>
            <a:custGeom>
              <a:avLst/>
              <a:gdLst/>
              <a:ahLst/>
              <a:cxnLst>
                <a:cxn ang="0">
                  <a:pos x="81" y="5"/>
                </a:cxn>
                <a:cxn ang="0">
                  <a:pos x="81" y="5"/>
                </a:cxn>
                <a:cxn ang="0">
                  <a:pos x="80" y="15"/>
                </a:cxn>
                <a:cxn ang="0">
                  <a:pos x="77" y="25"/>
                </a:cxn>
                <a:cxn ang="0">
                  <a:pos x="73" y="36"/>
                </a:cxn>
                <a:cxn ang="0">
                  <a:pos x="67" y="46"/>
                </a:cxn>
                <a:cxn ang="0">
                  <a:pos x="56" y="64"/>
                </a:cxn>
                <a:cxn ang="0">
                  <a:pos x="46" y="83"/>
                </a:cxn>
                <a:cxn ang="0">
                  <a:pos x="46" y="83"/>
                </a:cxn>
                <a:cxn ang="0">
                  <a:pos x="34" y="101"/>
                </a:cxn>
                <a:cxn ang="0">
                  <a:pos x="23" y="119"/>
                </a:cxn>
                <a:cxn ang="0">
                  <a:pos x="1" y="154"/>
                </a:cxn>
                <a:cxn ang="0">
                  <a:pos x="1" y="154"/>
                </a:cxn>
                <a:cxn ang="0">
                  <a:pos x="0" y="156"/>
                </a:cxn>
                <a:cxn ang="0">
                  <a:pos x="0" y="158"/>
                </a:cxn>
                <a:cxn ang="0">
                  <a:pos x="1" y="159"/>
                </a:cxn>
                <a:cxn ang="0">
                  <a:pos x="2" y="160"/>
                </a:cxn>
                <a:cxn ang="0">
                  <a:pos x="4" y="162"/>
                </a:cxn>
                <a:cxn ang="0">
                  <a:pos x="6" y="162"/>
                </a:cxn>
                <a:cxn ang="0">
                  <a:pos x="7" y="160"/>
                </a:cxn>
                <a:cxn ang="0">
                  <a:pos x="10" y="159"/>
                </a:cxn>
                <a:cxn ang="0">
                  <a:pos x="10" y="159"/>
                </a:cxn>
                <a:cxn ang="0">
                  <a:pos x="33" y="120"/>
                </a:cxn>
                <a:cxn ang="0">
                  <a:pos x="46" y="101"/>
                </a:cxn>
                <a:cxn ang="0">
                  <a:pos x="57" y="81"/>
                </a:cxn>
                <a:cxn ang="0">
                  <a:pos x="57" y="81"/>
                </a:cxn>
                <a:cxn ang="0">
                  <a:pos x="68" y="62"/>
                </a:cxn>
                <a:cxn ang="0">
                  <a:pos x="79" y="45"/>
                </a:cxn>
                <a:cxn ang="0">
                  <a:pos x="83" y="34"/>
                </a:cxn>
                <a:cxn ang="0">
                  <a:pos x="86" y="25"/>
                </a:cxn>
                <a:cxn ang="0">
                  <a:pos x="89" y="15"/>
                </a:cxn>
                <a:cxn ang="0">
                  <a:pos x="90" y="5"/>
                </a:cxn>
                <a:cxn ang="0">
                  <a:pos x="90" y="5"/>
                </a:cxn>
                <a:cxn ang="0">
                  <a:pos x="90" y="2"/>
                </a:cxn>
                <a:cxn ang="0">
                  <a:pos x="89" y="1"/>
                </a:cxn>
                <a:cxn ang="0">
                  <a:pos x="88" y="0"/>
                </a:cxn>
                <a:cxn ang="0">
                  <a:pos x="86" y="0"/>
                </a:cxn>
                <a:cxn ang="0">
                  <a:pos x="83" y="1"/>
                </a:cxn>
                <a:cxn ang="0">
                  <a:pos x="82" y="2"/>
                </a:cxn>
                <a:cxn ang="0">
                  <a:pos x="81" y="5"/>
                </a:cxn>
                <a:cxn ang="0">
                  <a:pos x="81" y="5"/>
                </a:cxn>
              </a:cxnLst>
              <a:rect l="0" t="0" r="r" b="b"/>
              <a:pathLst>
                <a:path w="90" h="162">
                  <a:moveTo>
                    <a:pt x="81" y="5"/>
                  </a:moveTo>
                  <a:lnTo>
                    <a:pt x="81" y="5"/>
                  </a:lnTo>
                  <a:lnTo>
                    <a:pt x="80" y="15"/>
                  </a:lnTo>
                  <a:lnTo>
                    <a:pt x="77" y="25"/>
                  </a:lnTo>
                  <a:lnTo>
                    <a:pt x="73" y="36"/>
                  </a:lnTo>
                  <a:lnTo>
                    <a:pt x="67" y="46"/>
                  </a:lnTo>
                  <a:lnTo>
                    <a:pt x="56" y="64"/>
                  </a:lnTo>
                  <a:lnTo>
                    <a:pt x="46" y="83"/>
                  </a:lnTo>
                  <a:lnTo>
                    <a:pt x="46" y="83"/>
                  </a:lnTo>
                  <a:lnTo>
                    <a:pt x="34" y="101"/>
                  </a:lnTo>
                  <a:lnTo>
                    <a:pt x="23" y="119"/>
                  </a:lnTo>
                  <a:lnTo>
                    <a:pt x="1" y="154"/>
                  </a:lnTo>
                  <a:lnTo>
                    <a:pt x="1" y="154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1" y="159"/>
                  </a:lnTo>
                  <a:lnTo>
                    <a:pt x="2" y="160"/>
                  </a:lnTo>
                  <a:lnTo>
                    <a:pt x="4" y="162"/>
                  </a:lnTo>
                  <a:lnTo>
                    <a:pt x="6" y="162"/>
                  </a:lnTo>
                  <a:lnTo>
                    <a:pt x="7" y="160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33" y="120"/>
                  </a:lnTo>
                  <a:lnTo>
                    <a:pt x="46" y="10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68" y="62"/>
                  </a:lnTo>
                  <a:lnTo>
                    <a:pt x="79" y="45"/>
                  </a:lnTo>
                  <a:lnTo>
                    <a:pt x="83" y="34"/>
                  </a:lnTo>
                  <a:lnTo>
                    <a:pt x="86" y="25"/>
                  </a:lnTo>
                  <a:lnTo>
                    <a:pt x="89" y="1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2"/>
                  </a:lnTo>
                  <a:lnTo>
                    <a:pt x="89" y="1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3" y="1"/>
                  </a:lnTo>
                  <a:lnTo>
                    <a:pt x="82" y="2"/>
                  </a:lnTo>
                  <a:lnTo>
                    <a:pt x="81" y="5"/>
                  </a:lnTo>
                  <a:lnTo>
                    <a:pt x="8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3" name="Freeform 893"/>
            <p:cNvSpPr/>
            <p:nvPr/>
          </p:nvSpPr>
          <p:spPr bwMode="auto">
            <a:xfrm>
              <a:off x="4632325" y="1397000"/>
              <a:ext cx="49213" cy="85725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84" y="0"/>
                </a:cxn>
                <a:cxn ang="0">
                  <a:pos x="81" y="3"/>
                </a:cxn>
                <a:cxn ang="0">
                  <a:pos x="78" y="6"/>
                </a:cxn>
                <a:cxn ang="0">
                  <a:pos x="73" y="14"/>
                </a:cxn>
                <a:cxn ang="0">
                  <a:pos x="65" y="29"/>
                </a:cxn>
                <a:cxn ang="0">
                  <a:pos x="65" y="29"/>
                </a:cxn>
                <a:cxn ang="0">
                  <a:pos x="56" y="46"/>
                </a:cxn>
                <a:cxn ang="0">
                  <a:pos x="47" y="61"/>
                </a:cxn>
                <a:cxn ang="0">
                  <a:pos x="31" y="93"/>
                </a:cxn>
                <a:cxn ang="0">
                  <a:pos x="31" y="93"/>
                </a:cxn>
                <a:cxn ang="0">
                  <a:pos x="19" y="114"/>
                </a:cxn>
                <a:cxn ang="0">
                  <a:pos x="6" y="133"/>
                </a:cxn>
                <a:cxn ang="0">
                  <a:pos x="6" y="133"/>
                </a:cxn>
                <a:cxn ang="0">
                  <a:pos x="2" y="140"/>
                </a:cxn>
                <a:cxn ang="0">
                  <a:pos x="0" y="146"/>
                </a:cxn>
                <a:cxn ang="0">
                  <a:pos x="0" y="152"/>
                </a:cxn>
                <a:cxn ang="0">
                  <a:pos x="1" y="156"/>
                </a:cxn>
                <a:cxn ang="0">
                  <a:pos x="3" y="159"/>
                </a:cxn>
                <a:cxn ang="0">
                  <a:pos x="3" y="159"/>
                </a:cxn>
                <a:cxn ang="0">
                  <a:pos x="5" y="160"/>
                </a:cxn>
                <a:cxn ang="0">
                  <a:pos x="7" y="161"/>
                </a:cxn>
                <a:cxn ang="0">
                  <a:pos x="10" y="160"/>
                </a:cxn>
                <a:cxn ang="0">
                  <a:pos x="11" y="158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4" y="155"/>
                </a:cxn>
                <a:cxn ang="0">
                  <a:pos x="15" y="154"/>
                </a:cxn>
                <a:cxn ang="0">
                  <a:pos x="15" y="150"/>
                </a:cxn>
                <a:cxn ang="0">
                  <a:pos x="15" y="149"/>
                </a:cxn>
                <a:cxn ang="0">
                  <a:pos x="13" y="148"/>
                </a:cxn>
                <a:cxn ang="0">
                  <a:pos x="12" y="147"/>
                </a:cxn>
                <a:cxn ang="0">
                  <a:pos x="10" y="147"/>
                </a:cxn>
                <a:cxn ang="0">
                  <a:pos x="10" y="147"/>
                </a:cxn>
                <a:cxn ang="0">
                  <a:pos x="9" y="148"/>
                </a:cxn>
                <a:cxn ang="0">
                  <a:pos x="9" y="148"/>
                </a:cxn>
                <a:cxn ang="0">
                  <a:pos x="10" y="145"/>
                </a:cxn>
                <a:cxn ang="0">
                  <a:pos x="11" y="142"/>
                </a:cxn>
                <a:cxn ang="0">
                  <a:pos x="16" y="136"/>
                </a:cxn>
                <a:cxn ang="0">
                  <a:pos x="21" y="130"/>
                </a:cxn>
                <a:cxn ang="0">
                  <a:pos x="24" y="125"/>
                </a:cxn>
                <a:cxn ang="0">
                  <a:pos x="24" y="125"/>
                </a:cxn>
                <a:cxn ang="0">
                  <a:pos x="47" y="83"/>
                </a:cxn>
                <a:cxn ang="0">
                  <a:pos x="47" y="83"/>
                </a:cxn>
                <a:cxn ang="0">
                  <a:pos x="59" y="61"/>
                </a:cxn>
                <a:cxn ang="0">
                  <a:pos x="70" y="40"/>
                </a:cxn>
                <a:cxn ang="0">
                  <a:pos x="70" y="40"/>
                </a:cxn>
                <a:cxn ang="0">
                  <a:pos x="78" y="24"/>
                </a:cxn>
                <a:cxn ang="0">
                  <a:pos x="83" y="15"/>
                </a:cxn>
                <a:cxn ang="0">
                  <a:pos x="86" y="12"/>
                </a:cxn>
                <a:cxn ang="0">
                  <a:pos x="90" y="8"/>
                </a:cxn>
                <a:cxn ang="0">
                  <a:pos x="90" y="8"/>
                </a:cxn>
                <a:cxn ang="0">
                  <a:pos x="91" y="7"/>
                </a:cxn>
                <a:cxn ang="0">
                  <a:pos x="92" y="6"/>
                </a:cxn>
                <a:cxn ang="0">
                  <a:pos x="92" y="4"/>
                </a:cxn>
                <a:cxn ang="0">
                  <a:pos x="91" y="2"/>
                </a:cxn>
                <a:cxn ang="0">
                  <a:pos x="90" y="1"/>
                </a:cxn>
                <a:cxn ang="0">
                  <a:pos x="88" y="0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4" y="0"/>
                </a:cxn>
              </a:cxnLst>
              <a:rect l="0" t="0" r="r" b="b"/>
              <a:pathLst>
                <a:path w="92" h="161">
                  <a:moveTo>
                    <a:pt x="84" y="0"/>
                  </a:moveTo>
                  <a:lnTo>
                    <a:pt x="84" y="0"/>
                  </a:lnTo>
                  <a:lnTo>
                    <a:pt x="81" y="3"/>
                  </a:lnTo>
                  <a:lnTo>
                    <a:pt x="78" y="6"/>
                  </a:lnTo>
                  <a:lnTo>
                    <a:pt x="73" y="14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6" y="46"/>
                  </a:lnTo>
                  <a:lnTo>
                    <a:pt x="47" y="61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19" y="114"/>
                  </a:lnTo>
                  <a:lnTo>
                    <a:pt x="6" y="133"/>
                  </a:lnTo>
                  <a:lnTo>
                    <a:pt x="6" y="133"/>
                  </a:lnTo>
                  <a:lnTo>
                    <a:pt x="2" y="140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1" y="156"/>
                  </a:lnTo>
                  <a:lnTo>
                    <a:pt x="3" y="159"/>
                  </a:lnTo>
                  <a:lnTo>
                    <a:pt x="3" y="159"/>
                  </a:lnTo>
                  <a:lnTo>
                    <a:pt x="5" y="160"/>
                  </a:lnTo>
                  <a:lnTo>
                    <a:pt x="7" y="161"/>
                  </a:lnTo>
                  <a:lnTo>
                    <a:pt x="10" y="160"/>
                  </a:lnTo>
                  <a:lnTo>
                    <a:pt x="11" y="158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4" y="155"/>
                  </a:lnTo>
                  <a:lnTo>
                    <a:pt x="15" y="154"/>
                  </a:lnTo>
                  <a:lnTo>
                    <a:pt x="15" y="150"/>
                  </a:lnTo>
                  <a:lnTo>
                    <a:pt x="15" y="149"/>
                  </a:lnTo>
                  <a:lnTo>
                    <a:pt x="13" y="148"/>
                  </a:lnTo>
                  <a:lnTo>
                    <a:pt x="12" y="147"/>
                  </a:lnTo>
                  <a:lnTo>
                    <a:pt x="10" y="147"/>
                  </a:lnTo>
                  <a:lnTo>
                    <a:pt x="10" y="147"/>
                  </a:lnTo>
                  <a:lnTo>
                    <a:pt x="9" y="148"/>
                  </a:lnTo>
                  <a:lnTo>
                    <a:pt x="9" y="148"/>
                  </a:lnTo>
                  <a:lnTo>
                    <a:pt x="10" y="145"/>
                  </a:lnTo>
                  <a:lnTo>
                    <a:pt x="11" y="142"/>
                  </a:lnTo>
                  <a:lnTo>
                    <a:pt x="16" y="136"/>
                  </a:lnTo>
                  <a:lnTo>
                    <a:pt x="21" y="130"/>
                  </a:lnTo>
                  <a:lnTo>
                    <a:pt x="24" y="125"/>
                  </a:lnTo>
                  <a:lnTo>
                    <a:pt x="24" y="125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59" y="61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24"/>
                  </a:lnTo>
                  <a:lnTo>
                    <a:pt x="83" y="15"/>
                  </a:lnTo>
                  <a:lnTo>
                    <a:pt x="86" y="12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1" y="7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1" y="2"/>
                  </a:lnTo>
                  <a:lnTo>
                    <a:pt x="90" y="1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4" name="Freeform 894"/>
            <p:cNvSpPr/>
            <p:nvPr/>
          </p:nvSpPr>
          <p:spPr bwMode="auto">
            <a:xfrm>
              <a:off x="4654550" y="1414463"/>
              <a:ext cx="52388" cy="85725"/>
            </a:xfrm>
            <a:custGeom>
              <a:avLst/>
              <a:gdLst/>
              <a:ahLst/>
              <a:cxnLst>
                <a:cxn ang="0">
                  <a:pos x="90" y="3"/>
                </a:cxn>
                <a:cxn ang="0">
                  <a:pos x="90" y="3"/>
                </a:cxn>
                <a:cxn ang="0">
                  <a:pos x="89" y="9"/>
                </a:cxn>
                <a:cxn ang="0">
                  <a:pos x="86" y="13"/>
                </a:cxn>
                <a:cxn ang="0">
                  <a:pos x="79" y="23"/>
                </a:cxn>
                <a:cxn ang="0">
                  <a:pos x="67" y="41"/>
                </a:cxn>
                <a:cxn ang="0">
                  <a:pos x="67" y="41"/>
                </a:cxn>
                <a:cxn ang="0">
                  <a:pos x="53" y="61"/>
                </a:cxn>
                <a:cxn ang="0">
                  <a:pos x="38" y="83"/>
                </a:cxn>
                <a:cxn ang="0">
                  <a:pos x="38" y="83"/>
                </a:cxn>
                <a:cxn ang="0">
                  <a:pos x="33" y="94"/>
                </a:cxn>
                <a:cxn ang="0">
                  <a:pos x="28" y="107"/>
                </a:cxn>
                <a:cxn ang="0">
                  <a:pos x="23" y="119"/>
                </a:cxn>
                <a:cxn ang="0">
                  <a:pos x="20" y="124"/>
                </a:cxn>
                <a:cxn ang="0">
                  <a:pos x="15" y="129"/>
                </a:cxn>
                <a:cxn ang="0">
                  <a:pos x="15" y="129"/>
                </a:cxn>
                <a:cxn ang="0">
                  <a:pos x="10" y="136"/>
                </a:cxn>
                <a:cxn ang="0">
                  <a:pos x="6" y="142"/>
                </a:cxn>
                <a:cxn ang="0">
                  <a:pos x="3" y="148"/>
                </a:cxn>
                <a:cxn ang="0">
                  <a:pos x="0" y="155"/>
                </a:cxn>
                <a:cxn ang="0">
                  <a:pos x="0" y="155"/>
                </a:cxn>
                <a:cxn ang="0">
                  <a:pos x="0" y="157"/>
                </a:cxn>
                <a:cxn ang="0">
                  <a:pos x="0" y="159"/>
                </a:cxn>
                <a:cxn ang="0">
                  <a:pos x="1" y="160"/>
                </a:cxn>
                <a:cxn ang="0">
                  <a:pos x="3" y="161"/>
                </a:cxn>
                <a:cxn ang="0">
                  <a:pos x="6" y="160"/>
                </a:cxn>
                <a:cxn ang="0">
                  <a:pos x="8" y="159"/>
                </a:cxn>
                <a:cxn ang="0">
                  <a:pos x="9" y="158"/>
                </a:cxn>
                <a:cxn ang="0">
                  <a:pos x="9" y="158"/>
                </a:cxn>
                <a:cxn ang="0">
                  <a:pos x="13" y="149"/>
                </a:cxn>
                <a:cxn ang="0">
                  <a:pos x="20" y="141"/>
                </a:cxn>
                <a:cxn ang="0">
                  <a:pos x="26" y="132"/>
                </a:cxn>
                <a:cxn ang="0">
                  <a:pos x="31" y="123"/>
                </a:cxn>
                <a:cxn ang="0">
                  <a:pos x="31" y="123"/>
                </a:cxn>
                <a:cxn ang="0">
                  <a:pos x="40" y="101"/>
                </a:cxn>
                <a:cxn ang="0">
                  <a:pos x="45" y="91"/>
                </a:cxn>
                <a:cxn ang="0">
                  <a:pos x="51" y="81"/>
                </a:cxn>
                <a:cxn ang="0">
                  <a:pos x="51" y="81"/>
                </a:cxn>
                <a:cxn ang="0">
                  <a:pos x="65" y="59"/>
                </a:cxn>
                <a:cxn ang="0">
                  <a:pos x="79" y="38"/>
                </a:cxn>
                <a:cxn ang="0">
                  <a:pos x="79" y="38"/>
                </a:cxn>
                <a:cxn ang="0">
                  <a:pos x="91" y="23"/>
                </a:cxn>
                <a:cxn ang="0">
                  <a:pos x="96" y="15"/>
                </a:cxn>
                <a:cxn ang="0">
                  <a:pos x="98" y="11"/>
                </a:cxn>
                <a:cxn ang="0">
                  <a:pos x="99" y="6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8" y="2"/>
                </a:cxn>
                <a:cxn ang="0">
                  <a:pos x="97" y="1"/>
                </a:cxn>
                <a:cxn ang="0">
                  <a:pos x="95" y="0"/>
                </a:cxn>
                <a:cxn ang="0">
                  <a:pos x="94" y="0"/>
                </a:cxn>
                <a:cxn ang="0">
                  <a:pos x="92" y="0"/>
                </a:cxn>
                <a:cxn ang="0">
                  <a:pos x="91" y="2"/>
                </a:cxn>
                <a:cxn ang="0">
                  <a:pos x="90" y="3"/>
                </a:cxn>
                <a:cxn ang="0">
                  <a:pos x="90" y="3"/>
                </a:cxn>
              </a:cxnLst>
              <a:rect l="0" t="0" r="r" b="b"/>
              <a:pathLst>
                <a:path w="99" h="161">
                  <a:moveTo>
                    <a:pt x="90" y="3"/>
                  </a:moveTo>
                  <a:lnTo>
                    <a:pt x="90" y="3"/>
                  </a:lnTo>
                  <a:lnTo>
                    <a:pt x="89" y="9"/>
                  </a:lnTo>
                  <a:lnTo>
                    <a:pt x="86" y="13"/>
                  </a:lnTo>
                  <a:lnTo>
                    <a:pt x="79" y="23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53" y="61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3" y="94"/>
                  </a:lnTo>
                  <a:lnTo>
                    <a:pt x="28" y="107"/>
                  </a:lnTo>
                  <a:lnTo>
                    <a:pt x="23" y="119"/>
                  </a:lnTo>
                  <a:lnTo>
                    <a:pt x="20" y="124"/>
                  </a:lnTo>
                  <a:lnTo>
                    <a:pt x="15" y="129"/>
                  </a:lnTo>
                  <a:lnTo>
                    <a:pt x="15" y="129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3" y="14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1" y="160"/>
                  </a:lnTo>
                  <a:lnTo>
                    <a:pt x="3" y="161"/>
                  </a:lnTo>
                  <a:lnTo>
                    <a:pt x="6" y="160"/>
                  </a:lnTo>
                  <a:lnTo>
                    <a:pt x="8" y="159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13" y="149"/>
                  </a:lnTo>
                  <a:lnTo>
                    <a:pt x="20" y="141"/>
                  </a:lnTo>
                  <a:lnTo>
                    <a:pt x="26" y="132"/>
                  </a:lnTo>
                  <a:lnTo>
                    <a:pt x="31" y="123"/>
                  </a:lnTo>
                  <a:lnTo>
                    <a:pt x="31" y="123"/>
                  </a:lnTo>
                  <a:lnTo>
                    <a:pt x="40" y="101"/>
                  </a:lnTo>
                  <a:lnTo>
                    <a:pt x="45" y="9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65" y="59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91" y="23"/>
                  </a:lnTo>
                  <a:lnTo>
                    <a:pt x="96" y="15"/>
                  </a:lnTo>
                  <a:lnTo>
                    <a:pt x="98" y="11"/>
                  </a:lnTo>
                  <a:lnTo>
                    <a:pt x="99" y="6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8" y="2"/>
                  </a:lnTo>
                  <a:lnTo>
                    <a:pt x="97" y="1"/>
                  </a:lnTo>
                  <a:lnTo>
                    <a:pt x="95" y="0"/>
                  </a:lnTo>
                  <a:lnTo>
                    <a:pt x="94" y="0"/>
                  </a:lnTo>
                  <a:lnTo>
                    <a:pt x="92" y="0"/>
                  </a:lnTo>
                  <a:lnTo>
                    <a:pt x="91" y="2"/>
                  </a:lnTo>
                  <a:lnTo>
                    <a:pt x="90" y="3"/>
                  </a:lnTo>
                  <a:lnTo>
                    <a:pt x="9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5" name="Freeform 895"/>
            <p:cNvSpPr/>
            <p:nvPr/>
          </p:nvSpPr>
          <p:spPr bwMode="auto">
            <a:xfrm>
              <a:off x="4678363" y="1439863"/>
              <a:ext cx="60325" cy="100013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89" y="20"/>
                </a:cxn>
                <a:cxn ang="0">
                  <a:pos x="74" y="41"/>
                </a:cxn>
                <a:cxn ang="0">
                  <a:pos x="59" y="62"/>
                </a:cxn>
                <a:cxn ang="0">
                  <a:pos x="53" y="73"/>
                </a:cxn>
                <a:cxn ang="0">
                  <a:pos x="47" y="84"/>
                </a:cxn>
                <a:cxn ang="0">
                  <a:pos x="47" y="84"/>
                </a:cxn>
                <a:cxn ang="0">
                  <a:pos x="35" y="109"/>
                </a:cxn>
                <a:cxn ang="0">
                  <a:pos x="23" y="133"/>
                </a:cxn>
                <a:cxn ang="0">
                  <a:pos x="13" y="158"/>
                </a:cxn>
                <a:cxn ang="0">
                  <a:pos x="0" y="183"/>
                </a:cxn>
                <a:cxn ang="0">
                  <a:pos x="0" y="183"/>
                </a:cxn>
                <a:cxn ang="0">
                  <a:pos x="0" y="184"/>
                </a:cxn>
                <a:cxn ang="0">
                  <a:pos x="0" y="186"/>
                </a:cxn>
                <a:cxn ang="0">
                  <a:pos x="1" y="188"/>
                </a:cxn>
                <a:cxn ang="0">
                  <a:pos x="3" y="189"/>
                </a:cxn>
                <a:cxn ang="0">
                  <a:pos x="5" y="189"/>
                </a:cxn>
                <a:cxn ang="0">
                  <a:pos x="6" y="189"/>
                </a:cxn>
                <a:cxn ang="0">
                  <a:pos x="8" y="189"/>
                </a:cxn>
                <a:cxn ang="0">
                  <a:pos x="9" y="187"/>
                </a:cxn>
                <a:cxn ang="0">
                  <a:pos x="9" y="187"/>
                </a:cxn>
                <a:cxn ang="0">
                  <a:pos x="19" y="166"/>
                </a:cxn>
                <a:cxn ang="0">
                  <a:pos x="28" y="144"/>
                </a:cxn>
                <a:cxn ang="0">
                  <a:pos x="38" y="124"/>
                </a:cxn>
                <a:cxn ang="0">
                  <a:pos x="48" y="103"/>
                </a:cxn>
                <a:cxn ang="0">
                  <a:pos x="48" y="103"/>
                </a:cxn>
                <a:cxn ang="0">
                  <a:pos x="62" y="78"/>
                </a:cxn>
                <a:cxn ang="0">
                  <a:pos x="78" y="53"/>
                </a:cxn>
                <a:cxn ang="0">
                  <a:pos x="94" y="31"/>
                </a:cxn>
                <a:cxn ang="0">
                  <a:pos x="112" y="8"/>
                </a:cxn>
                <a:cxn ang="0">
                  <a:pos x="112" y="8"/>
                </a:cxn>
                <a:cxn ang="0">
                  <a:pos x="113" y="6"/>
                </a:cxn>
                <a:cxn ang="0">
                  <a:pos x="113" y="4"/>
                </a:cxn>
                <a:cxn ang="0">
                  <a:pos x="112" y="1"/>
                </a:cxn>
                <a:cxn ang="0">
                  <a:pos x="111" y="0"/>
                </a:cxn>
                <a:cxn ang="0">
                  <a:pos x="109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3" h="189">
                  <a:moveTo>
                    <a:pt x="106" y="1"/>
                  </a:moveTo>
                  <a:lnTo>
                    <a:pt x="106" y="1"/>
                  </a:lnTo>
                  <a:lnTo>
                    <a:pt x="89" y="20"/>
                  </a:lnTo>
                  <a:lnTo>
                    <a:pt x="74" y="41"/>
                  </a:lnTo>
                  <a:lnTo>
                    <a:pt x="59" y="62"/>
                  </a:lnTo>
                  <a:lnTo>
                    <a:pt x="53" y="73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35" y="109"/>
                  </a:lnTo>
                  <a:lnTo>
                    <a:pt x="23" y="133"/>
                  </a:lnTo>
                  <a:lnTo>
                    <a:pt x="13" y="158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1" y="188"/>
                  </a:lnTo>
                  <a:lnTo>
                    <a:pt x="3" y="189"/>
                  </a:lnTo>
                  <a:lnTo>
                    <a:pt x="5" y="189"/>
                  </a:lnTo>
                  <a:lnTo>
                    <a:pt x="6" y="189"/>
                  </a:lnTo>
                  <a:lnTo>
                    <a:pt x="8" y="189"/>
                  </a:lnTo>
                  <a:lnTo>
                    <a:pt x="9" y="187"/>
                  </a:lnTo>
                  <a:lnTo>
                    <a:pt x="9" y="187"/>
                  </a:lnTo>
                  <a:lnTo>
                    <a:pt x="19" y="166"/>
                  </a:lnTo>
                  <a:lnTo>
                    <a:pt x="28" y="144"/>
                  </a:lnTo>
                  <a:lnTo>
                    <a:pt x="38" y="124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62" y="78"/>
                  </a:lnTo>
                  <a:lnTo>
                    <a:pt x="78" y="53"/>
                  </a:lnTo>
                  <a:lnTo>
                    <a:pt x="94" y="31"/>
                  </a:lnTo>
                  <a:lnTo>
                    <a:pt x="112" y="8"/>
                  </a:lnTo>
                  <a:lnTo>
                    <a:pt x="112" y="8"/>
                  </a:lnTo>
                  <a:lnTo>
                    <a:pt x="113" y="6"/>
                  </a:lnTo>
                  <a:lnTo>
                    <a:pt x="113" y="4"/>
                  </a:lnTo>
                  <a:lnTo>
                    <a:pt x="112" y="1"/>
                  </a:lnTo>
                  <a:lnTo>
                    <a:pt x="111" y="0"/>
                  </a:lnTo>
                  <a:lnTo>
                    <a:pt x="109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6" name="Freeform 896"/>
            <p:cNvSpPr/>
            <p:nvPr/>
          </p:nvSpPr>
          <p:spPr bwMode="auto">
            <a:xfrm>
              <a:off x="4706938" y="1471613"/>
              <a:ext cx="66675" cy="10636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0" y="2"/>
                </a:cxn>
                <a:cxn ang="0">
                  <a:pos x="112" y="12"/>
                </a:cxn>
                <a:cxn ang="0">
                  <a:pos x="104" y="23"/>
                </a:cxn>
                <a:cxn ang="0">
                  <a:pos x="90" y="46"/>
                </a:cxn>
                <a:cxn ang="0">
                  <a:pos x="77" y="70"/>
                </a:cxn>
                <a:cxn ang="0">
                  <a:pos x="62" y="93"/>
                </a:cxn>
                <a:cxn ang="0">
                  <a:pos x="62" y="93"/>
                </a:cxn>
                <a:cxn ang="0">
                  <a:pos x="32" y="138"/>
                </a:cxn>
                <a:cxn ang="0">
                  <a:pos x="18" y="162"/>
                </a:cxn>
                <a:cxn ang="0">
                  <a:pos x="4" y="186"/>
                </a:cxn>
                <a:cxn ang="0">
                  <a:pos x="4" y="186"/>
                </a:cxn>
                <a:cxn ang="0">
                  <a:pos x="1" y="187"/>
                </a:cxn>
                <a:cxn ang="0">
                  <a:pos x="0" y="188"/>
                </a:cxn>
                <a:cxn ang="0">
                  <a:pos x="0" y="190"/>
                </a:cxn>
                <a:cxn ang="0">
                  <a:pos x="0" y="195"/>
                </a:cxn>
                <a:cxn ang="0">
                  <a:pos x="0" y="195"/>
                </a:cxn>
                <a:cxn ang="0">
                  <a:pos x="1" y="198"/>
                </a:cxn>
                <a:cxn ang="0">
                  <a:pos x="4" y="199"/>
                </a:cxn>
                <a:cxn ang="0">
                  <a:pos x="6" y="199"/>
                </a:cxn>
                <a:cxn ang="0">
                  <a:pos x="8" y="198"/>
                </a:cxn>
                <a:cxn ang="0">
                  <a:pos x="9" y="197"/>
                </a:cxn>
                <a:cxn ang="0">
                  <a:pos x="9" y="197"/>
                </a:cxn>
                <a:cxn ang="0">
                  <a:pos x="22" y="174"/>
                </a:cxn>
                <a:cxn ang="0">
                  <a:pos x="35" y="154"/>
                </a:cxn>
                <a:cxn ang="0">
                  <a:pos x="63" y="110"/>
                </a:cxn>
                <a:cxn ang="0">
                  <a:pos x="63" y="110"/>
                </a:cxn>
                <a:cxn ang="0">
                  <a:pos x="79" y="84"/>
                </a:cxn>
                <a:cxn ang="0">
                  <a:pos x="93" y="59"/>
                </a:cxn>
                <a:cxn ang="0">
                  <a:pos x="110" y="33"/>
                </a:cxn>
                <a:cxn ang="0">
                  <a:pos x="118" y="20"/>
                </a:cxn>
                <a:cxn ang="0">
                  <a:pos x="127" y="8"/>
                </a:cxn>
                <a:cxn ang="0">
                  <a:pos x="127" y="8"/>
                </a:cxn>
                <a:cxn ang="0">
                  <a:pos x="128" y="7"/>
                </a:cxn>
                <a:cxn ang="0">
                  <a:pos x="128" y="5"/>
                </a:cxn>
                <a:cxn ang="0">
                  <a:pos x="126" y="2"/>
                </a:cxn>
                <a:cxn ang="0">
                  <a:pos x="125" y="1"/>
                </a:cxn>
                <a:cxn ang="0">
                  <a:pos x="123" y="0"/>
                </a:cxn>
                <a:cxn ang="0">
                  <a:pos x="122" y="1"/>
                </a:cxn>
                <a:cxn ang="0">
                  <a:pos x="120" y="2"/>
                </a:cxn>
                <a:cxn ang="0">
                  <a:pos x="120" y="2"/>
                </a:cxn>
              </a:cxnLst>
              <a:rect l="0" t="0" r="r" b="b"/>
              <a:pathLst>
                <a:path w="128" h="199">
                  <a:moveTo>
                    <a:pt x="120" y="2"/>
                  </a:moveTo>
                  <a:lnTo>
                    <a:pt x="120" y="2"/>
                  </a:lnTo>
                  <a:lnTo>
                    <a:pt x="112" y="12"/>
                  </a:lnTo>
                  <a:lnTo>
                    <a:pt x="104" y="23"/>
                  </a:lnTo>
                  <a:lnTo>
                    <a:pt x="90" y="46"/>
                  </a:lnTo>
                  <a:lnTo>
                    <a:pt x="77" y="70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32" y="138"/>
                  </a:lnTo>
                  <a:lnTo>
                    <a:pt x="18" y="162"/>
                  </a:lnTo>
                  <a:lnTo>
                    <a:pt x="4" y="186"/>
                  </a:lnTo>
                  <a:lnTo>
                    <a:pt x="4" y="186"/>
                  </a:lnTo>
                  <a:lnTo>
                    <a:pt x="1" y="187"/>
                  </a:lnTo>
                  <a:lnTo>
                    <a:pt x="0" y="188"/>
                  </a:lnTo>
                  <a:lnTo>
                    <a:pt x="0" y="190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198"/>
                  </a:lnTo>
                  <a:lnTo>
                    <a:pt x="4" y="199"/>
                  </a:lnTo>
                  <a:lnTo>
                    <a:pt x="6" y="199"/>
                  </a:lnTo>
                  <a:lnTo>
                    <a:pt x="8" y="198"/>
                  </a:lnTo>
                  <a:lnTo>
                    <a:pt x="9" y="197"/>
                  </a:lnTo>
                  <a:lnTo>
                    <a:pt x="9" y="197"/>
                  </a:lnTo>
                  <a:lnTo>
                    <a:pt x="22" y="174"/>
                  </a:lnTo>
                  <a:lnTo>
                    <a:pt x="35" y="154"/>
                  </a:lnTo>
                  <a:lnTo>
                    <a:pt x="63" y="110"/>
                  </a:lnTo>
                  <a:lnTo>
                    <a:pt x="63" y="110"/>
                  </a:lnTo>
                  <a:lnTo>
                    <a:pt x="79" y="84"/>
                  </a:lnTo>
                  <a:lnTo>
                    <a:pt x="93" y="59"/>
                  </a:lnTo>
                  <a:lnTo>
                    <a:pt x="110" y="33"/>
                  </a:lnTo>
                  <a:lnTo>
                    <a:pt x="118" y="20"/>
                  </a:lnTo>
                  <a:lnTo>
                    <a:pt x="127" y="8"/>
                  </a:lnTo>
                  <a:lnTo>
                    <a:pt x="127" y="8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26" y="2"/>
                  </a:lnTo>
                  <a:lnTo>
                    <a:pt x="125" y="1"/>
                  </a:lnTo>
                  <a:lnTo>
                    <a:pt x="123" y="0"/>
                  </a:lnTo>
                  <a:lnTo>
                    <a:pt x="122" y="1"/>
                  </a:lnTo>
                  <a:lnTo>
                    <a:pt x="120" y="2"/>
                  </a:lnTo>
                  <a:lnTo>
                    <a:pt x="1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7" name="Freeform 897"/>
            <p:cNvSpPr/>
            <p:nvPr/>
          </p:nvSpPr>
          <p:spPr bwMode="auto">
            <a:xfrm>
              <a:off x="4729163" y="1522413"/>
              <a:ext cx="65088" cy="112713"/>
            </a:xfrm>
            <a:custGeom>
              <a:avLst/>
              <a:gdLst/>
              <a:ahLst/>
              <a:cxnLst>
                <a:cxn ang="0">
                  <a:pos x="115" y="4"/>
                </a:cxn>
                <a:cxn ang="0">
                  <a:pos x="115" y="4"/>
                </a:cxn>
                <a:cxn ang="0">
                  <a:pos x="110" y="18"/>
                </a:cxn>
                <a:cxn ang="0">
                  <a:pos x="105" y="32"/>
                </a:cxn>
                <a:cxn ang="0">
                  <a:pos x="99" y="45"/>
                </a:cxn>
                <a:cxn ang="0">
                  <a:pos x="91" y="59"/>
                </a:cxn>
                <a:cxn ang="0">
                  <a:pos x="77" y="85"/>
                </a:cxn>
                <a:cxn ang="0">
                  <a:pos x="63" y="111"/>
                </a:cxn>
                <a:cxn ang="0">
                  <a:pos x="63" y="111"/>
                </a:cxn>
                <a:cxn ang="0">
                  <a:pos x="56" y="124"/>
                </a:cxn>
                <a:cxn ang="0">
                  <a:pos x="49" y="137"/>
                </a:cxn>
                <a:cxn ang="0">
                  <a:pos x="35" y="162"/>
                </a:cxn>
                <a:cxn ang="0">
                  <a:pos x="35" y="162"/>
                </a:cxn>
                <a:cxn ang="0">
                  <a:pos x="26" y="173"/>
                </a:cxn>
                <a:cxn ang="0">
                  <a:pos x="18" y="185"/>
                </a:cxn>
                <a:cxn ang="0">
                  <a:pos x="10" y="195"/>
                </a:cxn>
                <a:cxn ang="0">
                  <a:pos x="1" y="206"/>
                </a:cxn>
                <a:cxn ang="0">
                  <a:pos x="1" y="206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1" y="212"/>
                </a:cxn>
                <a:cxn ang="0">
                  <a:pos x="4" y="213"/>
                </a:cxn>
                <a:cxn ang="0">
                  <a:pos x="5" y="214"/>
                </a:cxn>
                <a:cxn ang="0">
                  <a:pos x="7" y="214"/>
                </a:cxn>
                <a:cxn ang="0">
                  <a:pos x="9" y="213"/>
                </a:cxn>
                <a:cxn ang="0">
                  <a:pos x="10" y="212"/>
                </a:cxn>
                <a:cxn ang="0">
                  <a:pos x="10" y="212"/>
                </a:cxn>
                <a:cxn ang="0">
                  <a:pos x="18" y="200"/>
                </a:cxn>
                <a:cxn ang="0">
                  <a:pos x="26" y="189"/>
                </a:cxn>
                <a:cxn ang="0">
                  <a:pos x="35" y="178"/>
                </a:cxn>
                <a:cxn ang="0">
                  <a:pos x="42" y="167"/>
                </a:cxn>
                <a:cxn ang="0">
                  <a:pos x="42" y="167"/>
                </a:cxn>
                <a:cxn ang="0">
                  <a:pos x="59" y="138"/>
                </a:cxn>
                <a:cxn ang="0">
                  <a:pos x="75" y="109"/>
                </a:cxn>
                <a:cxn ang="0">
                  <a:pos x="75" y="109"/>
                </a:cxn>
                <a:cxn ang="0">
                  <a:pos x="88" y="83"/>
                </a:cxn>
                <a:cxn ang="0">
                  <a:pos x="102" y="59"/>
                </a:cxn>
                <a:cxn ang="0">
                  <a:pos x="109" y="46"/>
                </a:cxn>
                <a:cxn ang="0">
                  <a:pos x="114" y="33"/>
                </a:cxn>
                <a:cxn ang="0">
                  <a:pos x="119" y="19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4" y="4"/>
                </a:cxn>
                <a:cxn ang="0">
                  <a:pos x="123" y="3"/>
                </a:cxn>
                <a:cxn ang="0">
                  <a:pos x="122" y="1"/>
                </a:cxn>
                <a:cxn ang="0">
                  <a:pos x="120" y="1"/>
                </a:cxn>
                <a:cxn ang="0">
                  <a:pos x="119" y="0"/>
                </a:cxn>
                <a:cxn ang="0">
                  <a:pos x="117" y="1"/>
                </a:cxn>
                <a:cxn ang="0">
                  <a:pos x="116" y="2"/>
                </a:cxn>
                <a:cxn ang="0">
                  <a:pos x="115" y="4"/>
                </a:cxn>
                <a:cxn ang="0">
                  <a:pos x="115" y="4"/>
                </a:cxn>
              </a:cxnLst>
              <a:rect l="0" t="0" r="r" b="b"/>
              <a:pathLst>
                <a:path w="124" h="214">
                  <a:moveTo>
                    <a:pt x="115" y="4"/>
                  </a:moveTo>
                  <a:lnTo>
                    <a:pt x="115" y="4"/>
                  </a:lnTo>
                  <a:lnTo>
                    <a:pt x="110" y="18"/>
                  </a:lnTo>
                  <a:lnTo>
                    <a:pt x="105" y="32"/>
                  </a:lnTo>
                  <a:lnTo>
                    <a:pt x="99" y="45"/>
                  </a:lnTo>
                  <a:lnTo>
                    <a:pt x="91" y="59"/>
                  </a:lnTo>
                  <a:lnTo>
                    <a:pt x="77" y="85"/>
                  </a:lnTo>
                  <a:lnTo>
                    <a:pt x="63" y="111"/>
                  </a:lnTo>
                  <a:lnTo>
                    <a:pt x="63" y="111"/>
                  </a:lnTo>
                  <a:lnTo>
                    <a:pt x="56" y="124"/>
                  </a:lnTo>
                  <a:lnTo>
                    <a:pt x="49" y="137"/>
                  </a:lnTo>
                  <a:lnTo>
                    <a:pt x="35" y="162"/>
                  </a:lnTo>
                  <a:lnTo>
                    <a:pt x="35" y="162"/>
                  </a:lnTo>
                  <a:lnTo>
                    <a:pt x="26" y="173"/>
                  </a:lnTo>
                  <a:lnTo>
                    <a:pt x="18" y="185"/>
                  </a:lnTo>
                  <a:lnTo>
                    <a:pt x="10" y="195"/>
                  </a:lnTo>
                  <a:lnTo>
                    <a:pt x="1" y="206"/>
                  </a:lnTo>
                  <a:lnTo>
                    <a:pt x="1" y="206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1" y="212"/>
                  </a:lnTo>
                  <a:lnTo>
                    <a:pt x="4" y="213"/>
                  </a:lnTo>
                  <a:lnTo>
                    <a:pt x="5" y="214"/>
                  </a:lnTo>
                  <a:lnTo>
                    <a:pt x="7" y="214"/>
                  </a:lnTo>
                  <a:lnTo>
                    <a:pt x="9" y="213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8" y="200"/>
                  </a:lnTo>
                  <a:lnTo>
                    <a:pt x="26" y="189"/>
                  </a:lnTo>
                  <a:lnTo>
                    <a:pt x="35" y="178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59" y="138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88" y="83"/>
                  </a:lnTo>
                  <a:lnTo>
                    <a:pt x="102" y="59"/>
                  </a:lnTo>
                  <a:lnTo>
                    <a:pt x="109" y="46"/>
                  </a:lnTo>
                  <a:lnTo>
                    <a:pt x="114" y="33"/>
                  </a:lnTo>
                  <a:lnTo>
                    <a:pt x="119" y="19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3" y="3"/>
                  </a:lnTo>
                  <a:lnTo>
                    <a:pt x="122" y="1"/>
                  </a:lnTo>
                  <a:lnTo>
                    <a:pt x="120" y="1"/>
                  </a:lnTo>
                  <a:lnTo>
                    <a:pt x="119" y="0"/>
                  </a:lnTo>
                  <a:lnTo>
                    <a:pt x="117" y="1"/>
                  </a:lnTo>
                  <a:lnTo>
                    <a:pt x="116" y="2"/>
                  </a:lnTo>
                  <a:lnTo>
                    <a:pt x="115" y="4"/>
                  </a:lnTo>
                  <a:lnTo>
                    <a:pt x="11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8" name="Freeform 898"/>
            <p:cNvSpPr/>
            <p:nvPr/>
          </p:nvSpPr>
          <p:spPr bwMode="auto">
            <a:xfrm>
              <a:off x="4733925" y="1582738"/>
              <a:ext cx="63500" cy="107950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101" y="14"/>
                </a:cxn>
                <a:cxn ang="0">
                  <a:pos x="94" y="25"/>
                </a:cxn>
                <a:cxn ang="0">
                  <a:pos x="80" y="48"/>
                </a:cxn>
                <a:cxn ang="0">
                  <a:pos x="68" y="73"/>
                </a:cxn>
                <a:cxn ang="0">
                  <a:pos x="57" y="99"/>
                </a:cxn>
                <a:cxn ang="0">
                  <a:pos x="57" y="99"/>
                </a:cxn>
                <a:cxn ang="0">
                  <a:pos x="50" y="111"/>
                </a:cxn>
                <a:cxn ang="0">
                  <a:pos x="44" y="123"/>
                </a:cxn>
                <a:cxn ang="0">
                  <a:pos x="29" y="148"/>
                </a:cxn>
                <a:cxn ang="0">
                  <a:pos x="14" y="173"/>
                </a:cxn>
                <a:cxn ang="0">
                  <a:pos x="7" y="185"/>
                </a:cxn>
                <a:cxn ang="0">
                  <a:pos x="0" y="198"/>
                </a:cxn>
                <a:cxn ang="0">
                  <a:pos x="0" y="198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1" y="203"/>
                </a:cxn>
                <a:cxn ang="0">
                  <a:pos x="2" y="204"/>
                </a:cxn>
                <a:cxn ang="0">
                  <a:pos x="4" y="205"/>
                </a:cxn>
                <a:cxn ang="0">
                  <a:pos x="5" y="205"/>
                </a:cxn>
                <a:cxn ang="0">
                  <a:pos x="7" y="204"/>
                </a:cxn>
                <a:cxn ang="0">
                  <a:pos x="8" y="203"/>
                </a:cxn>
                <a:cxn ang="0">
                  <a:pos x="8" y="203"/>
                </a:cxn>
                <a:cxn ang="0">
                  <a:pos x="19" y="180"/>
                </a:cxn>
                <a:cxn ang="0">
                  <a:pos x="32" y="158"/>
                </a:cxn>
                <a:cxn ang="0">
                  <a:pos x="58" y="116"/>
                </a:cxn>
                <a:cxn ang="0">
                  <a:pos x="58" y="116"/>
                </a:cxn>
                <a:cxn ang="0">
                  <a:pos x="65" y="103"/>
                </a:cxn>
                <a:cxn ang="0">
                  <a:pos x="72" y="89"/>
                </a:cxn>
                <a:cxn ang="0">
                  <a:pos x="84" y="61"/>
                </a:cxn>
                <a:cxn ang="0">
                  <a:pos x="92" y="48"/>
                </a:cxn>
                <a:cxn ang="0">
                  <a:pos x="99" y="34"/>
                </a:cxn>
                <a:cxn ang="0">
                  <a:pos x="107" y="21"/>
                </a:cxn>
                <a:cxn ang="0">
                  <a:pos x="116" y="9"/>
                </a:cxn>
                <a:cxn ang="0">
                  <a:pos x="116" y="9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5" y="2"/>
                </a:cxn>
                <a:cxn ang="0">
                  <a:pos x="114" y="1"/>
                </a:cxn>
                <a:cxn ang="0">
                  <a:pos x="113" y="0"/>
                </a:cxn>
                <a:cxn ang="0">
                  <a:pos x="111" y="1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05">
                  <a:moveTo>
                    <a:pt x="109" y="2"/>
                  </a:moveTo>
                  <a:lnTo>
                    <a:pt x="109" y="2"/>
                  </a:lnTo>
                  <a:lnTo>
                    <a:pt x="101" y="14"/>
                  </a:lnTo>
                  <a:lnTo>
                    <a:pt x="94" y="25"/>
                  </a:lnTo>
                  <a:lnTo>
                    <a:pt x="80" y="48"/>
                  </a:lnTo>
                  <a:lnTo>
                    <a:pt x="68" y="73"/>
                  </a:lnTo>
                  <a:lnTo>
                    <a:pt x="57" y="99"/>
                  </a:lnTo>
                  <a:lnTo>
                    <a:pt x="57" y="99"/>
                  </a:lnTo>
                  <a:lnTo>
                    <a:pt x="50" y="111"/>
                  </a:lnTo>
                  <a:lnTo>
                    <a:pt x="44" y="123"/>
                  </a:lnTo>
                  <a:lnTo>
                    <a:pt x="29" y="148"/>
                  </a:lnTo>
                  <a:lnTo>
                    <a:pt x="14" y="173"/>
                  </a:lnTo>
                  <a:lnTo>
                    <a:pt x="7" y="185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1" y="203"/>
                  </a:lnTo>
                  <a:lnTo>
                    <a:pt x="2" y="204"/>
                  </a:lnTo>
                  <a:lnTo>
                    <a:pt x="4" y="205"/>
                  </a:lnTo>
                  <a:lnTo>
                    <a:pt x="5" y="205"/>
                  </a:lnTo>
                  <a:lnTo>
                    <a:pt x="7" y="204"/>
                  </a:lnTo>
                  <a:lnTo>
                    <a:pt x="8" y="203"/>
                  </a:lnTo>
                  <a:lnTo>
                    <a:pt x="8" y="203"/>
                  </a:lnTo>
                  <a:lnTo>
                    <a:pt x="19" y="180"/>
                  </a:lnTo>
                  <a:lnTo>
                    <a:pt x="32" y="158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65" y="103"/>
                  </a:lnTo>
                  <a:lnTo>
                    <a:pt x="72" y="89"/>
                  </a:lnTo>
                  <a:lnTo>
                    <a:pt x="84" y="61"/>
                  </a:lnTo>
                  <a:lnTo>
                    <a:pt x="92" y="48"/>
                  </a:lnTo>
                  <a:lnTo>
                    <a:pt x="99" y="34"/>
                  </a:lnTo>
                  <a:lnTo>
                    <a:pt x="107" y="21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5" y="2"/>
                  </a:lnTo>
                  <a:lnTo>
                    <a:pt x="114" y="1"/>
                  </a:lnTo>
                  <a:lnTo>
                    <a:pt x="113" y="0"/>
                  </a:lnTo>
                  <a:lnTo>
                    <a:pt x="111" y="1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9" name="Freeform 899"/>
            <p:cNvSpPr/>
            <p:nvPr/>
          </p:nvSpPr>
          <p:spPr bwMode="auto">
            <a:xfrm>
              <a:off x="4746625" y="1630363"/>
              <a:ext cx="68263" cy="120650"/>
            </a:xfrm>
            <a:custGeom>
              <a:avLst/>
              <a:gdLst/>
              <a:ahLst/>
              <a:cxnLst>
                <a:cxn ang="0">
                  <a:pos x="119" y="3"/>
                </a:cxn>
                <a:cxn ang="0">
                  <a:pos x="119" y="3"/>
                </a:cxn>
                <a:cxn ang="0">
                  <a:pos x="118" y="10"/>
                </a:cxn>
                <a:cxn ang="0">
                  <a:pos x="116" y="16"/>
                </a:cxn>
                <a:cxn ang="0">
                  <a:pos x="109" y="29"/>
                </a:cxn>
                <a:cxn ang="0">
                  <a:pos x="96" y="54"/>
                </a:cxn>
                <a:cxn ang="0">
                  <a:pos x="96" y="54"/>
                </a:cxn>
                <a:cxn ang="0">
                  <a:pos x="86" y="69"/>
                </a:cxn>
                <a:cxn ang="0">
                  <a:pos x="77" y="84"/>
                </a:cxn>
                <a:cxn ang="0">
                  <a:pos x="58" y="112"/>
                </a:cxn>
                <a:cxn ang="0">
                  <a:pos x="58" y="112"/>
                </a:cxn>
                <a:cxn ang="0">
                  <a:pos x="43" y="137"/>
                </a:cxn>
                <a:cxn ang="0">
                  <a:pos x="27" y="161"/>
                </a:cxn>
                <a:cxn ang="0">
                  <a:pos x="20" y="174"/>
                </a:cxn>
                <a:cxn ang="0">
                  <a:pos x="14" y="187"/>
                </a:cxn>
                <a:cxn ang="0">
                  <a:pos x="9" y="201"/>
                </a:cxn>
                <a:cxn ang="0">
                  <a:pos x="4" y="214"/>
                </a:cxn>
                <a:cxn ang="0">
                  <a:pos x="4" y="214"/>
                </a:cxn>
                <a:cxn ang="0">
                  <a:pos x="2" y="215"/>
                </a:cxn>
                <a:cxn ang="0">
                  <a:pos x="0" y="218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2" y="224"/>
                </a:cxn>
                <a:cxn ang="0">
                  <a:pos x="3" y="226"/>
                </a:cxn>
                <a:cxn ang="0">
                  <a:pos x="5" y="228"/>
                </a:cxn>
                <a:cxn ang="0">
                  <a:pos x="9" y="226"/>
                </a:cxn>
                <a:cxn ang="0">
                  <a:pos x="10" y="225"/>
                </a:cxn>
                <a:cxn ang="0">
                  <a:pos x="10" y="224"/>
                </a:cxn>
                <a:cxn ang="0">
                  <a:pos x="10" y="224"/>
                </a:cxn>
                <a:cxn ang="0">
                  <a:pos x="15" y="208"/>
                </a:cxn>
                <a:cxn ang="0">
                  <a:pos x="22" y="192"/>
                </a:cxn>
                <a:cxn ang="0">
                  <a:pos x="29" y="176"/>
                </a:cxn>
                <a:cxn ang="0">
                  <a:pos x="39" y="160"/>
                </a:cxn>
                <a:cxn ang="0">
                  <a:pos x="57" y="130"/>
                </a:cxn>
                <a:cxn ang="0">
                  <a:pos x="76" y="101"/>
                </a:cxn>
                <a:cxn ang="0">
                  <a:pos x="76" y="101"/>
                </a:cxn>
                <a:cxn ang="0">
                  <a:pos x="94" y="74"/>
                </a:cxn>
                <a:cxn ang="0">
                  <a:pos x="103" y="59"/>
                </a:cxn>
                <a:cxn ang="0">
                  <a:pos x="111" y="44"/>
                </a:cxn>
                <a:cxn ang="0">
                  <a:pos x="111" y="44"/>
                </a:cxn>
                <a:cxn ang="0">
                  <a:pos x="116" y="34"/>
                </a:cxn>
                <a:cxn ang="0">
                  <a:pos x="121" y="25"/>
                </a:cxn>
                <a:cxn ang="0">
                  <a:pos x="125" y="16"/>
                </a:cxn>
                <a:cxn ang="0">
                  <a:pos x="128" y="12"/>
                </a:cxn>
                <a:cxn ang="0">
                  <a:pos x="129" y="6"/>
                </a:cxn>
                <a:cxn ang="0">
                  <a:pos x="129" y="6"/>
                </a:cxn>
                <a:cxn ang="0">
                  <a:pos x="129" y="4"/>
                </a:cxn>
                <a:cxn ang="0">
                  <a:pos x="128" y="2"/>
                </a:cxn>
                <a:cxn ang="0">
                  <a:pos x="124" y="0"/>
                </a:cxn>
                <a:cxn ang="0">
                  <a:pos x="123" y="0"/>
                </a:cxn>
                <a:cxn ang="0">
                  <a:pos x="121" y="0"/>
                </a:cxn>
                <a:cxn ang="0">
                  <a:pos x="120" y="1"/>
                </a:cxn>
                <a:cxn ang="0">
                  <a:pos x="119" y="3"/>
                </a:cxn>
                <a:cxn ang="0">
                  <a:pos x="119" y="3"/>
                </a:cxn>
              </a:cxnLst>
              <a:rect l="0" t="0" r="r" b="b"/>
              <a:pathLst>
                <a:path w="129" h="228">
                  <a:moveTo>
                    <a:pt x="119" y="3"/>
                  </a:moveTo>
                  <a:lnTo>
                    <a:pt x="119" y="3"/>
                  </a:lnTo>
                  <a:lnTo>
                    <a:pt x="118" y="10"/>
                  </a:lnTo>
                  <a:lnTo>
                    <a:pt x="116" y="16"/>
                  </a:lnTo>
                  <a:lnTo>
                    <a:pt x="109" y="29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86" y="69"/>
                  </a:lnTo>
                  <a:lnTo>
                    <a:pt x="77" y="84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3" y="137"/>
                  </a:lnTo>
                  <a:lnTo>
                    <a:pt x="27" y="161"/>
                  </a:lnTo>
                  <a:lnTo>
                    <a:pt x="20" y="174"/>
                  </a:lnTo>
                  <a:lnTo>
                    <a:pt x="14" y="187"/>
                  </a:lnTo>
                  <a:lnTo>
                    <a:pt x="9" y="201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2" y="215"/>
                  </a:lnTo>
                  <a:lnTo>
                    <a:pt x="0" y="218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2" y="224"/>
                  </a:lnTo>
                  <a:lnTo>
                    <a:pt x="3" y="226"/>
                  </a:lnTo>
                  <a:lnTo>
                    <a:pt x="5" y="228"/>
                  </a:lnTo>
                  <a:lnTo>
                    <a:pt x="9" y="226"/>
                  </a:lnTo>
                  <a:lnTo>
                    <a:pt x="10" y="225"/>
                  </a:lnTo>
                  <a:lnTo>
                    <a:pt x="10" y="224"/>
                  </a:lnTo>
                  <a:lnTo>
                    <a:pt x="10" y="224"/>
                  </a:lnTo>
                  <a:lnTo>
                    <a:pt x="15" y="208"/>
                  </a:lnTo>
                  <a:lnTo>
                    <a:pt x="22" y="192"/>
                  </a:lnTo>
                  <a:lnTo>
                    <a:pt x="29" y="176"/>
                  </a:lnTo>
                  <a:lnTo>
                    <a:pt x="39" y="160"/>
                  </a:lnTo>
                  <a:lnTo>
                    <a:pt x="57" y="130"/>
                  </a:lnTo>
                  <a:lnTo>
                    <a:pt x="76" y="101"/>
                  </a:lnTo>
                  <a:lnTo>
                    <a:pt x="76" y="101"/>
                  </a:lnTo>
                  <a:lnTo>
                    <a:pt x="94" y="74"/>
                  </a:lnTo>
                  <a:lnTo>
                    <a:pt x="103" y="59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6" y="34"/>
                  </a:lnTo>
                  <a:lnTo>
                    <a:pt x="121" y="25"/>
                  </a:lnTo>
                  <a:lnTo>
                    <a:pt x="125" y="16"/>
                  </a:lnTo>
                  <a:lnTo>
                    <a:pt x="128" y="12"/>
                  </a:lnTo>
                  <a:lnTo>
                    <a:pt x="129" y="6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8" y="2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0" y="1"/>
                  </a:lnTo>
                  <a:lnTo>
                    <a:pt x="119" y="3"/>
                  </a:lnTo>
                  <a:lnTo>
                    <a:pt x="1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0" name="Freeform 900"/>
            <p:cNvSpPr/>
            <p:nvPr/>
          </p:nvSpPr>
          <p:spPr bwMode="auto">
            <a:xfrm>
              <a:off x="4746625" y="1685925"/>
              <a:ext cx="85725" cy="127000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30" y="34"/>
                </a:cxn>
                <a:cxn ang="0">
                  <a:pos x="119" y="49"/>
                </a:cxn>
                <a:cxn ang="0">
                  <a:pos x="109" y="67"/>
                </a:cxn>
                <a:cxn ang="0">
                  <a:pos x="109" y="67"/>
                </a:cxn>
                <a:cxn ang="0">
                  <a:pos x="89" y="101"/>
                </a:cxn>
                <a:cxn ang="0">
                  <a:pos x="69" y="135"/>
                </a:cxn>
                <a:cxn ang="0">
                  <a:pos x="69" y="135"/>
                </a:cxn>
                <a:cxn ang="0">
                  <a:pos x="57" y="151"/>
                </a:cxn>
                <a:cxn ang="0">
                  <a:pos x="45" y="167"/>
                </a:cxn>
                <a:cxn ang="0">
                  <a:pos x="33" y="183"/>
                </a:cxn>
                <a:cxn ang="0">
                  <a:pos x="20" y="199"/>
                </a:cxn>
                <a:cxn ang="0">
                  <a:pos x="20" y="199"/>
                </a:cxn>
                <a:cxn ang="0">
                  <a:pos x="13" y="208"/>
                </a:cxn>
                <a:cxn ang="0">
                  <a:pos x="6" y="217"/>
                </a:cxn>
                <a:cxn ang="0">
                  <a:pos x="4" y="222"/>
                </a:cxn>
                <a:cxn ang="0">
                  <a:pos x="2" y="227"/>
                </a:cxn>
                <a:cxn ang="0">
                  <a:pos x="0" y="232"/>
                </a:cxn>
                <a:cxn ang="0">
                  <a:pos x="2" y="237"/>
                </a:cxn>
                <a:cxn ang="0">
                  <a:pos x="2" y="237"/>
                </a:cxn>
                <a:cxn ang="0">
                  <a:pos x="2" y="239"/>
                </a:cxn>
                <a:cxn ang="0">
                  <a:pos x="4" y="240"/>
                </a:cxn>
                <a:cxn ang="0">
                  <a:pos x="5" y="241"/>
                </a:cxn>
                <a:cxn ang="0">
                  <a:pos x="7" y="241"/>
                </a:cxn>
                <a:cxn ang="0">
                  <a:pos x="9" y="240"/>
                </a:cxn>
                <a:cxn ang="0">
                  <a:pos x="10" y="239"/>
                </a:cxn>
                <a:cxn ang="0">
                  <a:pos x="11" y="237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10" y="232"/>
                </a:cxn>
                <a:cxn ang="0">
                  <a:pos x="11" y="229"/>
                </a:cxn>
                <a:cxn ang="0">
                  <a:pos x="14" y="222"/>
                </a:cxn>
                <a:cxn ang="0">
                  <a:pos x="19" y="214"/>
                </a:cxn>
                <a:cxn ang="0">
                  <a:pos x="25" y="205"/>
                </a:cxn>
                <a:cxn ang="0">
                  <a:pos x="38" y="190"/>
                </a:cxn>
                <a:cxn ang="0">
                  <a:pos x="47" y="179"/>
                </a:cxn>
                <a:cxn ang="0">
                  <a:pos x="47" y="179"/>
                </a:cxn>
                <a:cxn ang="0">
                  <a:pos x="67" y="152"/>
                </a:cxn>
                <a:cxn ang="0">
                  <a:pos x="77" y="139"/>
                </a:cxn>
                <a:cxn ang="0">
                  <a:pos x="85" y="125"/>
                </a:cxn>
                <a:cxn ang="0">
                  <a:pos x="85" y="125"/>
                </a:cxn>
                <a:cxn ang="0">
                  <a:pos x="104" y="95"/>
                </a:cxn>
                <a:cxn ang="0">
                  <a:pos x="120" y="64"/>
                </a:cxn>
                <a:cxn ang="0">
                  <a:pos x="120" y="64"/>
                </a:cxn>
                <a:cxn ang="0">
                  <a:pos x="130" y="49"/>
                </a:cxn>
                <a:cxn ang="0">
                  <a:pos x="140" y="35"/>
                </a:cxn>
                <a:cxn ang="0">
                  <a:pos x="162" y="7"/>
                </a:cxn>
                <a:cxn ang="0">
                  <a:pos x="162" y="7"/>
                </a:cxn>
                <a:cxn ang="0">
                  <a:pos x="163" y="5"/>
                </a:cxn>
                <a:cxn ang="0">
                  <a:pos x="163" y="3"/>
                </a:cxn>
                <a:cxn ang="0">
                  <a:pos x="162" y="2"/>
                </a:cxn>
                <a:cxn ang="0">
                  <a:pos x="161" y="1"/>
                </a:cxn>
                <a:cxn ang="0">
                  <a:pos x="156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241">
                  <a:moveTo>
                    <a:pt x="153" y="2"/>
                  </a:moveTo>
                  <a:lnTo>
                    <a:pt x="153" y="2"/>
                  </a:lnTo>
                  <a:lnTo>
                    <a:pt x="130" y="34"/>
                  </a:lnTo>
                  <a:lnTo>
                    <a:pt x="119" y="49"/>
                  </a:lnTo>
                  <a:lnTo>
                    <a:pt x="109" y="67"/>
                  </a:lnTo>
                  <a:lnTo>
                    <a:pt x="109" y="67"/>
                  </a:lnTo>
                  <a:lnTo>
                    <a:pt x="89" y="101"/>
                  </a:lnTo>
                  <a:lnTo>
                    <a:pt x="69" y="135"/>
                  </a:lnTo>
                  <a:lnTo>
                    <a:pt x="69" y="135"/>
                  </a:lnTo>
                  <a:lnTo>
                    <a:pt x="57" y="151"/>
                  </a:lnTo>
                  <a:lnTo>
                    <a:pt x="45" y="167"/>
                  </a:lnTo>
                  <a:lnTo>
                    <a:pt x="33" y="183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13" y="208"/>
                  </a:lnTo>
                  <a:lnTo>
                    <a:pt x="6" y="217"/>
                  </a:lnTo>
                  <a:lnTo>
                    <a:pt x="4" y="222"/>
                  </a:lnTo>
                  <a:lnTo>
                    <a:pt x="2" y="227"/>
                  </a:lnTo>
                  <a:lnTo>
                    <a:pt x="0" y="232"/>
                  </a:lnTo>
                  <a:lnTo>
                    <a:pt x="2" y="237"/>
                  </a:lnTo>
                  <a:lnTo>
                    <a:pt x="2" y="237"/>
                  </a:lnTo>
                  <a:lnTo>
                    <a:pt x="2" y="239"/>
                  </a:lnTo>
                  <a:lnTo>
                    <a:pt x="4" y="240"/>
                  </a:lnTo>
                  <a:lnTo>
                    <a:pt x="5" y="241"/>
                  </a:lnTo>
                  <a:lnTo>
                    <a:pt x="7" y="241"/>
                  </a:lnTo>
                  <a:lnTo>
                    <a:pt x="9" y="240"/>
                  </a:lnTo>
                  <a:lnTo>
                    <a:pt x="10" y="239"/>
                  </a:lnTo>
                  <a:lnTo>
                    <a:pt x="11" y="237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10" y="232"/>
                  </a:lnTo>
                  <a:lnTo>
                    <a:pt x="11" y="229"/>
                  </a:lnTo>
                  <a:lnTo>
                    <a:pt x="14" y="222"/>
                  </a:lnTo>
                  <a:lnTo>
                    <a:pt x="19" y="214"/>
                  </a:lnTo>
                  <a:lnTo>
                    <a:pt x="25" y="205"/>
                  </a:lnTo>
                  <a:lnTo>
                    <a:pt x="38" y="190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67" y="152"/>
                  </a:lnTo>
                  <a:lnTo>
                    <a:pt x="77" y="139"/>
                  </a:lnTo>
                  <a:lnTo>
                    <a:pt x="85" y="125"/>
                  </a:lnTo>
                  <a:lnTo>
                    <a:pt x="85" y="125"/>
                  </a:lnTo>
                  <a:lnTo>
                    <a:pt x="104" y="95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30" y="49"/>
                  </a:lnTo>
                  <a:lnTo>
                    <a:pt x="140" y="35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63" y="5"/>
                  </a:lnTo>
                  <a:lnTo>
                    <a:pt x="163" y="3"/>
                  </a:lnTo>
                  <a:lnTo>
                    <a:pt x="162" y="2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1" name="Freeform 901"/>
            <p:cNvSpPr/>
            <p:nvPr/>
          </p:nvSpPr>
          <p:spPr bwMode="auto">
            <a:xfrm>
              <a:off x="4772025" y="1747838"/>
              <a:ext cx="61913" cy="90488"/>
            </a:xfrm>
            <a:custGeom>
              <a:avLst/>
              <a:gdLst/>
              <a:ahLst/>
              <a:cxnLst>
                <a:cxn ang="0">
                  <a:pos x="109" y="3"/>
                </a:cxn>
                <a:cxn ang="0">
                  <a:pos x="109" y="3"/>
                </a:cxn>
                <a:cxn ang="0">
                  <a:pos x="105" y="12"/>
                </a:cxn>
                <a:cxn ang="0">
                  <a:pos x="101" y="21"/>
                </a:cxn>
                <a:cxn ang="0">
                  <a:pos x="95" y="29"/>
                </a:cxn>
                <a:cxn ang="0">
                  <a:pos x="88" y="38"/>
                </a:cxn>
                <a:cxn ang="0">
                  <a:pos x="74" y="53"/>
                </a:cxn>
                <a:cxn ang="0">
                  <a:pos x="67" y="61"/>
                </a:cxn>
                <a:cxn ang="0">
                  <a:pos x="62" y="69"/>
                </a:cxn>
                <a:cxn ang="0">
                  <a:pos x="62" y="69"/>
                </a:cxn>
                <a:cxn ang="0">
                  <a:pos x="29" y="114"/>
                </a:cxn>
                <a:cxn ang="0">
                  <a:pos x="13" y="138"/>
                </a:cxn>
                <a:cxn ang="0">
                  <a:pos x="6" y="150"/>
                </a:cxn>
                <a:cxn ang="0">
                  <a:pos x="0" y="164"/>
                </a:cxn>
                <a:cxn ang="0">
                  <a:pos x="0" y="164"/>
                </a:cxn>
                <a:cxn ang="0">
                  <a:pos x="0" y="166"/>
                </a:cxn>
                <a:cxn ang="0">
                  <a:pos x="0" y="168"/>
                </a:cxn>
                <a:cxn ang="0">
                  <a:pos x="2" y="170"/>
                </a:cxn>
                <a:cxn ang="0">
                  <a:pos x="4" y="171"/>
                </a:cxn>
                <a:cxn ang="0">
                  <a:pos x="5" y="171"/>
                </a:cxn>
                <a:cxn ang="0">
                  <a:pos x="7" y="170"/>
                </a:cxn>
                <a:cxn ang="0">
                  <a:pos x="8" y="168"/>
                </a:cxn>
                <a:cxn ang="0">
                  <a:pos x="8" y="168"/>
                </a:cxn>
                <a:cxn ang="0">
                  <a:pos x="15" y="155"/>
                </a:cxn>
                <a:cxn ang="0">
                  <a:pos x="22" y="143"/>
                </a:cxn>
                <a:cxn ang="0">
                  <a:pos x="36" y="119"/>
                </a:cxn>
                <a:cxn ang="0">
                  <a:pos x="53" y="96"/>
                </a:cxn>
                <a:cxn ang="0">
                  <a:pos x="70" y="74"/>
                </a:cxn>
                <a:cxn ang="0">
                  <a:pos x="70" y="74"/>
                </a:cxn>
                <a:cxn ang="0">
                  <a:pos x="83" y="58"/>
                </a:cxn>
                <a:cxn ang="0">
                  <a:pos x="97" y="42"/>
                </a:cxn>
                <a:cxn ang="0">
                  <a:pos x="103" y="32"/>
                </a:cxn>
                <a:cxn ang="0">
                  <a:pos x="110" y="24"/>
                </a:cxn>
                <a:cxn ang="0">
                  <a:pos x="115" y="15"/>
                </a:cxn>
                <a:cxn ang="0">
                  <a:pos x="118" y="6"/>
                </a:cxn>
                <a:cxn ang="0">
                  <a:pos x="118" y="6"/>
                </a:cxn>
                <a:cxn ang="0">
                  <a:pos x="118" y="3"/>
                </a:cxn>
                <a:cxn ang="0">
                  <a:pos x="117" y="2"/>
                </a:cxn>
                <a:cxn ang="0">
                  <a:pos x="116" y="0"/>
                </a:cxn>
                <a:cxn ang="0">
                  <a:pos x="115" y="0"/>
                </a:cxn>
                <a:cxn ang="0">
                  <a:pos x="113" y="0"/>
                </a:cxn>
                <a:cxn ang="0">
                  <a:pos x="111" y="0"/>
                </a:cxn>
                <a:cxn ang="0">
                  <a:pos x="110" y="1"/>
                </a:cxn>
                <a:cxn ang="0">
                  <a:pos x="109" y="3"/>
                </a:cxn>
                <a:cxn ang="0">
                  <a:pos x="109" y="3"/>
                </a:cxn>
              </a:cxnLst>
              <a:rect l="0" t="0" r="r" b="b"/>
              <a:pathLst>
                <a:path w="118" h="171">
                  <a:moveTo>
                    <a:pt x="109" y="3"/>
                  </a:moveTo>
                  <a:lnTo>
                    <a:pt x="109" y="3"/>
                  </a:lnTo>
                  <a:lnTo>
                    <a:pt x="105" y="12"/>
                  </a:lnTo>
                  <a:lnTo>
                    <a:pt x="101" y="21"/>
                  </a:lnTo>
                  <a:lnTo>
                    <a:pt x="95" y="29"/>
                  </a:lnTo>
                  <a:lnTo>
                    <a:pt x="88" y="38"/>
                  </a:lnTo>
                  <a:lnTo>
                    <a:pt x="74" y="53"/>
                  </a:lnTo>
                  <a:lnTo>
                    <a:pt x="67" y="61"/>
                  </a:lnTo>
                  <a:lnTo>
                    <a:pt x="62" y="69"/>
                  </a:lnTo>
                  <a:lnTo>
                    <a:pt x="62" y="69"/>
                  </a:lnTo>
                  <a:lnTo>
                    <a:pt x="29" y="114"/>
                  </a:lnTo>
                  <a:lnTo>
                    <a:pt x="13" y="138"/>
                  </a:lnTo>
                  <a:lnTo>
                    <a:pt x="6" y="150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2" y="170"/>
                  </a:lnTo>
                  <a:lnTo>
                    <a:pt x="4" y="171"/>
                  </a:lnTo>
                  <a:lnTo>
                    <a:pt x="5" y="171"/>
                  </a:lnTo>
                  <a:lnTo>
                    <a:pt x="7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5" y="155"/>
                  </a:lnTo>
                  <a:lnTo>
                    <a:pt x="22" y="143"/>
                  </a:lnTo>
                  <a:lnTo>
                    <a:pt x="36" y="119"/>
                  </a:lnTo>
                  <a:lnTo>
                    <a:pt x="53" y="96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83" y="58"/>
                  </a:lnTo>
                  <a:lnTo>
                    <a:pt x="97" y="42"/>
                  </a:lnTo>
                  <a:lnTo>
                    <a:pt x="103" y="32"/>
                  </a:lnTo>
                  <a:lnTo>
                    <a:pt x="110" y="24"/>
                  </a:lnTo>
                  <a:lnTo>
                    <a:pt x="115" y="15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8" y="3"/>
                  </a:lnTo>
                  <a:lnTo>
                    <a:pt x="117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10" y="1"/>
                  </a:lnTo>
                  <a:lnTo>
                    <a:pt x="109" y="3"/>
                  </a:lnTo>
                  <a:lnTo>
                    <a:pt x="10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2" name="Freeform 902"/>
            <p:cNvSpPr>
              <a:spLocks noEditPoints="1"/>
            </p:cNvSpPr>
            <p:nvPr/>
          </p:nvSpPr>
          <p:spPr bwMode="auto">
            <a:xfrm>
              <a:off x="4194175" y="1665288"/>
              <a:ext cx="217488" cy="206375"/>
            </a:xfrm>
            <a:custGeom>
              <a:avLst/>
              <a:gdLst/>
              <a:ahLst/>
              <a:cxnLst>
                <a:cxn ang="0">
                  <a:pos x="213" y="391"/>
                </a:cxn>
                <a:cxn ang="0">
                  <a:pos x="160" y="381"/>
                </a:cxn>
                <a:cxn ang="0">
                  <a:pos x="109" y="359"/>
                </a:cxn>
                <a:cxn ang="0">
                  <a:pos x="63" y="328"/>
                </a:cxn>
                <a:cxn ang="0">
                  <a:pos x="27" y="289"/>
                </a:cxn>
                <a:cxn ang="0">
                  <a:pos x="5" y="241"/>
                </a:cxn>
                <a:cxn ang="0">
                  <a:pos x="1" y="216"/>
                </a:cxn>
                <a:cxn ang="0">
                  <a:pos x="0" y="182"/>
                </a:cxn>
                <a:cxn ang="0">
                  <a:pos x="6" y="151"/>
                </a:cxn>
                <a:cxn ang="0">
                  <a:pos x="29" y="103"/>
                </a:cxn>
                <a:cxn ang="0">
                  <a:pos x="46" y="80"/>
                </a:cxn>
                <a:cxn ang="0">
                  <a:pos x="75" y="52"/>
                </a:cxn>
                <a:cxn ang="0">
                  <a:pos x="109" y="30"/>
                </a:cxn>
                <a:cxn ang="0">
                  <a:pos x="146" y="14"/>
                </a:cxn>
                <a:cxn ang="0">
                  <a:pos x="186" y="3"/>
                </a:cxn>
                <a:cxn ang="0">
                  <a:pos x="227" y="0"/>
                </a:cxn>
                <a:cxn ang="0">
                  <a:pos x="234" y="0"/>
                </a:cxn>
                <a:cxn ang="0">
                  <a:pos x="246" y="5"/>
                </a:cxn>
                <a:cxn ang="0">
                  <a:pos x="267" y="6"/>
                </a:cxn>
                <a:cxn ang="0">
                  <a:pos x="312" y="18"/>
                </a:cxn>
                <a:cxn ang="0">
                  <a:pos x="348" y="41"/>
                </a:cxn>
                <a:cxn ang="0">
                  <a:pos x="376" y="72"/>
                </a:cxn>
                <a:cxn ang="0">
                  <a:pos x="396" y="108"/>
                </a:cxn>
                <a:cxn ang="0">
                  <a:pos x="407" y="146"/>
                </a:cxn>
                <a:cxn ang="0">
                  <a:pos x="411" y="179"/>
                </a:cxn>
                <a:cxn ang="0">
                  <a:pos x="408" y="230"/>
                </a:cxn>
                <a:cxn ang="0">
                  <a:pos x="395" y="278"/>
                </a:cxn>
                <a:cxn ang="0">
                  <a:pos x="369" y="324"/>
                </a:cxn>
                <a:cxn ang="0">
                  <a:pos x="331" y="360"/>
                </a:cxn>
                <a:cxn ang="0">
                  <a:pos x="299" y="378"/>
                </a:cxn>
                <a:cxn ang="0">
                  <a:pos x="249" y="390"/>
                </a:cxn>
                <a:cxn ang="0">
                  <a:pos x="203" y="45"/>
                </a:cxn>
                <a:cxn ang="0">
                  <a:pos x="178" y="51"/>
                </a:cxn>
                <a:cxn ang="0">
                  <a:pos x="141" y="65"/>
                </a:cxn>
                <a:cxn ang="0">
                  <a:pos x="106" y="87"/>
                </a:cxn>
                <a:cxn ang="0">
                  <a:pos x="75" y="113"/>
                </a:cxn>
                <a:cxn ang="0">
                  <a:pos x="52" y="144"/>
                </a:cxn>
                <a:cxn ang="0">
                  <a:pos x="42" y="167"/>
                </a:cxn>
                <a:cxn ang="0">
                  <a:pos x="37" y="203"/>
                </a:cxn>
                <a:cxn ang="0">
                  <a:pos x="47" y="239"/>
                </a:cxn>
                <a:cxn ang="0">
                  <a:pos x="60" y="263"/>
                </a:cxn>
                <a:cxn ang="0">
                  <a:pos x="75" y="278"/>
                </a:cxn>
                <a:cxn ang="0">
                  <a:pos x="125" y="316"/>
                </a:cxn>
                <a:cxn ang="0">
                  <a:pos x="188" y="344"/>
                </a:cxn>
                <a:cxn ang="0">
                  <a:pos x="222" y="350"/>
                </a:cxn>
                <a:cxn ang="0">
                  <a:pos x="245" y="350"/>
                </a:cxn>
                <a:cxn ang="0">
                  <a:pos x="278" y="342"/>
                </a:cxn>
                <a:cxn ang="0">
                  <a:pos x="306" y="327"/>
                </a:cxn>
                <a:cxn ang="0">
                  <a:pos x="324" y="310"/>
                </a:cxn>
                <a:cxn ang="0">
                  <a:pos x="346" y="278"/>
                </a:cxn>
                <a:cxn ang="0">
                  <a:pos x="362" y="241"/>
                </a:cxn>
                <a:cxn ang="0">
                  <a:pos x="370" y="203"/>
                </a:cxn>
                <a:cxn ang="0">
                  <a:pos x="369" y="164"/>
                </a:cxn>
                <a:cxn ang="0">
                  <a:pos x="359" y="126"/>
                </a:cxn>
                <a:cxn ang="0">
                  <a:pos x="350" y="108"/>
                </a:cxn>
                <a:cxn ang="0">
                  <a:pos x="334" y="85"/>
                </a:cxn>
                <a:cxn ang="0">
                  <a:pos x="313" y="68"/>
                </a:cxn>
                <a:cxn ang="0">
                  <a:pos x="289" y="55"/>
                </a:cxn>
                <a:cxn ang="0">
                  <a:pos x="262" y="48"/>
                </a:cxn>
                <a:cxn ang="0">
                  <a:pos x="241" y="47"/>
                </a:cxn>
                <a:cxn ang="0">
                  <a:pos x="218" y="49"/>
                </a:cxn>
                <a:cxn ang="0">
                  <a:pos x="210" y="47"/>
                </a:cxn>
              </a:cxnLst>
              <a:rect l="0" t="0" r="r" b="b"/>
              <a:pathLst>
                <a:path w="411" h="391">
                  <a:moveTo>
                    <a:pt x="231" y="391"/>
                  </a:moveTo>
                  <a:lnTo>
                    <a:pt x="231" y="391"/>
                  </a:lnTo>
                  <a:lnTo>
                    <a:pt x="213" y="391"/>
                  </a:lnTo>
                  <a:lnTo>
                    <a:pt x="195" y="389"/>
                  </a:lnTo>
                  <a:lnTo>
                    <a:pt x="178" y="385"/>
                  </a:lnTo>
                  <a:lnTo>
                    <a:pt x="160" y="381"/>
                  </a:lnTo>
                  <a:lnTo>
                    <a:pt x="143" y="374"/>
                  </a:lnTo>
                  <a:lnTo>
                    <a:pt x="125" y="367"/>
                  </a:lnTo>
                  <a:lnTo>
                    <a:pt x="109" y="359"/>
                  </a:lnTo>
                  <a:lnTo>
                    <a:pt x="92" y="350"/>
                  </a:lnTo>
                  <a:lnTo>
                    <a:pt x="78" y="339"/>
                  </a:lnTo>
                  <a:lnTo>
                    <a:pt x="63" y="328"/>
                  </a:lnTo>
                  <a:lnTo>
                    <a:pt x="50" y="315"/>
                  </a:lnTo>
                  <a:lnTo>
                    <a:pt x="37" y="303"/>
                  </a:lnTo>
                  <a:lnTo>
                    <a:pt x="27" y="289"/>
                  </a:lnTo>
                  <a:lnTo>
                    <a:pt x="18" y="273"/>
                  </a:lnTo>
                  <a:lnTo>
                    <a:pt x="11" y="258"/>
                  </a:lnTo>
                  <a:lnTo>
                    <a:pt x="5" y="241"/>
                  </a:lnTo>
                  <a:lnTo>
                    <a:pt x="5" y="241"/>
                  </a:lnTo>
                  <a:lnTo>
                    <a:pt x="3" y="229"/>
                  </a:lnTo>
                  <a:lnTo>
                    <a:pt x="1" y="216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2"/>
                  </a:lnTo>
                  <a:lnTo>
                    <a:pt x="1" y="171"/>
                  </a:lnTo>
                  <a:lnTo>
                    <a:pt x="3" y="160"/>
                  </a:lnTo>
                  <a:lnTo>
                    <a:pt x="6" y="151"/>
                  </a:lnTo>
                  <a:lnTo>
                    <a:pt x="13" y="133"/>
                  </a:lnTo>
                  <a:lnTo>
                    <a:pt x="20" y="117"/>
                  </a:lnTo>
                  <a:lnTo>
                    <a:pt x="29" y="103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46" y="80"/>
                  </a:lnTo>
                  <a:lnTo>
                    <a:pt x="55" y="70"/>
                  </a:lnTo>
                  <a:lnTo>
                    <a:pt x="64" y="61"/>
                  </a:lnTo>
                  <a:lnTo>
                    <a:pt x="75" y="52"/>
                  </a:lnTo>
                  <a:lnTo>
                    <a:pt x="86" y="45"/>
                  </a:lnTo>
                  <a:lnTo>
                    <a:pt x="97" y="38"/>
                  </a:lnTo>
                  <a:lnTo>
                    <a:pt x="109" y="30"/>
                  </a:lnTo>
                  <a:lnTo>
                    <a:pt x="121" y="24"/>
                  </a:lnTo>
                  <a:lnTo>
                    <a:pt x="134" y="19"/>
                  </a:lnTo>
                  <a:lnTo>
                    <a:pt x="146" y="14"/>
                  </a:lnTo>
                  <a:lnTo>
                    <a:pt x="159" y="10"/>
                  </a:lnTo>
                  <a:lnTo>
                    <a:pt x="173" y="7"/>
                  </a:lnTo>
                  <a:lnTo>
                    <a:pt x="186" y="3"/>
                  </a:lnTo>
                  <a:lnTo>
                    <a:pt x="200" y="1"/>
                  </a:lnTo>
                  <a:lnTo>
                    <a:pt x="213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9" y="1"/>
                  </a:lnTo>
                  <a:lnTo>
                    <a:pt x="243" y="3"/>
                  </a:lnTo>
                  <a:lnTo>
                    <a:pt x="246" y="5"/>
                  </a:lnTo>
                  <a:lnTo>
                    <a:pt x="249" y="5"/>
                  </a:lnTo>
                  <a:lnTo>
                    <a:pt x="249" y="5"/>
                  </a:lnTo>
                  <a:lnTo>
                    <a:pt x="267" y="6"/>
                  </a:lnTo>
                  <a:lnTo>
                    <a:pt x="283" y="9"/>
                  </a:lnTo>
                  <a:lnTo>
                    <a:pt x="299" y="13"/>
                  </a:lnTo>
                  <a:lnTo>
                    <a:pt x="312" y="18"/>
                  </a:lnTo>
                  <a:lnTo>
                    <a:pt x="326" y="24"/>
                  </a:lnTo>
                  <a:lnTo>
                    <a:pt x="338" y="32"/>
                  </a:lnTo>
                  <a:lnTo>
                    <a:pt x="348" y="41"/>
                  </a:lnTo>
                  <a:lnTo>
                    <a:pt x="359" y="50"/>
                  </a:lnTo>
                  <a:lnTo>
                    <a:pt x="368" y="60"/>
                  </a:lnTo>
                  <a:lnTo>
                    <a:pt x="376" y="72"/>
                  </a:lnTo>
                  <a:lnTo>
                    <a:pt x="383" y="83"/>
                  </a:lnTo>
                  <a:lnTo>
                    <a:pt x="390" y="95"/>
                  </a:lnTo>
                  <a:lnTo>
                    <a:pt x="396" y="108"/>
                  </a:lnTo>
                  <a:lnTo>
                    <a:pt x="400" y="120"/>
                  </a:lnTo>
                  <a:lnTo>
                    <a:pt x="404" y="134"/>
                  </a:lnTo>
                  <a:lnTo>
                    <a:pt x="407" y="146"/>
                  </a:lnTo>
                  <a:lnTo>
                    <a:pt x="407" y="146"/>
                  </a:lnTo>
                  <a:lnTo>
                    <a:pt x="409" y="163"/>
                  </a:lnTo>
                  <a:lnTo>
                    <a:pt x="411" y="179"/>
                  </a:lnTo>
                  <a:lnTo>
                    <a:pt x="411" y="196"/>
                  </a:lnTo>
                  <a:lnTo>
                    <a:pt x="410" y="212"/>
                  </a:lnTo>
                  <a:lnTo>
                    <a:pt x="408" y="230"/>
                  </a:lnTo>
                  <a:lnTo>
                    <a:pt x="405" y="246"/>
                  </a:lnTo>
                  <a:lnTo>
                    <a:pt x="400" y="263"/>
                  </a:lnTo>
                  <a:lnTo>
                    <a:pt x="395" y="278"/>
                  </a:lnTo>
                  <a:lnTo>
                    <a:pt x="388" y="295"/>
                  </a:lnTo>
                  <a:lnTo>
                    <a:pt x="378" y="309"/>
                  </a:lnTo>
                  <a:lnTo>
                    <a:pt x="369" y="324"/>
                  </a:lnTo>
                  <a:lnTo>
                    <a:pt x="358" y="337"/>
                  </a:lnTo>
                  <a:lnTo>
                    <a:pt x="345" y="348"/>
                  </a:lnTo>
                  <a:lnTo>
                    <a:pt x="331" y="360"/>
                  </a:lnTo>
                  <a:lnTo>
                    <a:pt x="315" y="370"/>
                  </a:lnTo>
                  <a:lnTo>
                    <a:pt x="299" y="378"/>
                  </a:lnTo>
                  <a:lnTo>
                    <a:pt x="299" y="378"/>
                  </a:lnTo>
                  <a:lnTo>
                    <a:pt x="283" y="384"/>
                  </a:lnTo>
                  <a:lnTo>
                    <a:pt x="267" y="388"/>
                  </a:lnTo>
                  <a:lnTo>
                    <a:pt x="249" y="390"/>
                  </a:lnTo>
                  <a:lnTo>
                    <a:pt x="231" y="391"/>
                  </a:lnTo>
                  <a:lnTo>
                    <a:pt x="231" y="391"/>
                  </a:lnTo>
                  <a:close/>
                  <a:moveTo>
                    <a:pt x="203" y="45"/>
                  </a:moveTo>
                  <a:lnTo>
                    <a:pt x="203" y="45"/>
                  </a:lnTo>
                  <a:lnTo>
                    <a:pt x="190" y="48"/>
                  </a:lnTo>
                  <a:lnTo>
                    <a:pt x="178" y="51"/>
                  </a:lnTo>
                  <a:lnTo>
                    <a:pt x="166" y="55"/>
                  </a:lnTo>
                  <a:lnTo>
                    <a:pt x="153" y="60"/>
                  </a:lnTo>
                  <a:lnTo>
                    <a:pt x="141" y="65"/>
                  </a:lnTo>
                  <a:lnTo>
                    <a:pt x="128" y="72"/>
                  </a:lnTo>
                  <a:lnTo>
                    <a:pt x="117" y="79"/>
                  </a:lnTo>
                  <a:lnTo>
                    <a:pt x="106" y="87"/>
                  </a:lnTo>
                  <a:lnTo>
                    <a:pt x="95" y="95"/>
                  </a:lnTo>
                  <a:lnTo>
                    <a:pt x="85" y="104"/>
                  </a:lnTo>
                  <a:lnTo>
                    <a:pt x="75" y="113"/>
                  </a:lnTo>
                  <a:lnTo>
                    <a:pt x="66" y="123"/>
                  </a:lnTo>
                  <a:lnTo>
                    <a:pt x="58" y="134"/>
                  </a:lnTo>
                  <a:lnTo>
                    <a:pt x="52" y="144"/>
                  </a:lnTo>
                  <a:lnTo>
                    <a:pt x="46" y="155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40" y="178"/>
                  </a:lnTo>
                  <a:lnTo>
                    <a:pt x="37" y="189"/>
                  </a:lnTo>
                  <a:lnTo>
                    <a:pt x="37" y="203"/>
                  </a:lnTo>
                  <a:lnTo>
                    <a:pt x="38" y="217"/>
                  </a:lnTo>
                  <a:lnTo>
                    <a:pt x="44" y="232"/>
                  </a:lnTo>
                  <a:lnTo>
                    <a:pt x="47" y="239"/>
                  </a:lnTo>
                  <a:lnTo>
                    <a:pt x="50" y="247"/>
                  </a:lnTo>
                  <a:lnTo>
                    <a:pt x="55" y="254"/>
                  </a:lnTo>
                  <a:lnTo>
                    <a:pt x="60" y="263"/>
                  </a:lnTo>
                  <a:lnTo>
                    <a:pt x="67" y="270"/>
                  </a:lnTo>
                  <a:lnTo>
                    <a:pt x="75" y="278"/>
                  </a:lnTo>
                  <a:lnTo>
                    <a:pt x="75" y="278"/>
                  </a:lnTo>
                  <a:lnTo>
                    <a:pt x="89" y="292"/>
                  </a:lnTo>
                  <a:lnTo>
                    <a:pt x="107" y="305"/>
                  </a:lnTo>
                  <a:lnTo>
                    <a:pt x="125" y="316"/>
                  </a:lnTo>
                  <a:lnTo>
                    <a:pt x="145" y="328"/>
                  </a:lnTo>
                  <a:lnTo>
                    <a:pt x="167" y="337"/>
                  </a:lnTo>
                  <a:lnTo>
                    <a:pt x="188" y="344"/>
                  </a:lnTo>
                  <a:lnTo>
                    <a:pt x="200" y="346"/>
                  </a:lnTo>
                  <a:lnTo>
                    <a:pt x="211" y="348"/>
                  </a:lnTo>
                  <a:lnTo>
                    <a:pt x="222" y="350"/>
                  </a:lnTo>
                  <a:lnTo>
                    <a:pt x="233" y="351"/>
                  </a:lnTo>
                  <a:lnTo>
                    <a:pt x="233" y="351"/>
                  </a:lnTo>
                  <a:lnTo>
                    <a:pt x="245" y="350"/>
                  </a:lnTo>
                  <a:lnTo>
                    <a:pt x="256" y="348"/>
                  </a:lnTo>
                  <a:lnTo>
                    <a:pt x="267" y="346"/>
                  </a:lnTo>
                  <a:lnTo>
                    <a:pt x="278" y="342"/>
                  </a:lnTo>
                  <a:lnTo>
                    <a:pt x="287" y="338"/>
                  </a:lnTo>
                  <a:lnTo>
                    <a:pt x="297" y="333"/>
                  </a:lnTo>
                  <a:lnTo>
                    <a:pt x="306" y="327"/>
                  </a:lnTo>
                  <a:lnTo>
                    <a:pt x="314" y="320"/>
                  </a:lnTo>
                  <a:lnTo>
                    <a:pt x="314" y="320"/>
                  </a:lnTo>
                  <a:lnTo>
                    <a:pt x="324" y="310"/>
                  </a:lnTo>
                  <a:lnTo>
                    <a:pt x="332" y="300"/>
                  </a:lnTo>
                  <a:lnTo>
                    <a:pt x="340" y="290"/>
                  </a:lnTo>
                  <a:lnTo>
                    <a:pt x="346" y="278"/>
                  </a:lnTo>
                  <a:lnTo>
                    <a:pt x="352" y="266"/>
                  </a:lnTo>
                  <a:lnTo>
                    <a:pt x="358" y="254"/>
                  </a:lnTo>
                  <a:lnTo>
                    <a:pt x="362" y="241"/>
                  </a:lnTo>
                  <a:lnTo>
                    <a:pt x="366" y="229"/>
                  </a:lnTo>
                  <a:lnTo>
                    <a:pt x="368" y="215"/>
                  </a:lnTo>
                  <a:lnTo>
                    <a:pt x="370" y="203"/>
                  </a:lnTo>
                  <a:lnTo>
                    <a:pt x="370" y="189"/>
                  </a:lnTo>
                  <a:lnTo>
                    <a:pt x="370" y="176"/>
                  </a:lnTo>
                  <a:lnTo>
                    <a:pt x="369" y="164"/>
                  </a:lnTo>
                  <a:lnTo>
                    <a:pt x="367" y="151"/>
                  </a:lnTo>
                  <a:lnTo>
                    <a:pt x="364" y="138"/>
                  </a:lnTo>
                  <a:lnTo>
                    <a:pt x="359" y="126"/>
                  </a:lnTo>
                  <a:lnTo>
                    <a:pt x="359" y="126"/>
                  </a:lnTo>
                  <a:lnTo>
                    <a:pt x="356" y="117"/>
                  </a:lnTo>
                  <a:lnTo>
                    <a:pt x="350" y="108"/>
                  </a:lnTo>
                  <a:lnTo>
                    <a:pt x="345" y="101"/>
                  </a:lnTo>
                  <a:lnTo>
                    <a:pt x="340" y="92"/>
                  </a:lnTo>
                  <a:lnTo>
                    <a:pt x="334" y="85"/>
                  </a:lnTo>
                  <a:lnTo>
                    <a:pt x="328" y="79"/>
                  </a:lnTo>
                  <a:lnTo>
                    <a:pt x="320" y="73"/>
                  </a:lnTo>
                  <a:lnTo>
                    <a:pt x="313" y="68"/>
                  </a:lnTo>
                  <a:lnTo>
                    <a:pt x="306" y="63"/>
                  </a:lnTo>
                  <a:lnTo>
                    <a:pt x="298" y="59"/>
                  </a:lnTo>
                  <a:lnTo>
                    <a:pt x="289" y="55"/>
                  </a:lnTo>
                  <a:lnTo>
                    <a:pt x="280" y="52"/>
                  </a:lnTo>
                  <a:lnTo>
                    <a:pt x="271" y="50"/>
                  </a:lnTo>
                  <a:lnTo>
                    <a:pt x="262" y="48"/>
                  </a:lnTo>
                  <a:lnTo>
                    <a:pt x="251" y="47"/>
                  </a:lnTo>
                  <a:lnTo>
                    <a:pt x="241" y="47"/>
                  </a:lnTo>
                  <a:lnTo>
                    <a:pt x="241" y="47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4" y="48"/>
                  </a:lnTo>
                  <a:lnTo>
                    <a:pt x="210" y="47"/>
                  </a:lnTo>
                  <a:lnTo>
                    <a:pt x="207" y="45"/>
                  </a:lnTo>
                  <a:lnTo>
                    <a:pt x="203" y="4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3" name="Freeform 903"/>
            <p:cNvSpPr>
              <a:spLocks noEditPoints="1"/>
            </p:cNvSpPr>
            <p:nvPr/>
          </p:nvSpPr>
          <p:spPr bwMode="auto">
            <a:xfrm>
              <a:off x="4197350" y="1404938"/>
              <a:ext cx="449263" cy="444500"/>
            </a:xfrm>
            <a:custGeom>
              <a:avLst/>
              <a:gdLst/>
              <a:ahLst/>
              <a:cxnLst>
                <a:cxn ang="0">
                  <a:pos x="735" y="833"/>
                </a:cxn>
                <a:cxn ang="0">
                  <a:pos x="616" y="832"/>
                </a:cxn>
                <a:cxn ang="0">
                  <a:pos x="603" y="831"/>
                </a:cxn>
                <a:cxn ang="0">
                  <a:pos x="588" y="829"/>
                </a:cxn>
                <a:cxn ang="0">
                  <a:pos x="575" y="811"/>
                </a:cxn>
                <a:cxn ang="0">
                  <a:pos x="562" y="767"/>
                </a:cxn>
                <a:cxn ang="0">
                  <a:pos x="559" y="714"/>
                </a:cxn>
                <a:cxn ang="0">
                  <a:pos x="551" y="661"/>
                </a:cxn>
                <a:cxn ang="0">
                  <a:pos x="522" y="582"/>
                </a:cxn>
                <a:cxn ang="0">
                  <a:pos x="482" y="510"/>
                </a:cxn>
                <a:cxn ang="0">
                  <a:pos x="432" y="444"/>
                </a:cxn>
                <a:cxn ang="0">
                  <a:pos x="375" y="389"/>
                </a:cxn>
                <a:cxn ang="0">
                  <a:pos x="339" y="363"/>
                </a:cxn>
                <a:cxn ang="0">
                  <a:pos x="270" y="330"/>
                </a:cxn>
                <a:cxn ang="0">
                  <a:pos x="134" y="299"/>
                </a:cxn>
                <a:cxn ang="0">
                  <a:pos x="93" y="296"/>
                </a:cxn>
                <a:cxn ang="0">
                  <a:pos x="50" y="287"/>
                </a:cxn>
                <a:cxn ang="0">
                  <a:pos x="35" y="271"/>
                </a:cxn>
                <a:cxn ang="0">
                  <a:pos x="27" y="263"/>
                </a:cxn>
                <a:cxn ang="0">
                  <a:pos x="14" y="223"/>
                </a:cxn>
                <a:cxn ang="0">
                  <a:pos x="0" y="99"/>
                </a:cxn>
                <a:cxn ang="0">
                  <a:pos x="11" y="14"/>
                </a:cxn>
                <a:cxn ang="0">
                  <a:pos x="19" y="3"/>
                </a:cxn>
                <a:cxn ang="0">
                  <a:pos x="34" y="1"/>
                </a:cxn>
                <a:cxn ang="0">
                  <a:pos x="50" y="11"/>
                </a:cxn>
                <a:cxn ang="0">
                  <a:pos x="151" y="17"/>
                </a:cxn>
                <a:cxn ang="0">
                  <a:pos x="325" y="50"/>
                </a:cxn>
                <a:cxn ang="0">
                  <a:pos x="471" y="111"/>
                </a:cxn>
                <a:cxn ang="0">
                  <a:pos x="593" y="201"/>
                </a:cxn>
                <a:cxn ang="0">
                  <a:pos x="667" y="284"/>
                </a:cxn>
                <a:cxn ang="0">
                  <a:pos x="739" y="398"/>
                </a:cxn>
                <a:cxn ang="0">
                  <a:pos x="792" y="526"/>
                </a:cxn>
                <a:cxn ang="0">
                  <a:pos x="825" y="672"/>
                </a:cxn>
                <a:cxn ang="0">
                  <a:pos x="837" y="799"/>
                </a:cxn>
                <a:cxn ang="0">
                  <a:pos x="847" y="815"/>
                </a:cxn>
                <a:cxn ang="0">
                  <a:pos x="843" y="833"/>
                </a:cxn>
                <a:cxn ang="0">
                  <a:pos x="831" y="838"/>
                </a:cxn>
                <a:cxn ang="0">
                  <a:pos x="45" y="65"/>
                </a:cxn>
                <a:cxn ang="0">
                  <a:pos x="46" y="157"/>
                </a:cxn>
                <a:cxn ang="0">
                  <a:pos x="61" y="237"/>
                </a:cxn>
                <a:cxn ang="0">
                  <a:pos x="76" y="249"/>
                </a:cxn>
                <a:cxn ang="0">
                  <a:pos x="92" y="257"/>
                </a:cxn>
                <a:cxn ang="0">
                  <a:pos x="174" y="267"/>
                </a:cxn>
                <a:cxn ang="0">
                  <a:pos x="232" y="274"/>
                </a:cxn>
                <a:cxn ang="0">
                  <a:pos x="298" y="295"/>
                </a:cxn>
                <a:cxn ang="0">
                  <a:pos x="376" y="335"/>
                </a:cxn>
                <a:cxn ang="0">
                  <a:pos x="406" y="360"/>
                </a:cxn>
                <a:cxn ang="0">
                  <a:pos x="498" y="465"/>
                </a:cxn>
                <a:cxn ang="0">
                  <a:pos x="565" y="574"/>
                </a:cxn>
                <a:cxn ang="0">
                  <a:pos x="578" y="611"/>
                </a:cxn>
                <a:cxn ang="0">
                  <a:pos x="588" y="680"/>
                </a:cxn>
                <a:cxn ang="0">
                  <a:pos x="601" y="759"/>
                </a:cxn>
                <a:cxn ang="0">
                  <a:pos x="625" y="791"/>
                </a:cxn>
                <a:cxn ang="0">
                  <a:pos x="781" y="793"/>
                </a:cxn>
                <a:cxn ang="0">
                  <a:pos x="791" y="740"/>
                </a:cxn>
                <a:cxn ang="0">
                  <a:pos x="768" y="594"/>
                </a:cxn>
                <a:cxn ang="0">
                  <a:pos x="728" y="467"/>
                </a:cxn>
                <a:cxn ang="0">
                  <a:pos x="671" y="358"/>
                </a:cxn>
                <a:cxn ang="0">
                  <a:pos x="616" y="287"/>
                </a:cxn>
                <a:cxn ang="0">
                  <a:pos x="506" y="187"/>
                </a:cxn>
                <a:cxn ang="0">
                  <a:pos x="379" y="115"/>
                </a:cxn>
                <a:cxn ang="0">
                  <a:pos x="231" y="71"/>
                </a:cxn>
                <a:cxn ang="0">
                  <a:pos x="58" y="53"/>
                </a:cxn>
              </a:cxnLst>
              <a:rect l="0" t="0" r="r" b="b"/>
              <a:pathLst>
                <a:path w="847" h="838">
                  <a:moveTo>
                    <a:pt x="829" y="838"/>
                  </a:moveTo>
                  <a:lnTo>
                    <a:pt x="829" y="838"/>
                  </a:lnTo>
                  <a:lnTo>
                    <a:pt x="782" y="835"/>
                  </a:lnTo>
                  <a:lnTo>
                    <a:pt x="735" y="833"/>
                  </a:lnTo>
                  <a:lnTo>
                    <a:pt x="686" y="833"/>
                  </a:lnTo>
                  <a:lnTo>
                    <a:pt x="635" y="832"/>
                  </a:lnTo>
                  <a:lnTo>
                    <a:pt x="616" y="832"/>
                  </a:lnTo>
                  <a:lnTo>
                    <a:pt x="616" y="832"/>
                  </a:lnTo>
                  <a:lnTo>
                    <a:pt x="609" y="831"/>
                  </a:lnTo>
                  <a:lnTo>
                    <a:pt x="606" y="830"/>
                  </a:lnTo>
                  <a:lnTo>
                    <a:pt x="603" y="831"/>
                  </a:lnTo>
                  <a:lnTo>
                    <a:pt x="603" y="831"/>
                  </a:lnTo>
                  <a:lnTo>
                    <a:pt x="599" y="831"/>
                  </a:lnTo>
                  <a:lnTo>
                    <a:pt x="599" y="831"/>
                  </a:lnTo>
                  <a:lnTo>
                    <a:pt x="593" y="831"/>
                  </a:lnTo>
                  <a:lnTo>
                    <a:pt x="588" y="829"/>
                  </a:lnTo>
                  <a:lnTo>
                    <a:pt x="584" y="826"/>
                  </a:lnTo>
                  <a:lnTo>
                    <a:pt x="581" y="822"/>
                  </a:lnTo>
                  <a:lnTo>
                    <a:pt x="581" y="822"/>
                  </a:lnTo>
                  <a:lnTo>
                    <a:pt x="575" y="811"/>
                  </a:lnTo>
                  <a:lnTo>
                    <a:pt x="571" y="800"/>
                  </a:lnTo>
                  <a:lnTo>
                    <a:pt x="567" y="789"/>
                  </a:lnTo>
                  <a:lnTo>
                    <a:pt x="564" y="779"/>
                  </a:lnTo>
                  <a:lnTo>
                    <a:pt x="562" y="767"/>
                  </a:lnTo>
                  <a:lnTo>
                    <a:pt x="561" y="756"/>
                  </a:lnTo>
                  <a:lnTo>
                    <a:pt x="560" y="732"/>
                  </a:lnTo>
                  <a:lnTo>
                    <a:pt x="560" y="732"/>
                  </a:lnTo>
                  <a:lnTo>
                    <a:pt x="559" y="714"/>
                  </a:lnTo>
                  <a:lnTo>
                    <a:pt x="558" y="697"/>
                  </a:lnTo>
                  <a:lnTo>
                    <a:pt x="555" y="679"/>
                  </a:lnTo>
                  <a:lnTo>
                    <a:pt x="551" y="661"/>
                  </a:lnTo>
                  <a:lnTo>
                    <a:pt x="551" y="661"/>
                  </a:lnTo>
                  <a:lnTo>
                    <a:pt x="545" y="641"/>
                  </a:lnTo>
                  <a:lnTo>
                    <a:pt x="538" y="622"/>
                  </a:lnTo>
                  <a:lnTo>
                    <a:pt x="530" y="602"/>
                  </a:lnTo>
                  <a:lnTo>
                    <a:pt x="522" y="582"/>
                  </a:lnTo>
                  <a:lnTo>
                    <a:pt x="513" y="564"/>
                  </a:lnTo>
                  <a:lnTo>
                    <a:pt x="504" y="545"/>
                  </a:lnTo>
                  <a:lnTo>
                    <a:pt x="493" y="528"/>
                  </a:lnTo>
                  <a:lnTo>
                    <a:pt x="482" y="510"/>
                  </a:lnTo>
                  <a:lnTo>
                    <a:pt x="470" y="492"/>
                  </a:lnTo>
                  <a:lnTo>
                    <a:pt x="458" y="476"/>
                  </a:lnTo>
                  <a:lnTo>
                    <a:pt x="446" y="459"/>
                  </a:lnTo>
                  <a:lnTo>
                    <a:pt x="432" y="444"/>
                  </a:lnTo>
                  <a:lnTo>
                    <a:pt x="419" y="429"/>
                  </a:lnTo>
                  <a:lnTo>
                    <a:pt x="404" y="415"/>
                  </a:lnTo>
                  <a:lnTo>
                    <a:pt x="390" y="403"/>
                  </a:lnTo>
                  <a:lnTo>
                    <a:pt x="375" y="389"/>
                  </a:lnTo>
                  <a:lnTo>
                    <a:pt x="375" y="389"/>
                  </a:lnTo>
                  <a:lnTo>
                    <a:pt x="364" y="380"/>
                  </a:lnTo>
                  <a:lnTo>
                    <a:pt x="352" y="372"/>
                  </a:lnTo>
                  <a:lnTo>
                    <a:pt x="339" y="363"/>
                  </a:lnTo>
                  <a:lnTo>
                    <a:pt x="326" y="356"/>
                  </a:lnTo>
                  <a:lnTo>
                    <a:pt x="313" y="349"/>
                  </a:lnTo>
                  <a:lnTo>
                    <a:pt x="299" y="342"/>
                  </a:lnTo>
                  <a:lnTo>
                    <a:pt x="270" y="330"/>
                  </a:lnTo>
                  <a:lnTo>
                    <a:pt x="239" y="320"/>
                  </a:lnTo>
                  <a:lnTo>
                    <a:pt x="206" y="312"/>
                  </a:lnTo>
                  <a:lnTo>
                    <a:pt x="171" y="304"/>
                  </a:lnTo>
                  <a:lnTo>
                    <a:pt x="134" y="299"/>
                  </a:lnTo>
                  <a:lnTo>
                    <a:pt x="134" y="299"/>
                  </a:lnTo>
                  <a:lnTo>
                    <a:pt x="112" y="297"/>
                  </a:lnTo>
                  <a:lnTo>
                    <a:pt x="112" y="297"/>
                  </a:lnTo>
                  <a:lnTo>
                    <a:pt x="93" y="296"/>
                  </a:lnTo>
                  <a:lnTo>
                    <a:pt x="75" y="294"/>
                  </a:lnTo>
                  <a:lnTo>
                    <a:pt x="66" y="292"/>
                  </a:lnTo>
                  <a:lnTo>
                    <a:pt x="57" y="290"/>
                  </a:lnTo>
                  <a:lnTo>
                    <a:pt x="50" y="287"/>
                  </a:lnTo>
                  <a:lnTo>
                    <a:pt x="43" y="283"/>
                  </a:lnTo>
                  <a:lnTo>
                    <a:pt x="43" y="283"/>
                  </a:lnTo>
                  <a:lnTo>
                    <a:pt x="38" y="278"/>
                  </a:lnTo>
                  <a:lnTo>
                    <a:pt x="35" y="271"/>
                  </a:lnTo>
                  <a:lnTo>
                    <a:pt x="33" y="268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27" y="263"/>
                  </a:lnTo>
                  <a:lnTo>
                    <a:pt x="25" y="261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14" y="223"/>
                  </a:lnTo>
                  <a:lnTo>
                    <a:pt x="8" y="191"/>
                  </a:lnTo>
                  <a:lnTo>
                    <a:pt x="4" y="160"/>
                  </a:lnTo>
                  <a:lnTo>
                    <a:pt x="2" y="129"/>
                  </a:lnTo>
                  <a:lnTo>
                    <a:pt x="0" y="99"/>
                  </a:lnTo>
                  <a:lnTo>
                    <a:pt x="3" y="70"/>
                  </a:lnTo>
                  <a:lnTo>
                    <a:pt x="6" y="4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0"/>
                  </a:lnTo>
                  <a:lnTo>
                    <a:pt x="14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3" y="5"/>
                  </a:lnTo>
                  <a:lnTo>
                    <a:pt x="47" y="8"/>
                  </a:lnTo>
                  <a:lnTo>
                    <a:pt x="50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105" y="13"/>
                  </a:lnTo>
                  <a:lnTo>
                    <a:pt x="151" y="17"/>
                  </a:lnTo>
                  <a:lnTo>
                    <a:pt x="198" y="23"/>
                  </a:lnTo>
                  <a:lnTo>
                    <a:pt x="241" y="31"/>
                  </a:lnTo>
                  <a:lnTo>
                    <a:pt x="284" y="40"/>
                  </a:lnTo>
                  <a:lnTo>
                    <a:pt x="325" y="50"/>
                  </a:lnTo>
                  <a:lnTo>
                    <a:pt x="364" y="63"/>
                  </a:lnTo>
                  <a:lnTo>
                    <a:pt x="401" y="77"/>
                  </a:lnTo>
                  <a:lnTo>
                    <a:pt x="437" y="94"/>
                  </a:lnTo>
                  <a:lnTo>
                    <a:pt x="471" y="111"/>
                  </a:lnTo>
                  <a:lnTo>
                    <a:pt x="504" y="131"/>
                  </a:lnTo>
                  <a:lnTo>
                    <a:pt x="536" y="153"/>
                  </a:lnTo>
                  <a:lnTo>
                    <a:pt x="564" y="175"/>
                  </a:lnTo>
                  <a:lnTo>
                    <a:pt x="593" y="201"/>
                  </a:lnTo>
                  <a:lnTo>
                    <a:pt x="620" y="228"/>
                  </a:lnTo>
                  <a:lnTo>
                    <a:pt x="645" y="256"/>
                  </a:lnTo>
                  <a:lnTo>
                    <a:pt x="645" y="256"/>
                  </a:lnTo>
                  <a:lnTo>
                    <a:pt x="667" y="284"/>
                  </a:lnTo>
                  <a:lnTo>
                    <a:pt x="686" y="312"/>
                  </a:lnTo>
                  <a:lnTo>
                    <a:pt x="706" y="340"/>
                  </a:lnTo>
                  <a:lnTo>
                    <a:pt x="724" y="368"/>
                  </a:lnTo>
                  <a:lnTo>
                    <a:pt x="739" y="398"/>
                  </a:lnTo>
                  <a:lnTo>
                    <a:pt x="755" y="429"/>
                  </a:lnTo>
                  <a:lnTo>
                    <a:pt x="768" y="460"/>
                  </a:lnTo>
                  <a:lnTo>
                    <a:pt x="780" y="493"/>
                  </a:lnTo>
                  <a:lnTo>
                    <a:pt x="792" y="526"/>
                  </a:lnTo>
                  <a:lnTo>
                    <a:pt x="801" y="562"/>
                  </a:lnTo>
                  <a:lnTo>
                    <a:pt x="810" y="597"/>
                  </a:lnTo>
                  <a:lnTo>
                    <a:pt x="818" y="634"/>
                  </a:lnTo>
                  <a:lnTo>
                    <a:pt x="825" y="672"/>
                  </a:lnTo>
                  <a:lnTo>
                    <a:pt x="830" y="711"/>
                  </a:lnTo>
                  <a:lnTo>
                    <a:pt x="834" y="752"/>
                  </a:lnTo>
                  <a:lnTo>
                    <a:pt x="837" y="794"/>
                  </a:lnTo>
                  <a:lnTo>
                    <a:pt x="837" y="799"/>
                  </a:lnTo>
                  <a:lnTo>
                    <a:pt x="840" y="802"/>
                  </a:lnTo>
                  <a:lnTo>
                    <a:pt x="840" y="802"/>
                  </a:lnTo>
                  <a:lnTo>
                    <a:pt x="844" y="808"/>
                  </a:lnTo>
                  <a:lnTo>
                    <a:pt x="847" y="815"/>
                  </a:lnTo>
                  <a:lnTo>
                    <a:pt x="847" y="822"/>
                  </a:lnTo>
                  <a:lnTo>
                    <a:pt x="846" y="829"/>
                  </a:lnTo>
                  <a:lnTo>
                    <a:pt x="846" y="829"/>
                  </a:lnTo>
                  <a:lnTo>
                    <a:pt x="843" y="833"/>
                  </a:lnTo>
                  <a:lnTo>
                    <a:pt x="840" y="836"/>
                  </a:lnTo>
                  <a:lnTo>
                    <a:pt x="836" y="837"/>
                  </a:lnTo>
                  <a:lnTo>
                    <a:pt x="831" y="838"/>
                  </a:lnTo>
                  <a:lnTo>
                    <a:pt x="831" y="838"/>
                  </a:lnTo>
                  <a:lnTo>
                    <a:pt x="829" y="838"/>
                  </a:lnTo>
                  <a:lnTo>
                    <a:pt x="829" y="838"/>
                  </a:lnTo>
                  <a:close/>
                  <a:moveTo>
                    <a:pt x="45" y="65"/>
                  </a:moveTo>
                  <a:lnTo>
                    <a:pt x="45" y="65"/>
                  </a:lnTo>
                  <a:lnTo>
                    <a:pt x="44" y="89"/>
                  </a:lnTo>
                  <a:lnTo>
                    <a:pt x="43" y="112"/>
                  </a:lnTo>
                  <a:lnTo>
                    <a:pt x="44" y="135"/>
                  </a:lnTo>
                  <a:lnTo>
                    <a:pt x="46" y="157"/>
                  </a:lnTo>
                  <a:lnTo>
                    <a:pt x="49" y="177"/>
                  </a:lnTo>
                  <a:lnTo>
                    <a:pt x="52" y="197"/>
                  </a:lnTo>
                  <a:lnTo>
                    <a:pt x="59" y="232"/>
                  </a:lnTo>
                  <a:lnTo>
                    <a:pt x="61" y="237"/>
                  </a:lnTo>
                  <a:lnTo>
                    <a:pt x="67" y="239"/>
                  </a:lnTo>
                  <a:lnTo>
                    <a:pt x="67" y="239"/>
                  </a:lnTo>
                  <a:lnTo>
                    <a:pt x="72" y="243"/>
                  </a:lnTo>
                  <a:lnTo>
                    <a:pt x="76" y="249"/>
                  </a:lnTo>
                  <a:lnTo>
                    <a:pt x="78" y="253"/>
                  </a:lnTo>
                  <a:lnTo>
                    <a:pt x="82" y="254"/>
                  </a:lnTo>
                  <a:lnTo>
                    <a:pt x="82" y="254"/>
                  </a:lnTo>
                  <a:lnTo>
                    <a:pt x="92" y="257"/>
                  </a:lnTo>
                  <a:lnTo>
                    <a:pt x="103" y="259"/>
                  </a:lnTo>
                  <a:lnTo>
                    <a:pt x="125" y="263"/>
                  </a:lnTo>
                  <a:lnTo>
                    <a:pt x="149" y="265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207" y="270"/>
                  </a:lnTo>
                  <a:lnTo>
                    <a:pt x="220" y="272"/>
                  </a:lnTo>
                  <a:lnTo>
                    <a:pt x="232" y="274"/>
                  </a:lnTo>
                  <a:lnTo>
                    <a:pt x="232" y="274"/>
                  </a:lnTo>
                  <a:lnTo>
                    <a:pt x="254" y="281"/>
                  </a:lnTo>
                  <a:lnTo>
                    <a:pt x="275" y="287"/>
                  </a:lnTo>
                  <a:lnTo>
                    <a:pt x="298" y="295"/>
                  </a:lnTo>
                  <a:lnTo>
                    <a:pt x="321" y="304"/>
                  </a:lnTo>
                  <a:lnTo>
                    <a:pt x="343" y="316"/>
                  </a:lnTo>
                  <a:lnTo>
                    <a:pt x="366" y="328"/>
                  </a:lnTo>
                  <a:lnTo>
                    <a:pt x="376" y="335"/>
                  </a:lnTo>
                  <a:lnTo>
                    <a:pt x="387" y="344"/>
                  </a:lnTo>
                  <a:lnTo>
                    <a:pt x="397" y="352"/>
                  </a:lnTo>
                  <a:lnTo>
                    <a:pt x="406" y="360"/>
                  </a:lnTo>
                  <a:lnTo>
                    <a:pt x="406" y="360"/>
                  </a:lnTo>
                  <a:lnTo>
                    <a:pt x="432" y="386"/>
                  </a:lnTo>
                  <a:lnTo>
                    <a:pt x="456" y="413"/>
                  </a:lnTo>
                  <a:lnTo>
                    <a:pt x="478" y="439"/>
                  </a:lnTo>
                  <a:lnTo>
                    <a:pt x="498" y="465"/>
                  </a:lnTo>
                  <a:lnTo>
                    <a:pt x="517" y="491"/>
                  </a:lnTo>
                  <a:lnTo>
                    <a:pt x="535" y="518"/>
                  </a:lnTo>
                  <a:lnTo>
                    <a:pt x="550" y="545"/>
                  </a:lnTo>
                  <a:lnTo>
                    <a:pt x="565" y="574"/>
                  </a:lnTo>
                  <a:lnTo>
                    <a:pt x="565" y="574"/>
                  </a:lnTo>
                  <a:lnTo>
                    <a:pt x="571" y="585"/>
                  </a:lnTo>
                  <a:lnTo>
                    <a:pt x="575" y="598"/>
                  </a:lnTo>
                  <a:lnTo>
                    <a:pt x="578" y="611"/>
                  </a:lnTo>
                  <a:lnTo>
                    <a:pt x="581" y="625"/>
                  </a:lnTo>
                  <a:lnTo>
                    <a:pt x="585" y="653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91" y="707"/>
                  </a:lnTo>
                  <a:lnTo>
                    <a:pt x="594" y="734"/>
                  </a:lnTo>
                  <a:lnTo>
                    <a:pt x="598" y="747"/>
                  </a:lnTo>
                  <a:lnTo>
                    <a:pt x="601" y="759"/>
                  </a:lnTo>
                  <a:lnTo>
                    <a:pt x="604" y="771"/>
                  </a:lnTo>
                  <a:lnTo>
                    <a:pt x="609" y="783"/>
                  </a:lnTo>
                  <a:lnTo>
                    <a:pt x="612" y="791"/>
                  </a:lnTo>
                  <a:lnTo>
                    <a:pt x="625" y="791"/>
                  </a:lnTo>
                  <a:lnTo>
                    <a:pt x="625" y="791"/>
                  </a:lnTo>
                  <a:lnTo>
                    <a:pt x="704" y="791"/>
                  </a:lnTo>
                  <a:lnTo>
                    <a:pt x="742" y="792"/>
                  </a:lnTo>
                  <a:lnTo>
                    <a:pt x="781" y="793"/>
                  </a:lnTo>
                  <a:lnTo>
                    <a:pt x="795" y="794"/>
                  </a:lnTo>
                  <a:lnTo>
                    <a:pt x="794" y="780"/>
                  </a:lnTo>
                  <a:lnTo>
                    <a:pt x="794" y="780"/>
                  </a:lnTo>
                  <a:lnTo>
                    <a:pt x="791" y="740"/>
                  </a:lnTo>
                  <a:lnTo>
                    <a:pt x="787" y="701"/>
                  </a:lnTo>
                  <a:lnTo>
                    <a:pt x="781" y="664"/>
                  </a:lnTo>
                  <a:lnTo>
                    <a:pt x="775" y="628"/>
                  </a:lnTo>
                  <a:lnTo>
                    <a:pt x="768" y="594"/>
                  </a:lnTo>
                  <a:lnTo>
                    <a:pt x="760" y="560"/>
                  </a:lnTo>
                  <a:lnTo>
                    <a:pt x="750" y="528"/>
                  </a:lnTo>
                  <a:lnTo>
                    <a:pt x="739" y="497"/>
                  </a:lnTo>
                  <a:lnTo>
                    <a:pt x="728" y="467"/>
                  </a:lnTo>
                  <a:lnTo>
                    <a:pt x="715" y="439"/>
                  </a:lnTo>
                  <a:lnTo>
                    <a:pt x="702" y="411"/>
                  </a:lnTo>
                  <a:lnTo>
                    <a:pt x="686" y="384"/>
                  </a:lnTo>
                  <a:lnTo>
                    <a:pt x="671" y="358"/>
                  </a:lnTo>
                  <a:lnTo>
                    <a:pt x="654" y="333"/>
                  </a:lnTo>
                  <a:lnTo>
                    <a:pt x="636" y="310"/>
                  </a:lnTo>
                  <a:lnTo>
                    <a:pt x="616" y="287"/>
                  </a:lnTo>
                  <a:lnTo>
                    <a:pt x="616" y="287"/>
                  </a:lnTo>
                  <a:lnTo>
                    <a:pt x="590" y="259"/>
                  </a:lnTo>
                  <a:lnTo>
                    <a:pt x="562" y="233"/>
                  </a:lnTo>
                  <a:lnTo>
                    <a:pt x="535" y="209"/>
                  </a:lnTo>
                  <a:lnTo>
                    <a:pt x="506" y="187"/>
                  </a:lnTo>
                  <a:lnTo>
                    <a:pt x="476" y="166"/>
                  </a:lnTo>
                  <a:lnTo>
                    <a:pt x="445" y="147"/>
                  </a:lnTo>
                  <a:lnTo>
                    <a:pt x="412" y="131"/>
                  </a:lnTo>
                  <a:lnTo>
                    <a:pt x="379" y="115"/>
                  </a:lnTo>
                  <a:lnTo>
                    <a:pt x="343" y="102"/>
                  </a:lnTo>
                  <a:lnTo>
                    <a:pt x="307" y="90"/>
                  </a:lnTo>
                  <a:lnTo>
                    <a:pt x="270" y="80"/>
                  </a:lnTo>
                  <a:lnTo>
                    <a:pt x="231" y="71"/>
                  </a:lnTo>
                  <a:lnTo>
                    <a:pt x="190" y="65"/>
                  </a:lnTo>
                  <a:lnTo>
                    <a:pt x="147" y="60"/>
                  </a:lnTo>
                  <a:lnTo>
                    <a:pt x="104" y="55"/>
                  </a:lnTo>
                  <a:lnTo>
                    <a:pt x="58" y="53"/>
                  </a:lnTo>
                  <a:lnTo>
                    <a:pt x="47" y="53"/>
                  </a:lnTo>
                  <a:lnTo>
                    <a:pt x="45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4" name="Freeform 904"/>
            <p:cNvSpPr>
              <a:spLocks noEditPoints="1"/>
            </p:cNvSpPr>
            <p:nvPr/>
          </p:nvSpPr>
          <p:spPr bwMode="auto">
            <a:xfrm>
              <a:off x="4214813" y="1193800"/>
              <a:ext cx="649288" cy="658813"/>
            </a:xfrm>
            <a:custGeom>
              <a:avLst/>
              <a:gdLst/>
              <a:ahLst/>
              <a:cxnLst>
                <a:cxn ang="0">
                  <a:pos x="980" y="1233"/>
                </a:cxn>
                <a:cxn ang="0">
                  <a:pos x="957" y="1244"/>
                </a:cxn>
                <a:cxn ang="0">
                  <a:pos x="943" y="1233"/>
                </a:cxn>
                <a:cxn ang="0">
                  <a:pos x="933" y="1152"/>
                </a:cxn>
                <a:cxn ang="0">
                  <a:pos x="929" y="1000"/>
                </a:cxn>
                <a:cxn ang="0">
                  <a:pos x="911" y="872"/>
                </a:cxn>
                <a:cxn ang="0">
                  <a:pos x="879" y="776"/>
                </a:cxn>
                <a:cxn ang="0">
                  <a:pos x="828" y="668"/>
                </a:cxn>
                <a:cxn ang="0">
                  <a:pos x="764" y="576"/>
                </a:cxn>
                <a:cxn ang="0">
                  <a:pos x="699" y="508"/>
                </a:cxn>
                <a:cxn ang="0">
                  <a:pos x="604" y="435"/>
                </a:cxn>
                <a:cxn ang="0">
                  <a:pos x="504" y="380"/>
                </a:cxn>
                <a:cxn ang="0">
                  <a:pos x="287" y="307"/>
                </a:cxn>
                <a:cxn ang="0">
                  <a:pos x="25" y="257"/>
                </a:cxn>
                <a:cxn ang="0">
                  <a:pos x="14" y="251"/>
                </a:cxn>
                <a:cxn ang="0">
                  <a:pos x="13" y="231"/>
                </a:cxn>
                <a:cxn ang="0">
                  <a:pos x="5" y="215"/>
                </a:cxn>
                <a:cxn ang="0">
                  <a:pos x="1" y="69"/>
                </a:cxn>
                <a:cxn ang="0">
                  <a:pos x="3" y="8"/>
                </a:cxn>
                <a:cxn ang="0">
                  <a:pos x="16" y="0"/>
                </a:cxn>
                <a:cxn ang="0">
                  <a:pos x="33" y="2"/>
                </a:cxn>
                <a:cxn ang="0">
                  <a:pos x="79" y="13"/>
                </a:cxn>
                <a:cxn ang="0">
                  <a:pos x="281" y="38"/>
                </a:cxn>
                <a:cxn ang="0">
                  <a:pos x="459" y="74"/>
                </a:cxn>
                <a:cxn ang="0">
                  <a:pos x="545" y="107"/>
                </a:cxn>
                <a:cxn ang="0">
                  <a:pos x="768" y="239"/>
                </a:cxn>
                <a:cxn ang="0">
                  <a:pos x="867" y="321"/>
                </a:cxn>
                <a:cxn ang="0">
                  <a:pos x="942" y="400"/>
                </a:cxn>
                <a:cxn ang="0">
                  <a:pos x="1027" y="510"/>
                </a:cxn>
                <a:cxn ang="0">
                  <a:pos x="1093" y="622"/>
                </a:cxn>
                <a:cxn ang="0">
                  <a:pos x="1131" y="712"/>
                </a:cxn>
                <a:cxn ang="0">
                  <a:pos x="1178" y="904"/>
                </a:cxn>
                <a:cxn ang="0">
                  <a:pos x="1215" y="1189"/>
                </a:cxn>
                <a:cxn ang="0">
                  <a:pos x="1227" y="1208"/>
                </a:cxn>
                <a:cxn ang="0">
                  <a:pos x="1219" y="1230"/>
                </a:cxn>
                <a:cxn ang="0">
                  <a:pos x="1208" y="1232"/>
                </a:cxn>
                <a:cxn ang="0">
                  <a:pos x="1106" y="1233"/>
                </a:cxn>
                <a:cxn ang="0">
                  <a:pos x="997" y="1244"/>
                </a:cxn>
                <a:cxn ang="0">
                  <a:pos x="45" y="117"/>
                </a:cxn>
                <a:cxn ang="0">
                  <a:pos x="66" y="221"/>
                </a:cxn>
                <a:cxn ang="0">
                  <a:pos x="362" y="283"/>
                </a:cxn>
                <a:cxn ang="0">
                  <a:pos x="548" y="352"/>
                </a:cxn>
                <a:cxn ang="0">
                  <a:pos x="654" y="414"/>
                </a:cxn>
                <a:cxn ang="0">
                  <a:pos x="750" y="498"/>
                </a:cxn>
                <a:cxn ang="0">
                  <a:pos x="839" y="609"/>
                </a:cxn>
                <a:cxn ang="0">
                  <a:pos x="931" y="792"/>
                </a:cxn>
                <a:cxn ang="0">
                  <a:pos x="958" y="912"/>
                </a:cxn>
                <a:cxn ang="0">
                  <a:pos x="968" y="1048"/>
                </a:cxn>
                <a:cxn ang="0">
                  <a:pos x="995" y="1203"/>
                </a:cxn>
                <a:cxn ang="0">
                  <a:pos x="1048" y="1197"/>
                </a:cxn>
                <a:cxn ang="0">
                  <a:pos x="1172" y="1175"/>
                </a:cxn>
                <a:cxn ang="0">
                  <a:pos x="1146" y="947"/>
                </a:cxn>
                <a:cxn ang="0">
                  <a:pos x="1106" y="764"/>
                </a:cxn>
                <a:cxn ang="0">
                  <a:pos x="1065" y="665"/>
                </a:cxn>
                <a:cxn ang="0">
                  <a:pos x="993" y="536"/>
                </a:cxn>
                <a:cxn ang="0">
                  <a:pos x="905" y="420"/>
                </a:cxn>
                <a:cxn ang="0">
                  <a:pos x="825" y="340"/>
                </a:cxn>
                <a:cxn ang="0">
                  <a:pos x="671" y="222"/>
                </a:cxn>
                <a:cxn ang="0">
                  <a:pos x="536" y="148"/>
                </a:cxn>
                <a:cxn ang="0">
                  <a:pos x="419" y="106"/>
                </a:cxn>
                <a:cxn ang="0">
                  <a:pos x="181" y="68"/>
                </a:cxn>
                <a:cxn ang="0">
                  <a:pos x="43" y="65"/>
                </a:cxn>
              </a:cxnLst>
              <a:rect l="0" t="0" r="r" b="b"/>
              <a:pathLst>
                <a:path w="1227" h="1244">
                  <a:moveTo>
                    <a:pt x="997" y="1244"/>
                  </a:moveTo>
                  <a:lnTo>
                    <a:pt x="997" y="1244"/>
                  </a:lnTo>
                  <a:lnTo>
                    <a:pt x="992" y="1243"/>
                  </a:lnTo>
                  <a:lnTo>
                    <a:pt x="987" y="1241"/>
                  </a:lnTo>
                  <a:lnTo>
                    <a:pt x="980" y="1233"/>
                  </a:lnTo>
                  <a:lnTo>
                    <a:pt x="971" y="1239"/>
                  </a:lnTo>
                  <a:lnTo>
                    <a:pt x="971" y="1239"/>
                  </a:lnTo>
                  <a:lnTo>
                    <a:pt x="965" y="1243"/>
                  </a:lnTo>
                  <a:lnTo>
                    <a:pt x="957" y="1244"/>
                  </a:lnTo>
                  <a:lnTo>
                    <a:pt x="957" y="1244"/>
                  </a:lnTo>
                  <a:lnTo>
                    <a:pt x="953" y="1243"/>
                  </a:lnTo>
                  <a:lnTo>
                    <a:pt x="948" y="1241"/>
                  </a:lnTo>
                  <a:lnTo>
                    <a:pt x="946" y="1239"/>
                  </a:lnTo>
                  <a:lnTo>
                    <a:pt x="945" y="1236"/>
                  </a:lnTo>
                  <a:lnTo>
                    <a:pt x="943" y="1233"/>
                  </a:lnTo>
                  <a:lnTo>
                    <a:pt x="942" y="1229"/>
                  </a:lnTo>
                  <a:lnTo>
                    <a:pt x="942" y="1229"/>
                  </a:lnTo>
                  <a:lnTo>
                    <a:pt x="939" y="1211"/>
                  </a:lnTo>
                  <a:lnTo>
                    <a:pt x="936" y="1191"/>
                  </a:lnTo>
                  <a:lnTo>
                    <a:pt x="933" y="1152"/>
                  </a:lnTo>
                  <a:lnTo>
                    <a:pt x="932" y="1113"/>
                  </a:lnTo>
                  <a:lnTo>
                    <a:pt x="931" y="1075"/>
                  </a:lnTo>
                  <a:lnTo>
                    <a:pt x="931" y="1075"/>
                  </a:lnTo>
                  <a:lnTo>
                    <a:pt x="930" y="1025"/>
                  </a:lnTo>
                  <a:lnTo>
                    <a:pt x="929" y="1000"/>
                  </a:lnTo>
                  <a:lnTo>
                    <a:pt x="927" y="974"/>
                  </a:lnTo>
                  <a:lnTo>
                    <a:pt x="925" y="948"/>
                  </a:lnTo>
                  <a:lnTo>
                    <a:pt x="921" y="923"/>
                  </a:lnTo>
                  <a:lnTo>
                    <a:pt x="917" y="898"/>
                  </a:lnTo>
                  <a:lnTo>
                    <a:pt x="911" y="872"/>
                  </a:lnTo>
                  <a:lnTo>
                    <a:pt x="911" y="872"/>
                  </a:lnTo>
                  <a:lnTo>
                    <a:pt x="903" y="847"/>
                  </a:lnTo>
                  <a:lnTo>
                    <a:pt x="896" y="822"/>
                  </a:lnTo>
                  <a:lnTo>
                    <a:pt x="888" y="798"/>
                  </a:lnTo>
                  <a:lnTo>
                    <a:pt x="879" y="776"/>
                  </a:lnTo>
                  <a:lnTo>
                    <a:pt x="870" y="753"/>
                  </a:lnTo>
                  <a:lnTo>
                    <a:pt x="860" y="730"/>
                  </a:lnTo>
                  <a:lnTo>
                    <a:pt x="850" y="710"/>
                  </a:lnTo>
                  <a:lnTo>
                    <a:pt x="839" y="688"/>
                  </a:lnTo>
                  <a:lnTo>
                    <a:pt x="828" y="668"/>
                  </a:lnTo>
                  <a:lnTo>
                    <a:pt x="817" y="649"/>
                  </a:lnTo>
                  <a:lnTo>
                    <a:pt x="804" y="629"/>
                  </a:lnTo>
                  <a:lnTo>
                    <a:pt x="791" y="610"/>
                  </a:lnTo>
                  <a:lnTo>
                    <a:pt x="777" y="593"/>
                  </a:lnTo>
                  <a:lnTo>
                    <a:pt x="764" y="576"/>
                  </a:lnTo>
                  <a:lnTo>
                    <a:pt x="749" y="559"/>
                  </a:lnTo>
                  <a:lnTo>
                    <a:pt x="735" y="543"/>
                  </a:lnTo>
                  <a:lnTo>
                    <a:pt x="735" y="543"/>
                  </a:lnTo>
                  <a:lnTo>
                    <a:pt x="717" y="526"/>
                  </a:lnTo>
                  <a:lnTo>
                    <a:pt x="699" y="508"/>
                  </a:lnTo>
                  <a:lnTo>
                    <a:pt x="680" y="493"/>
                  </a:lnTo>
                  <a:lnTo>
                    <a:pt x="662" y="477"/>
                  </a:lnTo>
                  <a:lnTo>
                    <a:pt x="643" y="462"/>
                  </a:lnTo>
                  <a:lnTo>
                    <a:pt x="623" y="448"/>
                  </a:lnTo>
                  <a:lnTo>
                    <a:pt x="604" y="435"/>
                  </a:lnTo>
                  <a:lnTo>
                    <a:pt x="584" y="422"/>
                  </a:lnTo>
                  <a:lnTo>
                    <a:pt x="565" y="411"/>
                  </a:lnTo>
                  <a:lnTo>
                    <a:pt x="544" y="400"/>
                  </a:lnTo>
                  <a:lnTo>
                    <a:pt x="523" y="389"/>
                  </a:lnTo>
                  <a:lnTo>
                    <a:pt x="504" y="380"/>
                  </a:lnTo>
                  <a:lnTo>
                    <a:pt x="461" y="361"/>
                  </a:lnTo>
                  <a:lnTo>
                    <a:pt x="419" y="346"/>
                  </a:lnTo>
                  <a:lnTo>
                    <a:pt x="375" y="332"/>
                  </a:lnTo>
                  <a:lnTo>
                    <a:pt x="331" y="318"/>
                  </a:lnTo>
                  <a:lnTo>
                    <a:pt x="287" y="307"/>
                  </a:lnTo>
                  <a:lnTo>
                    <a:pt x="241" y="296"/>
                  </a:lnTo>
                  <a:lnTo>
                    <a:pt x="195" y="287"/>
                  </a:lnTo>
                  <a:lnTo>
                    <a:pt x="149" y="279"/>
                  </a:lnTo>
                  <a:lnTo>
                    <a:pt x="55" y="262"/>
                  </a:lnTo>
                  <a:lnTo>
                    <a:pt x="25" y="257"/>
                  </a:lnTo>
                  <a:lnTo>
                    <a:pt x="25" y="257"/>
                  </a:lnTo>
                  <a:lnTo>
                    <a:pt x="18" y="254"/>
                  </a:lnTo>
                  <a:lnTo>
                    <a:pt x="16" y="253"/>
                  </a:lnTo>
                  <a:lnTo>
                    <a:pt x="14" y="251"/>
                  </a:lnTo>
                  <a:lnTo>
                    <a:pt x="14" y="251"/>
                  </a:lnTo>
                  <a:lnTo>
                    <a:pt x="12" y="248"/>
                  </a:lnTo>
                  <a:lnTo>
                    <a:pt x="11" y="245"/>
                  </a:lnTo>
                  <a:lnTo>
                    <a:pt x="11" y="241"/>
                  </a:lnTo>
                  <a:lnTo>
                    <a:pt x="12" y="236"/>
                  </a:lnTo>
                  <a:lnTo>
                    <a:pt x="13" y="231"/>
                  </a:lnTo>
                  <a:lnTo>
                    <a:pt x="9" y="227"/>
                  </a:lnTo>
                  <a:lnTo>
                    <a:pt x="9" y="227"/>
                  </a:lnTo>
                  <a:lnTo>
                    <a:pt x="6" y="221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4" y="165"/>
                  </a:lnTo>
                  <a:lnTo>
                    <a:pt x="3" y="117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1" y="6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5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6" y="4"/>
                  </a:lnTo>
                  <a:lnTo>
                    <a:pt x="38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79" y="13"/>
                  </a:lnTo>
                  <a:lnTo>
                    <a:pt x="116" y="19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236" y="32"/>
                  </a:lnTo>
                  <a:lnTo>
                    <a:pt x="281" y="38"/>
                  </a:lnTo>
                  <a:lnTo>
                    <a:pt x="326" y="44"/>
                  </a:lnTo>
                  <a:lnTo>
                    <a:pt x="371" y="53"/>
                  </a:lnTo>
                  <a:lnTo>
                    <a:pt x="416" y="62"/>
                  </a:lnTo>
                  <a:lnTo>
                    <a:pt x="437" y="68"/>
                  </a:lnTo>
                  <a:lnTo>
                    <a:pt x="459" y="74"/>
                  </a:lnTo>
                  <a:lnTo>
                    <a:pt x="481" y="82"/>
                  </a:lnTo>
                  <a:lnTo>
                    <a:pt x="503" y="90"/>
                  </a:lnTo>
                  <a:lnTo>
                    <a:pt x="524" y="98"/>
                  </a:lnTo>
                  <a:lnTo>
                    <a:pt x="545" y="107"/>
                  </a:lnTo>
                  <a:lnTo>
                    <a:pt x="545" y="107"/>
                  </a:lnTo>
                  <a:lnTo>
                    <a:pt x="600" y="135"/>
                  </a:lnTo>
                  <a:lnTo>
                    <a:pt x="651" y="163"/>
                  </a:lnTo>
                  <a:lnTo>
                    <a:pt x="701" y="193"/>
                  </a:lnTo>
                  <a:lnTo>
                    <a:pt x="746" y="223"/>
                  </a:lnTo>
                  <a:lnTo>
                    <a:pt x="768" y="239"/>
                  </a:lnTo>
                  <a:lnTo>
                    <a:pt x="790" y="255"/>
                  </a:lnTo>
                  <a:lnTo>
                    <a:pt x="809" y="271"/>
                  </a:lnTo>
                  <a:lnTo>
                    <a:pt x="830" y="287"/>
                  </a:lnTo>
                  <a:lnTo>
                    <a:pt x="849" y="304"/>
                  </a:lnTo>
                  <a:lnTo>
                    <a:pt x="867" y="321"/>
                  </a:lnTo>
                  <a:lnTo>
                    <a:pt x="885" y="338"/>
                  </a:lnTo>
                  <a:lnTo>
                    <a:pt x="902" y="355"/>
                  </a:lnTo>
                  <a:lnTo>
                    <a:pt x="902" y="355"/>
                  </a:lnTo>
                  <a:lnTo>
                    <a:pt x="922" y="377"/>
                  </a:lnTo>
                  <a:lnTo>
                    <a:pt x="942" y="400"/>
                  </a:lnTo>
                  <a:lnTo>
                    <a:pt x="960" y="421"/>
                  </a:lnTo>
                  <a:lnTo>
                    <a:pt x="979" y="443"/>
                  </a:lnTo>
                  <a:lnTo>
                    <a:pt x="995" y="466"/>
                  </a:lnTo>
                  <a:lnTo>
                    <a:pt x="1012" y="487"/>
                  </a:lnTo>
                  <a:lnTo>
                    <a:pt x="1027" y="510"/>
                  </a:lnTo>
                  <a:lnTo>
                    <a:pt x="1042" y="532"/>
                  </a:lnTo>
                  <a:lnTo>
                    <a:pt x="1056" y="555"/>
                  </a:lnTo>
                  <a:lnTo>
                    <a:pt x="1070" y="577"/>
                  </a:lnTo>
                  <a:lnTo>
                    <a:pt x="1082" y="599"/>
                  </a:lnTo>
                  <a:lnTo>
                    <a:pt x="1093" y="622"/>
                  </a:lnTo>
                  <a:lnTo>
                    <a:pt x="1104" y="645"/>
                  </a:lnTo>
                  <a:lnTo>
                    <a:pt x="1114" y="666"/>
                  </a:lnTo>
                  <a:lnTo>
                    <a:pt x="1122" y="689"/>
                  </a:lnTo>
                  <a:lnTo>
                    <a:pt x="1131" y="712"/>
                  </a:lnTo>
                  <a:lnTo>
                    <a:pt x="1131" y="712"/>
                  </a:lnTo>
                  <a:lnTo>
                    <a:pt x="1139" y="735"/>
                  </a:lnTo>
                  <a:lnTo>
                    <a:pt x="1146" y="759"/>
                  </a:lnTo>
                  <a:lnTo>
                    <a:pt x="1158" y="807"/>
                  </a:lnTo>
                  <a:lnTo>
                    <a:pt x="1169" y="855"/>
                  </a:lnTo>
                  <a:lnTo>
                    <a:pt x="1178" y="904"/>
                  </a:lnTo>
                  <a:lnTo>
                    <a:pt x="1186" y="952"/>
                  </a:lnTo>
                  <a:lnTo>
                    <a:pt x="1193" y="1002"/>
                  </a:lnTo>
                  <a:lnTo>
                    <a:pt x="1205" y="1099"/>
                  </a:lnTo>
                  <a:lnTo>
                    <a:pt x="1205" y="1099"/>
                  </a:lnTo>
                  <a:lnTo>
                    <a:pt x="1215" y="1189"/>
                  </a:lnTo>
                  <a:lnTo>
                    <a:pt x="1216" y="1193"/>
                  </a:lnTo>
                  <a:lnTo>
                    <a:pt x="1219" y="1196"/>
                  </a:lnTo>
                  <a:lnTo>
                    <a:pt x="1219" y="1196"/>
                  </a:lnTo>
                  <a:lnTo>
                    <a:pt x="1224" y="1201"/>
                  </a:lnTo>
                  <a:lnTo>
                    <a:pt x="1227" y="1208"/>
                  </a:lnTo>
                  <a:lnTo>
                    <a:pt x="1227" y="1216"/>
                  </a:lnTo>
                  <a:lnTo>
                    <a:pt x="1226" y="1223"/>
                  </a:lnTo>
                  <a:lnTo>
                    <a:pt x="1226" y="1223"/>
                  </a:lnTo>
                  <a:lnTo>
                    <a:pt x="1222" y="1227"/>
                  </a:lnTo>
                  <a:lnTo>
                    <a:pt x="1219" y="1230"/>
                  </a:lnTo>
                  <a:lnTo>
                    <a:pt x="1215" y="1232"/>
                  </a:lnTo>
                  <a:lnTo>
                    <a:pt x="1210" y="1233"/>
                  </a:lnTo>
                  <a:lnTo>
                    <a:pt x="1210" y="1233"/>
                  </a:lnTo>
                  <a:lnTo>
                    <a:pt x="1208" y="1232"/>
                  </a:lnTo>
                  <a:lnTo>
                    <a:pt x="1208" y="1232"/>
                  </a:lnTo>
                  <a:lnTo>
                    <a:pt x="1188" y="1231"/>
                  </a:lnTo>
                  <a:lnTo>
                    <a:pt x="1167" y="1231"/>
                  </a:lnTo>
                  <a:lnTo>
                    <a:pt x="1167" y="1231"/>
                  </a:lnTo>
                  <a:lnTo>
                    <a:pt x="1137" y="1232"/>
                  </a:lnTo>
                  <a:lnTo>
                    <a:pt x="1106" y="1233"/>
                  </a:lnTo>
                  <a:lnTo>
                    <a:pt x="1046" y="1239"/>
                  </a:lnTo>
                  <a:lnTo>
                    <a:pt x="1046" y="1239"/>
                  </a:lnTo>
                  <a:lnTo>
                    <a:pt x="1000" y="1244"/>
                  </a:lnTo>
                  <a:lnTo>
                    <a:pt x="1000" y="1244"/>
                  </a:lnTo>
                  <a:lnTo>
                    <a:pt x="997" y="1244"/>
                  </a:lnTo>
                  <a:lnTo>
                    <a:pt x="997" y="1244"/>
                  </a:lnTo>
                  <a:close/>
                  <a:moveTo>
                    <a:pt x="43" y="65"/>
                  </a:moveTo>
                  <a:lnTo>
                    <a:pt x="43" y="65"/>
                  </a:lnTo>
                  <a:lnTo>
                    <a:pt x="45" y="117"/>
                  </a:lnTo>
                  <a:lnTo>
                    <a:pt x="45" y="117"/>
                  </a:lnTo>
                  <a:lnTo>
                    <a:pt x="46" y="162"/>
                  </a:lnTo>
                  <a:lnTo>
                    <a:pt x="47" y="208"/>
                  </a:lnTo>
                  <a:lnTo>
                    <a:pt x="47" y="218"/>
                  </a:lnTo>
                  <a:lnTo>
                    <a:pt x="66" y="221"/>
                  </a:lnTo>
                  <a:lnTo>
                    <a:pt x="66" y="221"/>
                  </a:lnTo>
                  <a:lnTo>
                    <a:pt x="166" y="240"/>
                  </a:lnTo>
                  <a:lnTo>
                    <a:pt x="215" y="249"/>
                  </a:lnTo>
                  <a:lnTo>
                    <a:pt x="265" y="259"/>
                  </a:lnTo>
                  <a:lnTo>
                    <a:pt x="314" y="271"/>
                  </a:lnTo>
                  <a:lnTo>
                    <a:pt x="362" y="283"/>
                  </a:lnTo>
                  <a:lnTo>
                    <a:pt x="411" y="297"/>
                  </a:lnTo>
                  <a:lnTo>
                    <a:pt x="457" y="313"/>
                  </a:lnTo>
                  <a:lnTo>
                    <a:pt x="504" y="332"/>
                  </a:lnTo>
                  <a:lnTo>
                    <a:pt x="526" y="341"/>
                  </a:lnTo>
                  <a:lnTo>
                    <a:pt x="548" y="352"/>
                  </a:lnTo>
                  <a:lnTo>
                    <a:pt x="571" y="363"/>
                  </a:lnTo>
                  <a:lnTo>
                    <a:pt x="592" y="375"/>
                  </a:lnTo>
                  <a:lnTo>
                    <a:pt x="613" y="387"/>
                  </a:lnTo>
                  <a:lnTo>
                    <a:pt x="634" y="401"/>
                  </a:lnTo>
                  <a:lnTo>
                    <a:pt x="654" y="414"/>
                  </a:lnTo>
                  <a:lnTo>
                    <a:pt x="675" y="430"/>
                  </a:lnTo>
                  <a:lnTo>
                    <a:pt x="695" y="445"/>
                  </a:lnTo>
                  <a:lnTo>
                    <a:pt x="713" y="462"/>
                  </a:lnTo>
                  <a:lnTo>
                    <a:pt x="732" y="479"/>
                  </a:lnTo>
                  <a:lnTo>
                    <a:pt x="750" y="498"/>
                  </a:lnTo>
                  <a:lnTo>
                    <a:pt x="768" y="516"/>
                  </a:lnTo>
                  <a:lnTo>
                    <a:pt x="786" y="537"/>
                  </a:lnTo>
                  <a:lnTo>
                    <a:pt x="786" y="537"/>
                  </a:lnTo>
                  <a:lnTo>
                    <a:pt x="813" y="573"/>
                  </a:lnTo>
                  <a:lnTo>
                    <a:pt x="839" y="609"/>
                  </a:lnTo>
                  <a:lnTo>
                    <a:pt x="862" y="646"/>
                  </a:lnTo>
                  <a:lnTo>
                    <a:pt x="884" y="683"/>
                  </a:lnTo>
                  <a:lnTo>
                    <a:pt x="902" y="719"/>
                  </a:lnTo>
                  <a:lnTo>
                    <a:pt x="918" y="756"/>
                  </a:lnTo>
                  <a:lnTo>
                    <a:pt x="931" y="792"/>
                  </a:lnTo>
                  <a:lnTo>
                    <a:pt x="943" y="829"/>
                  </a:lnTo>
                  <a:lnTo>
                    <a:pt x="943" y="829"/>
                  </a:lnTo>
                  <a:lnTo>
                    <a:pt x="949" y="856"/>
                  </a:lnTo>
                  <a:lnTo>
                    <a:pt x="954" y="884"/>
                  </a:lnTo>
                  <a:lnTo>
                    <a:pt x="958" y="912"/>
                  </a:lnTo>
                  <a:lnTo>
                    <a:pt x="961" y="939"/>
                  </a:lnTo>
                  <a:lnTo>
                    <a:pt x="964" y="967"/>
                  </a:lnTo>
                  <a:lnTo>
                    <a:pt x="965" y="994"/>
                  </a:lnTo>
                  <a:lnTo>
                    <a:pt x="968" y="1048"/>
                  </a:lnTo>
                  <a:lnTo>
                    <a:pt x="968" y="1048"/>
                  </a:lnTo>
                  <a:lnTo>
                    <a:pt x="971" y="1120"/>
                  </a:lnTo>
                  <a:lnTo>
                    <a:pt x="975" y="1157"/>
                  </a:lnTo>
                  <a:lnTo>
                    <a:pt x="979" y="1193"/>
                  </a:lnTo>
                  <a:lnTo>
                    <a:pt x="981" y="1208"/>
                  </a:lnTo>
                  <a:lnTo>
                    <a:pt x="995" y="1203"/>
                  </a:lnTo>
                  <a:lnTo>
                    <a:pt x="995" y="1203"/>
                  </a:lnTo>
                  <a:lnTo>
                    <a:pt x="1002" y="1201"/>
                  </a:lnTo>
                  <a:lnTo>
                    <a:pt x="1002" y="1201"/>
                  </a:lnTo>
                  <a:lnTo>
                    <a:pt x="1048" y="1197"/>
                  </a:lnTo>
                  <a:lnTo>
                    <a:pt x="1048" y="1197"/>
                  </a:lnTo>
                  <a:lnTo>
                    <a:pt x="1104" y="1192"/>
                  </a:lnTo>
                  <a:lnTo>
                    <a:pt x="1132" y="1190"/>
                  </a:lnTo>
                  <a:lnTo>
                    <a:pt x="1159" y="1189"/>
                  </a:lnTo>
                  <a:lnTo>
                    <a:pt x="1174" y="1189"/>
                  </a:lnTo>
                  <a:lnTo>
                    <a:pt x="1172" y="1175"/>
                  </a:lnTo>
                  <a:lnTo>
                    <a:pt x="1172" y="1175"/>
                  </a:lnTo>
                  <a:lnTo>
                    <a:pt x="1162" y="1087"/>
                  </a:lnTo>
                  <a:lnTo>
                    <a:pt x="1162" y="1087"/>
                  </a:lnTo>
                  <a:lnTo>
                    <a:pt x="1151" y="994"/>
                  </a:lnTo>
                  <a:lnTo>
                    <a:pt x="1146" y="947"/>
                  </a:lnTo>
                  <a:lnTo>
                    <a:pt x="1138" y="901"/>
                  </a:lnTo>
                  <a:lnTo>
                    <a:pt x="1130" y="855"/>
                  </a:lnTo>
                  <a:lnTo>
                    <a:pt x="1118" y="810"/>
                  </a:lnTo>
                  <a:lnTo>
                    <a:pt x="1112" y="787"/>
                  </a:lnTo>
                  <a:lnTo>
                    <a:pt x="1106" y="764"/>
                  </a:lnTo>
                  <a:lnTo>
                    <a:pt x="1097" y="743"/>
                  </a:lnTo>
                  <a:lnTo>
                    <a:pt x="1089" y="721"/>
                  </a:lnTo>
                  <a:lnTo>
                    <a:pt x="1089" y="721"/>
                  </a:lnTo>
                  <a:lnTo>
                    <a:pt x="1078" y="693"/>
                  </a:lnTo>
                  <a:lnTo>
                    <a:pt x="1065" y="665"/>
                  </a:lnTo>
                  <a:lnTo>
                    <a:pt x="1052" y="638"/>
                  </a:lnTo>
                  <a:lnTo>
                    <a:pt x="1039" y="612"/>
                  </a:lnTo>
                  <a:lnTo>
                    <a:pt x="1024" y="586"/>
                  </a:lnTo>
                  <a:lnTo>
                    <a:pt x="1010" y="561"/>
                  </a:lnTo>
                  <a:lnTo>
                    <a:pt x="993" y="536"/>
                  </a:lnTo>
                  <a:lnTo>
                    <a:pt x="978" y="511"/>
                  </a:lnTo>
                  <a:lnTo>
                    <a:pt x="960" y="487"/>
                  </a:lnTo>
                  <a:lnTo>
                    <a:pt x="943" y="465"/>
                  </a:lnTo>
                  <a:lnTo>
                    <a:pt x="924" y="442"/>
                  </a:lnTo>
                  <a:lnTo>
                    <a:pt x="905" y="420"/>
                  </a:lnTo>
                  <a:lnTo>
                    <a:pt x="886" y="399"/>
                  </a:lnTo>
                  <a:lnTo>
                    <a:pt x="866" y="378"/>
                  </a:lnTo>
                  <a:lnTo>
                    <a:pt x="845" y="358"/>
                  </a:lnTo>
                  <a:lnTo>
                    <a:pt x="825" y="340"/>
                  </a:lnTo>
                  <a:lnTo>
                    <a:pt x="825" y="340"/>
                  </a:lnTo>
                  <a:lnTo>
                    <a:pt x="786" y="307"/>
                  </a:lnTo>
                  <a:lnTo>
                    <a:pt x="743" y="273"/>
                  </a:lnTo>
                  <a:lnTo>
                    <a:pt x="719" y="256"/>
                  </a:lnTo>
                  <a:lnTo>
                    <a:pt x="696" y="239"/>
                  </a:lnTo>
                  <a:lnTo>
                    <a:pt x="671" y="222"/>
                  </a:lnTo>
                  <a:lnTo>
                    <a:pt x="645" y="206"/>
                  </a:lnTo>
                  <a:lnTo>
                    <a:pt x="619" y="190"/>
                  </a:lnTo>
                  <a:lnTo>
                    <a:pt x="591" y="176"/>
                  </a:lnTo>
                  <a:lnTo>
                    <a:pt x="565" y="161"/>
                  </a:lnTo>
                  <a:lnTo>
                    <a:pt x="536" y="148"/>
                  </a:lnTo>
                  <a:lnTo>
                    <a:pt x="507" y="135"/>
                  </a:lnTo>
                  <a:lnTo>
                    <a:pt x="478" y="124"/>
                  </a:lnTo>
                  <a:lnTo>
                    <a:pt x="449" y="115"/>
                  </a:lnTo>
                  <a:lnTo>
                    <a:pt x="419" y="106"/>
                  </a:lnTo>
                  <a:lnTo>
                    <a:pt x="419" y="106"/>
                  </a:lnTo>
                  <a:lnTo>
                    <a:pt x="389" y="100"/>
                  </a:lnTo>
                  <a:lnTo>
                    <a:pt x="359" y="94"/>
                  </a:lnTo>
                  <a:lnTo>
                    <a:pt x="299" y="84"/>
                  </a:lnTo>
                  <a:lnTo>
                    <a:pt x="240" y="75"/>
                  </a:lnTo>
                  <a:lnTo>
                    <a:pt x="181" y="68"/>
                  </a:lnTo>
                  <a:lnTo>
                    <a:pt x="181" y="68"/>
                  </a:lnTo>
                  <a:lnTo>
                    <a:pt x="119" y="61"/>
                  </a:lnTo>
                  <a:lnTo>
                    <a:pt x="56" y="53"/>
                  </a:lnTo>
                  <a:lnTo>
                    <a:pt x="42" y="50"/>
                  </a:lnTo>
                  <a:lnTo>
                    <a:pt x="43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415" name="组合 414"/>
          <p:cNvGrpSpPr/>
          <p:nvPr/>
        </p:nvGrpSpPr>
        <p:grpSpPr>
          <a:xfrm>
            <a:off x="1499616" y="593312"/>
            <a:ext cx="9314688" cy="584775"/>
            <a:chOff x="1499616" y="593312"/>
            <a:chExt cx="9314688" cy="584775"/>
          </a:xfrm>
        </p:grpSpPr>
        <p:grpSp>
          <p:nvGrpSpPr>
            <p:cNvPr id="416" name="组合 415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42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417" name="直接连接符 416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矩形 418"/>
            <p:cNvSpPr/>
            <p:nvPr/>
          </p:nvSpPr>
          <p:spPr>
            <a:xfrm>
              <a:off x="4922294" y="593312"/>
              <a:ext cx="23407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 err="1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Apriori</a:t>
              </a:r>
              <a:endParaRPr lang="en-US" altLang="zh-CN" sz="32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420" name="组合 419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421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2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3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4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椭圆 31"/>
          <p:cNvSpPr/>
          <p:nvPr/>
        </p:nvSpPr>
        <p:spPr>
          <a:xfrm rot="15654318">
            <a:off x="7025768" y="2709966"/>
            <a:ext cx="940797" cy="93141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400455" y="4019444"/>
            <a:ext cx="4312169" cy="1942220"/>
            <a:chOff x="613642" y="1696126"/>
            <a:chExt cx="8958914" cy="4035134"/>
          </a:xfrm>
        </p:grpSpPr>
        <p:sp>
          <p:nvSpPr>
            <p:cNvPr id="3" name="任意多边形 2"/>
            <p:cNvSpPr/>
            <p:nvPr/>
          </p:nvSpPr>
          <p:spPr>
            <a:xfrm>
              <a:off x="613642" y="2843222"/>
              <a:ext cx="3044704" cy="1487137"/>
            </a:xfrm>
            <a:custGeom>
              <a:avLst/>
              <a:gdLst>
                <a:gd name="connsiteX0" fmla="*/ 2974693 w 2986268"/>
                <a:gd name="connsiteY0" fmla="*/ 266218 h 1469985"/>
                <a:gd name="connsiteX1" fmla="*/ 2592729 w 2986268"/>
                <a:gd name="connsiteY1" fmla="*/ 23150 h 1469985"/>
                <a:gd name="connsiteX2" fmla="*/ 1307939 w 2986268"/>
                <a:gd name="connsiteY2" fmla="*/ 0 h 1469985"/>
                <a:gd name="connsiteX3" fmla="*/ 1516283 w 2986268"/>
                <a:gd name="connsiteY3" fmla="*/ 324091 h 1469985"/>
                <a:gd name="connsiteX4" fmla="*/ 2257063 w 2986268"/>
                <a:gd name="connsiteY4" fmla="*/ 324091 h 1469985"/>
                <a:gd name="connsiteX5" fmla="*/ 2257063 w 2986268"/>
                <a:gd name="connsiteY5" fmla="*/ 601884 h 1469985"/>
                <a:gd name="connsiteX6" fmla="*/ 1041721 w 2986268"/>
                <a:gd name="connsiteY6" fmla="*/ 567160 h 1469985"/>
                <a:gd name="connsiteX7" fmla="*/ 266217 w 2986268"/>
                <a:gd name="connsiteY7" fmla="*/ 104172 h 1469985"/>
                <a:gd name="connsiteX8" fmla="*/ 0 w 2986268"/>
                <a:gd name="connsiteY8" fmla="*/ 381965 h 1469985"/>
                <a:gd name="connsiteX9" fmla="*/ 1701478 w 2986268"/>
                <a:gd name="connsiteY9" fmla="*/ 1388962 h 1469985"/>
                <a:gd name="connsiteX10" fmla="*/ 2639027 w 2986268"/>
                <a:gd name="connsiteY10" fmla="*/ 1365813 h 1469985"/>
                <a:gd name="connsiteX11" fmla="*/ 2986268 w 2986268"/>
                <a:gd name="connsiteY11" fmla="*/ 1469985 h 1469985"/>
                <a:gd name="connsiteX12" fmla="*/ 2974693 w 2986268"/>
                <a:gd name="connsiteY12" fmla="*/ 266218 h 1469985"/>
                <a:gd name="connsiteX0-1" fmla="*/ 2974693 w 2986268"/>
                <a:gd name="connsiteY0-2" fmla="*/ 266218 h 1469985"/>
                <a:gd name="connsiteX1-3" fmla="*/ 2592729 w 2986268"/>
                <a:gd name="connsiteY1-4" fmla="*/ 23150 h 1469985"/>
                <a:gd name="connsiteX2-5" fmla="*/ 1307939 w 2986268"/>
                <a:gd name="connsiteY2-6" fmla="*/ 0 h 1469985"/>
                <a:gd name="connsiteX3-7" fmla="*/ 1516283 w 2986268"/>
                <a:gd name="connsiteY3-8" fmla="*/ 324091 h 1469985"/>
                <a:gd name="connsiteX4-9" fmla="*/ 2257063 w 2986268"/>
                <a:gd name="connsiteY4-10" fmla="*/ 324091 h 1469985"/>
                <a:gd name="connsiteX5-11" fmla="*/ 2257063 w 2986268"/>
                <a:gd name="connsiteY5-12" fmla="*/ 601884 h 1469985"/>
                <a:gd name="connsiteX6-13" fmla="*/ 1041721 w 2986268"/>
                <a:gd name="connsiteY6-14" fmla="*/ 567160 h 1469985"/>
                <a:gd name="connsiteX7-15" fmla="*/ 266217 w 2986268"/>
                <a:gd name="connsiteY7-16" fmla="*/ 104172 h 1469985"/>
                <a:gd name="connsiteX8-17" fmla="*/ 0 w 2986268"/>
                <a:gd name="connsiteY8-18" fmla="*/ 381965 h 1469985"/>
                <a:gd name="connsiteX9-19" fmla="*/ 1701478 w 2986268"/>
                <a:gd name="connsiteY9-20" fmla="*/ 1388962 h 1469985"/>
                <a:gd name="connsiteX10-21" fmla="*/ 2639027 w 2986268"/>
                <a:gd name="connsiteY10-22" fmla="*/ 1365813 h 1469985"/>
                <a:gd name="connsiteX11-23" fmla="*/ 2986268 w 2986268"/>
                <a:gd name="connsiteY11-24" fmla="*/ 1469985 h 1469985"/>
                <a:gd name="connsiteX12-25" fmla="*/ 2974693 w 2986268"/>
                <a:gd name="connsiteY12-26" fmla="*/ 266218 h 1469985"/>
                <a:gd name="connsiteX0-27" fmla="*/ 2974693 w 2986268"/>
                <a:gd name="connsiteY0-28" fmla="*/ 266218 h 1469985"/>
                <a:gd name="connsiteX1-29" fmla="*/ 2592729 w 2986268"/>
                <a:gd name="connsiteY1-30" fmla="*/ 23150 h 1469985"/>
                <a:gd name="connsiteX2-31" fmla="*/ 1307939 w 2986268"/>
                <a:gd name="connsiteY2-32" fmla="*/ 0 h 1469985"/>
                <a:gd name="connsiteX3-33" fmla="*/ 1516283 w 2986268"/>
                <a:gd name="connsiteY3-34" fmla="*/ 324091 h 1469985"/>
                <a:gd name="connsiteX4-35" fmla="*/ 2257063 w 2986268"/>
                <a:gd name="connsiteY4-36" fmla="*/ 324091 h 1469985"/>
                <a:gd name="connsiteX5-37" fmla="*/ 2257063 w 2986268"/>
                <a:gd name="connsiteY5-38" fmla="*/ 601884 h 1469985"/>
                <a:gd name="connsiteX6-39" fmla="*/ 1041721 w 2986268"/>
                <a:gd name="connsiteY6-40" fmla="*/ 567160 h 1469985"/>
                <a:gd name="connsiteX7-41" fmla="*/ 266217 w 2986268"/>
                <a:gd name="connsiteY7-42" fmla="*/ 104172 h 1469985"/>
                <a:gd name="connsiteX8-43" fmla="*/ 0 w 2986268"/>
                <a:gd name="connsiteY8-44" fmla="*/ 381965 h 1469985"/>
                <a:gd name="connsiteX9-45" fmla="*/ 1701478 w 2986268"/>
                <a:gd name="connsiteY9-46" fmla="*/ 1388962 h 1469985"/>
                <a:gd name="connsiteX10-47" fmla="*/ 2639027 w 2986268"/>
                <a:gd name="connsiteY10-48" fmla="*/ 1365813 h 1469985"/>
                <a:gd name="connsiteX11-49" fmla="*/ 2986268 w 2986268"/>
                <a:gd name="connsiteY11-50" fmla="*/ 1469985 h 1469985"/>
                <a:gd name="connsiteX12-51" fmla="*/ 2974693 w 2986268"/>
                <a:gd name="connsiteY12-52" fmla="*/ 266218 h 1469985"/>
                <a:gd name="connsiteX0-53" fmla="*/ 2974693 w 2986268"/>
                <a:gd name="connsiteY0-54" fmla="*/ 266218 h 1469985"/>
                <a:gd name="connsiteX1-55" fmla="*/ 2592729 w 2986268"/>
                <a:gd name="connsiteY1-56" fmla="*/ 23150 h 1469985"/>
                <a:gd name="connsiteX2-57" fmla="*/ 1307939 w 2986268"/>
                <a:gd name="connsiteY2-58" fmla="*/ 0 h 1469985"/>
                <a:gd name="connsiteX3-59" fmla="*/ 1516283 w 2986268"/>
                <a:gd name="connsiteY3-60" fmla="*/ 324091 h 1469985"/>
                <a:gd name="connsiteX4-61" fmla="*/ 2257063 w 2986268"/>
                <a:gd name="connsiteY4-62" fmla="*/ 324091 h 1469985"/>
                <a:gd name="connsiteX5-63" fmla="*/ 2257063 w 2986268"/>
                <a:gd name="connsiteY5-64" fmla="*/ 601884 h 1469985"/>
                <a:gd name="connsiteX6-65" fmla="*/ 1041721 w 2986268"/>
                <a:gd name="connsiteY6-66" fmla="*/ 567160 h 1469985"/>
                <a:gd name="connsiteX7-67" fmla="*/ 266217 w 2986268"/>
                <a:gd name="connsiteY7-68" fmla="*/ 104172 h 1469985"/>
                <a:gd name="connsiteX8-69" fmla="*/ 0 w 2986268"/>
                <a:gd name="connsiteY8-70" fmla="*/ 381965 h 1469985"/>
                <a:gd name="connsiteX9-71" fmla="*/ 1701478 w 2986268"/>
                <a:gd name="connsiteY9-72" fmla="*/ 1388962 h 1469985"/>
                <a:gd name="connsiteX10-73" fmla="*/ 2639027 w 2986268"/>
                <a:gd name="connsiteY10-74" fmla="*/ 1365813 h 1469985"/>
                <a:gd name="connsiteX11-75" fmla="*/ 2986268 w 2986268"/>
                <a:gd name="connsiteY11-76" fmla="*/ 1469985 h 1469985"/>
                <a:gd name="connsiteX12-77" fmla="*/ 2974693 w 2986268"/>
                <a:gd name="connsiteY12-78" fmla="*/ 266218 h 1469985"/>
                <a:gd name="connsiteX0-79" fmla="*/ 2974693 w 2986268"/>
                <a:gd name="connsiteY0-80" fmla="*/ 266218 h 1469985"/>
                <a:gd name="connsiteX1-81" fmla="*/ 2592729 w 2986268"/>
                <a:gd name="connsiteY1-82" fmla="*/ 23150 h 1469985"/>
                <a:gd name="connsiteX2-83" fmla="*/ 1307939 w 2986268"/>
                <a:gd name="connsiteY2-84" fmla="*/ 0 h 1469985"/>
                <a:gd name="connsiteX3-85" fmla="*/ 1516283 w 2986268"/>
                <a:gd name="connsiteY3-86" fmla="*/ 324091 h 1469985"/>
                <a:gd name="connsiteX4-87" fmla="*/ 2257063 w 2986268"/>
                <a:gd name="connsiteY4-88" fmla="*/ 324091 h 1469985"/>
                <a:gd name="connsiteX5-89" fmla="*/ 2257063 w 2986268"/>
                <a:gd name="connsiteY5-90" fmla="*/ 601884 h 1469985"/>
                <a:gd name="connsiteX6-91" fmla="*/ 1041721 w 2986268"/>
                <a:gd name="connsiteY6-92" fmla="*/ 567160 h 1469985"/>
                <a:gd name="connsiteX7-93" fmla="*/ 266217 w 2986268"/>
                <a:gd name="connsiteY7-94" fmla="*/ 104172 h 1469985"/>
                <a:gd name="connsiteX8-95" fmla="*/ 0 w 2986268"/>
                <a:gd name="connsiteY8-96" fmla="*/ 381965 h 1469985"/>
                <a:gd name="connsiteX9-97" fmla="*/ 1701478 w 2986268"/>
                <a:gd name="connsiteY9-98" fmla="*/ 1388962 h 1469985"/>
                <a:gd name="connsiteX10-99" fmla="*/ 2639027 w 2986268"/>
                <a:gd name="connsiteY10-100" fmla="*/ 1365813 h 1469985"/>
                <a:gd name="connsiteX11-101" fmla="*/ 2986268 w 2986268"/>
                <a:gd name="connsiteY11-102" fmla="*/ 1469985 h 1469985"/>
                <a:gd name="connsiteX12-103" fmla="*/ 2974693 w 2986268"/>
                <a:gd name="connsiteY12-104" fmla="*/ 266218 h 1469985"/>
                <a:gd name="connsiteX0-105" fmla="*/ 2974693 w 2986268"/>
                <a:gd name="connsiteY0-106" fmla="*/ 266375 h 1470142"/>
                <a:gd name="connsiteX1-107" fmla="*/ 2592729 w 2986268"/>
                <a:gd name="connsiteY1-108" fmla="*/ 23307 h 1470142"/>
                <a:gd name="connsiteX2-109" fmla="*/ 1307939 w 2986268"/>
                <a:gd name="connsiteY2-110" fmla="*/ 157 h 1470142"/>
                <a:gd name="connsiteX3-111" fmla="*/ 1516283 w 2986268"/>
                <a:gd name="connsiteY3-112" fmla="*/ 324248 h 1470142"/>
                <a:gd name="connsiteX4-113" fmla="*/ 2257063 w 2986268"/>
                <a:gd name="connsiteY4-114" fmla="*/ 324248 h 1470142"/>
                <a:gd name="connsiteX5-115" fmla="*/ 2257063 w 2986268"/>
                <a:gd name="connsiteY5-116" fmla="*/ 602041 h 1470142"/>
                <a:gd name="connsiteX6-117" fmla="*/ 1041721 w 2986268"/>
                <a:gd name="connsiteY6-118" fmla="*/ 567317 h 1470142"/>
                <a:gd name="connsiteX7-119" fmla="*/ 266217 w 2986268"/>
                <a:gd name="connsiteY7-120" fmla="*/ 104329 h 1470142"/>
                <a:gd name="connsiteX8-121" fmla="*/ 0 w 2986268"/>
                <a:gd name="connsiteY8-122" fmla="*/ 382122 h 1470142"/>
                <a:gd name="connsiteX9-123" fmla="*/ 1701478 w 2986268"/>
                <a:gd name="connsiteY9-124" fmla="*/ 1389119 h 1470142"/>
                <a:gd name="connsiteX10-125" fmla="*/ 2639027 w 2986268"/>
                <a:gd name="connsiteY10-126" fmla="*/ 1365970 h 1470142"/>
                <a:gd name="connsiteX11-127" fmla="*/ 2986268 w 2986268"/>
                <a:gd name="connsiteY11-128" fmla="*/ 1470142 h 1470142"/>
                <a:gd name="connsiteX12-129" fmla="*/ 2974693 w 2986268"/>
                <a:gd name="connsiteY12-130" fmla="*/ 266375 h 1470142"/>
                <a:gd name="connsiteX0-131" fmla="*/ 2974693 w 2986268"/>
                <a:gd name="connsiteY0-132" fmla="*/ 270369 h 1474136"/>
                <a:gd name="connsiteX1-133" fmla="*/ 2592729 w 2986268"/>
                <a:gd name="connsiteY1-134" fmla="*/ 27301 h 1474136"/>
                <a:gd name="connsiteX2-135" fmla="*/ 1307939 w 2986268"/>
                <a:gd name="connsiteY2-136" fmla="*/ 4151 h 1474136"/>
                <a:gd name="connsiteX3-137" fmla="*/ 1516283 w 2986268"/>
                <a:gd name="connsiteY3-138" fmla="*/ 328242 h 1474136"/>
                <a:gd name="connsiteX4-139" fmla="*/ 2257063 w 2986268"/>
                <a:gd name="connsiteY4-140" fmla="*/ 328242 h 1474136"/>
                <a:gd name="connsiteX5-141" fmla="*/ 2257063 w 2986268"/>
                <a:gd name="connsiteY5-142" fmla="*/ 606035 h 1474136"/>
                <a:gd name="connsiteX6-143" fmla="*/ 1041721 w 2986268"/>
                <a:gd name="connsiteY6-144" fmla="*/ 571311 h 1474136"/>
                <a:gd name="connsiteX7-145" fmla="*/ 266217 w 2986268"/>
                <a:gd name="connsiteY7-146" fmla="*/ 108323 h 1474136"/>
                <a:gd name="connsiteX8-147" fmla="*/ 0 w 2986268"/>
                <a:gd name="connsiteY8-148" fmla="*/ 386116 h 1474136"/>
                <a:gd name="connsiteX9-149" fmla="*/ 1701478 w 2986268"/>
                <a:gd name="connsiteY9-150" fmla="*/ 1393113 h 1474136"/>
                <a:gd name="connsiteX10-151" fmla="*/ 2639027 w 2986268"/>
                <a:gd name="connsiteY10-152" fmla="*/ 1369964 h 1474136"/>
                <a:gd name="connsiteX11-153" fmla="*/ 2986268 w 2986268"/>
                <a:gd name="connsiteY11-154" fmla="*/ 1474136 h 1474136"/>
                <a:gd name="connsiteX12-155" fmla="*/ 2974693 w 2986268"/>
                <a:gd name="connsiteY12-156" fmla="*/ 270369 h 1474136"/>
                <a:gd name="connsiteX0-157" fmla="*/ 2974693 w 2986268"/>
                <a:gd name="connsiteY0-158" fmla="*/ 270369 h 1474136"/>
                <a:gd name="connsiteX1-159" fmla="*/ 2592729 w 2986268"/>
                <a:gd name="connsiteY1-160" fmla="*/ 27301 h 1474136"/>
                <a:gd name="connsiteX2-161" fmla="*/ 1307939 w 2986268"/>
                <a:gd name="connsiteY2-162" fmla="*/ 4151 h 1474136"/>
                <a:gd name="connsiteX3-163" fmla="*/ 1516283 w 2986268"/>
                <a:gd name="connsiteY3-164" fmla="*/ 328242 h 1474136"/>
                <a:gd name="connsiteX4-165" fmla="*/ 2257063 w 2986268"/>
                <a:gd name="connsiteY4-166" fmla="*/ 328242 h 1474136"/>
                <a:gd name="connsiteX5-167" fmla="*/ 2257063 w 2986268"/>
                <a:gd name="connsiteY5-168" fmla="*/ 606035 h 1474136"/>
                <a:gd name="connsiteX6-169" fmla="*/ 1041721 w 2986268"/>
                <a:gd name="connsiteY6-170" fmla="*/ 571311 h 1474136"/>
                <a:gd name="connsiteX7-171" fmla="*/ 266217 w 2986268"/>
                <a:gd name="connsiteY7-172" fmla="*/ 108323 h 1474136"/>
                <a:gd name="connsiteX8-173" fmla="*/ 0 w 2986268"/>
                <a:gd name="connsiteY8-174" fmla="*/ 386116 h 1474136"/>
                <a:gd name="connsiteX9-175" fmla="*/ 1701478 w 2986268"/>
                <a:gd name="connsiteY9-176" fmla="*/ 1393113 h 1474136"/>
                <a:gd name="connsiteX10-177" fmla="*/ 2639027 w 2986268"/>
                <a:gd name="connsiteY10-178" fmla="*/ 1369964 h 1474136"/>
                <a:gd name="connsiteX11-179" fmla="*/ 2986268 w 2986268"/>
                <a:gd name="connsiteY11-180" fmla="*/ 1474136 h 1474136"/>
                <a:gd name="connsiteX12-181" fmla="*/ 2974693 w 2986268"/>
                <a:gd name="connsiteY12-182" fmla="*/ 270369 h 1474136"/>
                <a:gd name="connsiteX0-183" fmla="*/ 2974693 w 2986268"/>
                <a:gd name="connsiteY0-184" fmla="*/ 270369 h 1474136"/>
                <a:gd name="connsiteX1-185" fmla="*/ 2592729 w 2986268"/>
                <a:gd name="connsiteY1-186" fmla="*/ 27301 h 1474136"/>
                <a:gd name="connsiteX2-187" fmla="*/ 1307939 w 2986268"/>
                <a:gd name="connsiteY2-188" fmla="*/ 4151 h 1474136"/>
                <a:gd name="connsiteX3-189" fmla="*/ 1516283 w 2986268"/>
                <a:gd name="connsiteY3-190" fmla="*/ 328242 h 1474136"/>
                <a:gd name="connsiteX4-191" fmla="*/ 2257063 w 2986268"/>
                <a:gd name="connsiteY4-192" fmla="*/ 328242 h 1474136"/>
                <a:gd name="connsiteX5-193" fmla="*/ 2257063 w 2986268"/>
                <a:gd name="connsiteY5-194" fmla="*/ 606035 h 1474136"/>
                <a:gd name="connsiteX6-195" fmla="*/ 1041721 w 2986268"/>
                <a:gd name="connsiteY6-196" fmla="*/ 571311 h 1474136"/>
                <a:gd name="connsiteX7-197" fmla="*/ 266217 w 2986268"/>
                <a:gd name="connsiteY7-198" fmla="*/ 108323 h 1474136"/>
                <a:gd name="connsiteX8-199" fmla="*/ 0 w 2986268"/>
                <a:gd name="connsiteY8-200" fmla="*/ 386116 h 1474136"/>
                <a:gd name="connsiteX9-201" fmla="*/ 1701478 w 2986268"/>
                <a:gd name="connsiteY9-202" fmla="*/ 1393113 h 1474136"/>
                <a:gd name="connsiteX10-203" fmla="*/ 2639027 w 2986268"/>
                <a:gd name="connsiteY10-204" fmla="*/ 1369964 h 1474136"/>
                <a:gd name="connsiteX11-205" fmla="*/ 2986268 w 2986268"/>
                <a:gd name="connsiteY11-206" fmla="*/ 1474136 h 1474136"/>
                <a:gd name="connsiteX12-207" fmla="*/ 2974693 w 2986268"/>
                <a:gd name="connsiteY12-208" fmla="*/ 270369 h 1474136"/>
                <a:gd name="connsiteX0-209" fmla="*/ 2974693 w 2986268"/>
                <a:gd name="connsiteY0-210" fmla="*/ 270369 h 1474136"/>
                <a:gd name="connsiteX1-211" fmla="*/ 2592729 w 2986268"/>
                <a:gd name="connsiteY1-212" fmla="*/ 27301 h 1474136"/>
                <a:gd name="connsiteX2-213" fmla="*/ 1307939 w 2986268"/>
                <a:gd name="connsiteY2-214" fmla="*/ 4151 h 1474136"/>
                <a:gd name="connsiteX3-215" fmla="*/ 1516283 w 2986268"/>
                <a:gd name="connsiteY3-216" fmla="*/ 328242 h 1474136"/>
                <a:gd name="connsiteX4-217" fmla="*/ 2257063 w 2986268"/>
                <a:gd name="connsiteY4-218" fmla="*/ 328242 h 1474136"/>
                <a:gd name="connsiteX5-219" fmla="*/ 2257063 w 2986268"/>
                <a:gd name="connsiteY5-220" fmla="*/ 606035 h 1474136"/>
                <a:gd name="connsiteX6-221" fmla="*/ 1041721 w 2986268"/>
                <a:gd name="connsiteY6-222" fmla="*/ 571311 h 1474136"/>
                <a:gd name="connsiteX7-223" fmla="*/ 266217 w 2986268"/>
                <a:gd name="connsiteY7-224" fmla="*/ 108323 h 1474136"/>
                <a:gd name="connsiteX8-225" fmla="*/ 0 w 2986268"/>
                <a:gd name="connsiteY8-226" fmla="*/ 386116 h 1474136"/>
                <a:gd name="connsiteX9-227" fmla="*/ 1701478 w 2986268"/>
                <a:gd name="connsiteY9-228" fmla="*/ 1393113 h 1474136"/>
                <a:gd name="connsiteX10-229" fmla="*/ 2639027 w 2986268"/>
                <a:gd name="connsiteY10-230" fmla="*/ 1369964 h 1474136"/>
                <a:gd name="connsiteX11-231" fmla="*/ 2986268 w 2986268"/>
                <a:gd name="connsiteY11-232" fmla="*/ 1474136 h 1474136"/>
                <a:gd name="connsiteX12-233" fmla="*/ 2974693 w 2986268"/>
                <a:gd name="connsiteY12-234" fmla="*/ 270369 h 1474136"/>
                <a:gd name="connsiteX0-235" fmla="*/ 2974693 w 2986268"/>
                <a:gd name="connsiteY0-236" fmla="*/ 270369 h 1474136"/>
                <a:gd name="connsiteX1-237" fmla="*/ 2592729 w 2986268"/>
                <a:gd name="connsiteY1-238" fmla="*/ 27301 h 1474136"/>
                <a:gd name="connsiteX2-239" fmla="*/ 1307939 w 2986268"/>
                <a:gd name="connsiteY2-240" fmla="*/ 4151 h 1474136"/>
                <a:gd name="connsiteX3-241" fmla="*/ 1516283 w 2986268"/>
                <a:gd name="connsiteY3-242" fmla="*/ 328242 h 1474136"/>
                <a:gd name="connsiteX4-243" fmla="*/ 2257063 w 2986268"/>
                <a:gd name="connsiteY4-244" fmla="*/ 328242 h 1474136"/>
                <a:gd name="connsiteX5-245" fmla="*/ 2257063 w 2986268"/>
                <a:gd name="connsiteY5-246" fmla="*/ 606035 h 1474136"/>
                <a:gd name="connsiteX6-247" fmla="*/ 1041721 w 2986268"/>
                <a:gd name="connsiteY6-248" fmla="*/ 571311 h 1474136"/>
                <a:gd name="connsiteX7-249" fmla="*/ 266217 w 2986268"/>
                <a:gd name="connsiteY7-250" fmla="*/ 108323 h 1474136"/>
                <a:gd name="connsiteX8-251" fmla="*/ 0 w 2986268"/>
                <a:gd name="connsiteY8-252" fmla="*/ 386116 h 1474136"/>
                <a:gd name="connsiteX9-253" fmla="*/ 1701478 w 2986268"/>
                <a:gd name="connsiteY9-254" fmla="*/ 1393113 h 1474136"/>
                <a:gd name="connsiteX10-255" fmla="*/ 2639027 w 2986268"/>
                <a:gd name="connsiteY10-256" fmla="*/ 1369964 h 1474136"/>
                <a:gd name="connsiteX11-257" fmla="*/ 2986268 w 2986268"/>
                <a:gd name="connsiteY11-258" fmla="*/ 1474136 h 1474136"/>
                <a:gd name="connsiteX12-259" fmla="*/ 2974693 w 2986268"/>
                <a:gd name="connsiteY12-260" fmla="*/ 270369 h 1474136"/>
                <a:gd name="connsiteX0-261" fmla="*/ 2974693 w 2986268"/>
                <a:gd name="connsiteY0-262" fmla="*/ 270369 h 1474136"/>
                <a:gd name="connsiteX1-263" fmla="*/ 2592729 w 2986268"/>
                <a:gd name="connsiteY1-264" fmla="*/ 27301 h 1474136"/>
                <a:gd name="connsiteX2-265" fmla="*/ 1307939 w 2986268"/>
                <a:gd name="connsiteY2-266" fmla="*/ 4151 h 1474136"/>
                <a:gd name="connsiteX3-267" fmla="*/ 1516283 w 2986268"/>
                <a:gd name="connsiteY3-268" fmla="*/ 328242 h 1474136"/>
                <a:gd name="connsiteX4-269" fmla="*/ 2257063 w 2986268"/>
                <a:gd name="connsiteY4-270" fmla="*/ 328242 h 1474136"/>
                <a:gd name="connsiteX5-271" fmla="*/ 2257063 w 2986268"/>
                <a:gd name="connsiteY5-272" fmla="*/ 606035 h 1474136"/>
                <a:gd name="connsiteX6-273" fmla="*/ 1041721 w 2986268"/>
                <a:gd name="connsiteY6-274" fmla="*/ 571311 h 1474136"/>
                <a:gd name="connsiteX7-275" fmla="*/ 266217 w 2986268"/>
                <a:gd name="connsiteY7-276" fmla="*/ 108323 h 1474136"/>
                <a:gd name="connsiteX8-277" fmla="*/ 0 w 2986268"/>
                <a:gd name="connsiteY8-278" fmla="*/ 386116 h 1474136"/>
                <a:gd name="connsiteX9-279" fmla="*/ 1701478 w 2986268"/>
                <a:gd name="connsiteY9-280" fmla="*/ 1393113 h 1474136"/>
                <a:gd name="connsiteX10-281" fmla="*/ 2639027 w 2986268"/>
                <a:gd name="connsiteY10-282" fmla="*/ 1369964 h 1474136"/>
                <a:gd name="connsiteX11-283" fmla="*/ 2986268 w 2986268"/>
                <a:gd name="connsiteY11-284" fmla="*/ 1474136 h 1474136"/>
                <a:gd name="connsiteX12-285" fmla="*/ 2974693 w 2986268"/>
                <a:gd name="connsiteY12-286" fmla="*/ 270369 h 1474136"/>
                <a:gd name="connsiteX0-287" fmla="*/ 2974693 w 2986268"/>
                <a:gd name="connsiteY0-288" fmla="*/ 270369 h 1474136"/>
                <a:gd name="connsiteX1-289" fmla="*/ 2592729 w 2986268"/>
                <a:gd name="connsiteY1-290" fmla="*/ 27301 h 1474136"/>
                <a:gd name="connsiteX2-291" fmla="*/ 1307939 w 2986268"/>
                <a:gd name="connsiteY2-292" fmla="*/ 4151 h 1474136"/>
                <a:gd name="connsiteX3-293" fmla="*/ 1516283 w 2986268"/>
                <a:gd name="connsiteY3-294" fmla="*/ 328242 h 1474136"/>
                <a:gd name="connsiteX4-295" fmla="*/ 2257063 w 2986268"/>
                <a:gd name="connsiteY4-296" fmla="*/ 328242 h 1474136"/>
                <a:gd name="connsiteX5-297" fmla="*/ 2257063 w 2986268"/>
                <a:gd name="connsiteY5-298" fmla="*/ 606035 h 1474136"/>
                <a:gd name="connsiteX6-299" fmla="*/ 1041721 w 2986268"/>
                <a:gd name="connsiteY6-300" fmla="*/ 571311 h 1474136"/>
                <a:gd name="connsiteX7-301" fmla="*/ 266217 w 2986268"/>
                <a:gd name="connsiteY7-302" fmla="*/ 108323 h 1474136"/>
                <a:gd name="connsiteX8-303" fmla="*/ 0 w 2986268"/>
                <a:gd name="connsiteY8-304" fmla="*/ 386116 h 1474136"/>
                <a:gd name="connsiteX9-305" fmla="*/ 1701478 w 2986268"/>
                <a:gd name="connsiteY9-306" fmla="*/ 1393113 h 1474136"/>
                <a:gd name="connsiteX10-307" fmla="*/ 2639027 w 2986268"/>
                <a:gd name="connsiteY10-308" fmla="*/ 1369964 h 1474136"/>
                <a:gd name="connsiteX11-309" fmla="*/ 2986268 w 2986268"/>
                <a:gd name="connsiteY11-310" fmla="*/ 1474136 h 1474136"/>
                <a:gd name="connsiteX12-311" fmla="*/ 2974693 w 2986268"/>
                <a:gd name="connsiteY12-312" fmla="*/ 270369 h 1474136"/>
                <a:gd name="connsiteX0-313" fmla="*/ 2974693 w 2986268"/>
                <a:gd name="connsiteY0-314" fmla="*/ 270369 h 1474136"/>
                <a:gd name="connsiteX1-315" fmla="*/ 2592729 w 2986268"/>
                <a:gd name="connsiteY1-316" fmla="*/ 27301 h 1474136"/>
                <a:gd name="connsiteX2-317" fmla="*/ 1307939 w 2986268"/>
                <a:gd name="connsiteY2-318" fmla="*/ 4151 h 1474136"/>
                <a:gd name="connsiteX3-319" fmla="*/ 1516283 w 2986268"/>
                <a:gd name="connsiteY3-320" fmla="*/ 328242 h 1474136"/>
                <a:gd name="connsiteX4-321" fmla="*/ 2257063 w 2986268"/>
                <a:gd name="connsiteY4-322" fmla="*/ 328242 h 1474136"/>
                <a:gd name="connsiteX5-323" fmla="*/ 2257063 w 2986268"/>
                <a:gd name="connsiteY5-324" fmla="*/ 606035 h 1474136"/>
                <a:gd name="connsiteX6-325" fmla="*/ 1083631 w 2986268"/>
                <a:gd name="connsiteY6-326" fmla="*/ 594171 h 1474136"/>
                <a:gd name="connsiteX7-327" fmla="*/ 266217 w 2986268"/>
                <a:gd name="connsiteY7-328" fmla="*/ 108323 h 1474136"/>
                <a:gd name="connsiteX8-329" fmla="*/ 0 w 2986268"/>
                <a:gd name="connsiteY8-330" fmla="*/ 386116 h 1474136"/>
                <a:gd name="connsiteX9-331" fmla="*/ 1701478 w 2986268"/>
                <a:gd name="connsiteY9-332" fmla="*/ 1393113 h 1474136"/>
                <a:gd name="connsiteX10-333" fmla="*/ 2639027 w 2986268"/>
                <a:gd name="connsiteY10-334" fmla="*/ 1369964 h 1474136"/>
                <a:gd name="connsiteX11-335" fmla="*/ 2986268 w 2986268"/>
                <a:gd name="connsiteY11-336" fmla="*/ 1474136 h 1474136"/>
                <a:gd name="connsiteX12-337" fmla="*/ 2974693 w 2986268"/>
                <a:gd name="connsiteY12-338" fmla="*/ 270369 h 1474136"/>
                <a:gd name="connsiteX0-339" fmla="*/ 2974693 w 2986268"/>
                <a:gd name="connsiteY0-340" fmla="*/ 270369 h 1474136"/>
                <a:gd name="connsiteX1-341" fmla="*/ 2592729 w 2986268"/>
                <a:gd name="connsiteY1-342" fmla="*/ 27301 h 1474136"/>
                <a:gd name="connsiteX2-343" fmla="*/ 1307939 w 2986268"/>
                <a:gd name="connsiteY2-344" fmla="*/ 4151 h 1474136"/>
                <a:gd name="connsiteX3-345" fmla="*/ 1516283 w 2986268"/>
                <a:gd name="connsiteY3-346" fmla="*/ 328242 h 1474136"/>
                <a:gd name="connsiteX4-347" fmla="*/ 2257063 w 2986268"/>
                <a:gd name="connsiteY4-348" fmla="*/ 328242 h 1474136"/>
                <a:gd name="connsiteX5-349" fmla="*/ 2257063 w 2986268"/>
                <a:gd name="connsiteY5-350" fmla="*/ 606035 h 1474136"/>
                <a:gd name="connsiteX6-351" fmla="*/ 1083631 w 2986268"/>
                <a:gd name="connsiteY6-352" fmla="*/ 594171 h 1474136"/>
                <a:gd name="connsiteX7-353" fmla="*/ 266217 w 2986268"/>
                <a:gd name="connsiteY7-354" fmla="*/ 108323 h 1474136"/>
                <a:gd name="connsiteX8-355" fmla="*/ 0 w 2986268"/>
                <a:gd name="connsiteY8-356" fmla="*/ 386116 h 1474136"/>
                <a:gd name="connsiteX9-357" fmla="*/ 1701478 w 2986268"/>
                <a:gd name="connsiteY9-358" fmla="*/ 1393113 h 1474136"/>
                <a:gd name="connsiteX10-359" fmla="*/ 2639027 w 2986268"/>
                <a:gd name="connsiteY10-360" fmla="*/ 1369964 h 1474136"/>
                <a:gd name="connsiteX11-361" fmla="*/ 2986268 w 2986268"/>
                <a:gd name="connsiteY11-362" fmla="*/ 1474136 h 1474136"/>
                <a:gd name="connsiteX12-363" fmla="*/ 2974693 w 2986268"/>
                <a:gd name="connsiteY12-364" fmla="*/ 270369 h 1474136"/>
                <a:gd name="connsiteX0-365" fmla="*/ 2974693 w 2986268"/>
                <a:gd name="connsiteY0-366" fmla="*/ 270369 h 1474136"/>
                <a:gd name="connsiteX1-367" fmla="*/ 2592729 w 2986268"/>
                <a:gd name="connsiteY1-368" fmla="*/ 27301 h 1474136"/>
                <a:gd name="connsiteX2-369" fmla="*/ 1307939 w 2986268"/>
                <a:gd name="connsiteY2-370" fmla="*/ 4151 h 1474136"/>
                <a:gd name="connsiteX3-371" fmla="*/ 1516283 w 2986268"/>
                <a:gd name="connsiteY3-372" fmla="*/ 328242 h 1474136"/>
                <a:gd name="connsiteX4-373" fmla="*/ 2257063 w 2986268"/>
                <a:gd name="connsiteY4-374" fmla="*/ 328242 h 1474136"/>
                <a:gd name="connsiteX5-375" fmla="*/ 2257063 w 2986268"/>
                <a:gd name="connsiteY5-376" fmla="*/ 606035 h 1474136"/>
                <a:gd name="connsiteX6-377" fmla="*/ 1083631 w 2986268"/>
                <a:gd name="connsiteY6-378" fmla="*/ 594171 h 1474136"/>
                <a:gd name="connsiteX7-379" fmla="*/ 266217 w 2986268"/>
                <a:gd name="connsiteY7-380" fmla="*/ 108323 h 1474136"/>
                <a:gd name="connsiteX8-381" fmla="*/ 0 w 2986268"/>
                <a:gd name="connsiteY8-382" fmla="*/ 386116 h 1474136"/>
                <a:gd name="connsiteX9-383" fmla="*/ 1701478 w 2986268"/>
                <a:gd name="connsiteY9-384" fmla="*/ 1393113 h 1474136"/>
                <a:gd name="connsiteX10-385" fmla="*/ 2639027 w 2986268"/>
                <a:gd name="connsiteY10-386" fmla="*/ 1369964 h 1474136"/>
                <a:gd name="connsiteX11-387" fmla="*/ 2986268 w 2986268"/>
                <a:gd name="connsiteY11-388" fmla="*/ 1474136 h 1474136"/>
                <a:gd name="connsiteX12-389" fmla="*/ 2974693 w 2986268"/>
                <a:gd name="connsiteY12-390" fmla="*/ 270369 h 1474136"/>
                <a:gd name="connsiteX0-391" fmla="*/ 2974693 w 2986268"/>
                <a:gd name="connsiteY0-392" fmla="*/ 270369 h 1474136"/>
                <a:gd name="connsiteX1-393" fmla="*/ 2592729 w 2986268"/>
                <a:gd name="connsiteY1-394" fmla="*/ 27301 h 1474136"/>
                <a:gd name="connsiteX2-395" fmla="*/ 1307939 w 2986268"/>
                <a:gd name="connsiteY2-396" fmla="*/ 4151 h 1474136"/>
                <a:gd name="connsiteX3-397" fmla="*/ 1516283 w 2986268"/>
                <a:gd name="connsiteY3-398" fmla="*/ 328242 h 1474136"/>
                <a:gd name="connsiteX4-399" fmla="*/ 2257063 w 2986268"/>
                <a:gd name="connsiteY4-400" fmla="*/ 328242 h 1474136"/>
                <a:gd name="connsiteX5-401" fmla="*/ 2257063 w 2986268"/>
                <a:gd name="connsiteY5-402" fmla="*/ 606035 h 1474136"/>
                <a:gd name="connsiteX6-403" fmla="*/ 1083631 w 2986268"/>
                <a:gd name="connsiteY6-404" fmla="*/ 594171 h 1474136"/>
                <a:gd name="connsiteX7-405" fmla="*/ 266217 w 2986268"/>
                <a:gd name="connsiteY7-406" fmla="*/ 108323 h 1474136"/>
                <a:gd name="connsiteX8-407" fmla="*/ 0 w 2986268"/>
                <a:gd name="connsiteY8-408" fmla="*/ 386116 h 1474136"/>
                <a:gd name="connsiteX9-409" fmla="*/ 1701478 w 2986268"/>
                <a:gd name="connsiteY9-410" fmla="*/ 1393113 h 1474136"/>
                <a:gd name="connsiteX10-411" fmla="*/ 2639027 w 2986268"/>
                <a:gd name="connsiteY10-412" fmla="*/ 1369964 h 1474136"/>
                <a:gd name="connsiteX11-413" fmla="*/ 2986268 w 2986268"/>
                <a:gd name="connsiteY11-414" fmla="*/ 1474136 h 1474136"/>
                <a:gd name="connsiteX12-415" fmla="*/ 2974693 w 2986268"/>
                <a:gd name="connsiteY12-416" fmla="*/ 270369 h 1474136"/>
                <a:gd name="connsiteX0-417" fmla="*/ 3032383 w 3043958"/>
                <a:gd name="connsiteY0-418" fmla="*/ 270369 h 1474136"/>
                <a:gd name="connsiteX1-419" fmla="*/ 2650419 w 3043958"/>
                <a:gd name="connsiteY1-420" fmla="*/ 27301 h 1474136"/>
                <a:gd name="connsiteX2-421" fmla="*/ 1365629 w 3043958"/>
                <a:gd name="connsiteY2-422" fmla="*/ 4151 h 1474136"/>
                <a:gd name="connsiteX3-423" fmla="*/ 1573973 w 3043958"/>
                <a:gd name="connsiteY3-424" fmla="*/ 328242 h 1474136"/>
                <a:gd name="connsiteX4-425" fmla="*/ 2314753 w 3043958"/>
                <a:gd name="connsiteY4-426" fmla="*/ 328242 h 1474136"/>
                <a:gd name="connsiteX5-427" fmla="*/ 2314753 w 3043958"/>
                <a:gd name="connsiteY5-428" fmla="*/ 606035 h 1474136"/>
                <a:gd name="connsiteX6-429" fmla="*/ 1141321 w 3043958"/>
                <a:gd name="connsiteY6-430" fmla="*/ 594171 h 1474136"/>
                <a:gd name="connsiteX7-431" fmla="*/ 323907 w 3043958"/>
                <a:gd name="connsiteY7-432" fmla="*/ 108323 h 1474136"/>
                <a:gd name="connsiteX8-433" fmla="*/ 57690 w 3043958"/>
                <a:gd name="connsiteY8-434" fmla="*/ 386116 h 1474136"/>
                <a:gd name="connsiteX9-435" fmla="*/ 1759168 w 3043958"/>
                <a:gd name="connsiteY9-436" fmla="*/ 1393113 h 1474136"/>
                <a:gd name="connsiteX10-437" fmla="*/ 2696717 w 3043958"/>
                <a:gd name="connsiteY10-438" fmla="*/ 1369964 h 1474136"/>
                <a:gd name="connsiteX11-439" fmla="*/ 3043958 w 3043958"/>
                <a:gd name="connsiteY11-440" fmla="*/ 1474136 h 1474136"/>
                <a:gd name="connsiteX12-441" fmla="*/ 3032383 w 3043958"/>
                <a:gd name="connsiteY12-442" fmla="*/ 270369 h 1474136"/>
                <a:gd name="connsiteX0-443" fmla="*/ 3032383 w 3043958"/>
                <a:gd name="connsiteY0-444" fmla="*/ 270369 h 1474136"/>
                <a:gd name="connsiteX1-445" fmla="*/ 2650419 w 3043958"/>
                <a:gd name="connsiteY1-446" fmla="*/ 27301 h 1474136"/>
                <a:gd name="connsiteX2-447" fmla="*/ 1365629 w 3043958"/>
                <a:gd name="connsiteY2-448" fmla="*/ 4151 h 1474136"/>
                <a:gd name="connsiteX3-449" fmla="*/ 1573973 w 3043958"/>
                <a:gd name="connsiteY3-450" fmla="*/ 328242 h 1474136"/>
                <a:gd name="connsiteX4-451" fmla="*/ 2314753 w 3043958"/>
                <a:gd name="connsiteY4-452" fmla="*/ 328242 h 1474136"/>
                <a:gd name="connsiteX5-453" fmla="*/ 2314753 w 3043958"/>
                <a:gd name="connsiteY5-454" fmla="*/ 606035 h 1474136"/>
                <a:gd name="connsiteX6-455" fmla="*/ 1141321 w 3043958"/>
                <a:gd name="connsiteY6-456" fmla="*/ 594171 h 1474136"/>
                <a:gd name="connsiteX7-457" fmla="*/ 323907 w 3043958"/>
                <a:gd name="connsiteY7-458" fmla="*/ 108323 h 1474136"/>
                <a:gd name="connsiteX8-459" fmla="*/ 57690 w 3043958"/>
                <a:gd name="connsiteY8-460" fmla="*/ 386116 h 1474136"/>
                <a:gd name="connsiteX9-461" fmla="*/ 1759168 w 3043958"/>
                <a:gd name="connsiteY9-462" fmla="*/ 1393113 h 1474136"/>
                <a:gd name="connsiteX10-463" fmla="*/ 2696717 w 3043958"/>
                <a:gd name="connsiteY10-464" fmla="*/ 1369964 h 1474136"/>
                <a:gd name="connsiteX11-465" fmla="*/ 3043958 w 3043958"/>
                <a:gd name="connsiteY11-466" fmla="*/ 1474136 h 1474136"/>
                <a:gd name="connsiteX12-467" fmla="*/ 3032383 w 3043958"/>
                <a:gd name="connsiteY12-468" fmla="*/ 270369 h 1474136"/>
                <a:gd name="connsiteX0-469" fmla="*/ 3032383 w 3043958"/>
                <a:gd name="connsiteY0-470" fmla="*/ 270369 h 1474136"/>
                <a:gd name="connsiteX1-471" fmla="*/ 2650419 w 3043958"/>
                <a:gd name="connsiteY1-472" fmla="*/ 27301 h 1474136"/>
                <a:gd name="connsiteX2-473" fmla="*/ 1365629 w 3043958"/>
                <a:gd name="connsiteY2-474" fmla="*/ 4151 h 1474136"/>
                <a:gd name="connsiteX3-475" fmla="*/ 1573973 w 3043958"/>
                <a:gd name="connsiteY3-476" fmla="*/ 328242 h 1474136"/>
                <a:gd name="connsiteX4-477" fmla="*/ 2314753 w 3043958"/>
                <a:gd name="connsiteY4-478" fmla="*/ 328242 h 1474136"/>
                <a:gd name="connsiteX5-479" fmla="*/ 2314753 w 3043958"/>
                <a:gd name="connsiteY5-480" fmla="*/ 606035 h 1474136"/>
                <a:gd name="connsiteX6-481" fmla="*/ 1141321 w 3043958"/>
                <a:gd name="connsiteY6-482" fmla="*/ 594171 h 1474136"/>
                <a:gd name="connsiteX7-483" fmla="*/ 323907 w 3043958"/>
                <a:gd name="connsiteY7-484" fmla="*/ 108323 h 1474136"/>
                <a:gd name="connsiteX8-485" fmla="*/ 57690 w 3043958"/>
                <a:gd name="connsiteY8-486" fmla="*/ 386116 h 1474136"/>
                <a:gd name="connsiteX9-487" fmla="*/ 1759168 w 3043958"/>
                <a:gd name="connsiteY9-488" fmla="*/ 1393113 h 1474136"/>
                <a:gd name="connsiteX10-489" fmla="*/ 2696717 w 3043958"/>
                <a:gd name="connsiteY10-490" fmla="*/ 1369964 h 1474136"/>
                <a:gd name="connsiteX11-491" fmla="*/ 3043958 w 3043958"/>
                <a:gd name="connsiteY11-492" fmla="*/ 1474136 h 1474136"/>
                <a:gd name="connsiteX12-493" fmla="*/ 3032383 w 3043958"/>
                <a:gd name="connsiteY12-494" fmla="*/ 270369 h 1474136"/>
                <a:gd name="connsiteX0-495" fmla="*/ 3032383 w 3043958"/>
                <a:gd name="connsiteY0-496" fmla="*/ 270369 h 1474136"/>
                <a:gd name="connsiteX1-497" fmla="*/ 2650419 w 3043958"/>
                <a:gd name="connsiteY1-498" fmla="*/ 27301 h 1474136"/>
                <a:gd name="connsiteX2-499" fmla="*/ 1365629 w 3043958"/>
                <a:gd name="connsiteY2-500" fmla="*/ 4151 h 1474136"/>
                <a:gd name="connsiteX3-501" fmla="*/ 1573973 w 3043958"/>
                <a:gd name="connsiteY3-502" fmla="*/ 328242 h 1474136"/>
                <a:gd name="connsiteX4-503" fmla="*/ 2314753 w 3043958"/>
                <a:gd name="connsiteY4-504" fmla="*/ 328242 h 1474136"/>
                <a:gd name="connsiteX5-505" fmla="*/ 2314753 w 3043958"/>
                <a:gd name="connsiteY5-506" fmla="*/ 606035 h 1474136"/>
                <a:gd name="connsiteX6-507" fmla="*/ 1141321 w 3043958"/>
                <a:gd name="connsiteY6-508" fmla="*/ 594171 h 1474136"/>
                <a:gd name="connsiteX7-509" fmla="*/ 323907 w 3043958"/>
                <a:gd name="connsiteY7-510" fmla="*/ 108323 h 1474136"/>
                <a:gd name="connsiteX8-511" fmla="*/ 57690 w 3043958"/>
                <a:gd name="connsiteY8-512" fmla="*/ 386116 h 1474136"/>
                <a:gd name="connsiteX9-513" fmla="*/ 1759168 w 3043958"/>
                <a:gd name="connsiteY9-514" fmla="*/ 1393113 h 1474136"/>
                <a:gd name="connsiteX10-515" fmla="*/ 2696717 w 3043958"/>
                <a:gd name="connsiteY10-516" fmla="*/ 1369964 h 1474136"/>
                <a:gd name="connsiteX11-517" fmla="*/ 3043958 w 3043958"/>
                <a:gd name="connsiteY11-518" fmla="*/ 1474136 h 1474136"/>
                <a:gd name="connsiteX12-519" fmla="*/ 3032383 w 3043958"/>
                <a:gd name="connsiteY12-520" fmla="*/ 270369 h 1474136"/>
                <a:gd name="connsiteX0-521" fmla="*/ 3032383 w 3043958"/>
                <a:gd name="connsiteY0-522" fmla="*/ 270369 h 1534221"/>
                <a:gd name="connsiteX1-523" fmla="*/ 2650419 w 3043958"/>
                <a:gd name="connsiteY1-524" fmla="*/ 27301 h 1534221"/>
                <a:gd name="connsiteX2-525" fmla="*/ 1365629 w 3043958"/>
                <a:gd name="connsiteY2-526" fmla="*/ 4151 h 1534221"/>
                <a:gd name="connsiteX3-527" fmla="*/ 1573973 w 3043958"/>
                <a:gd name="connsiteY3-528" fmla="*/ 328242 h 1534221"/>
                <a:gd name="connsiteX4-529" fmla="*/ 2314753 w 3043958"/>
                <a:gd name="connsiteY4-530" fmla="*/ 328242 h 1534221"/>
                <a:gd name="connsiteX5-531" fmla="*/ 2314753 w 3043958"/>
                <a:gd name="connsiteY5-532" fmla="*/ 606035 h 1534221"/>
                <a:gd name="connsiteX6-533" fmla="*/ 1141321 w 3043958"/>
                <a:gd name="connsiteY6-534" fmla="*/ 594171 h 1534221"/>
                <a:gd name="connsiteX7-535" fmla="*/ 323907 w 3043958"/>
                <a:gd name="connsiteY7-536" fmla="*/ 108323 h 1534221"/>
                <a:gd name="connsiteX8-537" fmla="*/ 57690 w 3043958"/>
                <a:gd name="connsiteY8-538" fmla="*/ 386116 h 1534221"/>
                <a:gd name="connsiteX9-539" fmla="*/ 1759168 w 3043958"/>
                <a:gd name="connsiteY9-540" fmla="*/ 1393113 h 1534221"/>
                <a:gd name="connsiteX10-541" fmla="*/ 2696717 w 3043958"/>
                <a:gd name="connsiteY10-542" fmla="*/ 1369964 h 1534221"/>
                <a:gd name="connsiteX11-543" fmla="*/ 3043958 w 3043958"/>
                <a:gd name="connsiteY11-544" fmla="*/ 1474136 h 1534221"/>
                <a:gd name="connsiteX12-545" fmla="*/ 3032383 w 3043958"/>
                <a:gd name="connsiteY12-546" fmla="*/ 270369 h 1534221"/>
                <a:gd name="connsiteX0-547" fmla="*/ 3032383 w 3043958"/>
                <a:gd name="connsiteY0-548" fmla="*/ 270369 h 1537304"/>
                <a:gd name="connsiteX1-549" fmla="*/ 2650419 w 3043958"/>
                <a:gd name="connsiteY1-550" fmla="*/ 27301 h 1537304"/>
                <a:gd name="connsiteX2-551" fmla="*/ 1365629 w 3043958"/>
                <a:gd name="connsiteY2-552" fmla="*/ 4151 h 1537304"/>
                <a:gd name="connsiteX3-553" fmla="*/ 1573973 w 3043958"/>
                <a:gd name="connsiteY3-554" fmla="*/ 328242 h 1537304"/>
                <a:gd name="connsiteX4-555" fmla="*/ 2314753 w 3043958"/>
                <a:gd name="connsiteY4-556" fmla="*/ 328242 h 1537304"/>
                <a:gd name="connsiteX5-557" fmla="*/ 2314753 w 3043958"/>
                <a:gd name="connsiteY5-558" fmla="*/ 606035 h 1537304"/>
                <a:gd name="connsiteX6-559" fmla="*/ 1141321 w 3043958"/>
                <a:gd name="connsiteY6-560" fmla="*/ 594171 h 1537304"/>
                <a:gd name="connsiteX7-561" fmla="*/ 323907 w 3043958"/>
                <a:gd name="connsiteY7-562" fmla="*/ 108323 h 1537304"/>
                <a:gd name="connsiteX8-563" fmla="*/ 57690 w 3043958"/>
                <a:gd name="connsiteY8-564" fmla="*/ 386116 h 1537304"/>
                <a:gd name="connsiteX9-565" fmla="*/ 1759168 w 3043958"/>
                <a:gd name="connsiteY9-566" fmla="*/ 1393113 h 1537304"/>
                <a:gd name="connsiteX10-567" fmla="*/ 2696717 w 3043958"/>
                <a:gd name="connsiteY10-568" fmla="*/ 1369964 h 1537304"/>
                <a:gd name="connsiteX11-569" fmla="*/ 3043958 w 3043958"/>
                <a:gd name="connsiteY11-570" fmla="*/ 1474136 h 1537304"/>
                <a:gd name="connsiteX12-571" fmla="*/ 3032383 w 3043958"/>
                <a:gd name="connsiteY12-572" fmla="*/ 270369 h 1537304"/>
                <a:gd name="connsiteX0-573" fmla="*/ 3032383 w 3043958"/>
                <a:gd name="connsiteY0-574" fmla="*/ 270369 h 1544597"/>
                <a:gd name="connsiteX1-575" fmla="*/ 2650419 w 3043958"/>
                <a:gd name="connsiteY1-576" fmla="*/ 27301 h 1544597"/>
                <a:gd name="connsiteX2-577" fmla="*/ 1365629 w 3043958"/>
                <a:gd name="connsiteY2-578" fmla="*/ 4151 h 1544597"/>
                <a:gd name="connsiteX3-579" fmla="*/ 1573973 w 3043958"/>
                <a:gd name="connsiteY3-580" fmla="*/ 328242 h 1544597"/>
                <a:gd name="connsiteX4-581" fmla="*/ 2314753 w 3043958"/>
                <a:gd name="connsiteY4-582" fmla="*/ 328242 h 1544597"/>
                <a:gd name="connsiteX5-583" fmla="*/ 2314753 w 3043958"/>
                <a:gd name="connsiteY5-584" fmla="*/ 606035 h 1544597"/>
                <a:gd name="connsiteX6-585" fmla="*/ 1141321 w 3043958"/>
                <a:gd name="connsiteY6-586" fmla="*/ 594171 h 1544597"/>
                <a:gd name="connsiteX7-587" fmla="*/ 323907 w 3043958"/>
                <a:gd name="connsiteY7-588" fmla="*/ 108323 h 1544597"/>
                <a:gd name="connsiteX8-589" fmla="*/ 57690 w 3043958"/>
                <a:gd name="connsiteY8-590" fmla="*/ 386116 h 1544597"/>
                <a:gd name="connsiteX9-591" fmla="*/ 1759168 w 3043958"/>
                <a:gd name="connsiteY9-592" fmla="*/ 1393113 h 1544597"/>
                <a:gd name="connsiteX10-593" fmla="*/ 2685287 w 3043958"/>
                <a:gd name="connsiteY10-594" fmla="*/ 1411874 h 1544597"/>
                <a:gd name="connsiteX11-595" fmla="*/ 3043958 w 3043958"/>
                <a:gd name="connsiteY11-596" fmla="*/ 1474136 h 1544597"/>
                <a:gd name="connsiteX12-597" fmla="*/ 3032383 w 3043958"/>
                <a:gd name="connsiteY12-598" fmla="*/ 270369 h 1544597"/>
                <a:gd name="connsiteX0-599" fmla="*/ 3032383 w 3043958"/>
                <a:gd name="connsiteY0-600" fmla="*/ 270369 h 1544597"/>
                <a:gd name="connsiteX1-601" fmla="*/ 2650419 w 3043958"/>
                <a:gd name="connsiteY1-602" fmla="*/ 27301 h 1544597"/>
                <a:gd name="connsiteX2-603" fmla="*/ 1365629 w 3043958"/>
                <a:gd name="connsiteY2-604" fmla="*/ 4151 h 1544597"/>
                <a:gd name="connsiteX3-605" fmla="*/ 1573973 w 3043958"/>
                <a:gd name="connsiteY3-606" fmla="*/ 328242 h 1544597"/>
                <a:gd name="connsiteX4-607" fmla="*/ 2314753 w 3043958"/>
                <a:gd name="connsiteY4-608" fmla="*/ 328242 h 1544597"/>
                <a:gd name="connsiteX5-609" fmla="*/ 2314753 w 3043958"/>
                <a:gd name="connsiteY5-610" fmla="*/ 606035 h 1544597"/>
                <a:gd name="connsiteX6-611" fmla="*/ 1141321 w 3043958"/>
                <a:gd name="connsiteY6-612" fmla="*/ 594171 h 1544597"/>
                <a:gd name="connsiteX7-613" fmla="*/ 323907 w 3043958"/>
                <a:gd name="connsiteY7-614" fmla="*/ 108323 h 1544597"/>
                <a:gd name="connsiteX8-615" fmla="*/ 57690 w 3043958"/>
                <a:gd name="connsiteY8-616" fmla="*/ 386116 h 1544597"/>
                <a:gd name="connsiteX9-617" fmla="*/ 1759168 w 3043958"/>
                <a:gd name="connsiteY9-618" fmla="*/ 1393113 h 1544597"/>
                <a:gd name="connsiteX10-619" fmla="*/ 2685287 w 3043958"/>
                <a:gd name="connsiteY10-620" fmla="*/ 1411874 h 1544597"/>
                <a:gd name="connsiteX11-621" fmla="*/ 3043958 w 3043958"/>
                <a:gd name="connsiteY11-622" fmla="*/ 1474136 h 1544597"/>
                <a:gd name="connsiteX12-623" fmla="*/ 3032383 w 3043958"/>
                <a:gd name="connsiteY12-624" fmla="*/ 270369 h 1544597"/>
                <a:gd name="connsiteX0-625" fmla="*/ 3032383 w 3044116"/>
                <a:gd name="connsiteY0-626" fmla="*/ 270369 h 1640581"/>
                <a:gd name="connsiteX1-627" fmla="*/ 2650419 w 3044116"/>
                <a:gd name="connsiteY1-628" fmla="*/ 27301 h 1640581"/>
                <a:gd name="connsiteX2-629" fmla="*/ 1365629 w 3044116"/>
                <a:gd name="connsiteY2-630" fmla="*/ 4151 h 1640581"/>
                <a:gd name="connsiteX3-631" fmla="*/ 1573973 w 3044116"/>
                <a:gd name="connsiteY3-632" fmla="*/ 328242 h 1640581"/>
                <a:gd name="connsiteX4-633" fmla="*/ 2314753 w 3044116"/>
                <a:gd name="connsiteY4-634" fmla="*/ 328242 h 1640581"/>
                <a:gd name="connsiteX5-635" fmla="*/ 2314753 w 3044116"/>
                <a:gd name="connsiteY5-636" fmla="*/ 606035 h 1640581"/>
                <a:gd name="connsiteX6-637" fmla="*/ 1141321 w 3044116"/>
                <a:gd name="connsiteY6-638" fmla="*/ 594171 h 1640581"/>
                <a:gd name="connsiteX7-639" fmla="*/ 323907 w 3044116"/>
                <a:gd name="connsiteY7-640" fmla="*/ 108323 h 1640581"/>
                <a:gd name="connsiteX8-641" fmla="*/ 57690 w 3044116"/>
                <a:gd name="connsiteY8-642" fmla="*/ 386116 h 1640581"/>
                <a:gd name="connsiteX9-643" fmla="*/ 1759168 w 3044116"/>
                <a:gd name="connsiteY9-644" fmla="*/ 1393113 h 1640581"/>
                <a:gd name="connsiteX10-645" fmla="*/ 2685287 w 3044116"/>
                <a:gd name="connsiteY10-646" fmla="*/ 1411874 h 1640581"/>
                <a:gd name="connsiteX11-647" fmla="*/ 3043958 w 3044116"/>
                <a:gd name="connsiteY11-648" fmla="*/ 1474136 h 1640581"/>
                <a:gd name="connsiteX12-649" fmla="*/ 3032383 w 3044116"/>
                <a:gd name="connsiteY12-650" fmla="*/ 270369 h 1640581"/>
                <a:gd name="connsiteX0-651" fmla="*/ 3032383 w 3067370"/>
                <a:gd name="connsiteY0-652" fmla="*/ 270369 h 1487137"/>
                <a:gd name="connsiteX1-653" fmla="*/ 2650419 w 3067370"/>
                <a:gd name="connsiteY1-654" fmla="*/ 27301 h 1487137"/>
                <a:gd name="connsiteX2-655" fmla="*/ 1365629 w 3067370"/>
                <a:gd name="connsiteY2-656" fmla="*/ 4151 h 1487137"/>
                <a:gd name="connsiteX3-657" fmla="*/ 1573973 w 3067370"/>
                <a:gd name="connsiteY3-658" fmla="*/ 328242 h 1487137"/>
                <a:gd name="connsiteX4-659" fmla="*/ 2314753 w 3067370"/>
                <a:gd name="connsiteY4-660" fmla="*/ 328242 h 1487137"/>
                <a:gd name="connsiteX5-661" fmla="*/ 2314753 w 3067370"/>
                <a:gd name="connsiteY5-662" fmla="*/ 606035 h 1487137"/>
                <a:gd name="connsiteX6-663" fmla="*/ 1141321 w 3067370"/>
                <a:gd name="connsiteY6-664" fmla="*/ 594171 h 1487137"/>
                <a:gd name="connsiteX7-665" fmla="*/ 323907 w 3067370"/>
                <a:gd name="connsiteY7-666" fmla="*/ 108323 h 1487137"/>
                <a:gd name="connsiteX8-667" fmla="*/ 57690 w 3067370"/>
                <a:gd name="connsiteY8-668" fmla="*/ 386116 h 1487137"/>
                <a:gd name="connsiteX9-669" fmla="*/ 1759168 w 3067370"/>
                <a:gd name="connsiteY9-670" fmla="*/ 1393113 h 1487137"/>
                <a:gd name="connsiteX10-671" fmla="*/ 2685287 w 3067370"/>
                <a:gd name="connsiteY10-672" fmla="*/ 1411874 h 1487137"/>
                <a:gd name="connsiteX11-673" fmla="*/ 3043958 w 3067370"/>
                <a:gd name="connsiteY11-674" fmla="*/ 1474136 h 1487137"/>
                <a:gd name="connsiteX12-675" fmla="*/ 3032383 w 3067370"/>
                <a:gd name="connsiteY12-676" fmla="*/ 270369 h 1487137"/>
                <a:gd name="connsiteX0-677" fmla="*/ 3032383 w 3067370"/>
                <a:gd name="connsiteY0-678" fmla="*/ 270369 h 1487137"/>
                <a:gd name="connsiteX1-679" fmla="*/ 2650419 w 3067370"/>
                <a:gd name="connsiteY1-680" fmla="*/ 27301 h 1487137"/>
                <a:gd name="connsiteX2-681" fmla="*/ 1365629 w 3067370"/>
                <a:gd name="connsiteY2-682" fmla="*/ 4151 h 1487137"/>
                <a:gd name="connsiteX3-683" fmla="*/ 1573973 w 3067370"/>
                <a:gd name="connsiteY3-684" fmla="*/ 328242 h 1487137"/>
                <a:gd name="connsiteX4-685" fmla="*/ 2314753 w 3067370"/>
                <a:gd name="connsiteY4-686" fmla="*/ 328242 h 1487137"/>
                <a:gd name="connsiteX5-687" fmla="*/ 2314753 w 3067370"/>
                <a:gd name="connsiteY5-688" fmla="*/ 606035 h 1487137"/>
                <a:gd name="connsiteX6-689" fmla="*/ 1141321 w 3067370"/>
                <a:gd name="connsiteY6-690" fmla="*/ 594171 h 1487137"/>
                <a:gd name="connsiteX7-691" fmla="*/ 323907 w 3067370"/>
                <a:gd name="connsiteY7-692" fmla="*/ 108323 h 1487137"/>
                <a:gd name="connsiteX8-693" fmla="*/ 57690 w 3067370"/>
                <a:gd name="connsiteY8-694" fmla="*/ 386116 h 1487137"/>
                <a:gd name="connsiteX9-695" fmla="*/ 1759168 w 3067370"/>
                <a:gd name="connsiteY9-696" fmla="*/ 1393113 h 1487137"/>
                <a:gd name="connsiteX10-697" fmla="*/ 2685287 w 3067370"/>
                <a:gd name="connsiteY10-698" fmla="*/ 1411874 h 1487137"/>
                <a:gd name="connsiteX11-699" fmla="*/ 3043958 w 3067370"/>
                <a:gd name="connsiteY11-700" fmla="*/ 1474136 h 1487137"/>
                <a:gd name="connsiteX12-701" fmla="*/ 3032383 w 3067370"/>
                <a:gd name="connsiteY12-702" fmla="*/ 270369 h 1487137"/>
                <a:gd name="connsiteX0-703" fmla="*/ 3032383 w 3044704"/>
                <a:gd name="connsiteY0-704" fmla="*/ 270369 h 1487137"/>
                <a:gd name="connsiteX1-705" fmla="*/ 2650419 w 3044704"/>
                <a:gd name="connsiteY1-706" fmla="*/ 27301 h 1487137"/>
                <a:gd name="connsiteX2-707" fmla="*/ 1365629 w 3044704"/>
                <a:gd name="connsiteY2-708" fmla="*/ 4151 h 1487137"/>
                <a:gd name="connsiteX3-709" fmla="*/ 1573973 w 3044704"/>
                <a:gd name="connsiteY3-710" fmla="*/ 328242 h 1487137"/>
                <a:gd name="connsiteX4-711" fmla="*/ 2314753 w 3044704"/>
                <a:gd name="connsiteY4-712" fmla="*/ 328242 h 1487137"/>
                <a:gd name="connsiteX5-713" fmla="*/ 2314753 w 3044704"/>
                <a:gd name="connsiteY5-714" fmla="*/ 606035 h 1487137"/>
                <a:gd name="connsiteX6-715" fmla="*/ 1141321 w 3044704"/>
                <a:gd name="connsiteY6-716" fmla="*/ 594171 h 1487137"/>
                <a:gd name="connsiteX7-717" fmla="*/ 323907 w 3044704"/>
                <a:gd name="connsiteY7-718" fmla="*/ 108323 h 1487137"/>
                <a:gd name="connsiteX8-719" fmla="*/ 57690 w 3044704"/>
                <a:gd name="connsiteY8-720" fmla="*/ 386116 h 1487137"/>
                <a:gd name="connsiteX9-721" fmla="*/ 1759168 w 3044704"/>
                <a:gd name="connsiteY9-722" fmla="*/ 1393113 h 1487137"/>
                <a:gd name="connsiteX10-723" fmla="*/ 2685287 w 3044704"/>
                <a:gd name="connsiteY10-724" fmla="*/ 1411874 h 1487137"/>
                <a:gd name="connsiteX11-725" fmla="*/ 3043958 w 3044704"/>
                <a:gd name="connsiteY11-726" fmla="*/ 1474136 h 1487137"/>
                <a:gd name="connsiteX12-727" fmla="*/ 3032383 w 3044704"/>
                <a:gd name="connsiteY12-728" fmla="*/ 270369 h 14871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3044704" h="1487137">
                  <a:moveTo>
                    <a:pt x="3032383" y="270369"/>
                  </a:moveTo>
                  <a:cubicBezTo>
                    <a:pt x="2905062" y="124576"/>
                    <a:pt x="2845211" y="76445"/>
                    <a:pt x="2650419" y="27301"/>
                  </a:cubicBezTo>
                  <a:cubicBezTo>
                    <a:pt x="2222156" y="19584"/>
                    <a:pt x="1424322" y="-10992"/>
                    <a:pt x="1365629" y="4151"/>
                  </a:cubicBezTo>
                  <a:cubicBezTo>
                    <a:pt x="1306936" y="19294"/>
                    <a:pt x="1415786" y="274227"/>
                    <a:pt x="1573973" y="328242"/>
                  </a:cubicBezTo>
                  <a:lnTo>
                    <a:pt x="2314753" y="328242"/>
                  </a:lnTo>
                  <a:cubicBezTo>
                    <a:pt x="2436673" y="333788"/>
                    <a:pt x="2482393" y="570008"/>
                    <a:pt x="2314753" y="606035"/>
                  </a:cubicBezTo>
                  <a:lnTo>
                    <a:pt x="1141321" y="594171"/>
                  </a:lnTo>
                  <a:lnTo>
                    <a:pt x="323907" y="108323"/>
                  </a:lnTo>
                  <a:cubicBezTo>
                    <a:pt x="-8672" y="25661"/>
                    <a:pt x="-60662" y="220549"/>
                    <a:pt x="57690" y="386116"/>
                  </a:cubicBezTo>
                  <a:cubicBezTo>
                    <a:pt x="621039" y="748452"/>
                    <a:pt x="1127239" y="1106977"/>
                    <a:pt x="1759168" y="1393113"/>
                  </a:cubicBezTo>
                  <a:cubicBezTo>
                    <a:pt x="2071684" y="1385397"/>
                    <a:pt x="2388011" y="1396730"/>
                    <a:pt x="2685287" y="1411874"/>
                  </a:cubicBezTo>
                  <a:cubicBezTo>
                    <a:pt x="2982563" y="1427018"/>
                    <a:pt x="2986856" y="1521062"/>
                    <a:pt x="3043958" y="1474136"/>
                  </a:cubicBezTo>
                  <a:cubicBezTo>
                    <a:pt x="3047720" y="1370060"/>
                    <a:pt x="3036241" y="671625"/>
                    <a:pt x="3032383" y="270369"/>
                  </a:cubicBezTo>
                  <a:close/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178398" y="2852936"/>
              <a:ext cx="665641" cy="608414"/>
            </a:xfrm>
            <a:custGeom>
              <a:avLst/>
              <a:gdLst>
                <a:gd name="connsiteX0" fmla="*/ 7620 w 655320"/>
                <a:gd name="connsiteY0" fmla="*/ 251460 h 601980"/>
                <a:gd name="connsiteX1" fmla="*/ 0 w 655320"/>
                <a:gd name="connsiteY1" fmla="*/ 106680 h 601980"/>
                <a:gd name="connsiteX2" fmla="*/ 91440 w 655320"/>
                <a:gd name="connsiteY2" fmla="*/ 0 h 601980"/>
                <a:gd name="connsiteX3" fmla="*/ 266700 w 655320"/>
                <a:gd name="connsiteY3" fmla="*/ 19050 h 601980"/>
                <a:gd name="connsiteX4" fmla="*/ 655320 w 655320"/>
                <a:gd name="connsiteY4" fmla="*/ 601980 h 601980"/>
                <a:gd name="connsiteX5" fmla="*/ 7620 w 655320"/>
                <a:gd name="connsiteY5" fmla="*/ 251460 h 601980"/>
                <a:gd name="connsiteX0-1" fmla="*/ 7620 w 655320"/>
                <a:gd name="connsiteY0-2" fmla="*/ 251460 h 601980"/>
                <a:gd name="connsiteX1-3" fmla="*/ 0 w 655320"/>
                <a:gd name="connsiteY1-4" fmla="*/ 106680 h 601980"/>
                <a:gd name="connsiteX2-5" fmla="*/ 91440 w 655320"/>
                <a:gd name="connsiteY2-6" fmla="*/ 0 h 601980"/>
                <a:gd name="connsiteX3-7" fmla="*/ 266700 w 655320"/>
                <a:gd name="connsiteY3-8" fmla="*/ 19050 h 601980"/>
                <a:gd name="connsiteX4-9" fmla="*/ 655320 w 655320"/>
                <a:gd name="connsiteY4-10" fmla="*/ 601980 h 601980"/>
                <a:gd name="connsiteX5-11" fmla="*/ 99060 w 655320"/>
                <a:gd name="connsiteY5-12" fmla="*/ 342900 h 601980"/>
                <a:gd name="connsiteX0-13" fmla="*/ 7620 w 655320"/>
                <a:gd name="connsiteY0-14" fmla="*/ 251460 h 601980"/>
                <a:gd name="connsiteX1-15" fmla="*/ 0 w 655320"/>
                <a:gd name="connsiteY1-16" fmla="*/ 106680 h 601980"/>
                <a:gd name="connsiteX2-17" fmla="*/ 91440 w 655320"/>
                <a:gd name="connsiteY2-18" fmla="*/ 0 h 601980"/>
                <a:gd name="connsiteX3-19" fmla="*/ 266700 w 655320"/>
                <a:gd name="connsiteY3-20" fmla="*/ 19050 h 601980"/>
                <a:gd name="connsiteX4-21" fmla="*/ 655320 w 655320"/>
                <a:gd name="connsiteY4-22" fmla="*/ 601980 h 601980"/>
                <a:gd name="connsiteX0-23" fmla="*/ 12691 w 660391"/>
                <a:gd name="connsiteY0-24" fmla="*/ 251460 h 601980"/>
                <a:gd name="connsiteX1-25" fmla="*/ 5071 w 660391"/>
                <a:gd name="connsiteY1-26" fmla="*/ 106680 h 601980"/>
                <a:gd name="connsiteX2-27" fmla="*/ 96511 w 660391"/>
                <a:gd name="connsiteY2-28" fmla="*/ 0 h 601980"/>
                <a:gd name="connsiteX3-29" fmla="*/ 271771 w 660391"/>
                <a:gd name="connsiteY3-30" fmla="*/ 19050 h 601980"/>
                <a:gd name="connsiteX4-31" fmla="*/ 660391 w 660391"/>
                <a:gd name="connsiteY4-32" fmla="*/ 601980 h 601980"/>
                <a:gd name="connsiteX0-33" fmla="*/ 12691 w 660391"/>
                <a:gd name="connsiteY0-34" fmla="*/ 251858 h 602378"/>
                <a:gd name="connsiteX1-35" fmla="*/ 5071 w 660391"/>
                <a:gd name="connsiteY1-36" fmla="*/ 107078 h 602378"/>
                <a:gd name="connsiteX2-37" fmla="*/ 96511 w 660391"/>
                <a:gd name="connsiteY2-38" fmla="*/ 398 h 602378"/>
                <a:gd name="connsiteX3-39" fmla="*/ 271771 w 660391"/>
                <a:gd name="connsiteY3-40" fmla="*/ 19448 h 602378"/>
                <a:gd name="connsiteX4-41" fmla="*/ 660391 w 660391"/>
                <a:gd name="connsiteY4-42" fmla="*/ 602378 h 602378"/>
                <a:gd name="connsiteX0-43" fmla="*/ 12691 w 660391"/>
                <a:gd name="connsiteY0-44" fmla="*/ 258773 h 609293"/>
                <a:gd name="connsiteX1-45" fmla="*/ 5071 w 660391"/>
                <a:gd name="connsiteY1-46" fmla="*/ 113993 h 609293"/>
                <a:gd name="connsiteX2-47" fmla="*/ 96511 w 660391"/>
                <a:gd name="connsiteY2-48" fmla="*/ 7313 h 609293"/>
                <a:gd name="connsiteX3-49" fmla="*/ 271771 w 660391"/>
                <a:gd name="connsiteY3-50" fmla="*/ 26363 h 609293"/>
                <a:gd name="connsiteX4-51" fmla="*/ 660391 w 660391"/>
                <a:gd name="connsiteY4-52" fmla="*/ 609293 h 609293"/>
                <a:gd name="connsiteX0-53" fmla="*/ 12691 w 660391"/>
                <a:gd name="connsiteY0-54" fmla="*/ 329692 h 680212"/>
                <a:gd name="connsiteX1-55" fmla="*/ 5071 w 660391"/>
                <a:gd name="connsiteY1-56" fmla="*/ 184912 h 680212"/>
                <a:gd name="connsiteX2-57" fmla="*/ 96511 w 660391"/>
                <a:gd name="connsiteY2-58" fmla="*/ 78232 h 680212"/>
                <a:gd name="connsiteX3-59" fmla="*/ 271771 w 660391"/>
                <a:gd name="connsiteY3-60" fmla="*/ 97282 h 680212"/>
                <a:gd name="connsiteX4-61" fmla="*/ 660391 w 660391"/>
                <a:gd name="connsiteY4-62" fmla="*/ 680212 h 680212"/>
                <a:gd name="connsiteX0-63" fmla="*/ 12691 w 660391"/>
                <a:gd name="connsiteY0-64" fmla="*/ 264782 h 615302"/>
                <a:gd name="connsiteX1-65" fmla="*/ 5071 w 660391"/>
                <a:gd name="connsiteY1-66" fmla="*/ 120002 h 615302"/>
                <a:gd name="connsiteX2-67" fmla="*/ 96511 w 660391"/>
                <a:gd name="connsiteY2-68" fmla="*/ 13322 h 615302"/>
                <a:gd name="connsiteX3-69" fmla="*/ 271771 w 660391"/>
                <a:gd name="connsiteY3-70" fmla="*/ 32372 h 615302"/>
                <a:gd name="connsiteX4-71" fmla="*/ 660391 w 660391"/>
                <a:gd name="connsiteY4-72" fmla="*/ 615302 h 615302"/>
                <a:gd name="connsiteX0-73" fmla="*/ 12691 w 660391"/>
                <a:gd name="connsiteY0-74" fmla="*/ 257894 h 608414"/>
                <a:gd name="connsiteX1-75" fmla="*/ 5071 w 660391"/>
                <a:gd name="connsiteY1-76" fmla="*/ 113114 h 608414"/>
                <a:gd name="connsiteX2-77" fmla="*/ 96511 w 660391"/>
                <a:gd name="connsiteY2-78" fmla="*/ 6434 h 608414"/>
                <a:gd name="connsiteX3-79" fmla="*/ 283201 w 660391"/>
                <a:gd name="connsiteY3-80" fmla="*/ 35009 h 608414"/>
                <a:gd name="connsiteX4-81" fmla="*/ 660391 w 660391"/>
                <a:gd name="connsiteY4-82" fmla="*/ 608414 h 608414"/>
                <a:gd name="connsiteX0-83" fmla="*/ 17941 w 665641"/>
                <a:gd name="connsiteY0-84" fmla="*/ 257894 h 608414"/>
                <a:gd name="connsiteX1-85" fmla="*/ 10321 w 665641"/>
                <a:gd name="connsiteY1-86" fmla="*/ 113114 h 608414"/>
                <a:gd name="connsiteX2-87" fmla="*/ 101761 w 665641"/>
                <a:gd name="connsiteY2-88" fmla="*/ 6434 h 608414"/>
                <a:gd name="connsiteX3-89" fmla="*/ 288451 w 665641"/>
                <a:gd name="connsiteY3-90" fmla="*/ 35009 h 608414"/>
                <a:gd name="connsiteX4-91" fmla="*/ 665641 w 665641"/>
                <a:gd name="connsiteY4-92" fmla="*/ 608414 h 6084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5641" h="608414">
                  <a:moveTo>
                    <a:pt x="17941" y="257894"/>
                  </a:moveTo>
                  <a:cubicBezTo>
                    <a:pt x="-5554" y="209634"/>
                    <a:pt x="-3649" y="155024"/>
                    <a:pt x="10321" y="113114"/>
                  </a:cubicBezTo>
                  <a:cubicBezTo>
                    <a:pt x="24291" y="71204"/>
                    <a:pt x="55406" y="19452"/>
                    <a:pt x="101761" y="6434"/>
                  </a:cubicBezTo>
                  <a:cubicBezTo>
                    <a:pt x="148116" y="-6583"/>
                    <a:pt x="235111" y="-1186"/>
                    <a:pt x="288451" y="35009"/>
                  </a:cubicBezTo>
                  <a:cubicBezTo>
                    <a:pt x="341791" y="71204"/>
                    <a:pt x="536101" y="414104"/>
                    <a:pt x="665641" y="608414"/>
                  </a:cubicBezTo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  <p:sp>
          <p:nvSpPr>
            <p:cNvPr id="151" name="任意多边形 150"/>
            <p:cNvSpPr/>
            <p:nvPr/>
          </p:nvSpPr>
          <p:spPr>
            <a:xfrm rot="19810087">
              <a:off x="3791456" y="1696126"/>
              <a:ext cx="5781100" cy="4035134"/>
            </a:xfrm>
            <a:custGeom>
              <a:avLst/>
              <a:gdLst>
                <a:gd name="connsiteX0" fmla="*/ 0 w 3947160"/>
                <a:gd name="connsiteY0" fmla="*/ 1714500 h 3337560"/>
                <a:gd name="connsiteX1" fmla="*/ 2872740 w 3947160"/>
                <a:gd name="connsiteY1" fmla="*/ 3337560 h 3337560"/>
                <a:gd name="connsiteX2" fmla="*/ 3947160 w 3947160"/>
                <a:gd name="connsiteY2" fmla="*/ 1569720 h 3337560"/>
                <a:gd name="connsiteX3" fmla="*/ 1021080 w 3947160"/>
                <a:gd name="connsiteY3" fmla="*/ 0 h 3337560"/>
                <a:gd name="connsiteX4" fmla="*/ 0 w 3947160"/>
                <a:gd name="connsiteY4" fmla="*/ 1714500 h 3337560"/>
                <a:gd name="connsiteX0-1" fmla="*/ 1021080 w 3947160"/>
                <a:gd name="connsiteY0-2" fmla="*/ 0 h 3337560"/>
                <a:gd name="connsiteX1-3" fmla="*/ 0 w 3947160"/>
                <a:gd name="connsiteY1-4" fmla="*/ 1714500 h 3337560"/>
                <a:gd name="connsiteX2-5" fmla="*/ 2872740 w 3947160"/>
                <a:gd name="connsiteY2-6" fmla="*/ 3337560 h 3337560"/>
                <a:gd name="connsiteX3-7" fmla="*/ 3947160 w 3947160"/>
                <a:gd name="connsiteY3-8" fmla="*/ 1569720 h 3337560"/>
                <a:gd name="connsiteX4-9" fmla="*/ 1112520 w 3947160"/>
                <a:gd name="connsiteY4-10" fmla="*/ 91440 h 3337560"/>
                <a:gd name="connsiteX0-11" fmla="*/ 0 w 3947160"/>
                <a:gd name="connsiteY0-12" fmla="*/ 1623060 h 3246120"/>
                <a:gd name="connsiteX1-13" fmla="*/ 2872740 w 3947160"/>
                <a:gd name="connsiteY1-14" fmla="*/ 3246120 h 3246120"/>
                <a:gd name="connsiteX2-15" fmla="*/ 3947160 w 3947160"/>
                <a:gd name="connsiteY2-16" fmla="*/ 1478280 h 3246120"/>
                <a:gd name="connsiteX3-17" fmla="*/ 1112520 w 3947160"/>
                <a:gd name="connsiteY3-18" fmla="*/ 0 h 3246120"/>
                <a:gd name="connsiteX0-19" fmla="*/ 0 w 4015247"/>
                <a:gd name="connsiteY0-20" fmla="*/ 1623060 h 3246120"/>
                <a:gd name="connsiteX1-21" fmla="*/ 2872740 w 4015247"/>
                <a:gd name="connsiteY1-22" fmla="*/ 3246120 h 3246120"/>
                <a:gd name="connsiteX2-23" fmla="*/ 3947160 w 4015247"/>
                <a:gd name="connsiteY2-24" fmla="*/ 1478280 h 3246120"/>
                <a:gd name="connsiteX3-25" fmla="*/ 1112520 w 4015247"/>
                <a:gd name="connsiteY3-26" fmla="*/ 0 h 3246120"/>
                <a:gd name="connsiteX0-27" fmla="*/ 0 w 3948697"/>
                <a:gd name="connsiteY0-28" fmla="*/ 1623060 h 3246120"/>
                <a:gd name="connsiteX1-29" fmla="*/ 2872740 w 3948697"/>
                <a:gd name="connsiteY1-30" fmla="*/ 3246120 h 3246120"/>
                <a:gd name="connsiteX2-31" fmla="*/ 3947160 w 3948697"/>
                <a:gd name="connsiteY2-32" fmla="*/ 1478280 h 3246120"/>
                <a:gd name="connsiteX3-33" fmla="*/ 1112520 w 3948697"/>
                <a:gd name="connsiteY3-34" fmla="*/ 0 h 3246120"/>
                <a:gd name="connsiteX0-35" fmla="*/ 0 w 4082474"/>
                <a:gd name="connsiteY0-36" fmla="*/ 1623060 h 3246120"/>
                <a:gd name="connsiteX1-37" fmla="*/ 2872740 w 4082474"/>
                <a:gd name="connsiteY1-38" fmla="*/ 3246120 h 3246120"/>
                <a:gd name="connsiteX2-39" fmla="*/ 4081272 w 4082474"/>
                <a:gd name="connsiteY2-40" fmla="*/ 1600200 h 3246120"/>
                <a:gd name="connsiteX3-41" fmla="*/ 1112520 w 4082474"/>
                <a:gd name="connsiteY3-42" fmla="*/ 0 h 3246120"/>
                <a:gd name="connsiteX0-43" fmla="*/ 0 w 4142396"/>
                <a:gd name="connsiteY0-44" fmla="*/ 1623060 h 3246130"/>
                <a:gd name="connsiteX1-45" fmla="*/ 2872740 w 4142396"/>
                <a:gd name="connsiteY1-46" fmla="*/ 3246120 h 3246130"/>
                <a:gd name="connsiteX2-47" fmla="*/ 4081272 w 4142396"/>
                <a:gd name="connsiteY2-48" fmla="*/ 1600200 h 3246130"/>
                <a:gd name="connsiteX3-49" fmla="*/ 1112520 w 4142396"/>
                <a:gd name="connsiteY3-50" fmla="*/ 0 h 3246130"/>
                <a:gd name="connsiteX0-51" fmla="*/ 0 w 4121728"/>
                <a:gd name="connsiteY0-52" fmla="*/ 1623060 h 3246892"/>
                <a:gd name="connsiteX1-53" fmla="*/ 2872740 w 4121728"/>
                <a:gd name="connsiteY1-54" fmla="*/ 3246120 h 3246892"/>
                <a:gd name="connsiteX2-55" fmla="*/ 4081272 w 4121728"/>
                <a:gd name="connsiteY2-56" fmla="*/ 1600200 h 3246892"/>
                <a:gd name="connsiteX3-57" fmla="*/ 1112520 w 4121728"/>
                <a:gd name="connsiteY3-58" fmla="*/ 0 h 3246892"/>
                <a:gd name="connsiteX0-59" fmla="*/ 0 w 4081906"/>
                <a:gd name="connsiteY0-60" fmla="*/ 1623060 h 3246892"/>
                <a:gd name="connsiteX1-61" fmla="*/ 2872740 w 4081906"/>
                <a:gd name="connsiteY1-62" fmla="*/ 3246120 h 3246892"/>
                <a:gd name="connsiteX2-63" fmla="*/ 4081272 w 4081906"/>
                <a:gd name="connsiteY2-64" fmla="*/ 1600200 h 3246892"/>
                <a:gd name="connsiteX3-65" fmla="*/ 1112520 w 4081906"/>
                <a:gd name="connsiteY3-66" fmla="*/ 0 h 3246892"/>
                <a:gd name="connsiteX0-67" fmla="*/ 0 w 4127081"/>
                <a:gd name="connsiteY0-68" fmla="*/ 1623060 h 3326090"/>
                <a:gd name="connsiteX1-69" fmla="*/ 2951988 w 4127081"/>
                <a:gd name="connsiteY1-70" fmla="*/ 3325368 h 3326090"/>
                <a:gd name="connsiteX2-71" fmla="*/ 4081272 w 4127081"/>
                <a:gd name="connsiteY2-72" fmla="*/ 1600200 h 3326090"/>
                <a:gd name="connsiteX3-73" fmla="*/ 1112520 w 4127081"/>
                <a:gd name="connsiteY3-74" fmla="*/ 0 h 3326090"/>
                <a:gd name="connsiteX0-75" fmla="*/ 0 w 4127081"/>
                <a:gd name="connsiteY0-76" fmla="*/ 1623060 h 3326090"/>
                <a:gd name="connsiteX1-77" fmla="*/ 2951988 w 4127081"/>
                <a:gd name="connsiteY1-78" fmla="*/ 3325368 h 3326090"/>
                <a:gd name="connsiteX2-79" fmla="*/ 4081272 w 4127081"/>
                <a:gd name="connsiteY2-80" fmla="*/ 1600200 h 3326090"/>
                <a:gd name="connsiteX3-81" fmla="*/ 1112520 w 4127081"/>
                <a:gd name="connsiteY3-82" fmla="*/ 0 h 3326090"/>
                <a:gd name="connsiteX0-83" fmla="*/ 0 w 4088218"/>
                <a:gd name="connsiteY0-84" fmla="*/ 1623060 h 3326090"/>
                <a:gd name="connsiteX1-85" fmla="*/ 2951988 w 4088218"/>
                <a:gd name="connsiteY1-86" fmla="*/ 3325368 h 3326090"/>
                <a:gd name="connsiteX2-87" fmla="*/ 4081272 w 4088218"/>
                <a:gd name="connsiteY2-88" fmla="*/ 1600200 h 3326090"/>
                <a:gd name="connsiteX3-89" fmla="*/ 1112520 w 4088218"/>
                <a:gd name="connsiteY3-90" fmla="*/ 0 h 3326090"/>
                <a:gd name="connsiteX0-91" fmla="*/ 0 w 4133268"/>
                <a:gd name="connsiteY0-92" fmla="*/ 1720596 h 3423626"/>
                <a:gd name="connsiteX1-93" fmla="*/ 2951988 w 4133268"/>
                <a:gd name="connsiteY1-94" fmla="*/ 3422904 h 3423626"/>
                <a:gd name="connsiteX2-95" fmla="*/ 4081272 w 4133268"/>
                <a:gd name="connsiteY2-96" fmla="*/ 1697736 h 3423626"/>
                <a:gd name="connsiteX3-97" fmla="*/ 966216 w 4133268"/>
                <a:gd name="connsiteY3-98" fmla="*/ 0 h 3423626"/>
                <a:gd name="connsiteX0-99" fmla="*/ 0 w 4133268"/>
                <a:gd name="connsiteY0-100" fmla="*/ 1720596 h 3423626"/>
                <a:gd name="connsiteX1-101" fmla="*/ 2951988 w 4133268"/>
                <a:gd name="connsiteY1-102" fmla="*/ 3422904 h 3423626"/>
                <a:gd name="connsiteX2-103" fmla="*/ 4081272 w 4133268"/>
                <a:gd name="connsiteY2-104" fmla="*/ 1697736 h 3423626"/>
                <a:gd name="connsiteX3-105" fmla="*/ 966216 w 4133268"/>
                <a:gd name="connsiteY3-106" fmla="*/ 0 h 3423626"/>
                <a:gd name="connsiteX0-107" fmla="*/ 0 w 4082622"/>
                <a:gd name="connsiteY0-108" fmla="*/ 1720596 h 3423626"/>
                <a:gd name="connsiteX1-109" fmla="*/ 2951988 w 4082622"/>
                <a:gd name="connsiteY1-110" fmla="*/ 3422904 h 3423626"/>
                <a:gd name="connsiteX2-111" fmla="*/ 4081272 w 4082622"/>
                <a:gd name="connsiteY2-112" fmla="*/ 1697736 h 3423626"/>
                <a:gd name="connsiteX3-113" fmla="*/ 966216 w 4082622"/>
                <a:gd name="connsiteY3-114" fmla="*/ 0 h 3423626"/>
                <a:gd name="connsiteX0-115" fmla="*/ 0 w 4098605"/>
                <a:gd name="connsiteY0-116" fmla="*/ 3607591 h 5310621"/>
                <a:gd name="connsiteX1-117" fmla="*/ 2951988 w 4098605"/>
                <a:gd name="connsiteY1-118" fmla="*/ 5309899 h 5310621"/>
                <a:gd name="connsiteX2-119" fmla="*/ 4081272 w 4098605"/>
                <a:gd name="connsiteY2-120" fmla="*/ 3584731 h 5310621"/>
                <a:gd name="connsiteX3-121" fmla="*/ 1905614 w 4098605"/>
                <a:gd name="connsiteY3-122" fmla="*/ 0 h 5310621"/>
                <a:gd name="connsiteX0-123" fmla="*/ 0 w 19887835"/>
                <a:gd name="connsiteY0-124" fmla="*/ 3607591 h 11081917"/>
                <a:gd name="connsiteX1-125" fmla="*/ 2951988 w 19887835"/>
                <a:gd name="connsiteY1-126" fmla="*/ 5309899 h 11081917"/>
                <a:gd name="connsiteX2-127" fmla="*/ 19886198 w 19887835"/>
                <a:gd name="connsiteY2-128" fmla="*/ 10983291 h 11081917"/>
                <a:gd name="connsiteX3-129" fmla="*/ 1905614 w 19887835"/>
                <a:gd name="connsiteY3-130" fmla="*/ 0 h 11081917"/>
                <a:gd name="connsiteX0-131" fmla="*/ 0 w 19489131"/>
                <a:gd name="connsiteY0-132" fmla="*/ 3607591 h 10388397"/>
                <a:gd name="connsiteX1-133" fmla="*/ 2951988 w 19489131"/>
                <a:gd name="connsiteY1-134" fmla="*/ 5309899 h 10388397"/>
                <a:gd name="connsiteX2-135" fmla="*/ 19487453 w 19489131"/>
                <a:gd name="connsiteY2-136" fmla="*/ 10279007 h 10388397"/>
                <a:gd name="connsiteX3-137" fmla="*/ 1905614 w 19489131"/>
                <a:gd name="connsiteY3-138" fmla="*/ 0 h 10388397"/>
                <a:gd name="connsiteX0-139" fmla="*/ 0 w 20899272"/>
                <a:gd name="connsiteY0-140" fmla="*/ 3607591 h 13951252"/>
                <a:gd name="connsiteX1-141" fmla="*/ 17607838 w 20899272"/>
                <a:gd name="connsiteY1-142" fmla="*/ 13654764 h 13951252"/>
                <a:gd name="connsiteX2-143" fmla="*/ 19487453 w 20899272"/>
                <a:gd name="connsiteY2-144" fmla="*/ 10279007 h 13951252"/>
                <a:gd name="connsiteX3-145" fmla="*/ 1905614 w 20899272"/>
                <a:gd name="connsiteY3-146" fmla="*/ 0 h 13951252"/>
                <a:gd name="connsiteX0-147" fmla="*/ 0 w 20352128"/>
                <a:gd name="connsiteY0-148" fmla="*/ 3607591 h 13656869"/>
                <a:gd name="connsiteX1-149" fmla="*/ 17607838 w 20352128"/>
                <a:gd name="connsiteY1-150" fmla="*/ 13654764 h 13656869"/>
                <a:gd name="connsiteX2-151" fmla="*/ 19487453 w 20352128"/>
                <a:gd name="connsiteY2-152" fmla="*/ 10279007 h 13656869"/>
                <a:gd name="connsiteX3-153" fmla="*/ 1905614 w 20352128"/>
                <a:gd name="connsiteY3-154" fmla="*/ 0 h 13656869"/>
                <a:gd name="connsiteX0-155" fmla="*/ 0 w 19564287"/>
                <a:gd name="connsiteY0-156" fmla="*/ 3607591 h 13655620"/>
                <a:gd name="connsiteX1-157" fmla="*/ 17607838 w 19564287"/>
                <a:gd name="connsiteY1-158" fmla="*/ 13654764 h 13655620"/>
                <a:gd name="connsiteX2-159" fmla="*/ 19487453 w 19564287"/>
                <a:gd name="connsiteY2-160" fmla="*/ 10279007 h 13655620"/>
                <a:gd name="connsiteX3-161" fmla="*/ 1905614 w 19564287"/>
                <a:gd name="connsiteY3-162" fmla="*/ 0 h 136556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564287" h="13655620">
                  <a:moveTo>
                    <a:pt x="0" y="3607591"/>
                  </a:moveTo>
                  <a:lnTo>
                    <a:pt x="17607838" y="13654764"/>
                  </a:lnTo>
                  <a:cubicBezTo>
                    <a:pt x="17981857" y="13713182"/>
                    <a:pt x="19976971" y="10769980"/>
                    <a:pt x="19487453" y="10279007"/>
                  </a:cubicBezTo>
                  <a:cubicBezTo>
                    <a:pt x="18997935" y="9788034"/>
                    <a:pt x="1905614" y="0"/>
                    <a:pt x="1905614" y="0"/>
                  </a:cubicBezTo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</p:grpSp>
      <p:sp>
        <p:nvSpPr>
          <p:cNvPr id="152" name="矩形 47"/>
          <p:cNvSpPr>
            <a:spLocks noChangeArrowheads="1"/>
          </p:cNvSpPr>
          <p:nvPr/>
        </p:nvSpPr>
        <p:spPr bwMode="auto">
          <a:xfrm>
            <a:off x="794016" y="2965737"/>
            <a:ext cx="4834046" cy="18466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可能产生庞大的候选集。</a:t>
            </a:r>
            <a:endParaRPr lang="zh-CN" altLang="en-US" sz="24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算法需多次遍历数据集，算法效率低，耗时。</a:t>
            </a:r>
            <a:endParaRPr lang="zh-CN" altLang="en-US" sz="24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在大数据集上可能较慢。</a:t>
            </a:r>
            <a:endParaRPr lang="zh-CN" altLang="zh-CN" sz="24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154" name="文本框 48"/>
          <p:cNvSpPr>
            <a:spLocks noChangeArrowheads="1"/>
          </p:cNvSpPr>
          <p:nvPr/>
        </p:nvSpPr>
        <p:spPr bwMode="auto">
          <a:xfrm>
            <a:off x="1305884" y="2365285"/>
            <a:ext cx="3086756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Apriori</a:t>
            </a:r>
            <a:r>
              <a:rPr lang="zh-CN" altLang="en-US" sz="2800" b="1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的缺点：</a:t>
            </a:r>
            <a:endParaRPr lang="zh-CN" altLang="en-US" sz="2800" b="1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</p:txBody>
      </p:sp>
      <p:sp>
        <p:nvSpPr>
          <p:cNvPr id="156" name="Freeform 30"/>
          <p:cNvSpPr>
            <a:spLocks noEditPoints="1"/>
          </p:cNvSpPr>
          <p:nvPr/>
        </p:nvSpPr>
        <p:spPr bwMode="auto">
          <a:xfrm>
            <a:off x="834754" y="2392208"/>
            <a:ext cx="438247" cy="424289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57" name="椭圆 31"/>
          <p:cNvSpPr/>
          <p:nvPr/>
        </p:nvSpPr>
        <p:spPr>
          <a:xfrm rot="15654318">
            <a:off x="7639184" y="2979388"/>
            <a:ext cx="1616179" cy="160006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8037286" y="3508222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spc="-300" dirty="0">
                <a:solidFill>
                  <a:srgbClr val="C0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缺点</a:t>
            </a:r>
            <a:endParaRPr lang="zh-CN" altLang="en-US" sz="2800" b="1" spc="-300" dirty="0">
              <a:solidFill>
                <a:srgbClr val="C00000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161" name="椭圆 31"/>
          <p:cNvSpPr/>
          <p:nvPr/>
        </p:nvSpPr>
        <p:spPr>
          <a:xfrm rot="15654318">
            <a:off x="6004219" y="3644812"/>
            <a:ext cx="1275656" cy="126293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3" name="椭圆 31"/>
          <p:cNvSpPr/>
          <p:nvPr/>
        </p:nvSpPr>
        <p:spPr>
          <a:xfrm rot="15654318">
            <a:off x="8856928" y="2172141"/>
            <a:ext cx="711844" cy="70474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5" name="椭圆 31"/>
          <p:cNvSpPr/>
          <p:nvPr/>
        </p:nvSpPr>
        <p:spPr>
          <a:xfrm rot="15654318">
            <a:off x="9403814" y="4244525"/>
            <a:ext cx="1079485" cy="1068722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7" name="椭圆 31"/>
          <p:cNvSpPr/>
          <p:nvPr/>
        </p:nvSpPr>
        <p:spPr>
          <a:xfrm rot="15654318">
            <a:off x="9834266" y="2912913"/>
            <a:ext cx="908300" cy="89924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71" name="椭圆 31"/>
          <p:cNvSpPr/>
          <p:nvPr/>
        </p:nvSpPr>
        <p:spPr>
          <a:xfrm rot="15654318">
            <a:off x="6285720" y="2462241"/>
            <a:ext cx="384320" cy="380488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grpSp>
        <p:nvGrpSpPr>
          <p:cNvPr id="172" name="组合 171"/>
          <p:cNvGrpSpPr/>
          <p:nvPr/>
        </p:nvGrpSpPr>
        <p:grpSpPr>
          <a:xfrm>
            <a:off x="7237804" y="2848518"/>
            <a:ext cx="514380" cy="592866"/>
            <a:chOff x="3144839" y="3783000"/>
            <a:chExt cx="676275" cy="779463"/>
          </a:xfrm>
          <a:solidFill>
            <a:srgbClr val="414042"/>
          </a:solidFill>
        </p:grpSpPr>
        <p:sp>
          <p:nvSpPr>
            <p:cNvPr id="173" name="Freeform 232"/>
            <p:cNvSpPr/>
            <p:nvPr/>
          </p:nvSpPr>
          <p:spPr bwMode="auto">
            <a:xfrm>
              <a:off x="3144839" y="4200513"/>
              <a:ext cx="22225" cy="254000"/>
            </a:xfrm>
            <a:custGeom>
              <a:avLst/>
              <a:gdLst/>
              <a:ahLst/>
              <a:cxnLst>
                <a:cxn ang="0">
                  <a:pos x="46" y="296"/>
                </a:cxn>
                <a:cxn ang="0">
                  <a:pos x="51" y="158"/>
                </a:cxn>
                <a:cxn ang="0">
                  <a:pos x="54" y="63"/>
                </a:cxn>
                <a:cxn ang="0">
                  <a:pos x="54" y="21"/>
                </a:cxn>
                <a:cxn ang="0">
                  <a:pos x="51" y="12"/>
                </a:cxn>
                <a:cxn ang="0">
                  <a:pos x="46" y="5"/>
                </a:cxn>
                <a:cxn ang="0">
                  <a:pos x="38" y="1"/>
                </a:cxn>
                <a:cxn ang="0">
                  <a:pos x="21" y="1"/>
                </a:cxn>
                <a:cxn ang="0">
                  <a:pos x="15" y="7"/>
                </a:cxn>
                <a:cxn ang="0">
                  <a:pos x="10" y="13"/>
                </a:cxn>
                <a:cxn ang="0">
                  <a:pos x="8" y="22"/>
                </a:cxn>
                <a:cxn ang="0">
                  <a:pos x="8" y="98"/>
                </a:cxn>
                <a:cxn ang="0">
                  <a:pos x="0" y="297"/>
                </a:cxn>
                <a:cxn ang="0">
                  <a:pos x="0" y="340"/>
                </a:cxn>
                <a:cxn ang="0">
                  <a:pos x="7" y="474"/>
                </a:cxn>
                <a:cxn ang="0">
                  <a:pos x="7" y="491"/>
                </a:cxn>
                <a:cxn ang="0">
                  <a:pos x="3" y="549"/>
                </a:cxn>
                <a:cxn ang="0">
                  <a:pos x="2" y="589"/>
                </a:cxn>
                <a:cxn ang="0">
                  <a:pos x="6" y="616"/>
                </a:cxn>
                <a:cxn ang="0">
                  <a:pos x="8" y="625"/>
                </a:cxn>
                <a:cxn ang="0">
                  <a:pos x="13" y="633"/>
                </a:cxn>
                <a:cxn ang="0">
                  <a:pos x="21" y="638"/>
                </a:cxn>
                <a:cxn ang="0">
                  <a:pos x="30" y="640"/>
                </a:cxn>
                <a:cxn ang="0">
                  <a:pos x="46" y="634"/>
                </a:cxn>
                <a:cxn ang="0">
                  <a:pos x="51" y="629"/>
                </a:cxn>
                <a:cxn ang="0">
                  <a:pos x="54" y="621"/>
                </a:cxn>
                <a:cxn ang="0">
                  <a:pos x="53" y="611"/>
                </a:cxn>
                <a:cxn ang="0">
                  <a:pos x="49" y="596"/>
                </a:cxn>
                <a:cxn ang="0">
                  <a:pos x="46" y="561"/>
                </a:cxn>
                <a:cxn ang="0">
                  <a:pos x="51" y="505"/>
                </a:cxn>
                <a:cxn ang="0">
                  <a:pos x="53" y="472"/>
                </a:cxn>
                <a:cxn ang="0">
                  <a:pos x="51" y="428"/>
                </a:cxn>
                <a:cxn ang="0">
                  <a:pos x="47" y="340"/>
                </a:cxn>
                <a:cxn ang="0">
                  <a:pos x="46" y="296"/>
                </a:cxn>
              </a:cxnLst>
              <a:rect l="0" t="0" r="r" b="b"/>
              <a:pathLst>
                <a:path w="54" h="640">
                  <a:moveTo>
                    <a:pt x="46" y="296"/>
                  </a:moveTo>
                  <a:lnTo>
                    <a:pt x="46" y="296"/>
                  </a:lnTo>
                  <a:lnTo>
                    <a:pt x="49" y="220"/>
                  </a:lnTo>
                  <a:lnTo>
                    <a:pt x="51" y="158"/>
                  </a:lnTo>
                  <a:lnTo>
                    <a:pt x="54" y="97"/>
                  </a:lnTo>
                  <a:lnTo>
                    <a:pt x="54" y="63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3"/>
                  </a:lnTo>
                  <a:lnTo>
                    <a:pt x="38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5" y="7"/>
                  </a:lnTo>
                  <a:lnTo>
                    <a:pt x="12" y="9"/>
                  </a:lnTo>
                  <a:lnTo>
                    <a:pt x="10" y="13"/>
                  </a:lnTo>
                  <a:lnTo>
                    <a:pt x="8" y="17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98"/>
                  </a:lnTo>
                  <a:lnTo>
                    <a:pt x="7" y="160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40"/>
                  </a:lnTo>
                  <a:lnTo>
                    <a:pt x="2" y="385"/>
                  </a:lnTo>
                  <a:lnTo>
                    <a:pt x="7" y="474"/>
                  </a:lnTo>
                  <a:lnTo>
                    <a:pt x="7" y="474"/>
                  </a:lnTo>
                  <a:lnTo>
                    <a:pt x="7" y="491"/>
                  </a:lnTo>
                  <a:lnTo>
                    <a:pt x="6" y="510"/>
                  </a:lnTo>
                  <a:lnTo>
                    <a:pt x="3" y="549"/>
                  </a:lnTo>
                  <a:lnTo>
                    <a:pt x="2" y="569"/>
                  </a:lnTo>
                  <a:lnTo>
                    <a:pt x="2" y="589"/>
                  </a:lnTo>
                  <a:lnTo>
                    <a:pt x="4" y="607"/>
                  </a:lnTo>
                  <a:lnTo>
                    <a:pt x="6" y="616"/>
                  </a:lnTo>
                  <a:lnTo>
                    <a:pt x="8" y="625"/>
                  </a:lnTo>
                  <a:lnTo>
                    <a:pt x="8" y="625"/>
                  </a:lnTo>
                  <a:lnTo>
                    <a:pt x="11" y="629"/>
                  </a:lnTo>
                  <a:lnTo>
                    <a:pt x="13" y="633"/>
                  </a:lnTo>
                  <a:lnTo>
                    <a:pt x="17" y="636"/>
                  </a:lnTo>
                  <a:lnTo>
                    <a:pt x="21" y="638"/>
                  </a:lnTo>
                  <a:lnTo>
                    <a:pt x="25" y="640"/>
                  </a:lnTo>
                  <a:lnTo>
                    <a:pt x="30" y="640"/>
                  </a:lnTo>
                  <a:lnTo>
                    <a:pt x="38" y="638"/>
                  </a:lnTo>
                  <a:lnTo>
                    <a:pt x="46" y="634"/>
                  </a:lnTo>
                  <a:lnTo>
                    <a:pt x="49" y="632"/>
                  </a:lnTo>
                  <a:lnTo>
                    <a:pt x="51" y="629"/>
                  </a:lnTo>
                  <a:lnTo>
                    <a:pt x="53" y="625"/>
                  </a:lnTo>
                  <a:lnTo>
                    <a:pt x="54" y="621"/>
                  </a:lnTo>
                  <a:lnTo>
                    <a:pt x="54" y="616"/>
                  </a:lnTo>
                  <a:lnTo>
                    <a:pt x="53" y="611"/>
                  </a:lnTo>
                  <a:lnTo>
                    <a:pt x="53" y="611"/>
                  </a:lnTo>
                  <a:lnTo>
                    <a:pt x="49" y="596"/>
                  </a:lnTo>
                  <a:lnTo>
                    <a:pt x="46" y="579"/>
                  </a:lnTo>
                  <a:lnTo>
                    <a:pt x="46" y="561"/>
                  </a:lnTo>
                  <a:lnTo>
                    <a:pt x="47" y="542"/>
                  </a:lnTo>
                  <a:lnTo>
                    <a:pt x="51" y="505"/>
                  </a:lnTo>
                  <a:lnTo>
                    <a:pt x="53" y="488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1" y="428"/>
                  </a:lnTo>
                  <a:lnTo>
                    <a:pt x="49" y="383"/>
                  </a:lnTo>
                  <a:lnTo>
                    <a:pt x="47" y="340"/>
                  </a:lnTo>
                  <a:lnTo>
                    <a:pt x="46" y="296"/>
                  </a:lnTo>
                  <a:lnTo>
                    <a:pt x="46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174" name="Freeform 234"/>
            <p:cNvSpPr/>
            <p:nvPr/>
          </p:nvSpPr>
          <p:spPr bwMode="auto">
            <a:xfrm>
              <a:off x="3148014" y="4100500"/>
              <a:ext cx="671513" cy="120650"/>
            </a:xfrm>
            <a:custGeom>
              <a:avLst/>
              <a:gdLst/>
              <a:ahLst/>
              <a:cxnLst>
                <a:cxn ang="0">
                  <a:pos x="1622" y="88"/>
                </a:cxn>
                <a:cxn ang="0">
                  <a:pos x="1588" y="58"/>
                </a:cxn>
                <a:cxn ang="0">
                  <a:pos x="1550" y="37"/>
                </a:cxn>
                <a:cxn ang="0">
                  <a:pos x="1508" y="22"/>
                </a:cxn>
                <a:cxn ang="0">
                  <a:pos x="1418" y="15"/>
                </a:cxn>
                <a:cxn ang="0">
                  <a:pos x="1413" y="15"/>
                </a:cxn>
                <a:cxn ang="0">
                  <a:pos x="1364" y="12"/>
                </a:cxn>
                <a:cxn ang="0">
                  <a:pos x="1320" y="13"/>
                </a:cxn>
                <a:cxn ang="0">
                  <a:pos x="1120" y="7"/>
                </a:cxn>
                <a:cxn ang="0">
                  <a:pos x="1053" y="4"/>
                </a:cxn>
                <a:cxn ang="0">
                  <a:pos x="807" y="3"/>
                </a:cxn>
                <a:cxn ang="0">
                  <a:pos x="645" y="0"/>
                </a:cxn>
                <a:cxn ang="0">
                  <a:pos x="591" y="3"/>
                </a:cxn>
                <a:cxn ang="0">
                  <a:pos x="467" y="7"/>
                </a:cxn>
                <a:cxn ang="0">
                  <a:pos x="297" y="5"/>
                </a:cxn>
                <a:cxn ang="0">
                  <a:pos x="209" y="8"/>
                </a:cxn>
                <a:cxn ang="0">
                  <a:pos x="165" y="18"/>
                </a:cxn>
                <a:cxn ang="0">
                  <a:pos x="112" y="42"/>
                </a:cxn>
                <a:cxn ang="0">
                  <a:pos x="71" y="75"/>
                </a:cxn>
                <a:cxn ang="0">
                  <a:pos x="47" y="105"/>
                </a:cxn>
                <a:cxn ang="0">
                  <a:pos x="18" y="169"/>
                </a:cxn>
                <a:cxn ang="0">
                  <a:pos x="4" y="237"/>
                </a:cxn>
                <a:cxn ang="0">
                  <a:pos x="0" y="284"/>
                </a:cxn>
                <a:cxn ang="0">
                  <a:pos x="4" y="297"/>
                </a:cxn>
                <a:cxn ang="0">
                  <a:pos x="14" y="305"/>
                </a:cxn>
                <a:cxn ang="0">
                  <a:pos x="34" y="304"/>
                </a:cxn>
                <a:cxn ang="0">
                  <a:pos x="43" y="294"/>
                </a:cxn>
                <a:cxn ang="0">
                  <a:pos x="46" y="284"/>
                </a:cxn>
                <a:cxn ang="0">
                  <a:pos x="54" y="213"/>
                </a:cxn>
                <a:cxn ang="0">
                  <a:pos x="76" y="145"/>
                </a:cxn>
                <a:cxn ang="0">
                  <a:pos x="102" y="106"/>
                </a:cxn>
                <a:cxn ang="0">
                  <a:pos x="125" y="85"/>
                </a:cxn>
                <a:cxn ang="0">
                  <a:pos x="184" y="59"/>
                </a:cxn>
                <a:cxn ang="0">
                  <a:pos x="247" y="47"/>
                </a:cxn>
                <a:cxn ang="0">
                  <a:pos x="280" y="51"/>
                </a:cxn>
                <a:cxn ang="0">
                  <a:pos x="313" y="56"/>
                </a:cxn>
                <a:cxn ang="0">
                  <a:pos x="386" y="54"/>
                </a:cxn>
                <a:cxn ang="0">
                  <a:pos x="470" y="51"/>
                </a:cxn>
                <a:cxn ang="0">
                  <a:pos x="620" y="47"/>
                </a:cxn>
                <a:cxn ang="0">
                  <a:pos x="689" y="50"/>
                </a:cxn>
                <a:cxn ang="0">
                  <a:pos x="998" y="51"/>
                </a:cxn>
                <a:cxn ang="0">
                  <a:pos x="1184" y="54"/>
                </a:cxn>
                <a:cxn ang="0">
                  <a:pos x="1265" y="54"/>
                </a:cxn>
                <a:cxn ang="0">
                  <a:pos x="1320" y="59"/>
                </a:cxn>
                <a:cxn ang="0">
                  <a:pos x="1352" y="59"/>
                </a:cxn>
                <a:cxn ang="0">
                  <a:pos x="1400" y="58"/>
                </a:cxn>
                <a:cxn ang="0">
                  <a:pos x="1413" y="63"/>
                </a:cxn>
                <a:cxn ang="0">
                  <a:pos x="1430" y="60"/>
                </a:cxn>
                <a:cxn ang="0">
                  <a:pos x="1478" y="64"/>
                </a:cxn>
                <a:cxn ang="0">
                  <a:pos x="1543" y="85"/>
                </a:cxn>
                <a:cxn ang="0">
                  <a:pos x="1600" y="132"/>
                </a:cxn>
                <a:cxn ang="0">
                  <a:pos x="1622" y="166"/>
                </a:cxn>
                <a:cxn ang="0">
                  <a:pos x="1642" y="221"/>
                </a:cxn>
                <a:cxn ang="0">
                  <a:pos x="1645" y="280"/>
                </a:cxn>
                <a:cxn ang="0">
                  <a:pos x="1648" y="290"/>
                </a:cxn>
                <a:cxn ang="0">
                  <a:pos x="1656" y="300"/>
                </a:cxn>
                <a:cxn ang="0">
                  <a:pos x="1677" y="301"/>
                </a:cxn>
                <a:cxn ang="0">
                  <a:pos x="1687" y="294"/>
                </a:cxn>
                <a:cxn ang="0">
                  <a:pos x="1691" y="280"/>
                </a:cxn>
                <a:cxn ang="0">
                  <a:pos x="1689" y="230"/>
                </a:cxn>
                <a:cxn ang="0">
                  <a:pos x="1670" y="164"/>
                </a:cxn>
                <a:cxn ang="0">
                  <a:pos x="1632" y="100"/>
                </a:cxn>
              </a:cxnLst>
              <a:rect l="0" t="0" r="r" b="b"/>
              <a:pathLst>
                <a:path w="1691" h="306">
                  <a:moveTo>
                    <a:pt x="1632" y="100"/>
                  </a:moveTo>
                  <a:lnTo>
                    <a:pt x="1632" y="100"/>
                  </a:lnTo>
                  <a:lnTo>
                    <a:pt x="1622" y="88"/>
                  </a:lnTo>
                  <a:lnTo>
                    <a:pt x="1610" y="76"/>
                  </a:lnTo>
                  <a:lnTo>
                    <a:pt x="1600" y="67"/>
                  </a:lnTo>
                  <a:lnTo>
                    <a:pt x="1588" y="58"/>
                  </a:lnTo>
                  <a:lnTo>
                    <a:pt x="1575" y="50"/>
                  </a:lnTo>
                  <a:lnTo>
                    <a:pt x="1563" y="42"/>
                  </a:lnTo>
                  <a:lnTo>
                    <a:pt x="1550" y="37"/>
                  </a:lnTo>
                  <a:lnTo>
                    <a:pt x="1536" y="32"/>
                  </a:lnTo>
                  <a:lnTo>
                    <a:pt x="1523" y="26"/>
                  </a:lnTo>
                  <a:lnTo>
                    <a:pt x="1508" y="22"/>
                  </a:lnTo>
                  <a:lnTo>
                    <a:pt x="1479" y="17"/>
                  </a:lnTo>
                  <a:lnTo>
                    <a:pt x="1449" y="15"/>
                  </a:lnTo>
                  <a:lnTo>
                    <a:pt x="1418" y="15"/>
                  </a:lnTo>
                  <a:lnTo>
                    <a:pt x="1418" y="15"/>
                  </a:lnTo>
                  <a:lnTo>
                    <a:pt x="1413" y="15"/>
                  </a:lnTo>
                  <a:lnTo>
                    <a:pt x="1413" y="15"/>
                  </a:lnTo>
                  <a:lnTo>
                    <a:pt x="1401" y="12"/>
                  </a:lnTo>
                  <a:lnTo>
                    <a:pt x="1389" y="12"/>
                  </a:lnTo>
                  <a:lnTo>
                    <a:pt x="1364" y="12"/>
                  </a:lnTo>
                  <a:lnTo>
                    <a:pt x="1341" y="13"/>
                  </a:lnTo>
                  <a:lnTo>
                    <a:pt x="1320" y="13"/>
                  </a:lnTo>
                  <a:lnTo>
                    <a:pt x="1320" y="13"/>
                  </a:lnTo>
                  <a:lnTo>
                    <a:pt x="1219" y="13"/>
                  </a:lnTo>
                  <a:lnTo>
                    <a:pt x="1169" y="11"/>
                  </a:lnTo>
                  <a:lnTo>
                    <a:pt x="1120" y="7"/>
                  </a:lnTo>
                  <a:lnTo>
                    <a:pt x="1120" y="7"/>
                  </a:lnTo>
                  <a:lnTo>
                    <a:pt x="1091" y="5"/>
                  </a:lnTo>
                  <a:lnTo>
                    <a:pt x="1053" y="4"/>
                  </a:lnTo>
                  <a:lnTo>
                    <a:pt x="964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753" y="1"/>
                  </a:lnTo>
                  <a:lnTo>
                    <a:pt x="700" y="0"/>
                  </a:lnTo>
                  <a:lnTo>
                    <a:pt x="645" y="0"/>
                  </a:lnTo>
                  <a:lnTo>
                    <a:pt x="619" y="0"/>
                  </a:lnTo>
                  <a:lnTo>
                    <a:pt x="591" y="3"/>
                  </a:lnTo>
                  <a:lnTo>
                    <a:pt x="591" y="3"/>
                  </a:lnTo>
                  <a:lnTo>
                    <a:pt x="566" y="4"/>
                  </a:lnTo>
                  <a:lnTo>
                    <a:pt x="536" y="5"/>
                  </a:lnTo>
                  <a:lnTo>
                    <a:pt x="467" y="7"/>
                  </a:lnTo>
                  <a:lnTo>
                    <a:pt x="341" y="7"/>
                  </a:lnTo>
                  <a:lnTo>
                    <a:pt x="341" y="7"/>
                  </a:lnTo>
                  <a:lnTo>
                    <a:pt x="297" y="5"/>
                  </a:lnTo>
                  <a:lnTo>
                    <a:pt x="252" y="4"/>
                  </a:lnTo>
                  <a:lnTo>
                    <a:pt x="230" y="5"/>
                  </a:lnTo>
                  <a:lnTo>
                    <a:pt x="209" y="8"/>
                  </a:lnTo>
                  <a:lnTo>
                    <a:pt x="187" y="12"/>
                  </a:lnTo>
                  <a:lnTo>
                    <a:pt x="165" y="18"/>
                  </a:lnTo>
                  <a:lnTo>
                    <a:pt x="165" y="18"/>
                  </a:lnTo>
                  <a:lnTo>
                    <a:pt x="146" y="26"/>
                  </a:lnTo>
                  <a:lnTo>
                    <a:pt x="129" y="34"/>
                  </a:lnTo>
                  <a:lnTo>
                    <a:pt x="112" y="42"/>
                  </a:lnTo>
                  <a:lnTo>
                    <a:pt x="98" y="51"/>
                  </a:lnTo>
                  <a:lnTo>
                    <a:pt x="84" y="62"/>
                  </a:lnTo>
                  <a:lnTo>
                    <a:pt x="71" y="75"/>
                  </a:lnTo>
                  <a:lnTo>
                    <a:pt x="59" y="88"/>
                  </a:lnTo>
                  <a:lnTo>
                    <a:pt x="47" y="105"/>
                  </a:lnTo>
                  <a:lnTo>
                    <a:pt x="47" y="105"/>
                  </a:lnTo>
                  <a:lnTo>
                    <a:pt x="35" y="126"/>
                  </a:lnTo>
                  <a:lnTo>
                    <a:pt x="26" y="147"/>
                  </a:lnTo>
                  <a:lnTo>
                    <a:pt x="18" y="169"/>
                  </a:lnTo>
                  <a:lnTo>
                    <a:pt x="12" y="191"/>
                  </a:lnTo>
                  <a:lnTo>
                    <a:pt x="6" y="215"/>
                  </a:lnTo>
                  <a:lnTo>
                    <a:pt x="4" y="237"/>
                  </a:lnTo>
                  <a:lnTo>
                    <a:pt x="1" y="260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9"/>
                  </a:lnTo>
                  <a:lnTo>
                    <a:pt x="1" y="294"/>
                  </a:lnTo>
                  <a:lnTo>
                    <a:pt x="4" y="297"/>
                  </a:lnTo>
                  <a:lnTo>
                    <a:pt x="6" y="301"/>
                  </a:lnTo>
                  <a:lnTo>
                    <a:pt x="10" y="304"/>
                  </a:lnTo>
                  <a:lnTo>
                    <a:pt x="14" y="305"/>
                  </a:lnTo>
                  <a:lnTo>
                    <a:pt x="22" y="306"/>
                  </a:lnTo>
                  <a:lnTo>
                    <a:pt x="30" y="305"/>
                  </a:lnTo>
                  <a:lnTo>
                    <a:pt x="34" y="304"/>
                  </a:lnTo>
                  <a:lnTo>
                    <a:pt x="38" y="301"/>
                  </a:lnTo>
                  <a:lnTo>
                    <a:pt x="40" y="297"/>
                  </a:lnTo>
                  <a:lnTo>
                    <a:pt x="43" y="294"/>
                  </a:lnTo>
                  <a:lnTo>
                    <a:pt x="44" y="289"/>
                  </a:lnTo>
                  <a:lnTo>
                    <a:pt x="46" y="284"/>
                  </a:lnTo>
                  <a:lnTo>
                    <a:pt x="46" y="284"/>
                  </a:lnTo>
                  <a:lnTo>
                    <a:pt x="47" y="260"/>
                  </a:lnTo>
                  <a:lnTo>
                    <a:pt x="50" y="237"/>
                  </a:lnTo>
                  <a:lnTo>
                    <a:pt x="54" y="213"/>
                  </a:lnTo>
                  <a:lnTo>
                    <a:pt x="59" y="190"/>
                  </a:lnTo>
                  <a:lnTo>
                    <a:pt x="67" y="168"/>
                  </a:lnTo>
                  <a:lnTo>
                    <a:pt x="76" y="145"/>
                  </a:lnTo>
                  <a:lnTo>
                    <a:pt x="88" y="12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08" y="98"/>
                  </a:lnTo>
                  <a:lnTo>
                    <a:pt x="116" y="92"/>
                  </a:lnTo>
                  <a:lnTo>
                    <a:pt x="125" y="85"/>
                  </a:lnTo>
                  <a:lnTo>
                    <a:pt x="136" y="79"/>
                  </a:lnTo>
                  <a:lnTo>
                    <a:pt x="160" y="67"/>
                  </a:lnTo>
                  <a:lnTo>
                    <a:pt x="184" y="59"/>
                  </a:lnTo>
                  <a:lnTo>
                    <a:pt x="211" y="52"/>
                  </a:lnTo>
                  <a:lnTo>
                    <a:pt x="235" y="49"/>
                  </a:lnTo>
                  <a:lnTo>
                    <a:pt x="247" y="47"/>
                  </a:lnTo>
                  <a:lnTo>
                    <a:pt x="259" y="47"/>
                  </a:lnTo>
                  <a:lnTo>
                    <a:pt x="269" y="49"/>
                  </a:lnTo>
                  <a:lnTo>
                    <a:pt x="280" y="51"/>
                  </a:lnTo>
                  <a:lnTo>
                    <a:pt x="280" y="51"/>
                  </a:lnTo>
                  <a:lnTo>
                    <a:pt x="296" y="55"/>
                  </a:lnTo>
                  <a:lnTo>
                    <a:pt x="313" y="56"/>
                  </a:lnTo>
                  <a:lnTo>
                    <a:pt x="331" y="56"/>
                  </a:lnTo>
                  <a:lnTo>
                    <a:pt x="349" y="56"/>
                  </a:lnTo>
                  <a:lnTo>
                    <a:pt x="386" y="54"/>
                  </a:lnTo>
                  <a:lnTo>
                    <a:pt x="420" y="52"/>
                  </a:lnTo>
                  <a:lnTo>
                    <a:pt x="420" y="52"/>
                  </a:lnTo>
                  <a:lnTo>
                    <a:pt x="470" y="51"/>
                  </a:lnTo>
                  <a:lnTo>
                    <a:pt x="531" y="49"/>
                  </a:lnTo>
                  <a:lnTo>
                    <a:pt x="594" y="47"/>
                  </a:lnTo>
                  <a:lnTo>
                    <a:pt x="620" y="47"/>
                  </a:lnTo>
                  <a:lnTo>
                    <a:pt x="641" y="47"/>
                  </a:lnTo>
                  <a:lnTo>
                    <a:pt x="641" y="47"/>
                  </a:lnTo>
                  <a:lnTo>
                    <a:pt x="689" y="50"/>
                  </a:lnTo>
                  <a:lnTo>
                    <a:pt x="746" y="51"/>
                  </a:lnTo>
                  <a:lnTo>
                    <a:pt x="871" y="51"/>
                  </a:lnTo>
                  <a:lnTo>
                    <a:pt x="998" y="51"/>
                  </a:lnTo>
                  <a:lnTo>
                    <a:pt x="1101" y="52"/>
                  </a:lnTo>
                  <a:lnTo>
                    <a:pt x="1101" y="52"/>
                  </a:lnTo>
                  <a:lnTo>
                    <a:pt x="1184" y="54"/>
                  </a:lnTo>
                  <a:lnTo>
                    <a:pt x="1224" y="55"/>
                  </a:lnTo>
                  <a:lnTo>
                    <a:pt x="1265" y="54"/>
                  </a:lnTo>
                  <a:lnTo>
                    <a:pt x="1265" y="54"/>
                  </a:lnTo>
                  <a:lnTo>
                    <a:pt x="1283" y="55"/>
                  </a:lnTo>
                  <a:lnTo>
                    <a:pt x="1301" y="56"/>
                  </a:lnTo>
                  <a:lnTo>
                    <a:pt x="1320" y="59"/>
                  </a:lnTo>
                  <a:lnTo>
                    <a:pt x="1338" y="59"/>
                  </a:lnTo>
                  <a:lnTo>
                    <a:pt x="1338" y="59"/>
                  </a:lnTo>
                  <a:lnTo>
                    <a:pt x="1352" y="59"/>
                  </a:lnTo>
                  <a:lnTo>
                    <a:pt x="1372" y="56"/>
                  </a:lnTo>
                  <a:lnTo>
                    <a:pt x="1392" y="56"/>
                  </a:lnTo>
                  <a:lnTo>
                    <a:pt x="1400" y="58"/>
                  </a:lnTo>
                  <a:lnTo>
                    <a:pt x="1406" y="60"/>
                  </a:lnTo>
                  <a:lnTo>
                    <a:pt x="1406" y="60"/>
                  </a:lnTo>
                  <a:lnTo>
                    <a:pt x="1413" y="63"/>
                  </a:lnTo>
                  <a:lnTo>
                    <a:pt x="1419" y="64"/>
                  </a:lnTo>
                  <a:lnTo>
                    <a:pt x="1424" y="63"/>
                  </a:lnTo>
                  <a:lnTo>
                    <a:pt x="1430" y="60"/>
                  </a:lnTo>
                  <a:lnTo>
                    <a:pt x="1430" y="60"/>
                  </a:lnTo>
                  <a:lnTo>
                    <a:pt x="1455" y="62"/>
                  </a:lnTo>
                  <a:lnTo>
                    <a:pt x="1478" y="64"/>
                  </a:lnTo>
                  <a:lnTo>
                    <a:pt x="1502" y="69"/>
                  </a:lnTo>
                  <a:lnTo>
                    <a:pt x="1523" y="76"/>
                  </a:lnTo>
                  <a:lnTo>
                    <a:pt x="1543" y="85"/>
                  </a:lnTo>
                  <a:lnTo>
                    <a:pt x="1563" y="98"/>
                  </a:lnTo>
                  <a:lnTo>
                    <a:pt x="1581" y="114"/>
                  </a:lnTo>
                  <a:lnTo>
                    <a:pt x="1600" y="132"/>
                  </a:lnTo>
                  <a:lnTo>
                    <a:pt x="1600" y="132"/>
                  </a:lnTo>
                  <a:lnTo>
                    <a:pt x="1613" y="149"/>
                  </a:lnTo>
                  <a:lnTo>
                    <a:pt x="1622" y="166"/>
                  </a:lnTo>
                  <a:lnTo>
                    <a:pt x="1631" y="183"/>
                  </a:lnTo>
                  <a:lnTo>
                    <a:pt x="1636" y="202"/>
                  </a:lnTo>
                  <a:lnTo>
                    <a:pt x="1642" y="221"/>
                  </a:lnTo>
                  <a:lnTo>
                    <a:pt x="1644" y="241"/>
                  </a:lnTo>
                  <a:lnTo>
                    <a:pt x="1645" y="260"/>
                  </a:lnTo>
                  <a:lnTo>
                    <a:pt x="1645" y="280"/>
                  </a:lnTo>
                  <a:lnTo>
                    <a:pt x="1645" y="280"/>
                  </a:lnTo>
                  <a:lnTo>
                    <a:pt x="1647" y="285"/>
                  </a:lnTo>
                  <a:lnTo>
                    <a:pt x="1648" y="290"/>
                  </a:lnTo>
                  <a:lnTo>
                    <a:pt x="1651" y="294"/>
                  </a:lnTo>
                  <a:lnTo>
                    <a:pt x="1653" y="297"/>
                  </a:lnTo>
                  <a:lnTo>
                    <a:pt x="1656" y="300"/>
                  </a:lnTo>
                  <a:lnTo>
                    <a:pt x="1660" y="301"/>
                  </a:lnTo>
                  <a:lnTo>
                    <a:pt x="1669" y="302"/>
                  </a:lnTo>
                  <a:lnTo>
                    <a:pt x="1677" y="301"/>
                  </a:lnTo>
                  <a:lnTo>
                    <a:pt x="1681" y="300"/>
                  </a:lnTo>
                  <a:lnTo>
                    <a:pt x="1685" y="297"/>
                  </a:lnTo>
                  <a:lnTo>
                    <a:pt x="1687" y="294"/>
                  </a:lnTo>
                  <a:lnTo>
                    <a:pt x="1690" y="290"/>
                  </a:lnTo>
                  <a:lnTo>
                    <a:pt x="1691" y="285"/>
                  </a:lnTo>
                  <a:lnTo>
                    <a:pt x="1691" y="280"/>
                  </a:lnTo>
                  <a:lnTo>
                    <a:pt x="1691" y="280"/>
                  </a:lnTo>
                  <a:lnTo>
                    <a:pt x="1691" y="255"/>
                  </a:lnTo>
                  <a:lnTo>
                    <a:pt x="1689" y="230"/>
                  </a:lnTo>
                  <a:lnTo>
                    <a:pt x="1685" y="207"/>
                  </a:lnTo>
                  <a:lnTo>
                    <a:pt x="1678" y="185"/>
                  </a:lnTo>
                  <a:lnTo>
                    <a:pt x="1670" y="164"/>
                  </a:lnTo>
                  <a:lnTo>
                    <a:pt x="1660" y="143"/>
                  </a:lnTo>
                  <a:lnTo>
                    <a:pt x="1647" y="120"/>
                  </a:lnTo>
                  <a:lnTo>
                    <a:pt x="1632" y="100"/>
                  </a:lnTo>
                  <a:lnTo>
                    <a:pt x="1632" y="10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175" name="Freeform 235"/>
            <p:cNvSpPr/>
            <p:nvPr/>
          </p:nvSpPr>
          <p:spPr bwMode="auto">
            <a:xfrm>
              <a:off x="3148014" y="4441813"/>
              <a:ext cx="671513" cy="120650"/>
            </a:xfrm>
            <a:custGeom>
              <a:avLst/>
              <a:gdLst/>
              <a:ahLst/>
              <a:cxnLst>
                <a:cxn ang="0">
                  <a:pos x="1622" y="218"/>
                </a:cxn>
                <a:cxn ang="0">
                  <a:pos x="1588" y="248"/>
                </a:cxn>
                <a:cxn ang="0">
                  <a:pos x="1550" y="269"/>
                </a:cxn>
                <a:cxn ang="0">
                  <a:pos x="1508" y="282"/>
                </a:cxn>
                <a:cxn ang="0">
                  <a:pos x="1418" y="292"/>
                </a:cxn>
                <a:cxn ang="0">
                  <a:pos x="1413" y="292"/>
                </a:cxn>
                <a:cxn ang="0">
                  <a:pos x="1364" y="294"/>
                </a:cxn>
                <a:cxn ang="0">
                  <a:pos x="1320" y="292"/>
                </a:cxn>
                <a:cxn ang="0">
                  <a:pos x="1120" y="298"/>
                </a:cxn>
                <a:cxn ang="0">
                  <a:pos x="1053" y="302"/>
                </a:cxn>
                <a:cxn ang="0">
                  <a:pos x="807" y="303"/>
                </a:cxn>
                <a:cxn ang="0">
                  <a:pos x="645" y="306"/>
                </a:cxn>
                <a:cxn ang="0">
                  <a:pos x="591" y="303"/>
                </a:cxn>
                <a:cxn ang="0">
                  <a:pos x="467" y="301"/>
                </a:cxn>
                <a:cxn ang="0">
                  <a:pos x="343" y="303"/>
                </a:cxn>
                <a:cxn ang="0">
                  <a:pos x="231" y="302"/>
                </a:cxn>
                <a:cxn ang="0">
                  <a:pos x="165" y="286"/>
                </a:cxn>
                <a:cxn ang="0">
                  <a:pos x="129" y="272"/>
                </a:cxn>
                <a:cxn ang="0">
                  <a:pos x="84" y="243"/>
                </a:cxn>
                <a:cxn ang="0">
                  <a:pos x="47" y="201"/>
                </a:cxn>
                <a:cxn ang="0">
                  <a:pos x="26" y="159"/>
                </a:cxn>
                <a:cxn ang="0">
                  <a:pos x="6" y="91"/>
                </a:cxn>
                <a:cxn ang="0">
                  <a:pos x="0" y="21"/>
                </a:cxn>
                <a:cxn ang="0">
                  <a:pos x="1" y="12"/>
                </a:cxn>
                <a:cxn ang="0">
                  <a:pos x="10" y="3"/>
                </a:cxn>
                <a:cxn ang="0">
                  <a:pos x="30" y="1"/>
                </a:cxn>
                <a:cxn ang="0">
                  <a:pos x="40" y="8"/>
                </a:cxn>
                <a:cxn ang="0">
                  <a:pos x="46" y="21"/>
                </a:cxn>
                <a:cxn ang="0">
                  <a:pos x="50" y="68"/>
                </a:cxn>
                <a:cxn ang="0">
                  <a:pos x="67" y="137"/>
                </a:cxn>
                <a:cxn ang="0">
                  <a:pos x="102" y="199"/>
                </a:cxn>
                <a:cxn ang="0">
                  <a:pos x="116" y="213"/>
                </a:cxn>
                <a:cxn ang="0">
                  <a:pos x="160" y="237"/>
                </a:cxn>
                <a:cxn ang="0">
                  <a:pos x="235" y="256"/>
                </a:cxn>
                <a:cxn ang="0">
                  <a:pos x="281" y="259"/>
                </a:cxn>
                <a:cxn ang="0">
                  <a:pos x="436" y="259"/>
                </a:cxn>
                <a:cxn ang="0">
                  <a:pos x="641" y="258"/>
                </a:cxn>
                <a:cxn ang="0">
                  <a:pos x="746" y="255"/>
                </a:cxn>
                <a:cxn ang="0">
                  <a:pos x="1101" y="254"/>
                </a:cxn>
                <a:cxn ang="0">
                  <a:pos x="1224" y="251"/>
                </a:cxn>
                <a:cxn ang="0">
                  <a:pos x="1283" y="251"/>
                </a:cxn>
                <a:cxn ang="0">
                  <a:pos x="1338" y="246"/>
                </a:cxn>
                <a:cxn ang="0">
                  <a:pos x="1372" y="248"/>
                </a:cxn>
                <a:cxn ang="0">
                  <a:pos x="1406" y="246"/>
                </a:cxn>
                <a:cxn ang="0">
                  <a:pos x="1419" y="242"/>
                </a:cxn>
                <a:cxn ang="0">
                  <a:pos x="1430" y="246"/>
                </a:cxn>
                <a:cxn ang="0">
                  <a:pos x="1502" y="237"/>
                </a:cxn>
                <a:cxn ang="0">
                  <a:pos x="1563" y="208"/>
                </a:cxn>
                <a:cxn ang="0">
                  <a:pos x="1600" y="174"/>
                </a:cxn>
                <a:cxn ang="0">
                  <a:pos x="1631" y="122"/>
                </a:cxn>
                <a:cxn ang="0">
                  <a:pos x="1644" y="65"/>
                </a:cxn>
                <a:cxn ang="0">
                  <a:pos x="1645" y="25"/>
                </a:cxn>
                <a:cxn ang="0">
                  <a:pos x="1651" y="12"/>
                </a:cxn>
                <a:cxn ang="0">
                  <a:pos x="1660" y="5"/>
                </a:cxn>
                <a:cxn ang="0">
                  <a:pos x="1681" y="6"/>
                </a:cxn>
                <a:cxn ang="0">
                  <a:pos x="1690" y="16"/>
                </a:cxn>
                <a:cxn ang="0">
                  <a:pos x="1691" y="25"/>
                </a:cxn>
                <a:cxn ang="0">
                  <a:pos x="1685" y="98"/>
                </a:cxn>
                <a:cxn ang="0">
                  <a:pos x="1660" y="163"/>
                </a:cxn>
                <a:cxn ang="0">
                  <a:pos x="1632" y="205"/>
                </a:cxn>
              </a:cxnLst>
              <a:rect l="0" t="0" r="r" b="b"/>
              <a:pathLst>
                <a:path w="1691" h="306">
                  <a:moveTo>
                    <a:pt x="1632" y="205"/>
                  </a:moveTo>
                  <a:lnTo>
                    <a:pt x="1632" y="205"/>
                  </a:lnTo>
                  <a:lnTo>
                    <a:pt x="1622" y="218"/>
                  </a:lnTo>
                  <a:lnTo>
                    <a:pt x="1610" y="229"/>
                  </a:lnTo>
                  <a:lnTo>
                    <a:pt x="1600" y="239"/>
                  </a:lnTo>
                  <a:lnTo>
                    <a:pt x="1588" y="248"/>
                  </a:lnTo>
                  <a:lnTo>
                    <a:pt x="1575" y="256"/>
                  </a:lnTo>
                  <a:lnTo>
                    <a:pt x="1563" y="263"/>
                  </a:lnTo>
                  <a:lnTo>
                    <a:pt x="1550" y="269"/>
                  </a:lnTo>
                  <a:lnTo>
                    <a:pt x="1536" y="275"/>
                  </a:lnTo>
                  <a:lnTo>
                    <a:pt x="1523" y="278"/>
                  </a:lnTo>
                  <a:lnTo>
                    <a:pt x="1508" y="282"/>
                  </a:lnTo>
                  <a:lnTo>
                    <a:pt x="1479" y="288"/>
                  </a:lnTo>
                  <a:lnTo>
                    <a:pt x="1449" y="290"/>
                  </a:lnTo>
                  <a:lnTo>
                    <a:pt x="1418" y="292"/>
                  </a:lnTo>
                  <a:lnTo>
                    <a:pt x="1418" y="292"/>
                  </a:lnTo>
                  <a:lnTo>
                    <a:pt x="1413" y="292"/>
                  </a:lnTo>
                  <a:lnTo>
                    <a:pt x="1413" y="292"/>
                  </a:lnTo>
                  <a:lnTo>
                    <a:pt x="1401" y="293"/>
                  </a:lnTo>
                  <a:lnTo>
                    <a:pt x="1389" y="294"/>
                  </a:lnTo>
                  <a:lnTo>
                    <a:pt x="1364" y="294"/>
                  </a:lnTo>
                  <a:lnTo>
                    <a:pt x="1341" y="293"/>
                  </a:lnTo>
                  <a:lnTo>
                    <a:pt x="1320" y="292"/>
                  </a:lnTo>
                  <a:lnTo>
                    <a:pt x="1320" y="292"/>
                  </a:lnTo>
                  <a:lnTo>
                    <a:pt x="1219" y="293"/>
                  </a:lnTo>
                  <a:lnTo>
                    <a:pt x="1169" y="294"/>
                  </a:lnTo>
                  <a:lnTo>
                    <a:pt x="1120" y="298"/>
                  </a:lnTo>
                  <a:lnTo>
                    <a:pt x="1120" y="298"/>
                  </a:lnTo>
                  <a:lnTo>
                    <a:pt x="1091" y="301"/>
                  </a:lnTo>
                  <a:lnTo>
                    <a:pt x="1053" y="302"/>
                  </a:lnTo>
                  <a:lnTo>
                    <a:pt x="964" y="303"/>
                  </a:lnTo>
                  <a:lnTo>
                    <a:pt x="807" y="303"/>
                  </a:lnTo>
                  <a:lnTo>
                    <a:pt x="807" y="303"/>
                  </a:lnTo>
                  <a:lnTo>
                    <a:pt x="753" y="303"/>
                  </a:lnTo>
                  <a:lnTo>
                    <a:pt x="700" y="306"/>
                  </a:lnTo>
                  <a:lnTo>
                    <a:pt x="645" y="306"/>
                  </a:lnTo>
                  <a:lnTo>
                    <a:pt x="619" y="305"/>
                  </a:lnTo>
                  <a:lnTo>
                    <a:pt x="591" y="303"/>
                  </a:lnTo>
                  <a:lnTo>
                    <a:pt x="591" y="303"/>
                  </a:lnTo>
                  <a:lnTo>
                    <a:pt x="566" y="302"/>
                  </a:lnTo>
                  <a:lnTo>
                    <a:pt x="536" y="301"/>
                  </a:lnTo>
                  <a:lnTo>
                    <a:pt x="467" y="301"/>
                  </a:lnTo>
                  <a:lnTo>
                    <a:pt x="399" y="302"/>
                  </a:lnTo>
                  <a:lnTo>
                    <a:pt x="343" y="303"/>
                  </a:lnTo>
                  <a:lnTo>
                    <a:pt x="343" y="303"/>
                  </a:lnTo>
                  <a:lnTo>
                    <a:pt x="297" y="303"/>
                  </a:lnTo>
                  <a:lnTo>
                    <a:pt x="252" y="303"/>
                  </a:lnTo>
                  <a:lnTo>
                    <a:pt x="231" y="302"/>
                  </a:lnTo>
                  <a:lnTo>
                    <a:pt x="209" y="298"/>
                  </a:lnTo>
                  <a:lnTo>
                    <a:pt x="187" y="294"/>
                  </a:lnTo>
                  <a:lnTo>
                    <a:pt x="165" y="286"/>
                  </a:lnTo>
                  <a:lnTo>
                    <a:pt x="165" y="286"/>
                  </a:lnTo>
                  <a:lnTo>
                    <a:pt x="146" y="280"/>
                  </a:lnTo>
                  <a:lnTo>
                    <a:pt x="129" y="272"/>
                  </a:lnTo>
                  <a:lnTo>
                    <a:pt x="112" y="264"/>
                  </a:lnTo>
                  <a:lnTo>
                    <a:pt x="98" y="254"/>
                  </a:lnTo>
                  <a:lnTo>
                    <a:pt x="84" y="243"/>
                  </a:lnTo>
                  <a:lnTo>
                    <a:pt x="71" y="231"/>
                  </a:lnTo>
                  <a:lnTo>
                    <a:pt x="59" y="217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180"/>
                  </a:lnTo>
                  <a:lnTo>
                    <a:pt x="26" y="159"/>
                  </a:lnTo>
                  <a:lnTo>
                    <a:pt x="18" y="137"/>
                  </a:lnTo>
                  <a:lnTo>
                    <a:pt x="12" y="114"/>
                  </a:lnTo>
                  <a:lnTo>
                    <a:pt x="6" y="91"/>
                  </a:lnTo>
                  <a:lnTo>
                    <a:pt x="4" y="68"/>
                  </a:lnTo>
                  <a:lnTo>
                    <a:pt x="1" y="44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4" y="8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0" y="8"/>
                  </a:lnTo>
                  <a:lnTo>
                    <a:pt x="43" y="12"/>
                  </a:lnTo>
                  <a:lnTo>
                    <a:pt x="44" y="16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47" y="44"/>
                  </a:lnTo>
                  <a:lnTo>
                    <a:pt x="50" y="68"/>
                  </a:lnTo>
                  <a:lnTo>
                    <a:pt x="54" y="91"/>
                  </a:lnTo>
                  <a:lnTo>
                    <a:pt x="59" y="115"/>
                  </a:lnTo>
                  <a:lnTo>
                    <a:pt x="67" y="137"/>
                  </a:lnTo>
                  <a:lnTo>
                    <a:pt x="76" y="159"/>
                  </a:lnTo>
                  <a:lnTo>
                    <a:pt x="88" y="180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8" y="207"/>
                  </a:lnTo>
                  <a:lnTo>
                    <a:pt x="116" y="213"/>
                  </a:lnTo>
                  <a:lnTo>
                    <a:pt x="125" y="220"/>
                  </a:lnTo>
                  <a:lnTo>
                    <a:pt x="136" y="226"/>
                  </a:lnTo>
                  <a:lnTo>
                    <a:pt x="160" y="237"/>
                  </a:lnTo>
                  <a:lnTo>
                    <a:pt x="184" y="244"/>
                  </a:lnTo>
                  <a:lnTo>
                    <a:pt x="211" y="251"/>
                  </a:lnTo>
                  <a:lnTo>
                    <a:pt x="235" y="256"/>
                  </a:lnTo>
                  <a:lnTo>
                    <a:pt x="260" y="259"/>
                  </a:lnTo>
                  <a:lnTo>
                    <a:pt x="281" y="259"/>
                  </a:lnTo>
                  <a:lnTo>
                    <a:pt x="281" y="259"/>
                  </a:lnTo>
                  <a:lnTo>
                    <a:pt x="362" y="259"/>
                  </a:lnTo>
                  <a:lnTo>
                    <a:pt x="436" y="259"/>
                  </a:lnTo>
                  <a:lnTo>
                    <a:pt x="436" y="259"/>
                  </a:lnTo>
                  <a:lnTo>
                    <a:pt x="539" y="260"/>
                  </a:lnTo>
                  <a:lnTo>
                    <a:pt x="595" y="259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89" y="256"/>
                  </a:lnTo>
                  <a:lnTo>
                    <a:pt x="746" y="255"/>
                  </a:lnTo>
                  <a:lnTo>
                    <a:pt x="871" y="254"/>
                  </a:lnTo>
                  <a:lnTo>
                    <a:pt x="998" y="254"/>
                  </a:lnTo>
                  <a:lnTo>
                    <a:pt x="1101" y="254"/>
                  </a:lnTo>
                  <a:lnTo>
                    <a:pt x="1101" y="254"/>
                  </a:lnTo>
                  <a:lnTo>
                    <a:pt x="1184" y="251"/>
                  </a:lnTo>
                  <a:lnTo>
                    <a:pt x="1224" y="251"/>
                  </a:lnTo>
                  <a:lnTo>
                    <a:pt x="1265" y="251"/>
                  </a:lnTo>
                  <a:lnTo>
                    <a:pt x="1265" y="251"/>
                  </a:lnTo>
                  <a:lnTo>
                    <a:pt x="1283" y="251"/>
                  </a:lnTo>
                  <a:lnTo>
                    <a:pt x="1301" y="250"/>
                  </a:lnTo>
                  <a:lnTo>
                    <a:pt x="1320" y="247"/>
                  </a:lnTo>
                  <a:lnTo>
                    <a:pt x="1338" y="246"/>
                  </a:lnTo>
                  <a:lnTo>
                    <a:pt x="1338" y="246"/>
                  </a:lnTo>
                  <a:lnTo>
                    <a:pt x="1352" y="247"/>
                  </a:lnTo>
                  <a:lnTo>
                    <a:pt x="1372" y="248"/>
                  </a:lnTo>
                  <a:lnTo>
                    <a:pt x="1392" y="248"/>
                  </a:lnTo>
                  <a:lnTo>
                    <a:pt x="1400" y="247"/>
                  </a:lnTo>
                  <a:lnTo>
                    <a:pt x="1406" y="246"/>
                  </a:lnTo>
                  <a:lnTo>
                    <a:pt x="1406" y="246"/>
                  </a:lnTo>
                  <a:lnTo>
                    <a:pt x="1413" y="242"/>
                  </a:lnTo>
                  <a:lnTo>
                    <a:pt x="1419" y="242"/>
                  </a:lnTo>
                  <a:lnTo>
                    <a:pt x="1424" y="243"/>
                  </a:lnTo>
                  <a:lnTo>
                    <a:pt x="1430" y="246"/>
                  </a:lnTo>
                  <a:lnTo>
                    <a:pt x="1430" y="246"/>
                  </a:lnTo>
                  <a:lnTo>
                    <a:pt x="1455" y="244"/>
                  </a:lnTo>
                  <a:lnTo>
                    <a:pt x="1478" y="242"/>
                  </a:lnTo>
                  <a:lnTo>
                    <a:pt x="1502" y="237"/>
                  </a:lnTo>
                  <a:lnTo>
                    <a:pt x="1523" y="230"/>
                  </a:lnTo>
                  <a:lnTo>
                    <a:pt x="1543" y="220"/>
                  </a:lnTo>
                  <a:lnTo>
                    <a:pt x="1563" y="208"/>
                  </a:lnTo>
                  <a:lnTo>
                    <a:pt x="1581" y="192"/>
                  </a:lnTo>
                  <a:lnTo>
                    <a:pt x="1600" y="174"/>
                  </a:lnTo>
                  <a:lnTo>
                    <a:pt x="1600" y="174"/>
                  </a:lnTo>
                  <a:lnTo>
                    <a:pt x="1613" y="157"/>
                  </a:lnTo>
                  <a:lnTo>
                    <a:pt x="1622" y="140"/>
                  </a:lnTo>
                  <a:lnTo>
                    <a:pt x="1631" y="122"/>
                  </a:lnTo>
                  <a:lnTo>
                    <a:pt x="1636" y="103"/>
                  </a:lnTo>
                  <a:lnTo>
                    <a:pt x="1642" y="85"/>
                  </a:lnTo>
                  <a:lnTo>
                    <a:pt x="1644" y="65"/>
                  </a:lnTo>
                  <a:lnTo>
                    <a:pt x="1645" y="46"/>
                  </a:lnTo>
                  <a:lnTo>
                    <a:pt x="1645" y="25"/>
                  </a:lnTo>
                  <a:lnTo>
                    <a:pt x="1645" y="25"/>
                  </a:lnTo>
                  <a:lnTo>
                    <a:pt x="1647" y="20"/>
                  </a:lnTo>
                  <a:lnTo>
                    <a:pt x="1648" y="16"/>
                  </a:lnTo>
                  <a:lnTo>
                    <a:pt x="1651" y="12"/>
                  </a:lnTo>
                  <a:lnTo>
                    <a:pt x="1653" y="9"/>
                  </a:lnTo>
                  <a:lnTo>
                    <a:pt x="1656" y="6"/>
                  </a:lnTo>
                  <a:lnTo>
                    <a:pt x="1660" y="5"/>
                  </a:lnTo>
                  <a:lnTo>
                    <a:pt x="1669" y="3"/>
                  </a:lnTo>
                  <a:lnTo>
                    <a:pt x="1677" y="5"/>
                  </a:lnTo>
                  <a:lnTo>
                    <a:pt x="1681" y="6"/>
                  </a:lnTo>
                  <a:lnTo>
                    <a:pt x="1685" y="9"/>
                  </a:lnTo>
                  <a:lnTo>
                    <a:pt x="1687" y="12"/>
                  </a:lnTo>
                  <a:lnTo>
                    <a:pt x="1690" y="16"/>
                  </a:lnTo>
                  <a:lnTo>
                    <a:pt x="1691" y="20"/>
                  </a:lnTo>
                  <a:lnTo>
                    <a:pt x="1691" y="25"/>
                  </a:lnTo>
                  <a:lnTo>
                    <a:pt x="1691" y="25"/>
                  </a:lnTo>
                  <a:lnTo>
                    <a:pt x="1691" y="51"/>
                  </a:lnTo>
                  <a:lnTo>
                    <a:pt x="1689" y="76"/>
                  </a:lnTo>
                  <a:lnTo>
                    <a:pt x="1685" y="98"/>
                  </a:lnTo>
                  <a:lnTo>
                    <a:pt x="1678" y="120"/>
                  </a:lnTo>
                  <a:lnTo>
                    <a:pt x="1670" y="142"/>
                  </a:lnTo>
                  <a:lnTo>
                    <a:pt x="1660" y="163"/>
                  </a:lnTo>
                  <a:lnTo>
                    <a:pt x="1647" y="184"/>
                  </a:lnTo>
                  <a:lnTo>
                    <a:pt x="1632" y="205"/>
                  </a:lnTo>
                  <a:lnTo>
                    <a:pt x="1632" y="20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grpSp>
          <p:nvGrpSpPr>
            <p:cNvPr id="176" name="组合 175"/>
            <p:cNvGrpSpPr/>
            <p:nvPr/>
          </p:nvGrpSpPr>
          <p:grpSpPr>
            <a:xfrm>
              <a:off x="3159126" y="3783000"/>
              <a:ext cx="661988" cy="771525"/>
              <a:chOff x="3159126" y="4052888"/>
              <a:chExt cx="661988" cy="771525"/>
            </a:xfrm>
            <a:grpFill/>
          </p:grpSpPr>
          <p:sp>
            <p:nvSpPr>
              <p:cNvPr id="177" name="Freeform 164"/>
              <p:cNvSpPr/>
              <p:nvPr/>
            </p:nvSpPr>
            <p:spPr bwMode="auto">
              <a:xfrm>
                <a:off x="3275013" y="4208463"/>
                <a:ext cx="15875" cy="22225"/>
              </a:xfrm>
              <a:custGeom>
                <a:avLst/>
                <a:gdLst/>
                <a:ahLst/>
                <a:cxnLst>
                  <a:cxn ang="0">
                    <a:pos x="30" y="5"/>
                  </a:cxn>
                  <a:cxn ang="0">
                    <a:pos x="30" y="5"/>
                  </a:cxn>
                  <a:cxn ang="0">
                    <a:pos x="29" y="8"/>
                  </a:cxn>
                  <a:cxn ang="0">
                    <a:pos x="28" y="11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17" y="20"/>
                  </a:cxn>
                  <a:cxn ang="0">
                    <a:pos x="14" y="25"/>
                  </a:cxn>
                  <a:cxn ang="0">
                    <a:pos x="14" y="25"/>
                  </a:cxn>
                  <a:cxn ang="0">
                    <a:pos x="7" y="37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1" y="55"/>
                  </a:cxn>
                  <a:cxn ang="0">
                    <a:pos x="4" y="56"/>
                  </a:cxn>
                  <a:cxn ang="0">
                    <a:pos x="8" y="56"/>
                  </a:cxn>
                  <a:cxn ang="0">
                    <a:pos x="9" y="55"/>
                  </a:cxn>
                  <a:cxn ang="0">
                    <a:pos x="11" y="52"/>
                  </a:cxn>
                  <a:cxn ang="0">
                    <a:pos x="11" y="52"/>
                  </a:cxn>
                  <a:cxn ang="0">
                    <a:pos x="14" y="45"/>
                  </a:cxn>
                  <a:cxn ang="0">
                    <a:pos x="18" y="37"/>
                  </a:cxn>
                  <a:cxn ang="0">
                    <a:pos x="24" y="29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38" y="16"/>
                  </a:cxn>
                  <a:cxn ang="0">
                    <a:pos x="41" y="11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2" y="3"/>
                  </a:cxn>
                  <a:cxn ang="0">
                    <a:pos x="41" y="1"/>
                  </a:cxn>
                  <a:cxn ang="0">
                    <a:pos x="38" y="0"/>
                  </a:cxn>
                  <a:cxn ang="0">
                    <a:pos x="37" y="0"/>
                  </a:cxn>
                  <a:cxn ang="0">
                    <a:pos x="33" y="1"/>
                  </a:cxn>
                  <a:cxn ang="0">
                    <a:pos x="31" y="3"/>
                  </a:cxn>
                  <a:cxn ang="0">
                    <a:pos x="30" y="5"/>
                  </a:cxn>
                  <a:cxn ang="0">
                    <a:pos x="30" y="5"/>
                  </a:cxn>
                </a:cxnLst>
                <a:rect l="0" t="0" r="r" b="b"/>
                <a:pathLst>
                  <a:path w="42" h="56">
                    <a:moveTo>
                      <a:pt x="30" y="5"/>
                    </a:moveTo>
                    <a:lnTo>
                      <a:pt x="30" y="5"/>
                    </a:lnTo>
                    <a:lnTo>
                      <a:pt x="29" y="8"/>
                    </a:lnTo>
                    <a:lnTo>
                      <a:pt x="28" y="11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7" y="37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1" y="55"/>
                    </a:lnTo>
                    <a:lnTo>
                      <a:pt x="4" y="56"/>
                    </a:lnTo>
                    <a:lnTo>
                      <a:pt x="8" y="56"/>
                    </a:lnTo>
                    <a:lnTo>
                      <a:pt x="9" y="55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4" y="45"/>
                    </a:lnTo>
                    <a:lnTo>
                      <a:pt x="18" y="37"/>
                    </a:lnTo>
                    <a:lnTo>
                      <a:pt x="24" y="29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8" y="16"/>
                    </a:lnTo>
                    <a:lnTo>
                      <a:pt x="41" y="11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2" y="3"/>
                    </a:lnTo>
                    <a:lnTo>
                      <a:pt x="41" y="1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33" y="1"/>
                    </a:lnTo>
                    <a:lnTo>
                      <a:pt x="31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78" name="Freeform 165"/>
              <p:cNvSpPr/>
              <p:nvPr/>
            </p:nvSpPr>
            <p:spPr bwMode="auto">
              <a:xfrm>
                <a:off x="3273426" y="4241800"/>
                <a:ext cx="22225" cy="23813"/>
              </a:xfrm>
              <a:custGeom>
                <a:avLst/>
                <a:gdLst/>
                <a:ahLst/>
                <a:cxnLst>
                  <a:cxn ang="0">
                    <a:pos x="47" y="3"/>
                  </a:cxn>
                  <a:cxn ang="0">
                    <a:pos x="47" y="3"/>
                  </a:cxn>
                  <a:cxn ang="0">
                    <a:pos x="22" y="27"/>
                  </a:cxn>
                  <a:cxn ang="0">
                    <a:pos x="11" y="40"/>
                  </a:cxn>
                  <a:cxn ang="0">
                    <a:pos x="0" y="53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0" y="58"/>
                  </a:cxn>
                  <a:cxn ang="0">
                    <a:pos x="3" y="61"/>
                  </a:cxn>
                  <a:cxn ang="0">
                    <a:pos x="7" y="62"/>
                  </a:cxn>
                  <a:cxn ang="0">
                    <a:pos x="9" y="61"/>
                  </a:cxn>
                  <a:cxn ang="0">
                    <a:pos x="11" y="59"/>
                  </a:cxn>
                  <a:cxn ang="0">
                    <a:pos x="11" y="59"/>
                  </a:cxn>
                  <a:cxn ang="0">
                    <a:pos x="20" y="46"/>
                  </a:cxn>
                  <a:cxn ang="0">
                    <a:pos x="32" y="33"/>
                  </a:cxn>
                  <a:cxn ang="0">
                    <a:pos x="55" y="11"/>
                  </a:cxn>
                  <a:cxn ang="0">
                    <a:pos x="55" y="11"/>
                  </a:cxn>
                  <a:cxn ang="0">
                    <a:pos x="56" y="8"/>
                  </a:cxn>
                  <a:cxn ang="0">
                    <a:pos x="56" y="7"/>
                  </a:cxn>
                  <a:cxn ang="0">
                    <a:pos x="55" y="3"/>
                  </a:cxn>
                  <a:cxn ang="0">
                    <a:pos x="51" y="0"/>
                  </a:cxn>
                  <a:cxn ang="0">
                    <a:pos x="50" y="2"/>
                  </a:cxn>
                  <a:cxn ang="0">
                    <a:pos x="47" y="3"/>
                  </a:cxn>
                  <a:cxn ang="0">
                    <a:pos x="47" y="3"/>
                  </a:cxn>
                </a:cxnLst>
                <a:rect l="0" t="0" r="r" b="b"/>
                <a:pathLst>
                  <a:path w="56" h="62">
                    <a:moveTo>
                      <a:pt x="47" y="3"/>
                    </a:moveTo>
                    <a:lnTo>
                      <a:pt x="47" y="3"/>
                    </a:lnTo>
                    <a:lnTo>
                      <a:pt x="22" y="27"/>
                    </a:lnTo>
                    <a:lnTo>
                      <a:pt x="11" y="40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3" y="61"/>
                    </a:lnTo>
                    <a:lnTo>
                      <a:pt x="7" y="62"/>
                    </a:lnTo>
                    <a:lnTo>
                      <a:pt x="9" y="61"/>
                    </a:lnTo>
                    <a:lnTo>
                      <a:pt x="11" y="59"/>
                    </a:lnTo>
                    <a:lnTo>
                      <a:pt x="11" y="59"/>
                    </a:lnTo>
                    <a:lnTo>
                      <a:pt x="20" y="46"/>
                    </a:lnTo>
                    <a:lnTo>
                      <a:pt x="32" y="33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56" y="8"/>
                    </a:lnTo>
                    <a:lnTo>
                      <a:pt x="56" y="7"/>
                    </a:lnTo>
                    <a:lnTo>
                      <a:pt x="55" y="3"/>
                    </a:lnTo>
                    <a:lnTo>
                      <a:pt x="51" y="0"/>
                    </a:lnTo>
                    <a:lnTo>
                      <a:pt x="50" y="2"/>
                    </a:lnTo>
                    <a:lnTo>
                      <a:pt x="47" y="3"/>
                    </a:lnTo>
                    <a:lnTo>
                      <a:pt x="4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79" name="Freeform 166"/>
              <p:cNvSpPr/>
              <p:nvPr/>
            </p:nvSpPr>
            <p:spPr bwMode="auto">
              <a:xfrm>
                <a:off x="3270251" y="4275138"/>
                <a:ext cx="23813" cy="22225"/>
              </a:xfrm>
              <a:custGeom>
                <a:avLst/>
                <a:gdLst/>
                <a:ahLst/>
                <a:cxnLst>
                  <a:cxn ang="0">
                    <a:pos x="51" y="3"/>
                  </a:cxn>
                  <a:cxn ang="0">
                    <a:pos x="51" y="3"/>
                  </a:cxn>
                  <a:cxn ang="0">
                    <a:pos x="37" y="14"/>
                  </a:cxn>
                  <a:cxn ang="0">
                    <a:pos x="23" y="24"/>
                  </a:cxn>
                  <a:cxn ang="0">
                    <a:pos x="23" y="24"/>
                  </a:cxn>
                  <a:cxn ang="0">
                    <a:pos x="16" y="29"/>
                  </a:cxn>
                  <a:cxn ang="0">
                    <a:pos x="12" y="35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0" y="50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6" y="58"/>
                  </a:cxn>
                  <a:cxn ang="0">
                    <a:pos x="8" y="58"/>
                  </a:cxn>
                  <a:cxn ang="0">
                    <a:pos x="9" y="56"/>
                  </a:cxn>
                  <a:cxn ang="0">
                    <a:pos x="9" y="56"/>
                  </a:cxn>
                  <a:cxn ang="0">
                    <a:pos x="21" y="42"/>
                  </a:cxn>
                  <a:cxn ang="0">
                    <a:pos x="28" y="35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47" y="21"/>
                  </a:cxn>
                  <a:cxn ang="0">
                    <a:pos x="59" y="11"/>
                  </a:cxn>
                  <a:cxn ang="0">
                    <a:pos x="59" y="11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59" y="3"/>
                  </a:cxn>
                  <a:cxn ang="0">
                    <a:pos x="55" y="0"/>
                  </a:cxn>
                  <a:cxn ang="0">
                    <a:pos x="54" y="1"/>
                  </a:cxn>
                  <a:cxn ang="0">
                    <a:pos x="51" y="3"/>
                  </a:cxn>
                  <a:cxn ang="0">
                    <a:pos x="51" y="3"/>
                  </a:cxn>
                </a:cxnLst>
                <a:rect l="0" t="0" r="r" b="b"/>
                <a:pathLst>
                  <a:path w="62" h="58">
                    <a:moveTo>
                      <a:pt x="51" y="3"/>
                    </a:moveTo>
                    <a:lnTo>
                      <a:pt x="51" y="3"/>
                    </a:lnTo>
                    <a:lnTo>
                      <a:pt x="37" y="14"/>
                    </a:lnTo>
                    <a:lnTo>
                      <a:pt x="23" y="24"/>
                    </a:lnTo>
                    <a:lnTo>
                      <a:pt x="23" y="24"/>
                    </a:lnTo>
                    <a:lnTo>
                      <a:pt x="16" y="29"/>
                    </a:lnTo>
                    <a:lnTo>
                      <a:pt x="12" y="35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6" y="58"/>
                    </a:lnTo>
                    <a:lnTo>
                      <a:pt x="8" y="58"/>
                    </a:lnTo>
                    <a:lnTo>
                      <a:pt x="9" y="56"/>
                    </a:lnTo>
                    <a:lnTo>
                      <a:pt x="9" y="56"/>
                    </a:lnTo>
                    <a:lnTo>
                      <a:pt x="21" y="42"/>
                    </a:lnTo>
                    <a:lnTo>
                      <a:pt x="28" y="35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47" y="21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59" y="3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1" y="3"/>
                    </a:lnTo>
                    <a:lnTo>
                      <a:pt x="5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0" name="Freeform 167"/>
              <p:cNvSpPr/>
              <p:nvPr/>
            </p:nvSpPr>
            <p:spPr bwMode="auto">
              <a:xfrm>
                <a:off x="3267076" y="4310063"/>
                <a:ext cx="23813" cy="28575"/>
              </a:xfrm>
              <a:custGeom>
                <a:avLst/>
                <a:gdLst/>
                <a:ahLst/>
                <a:cxnLst>
                  <a:cxn ang="0">
                    <a:pos x="51" y="2"/>
                  </a:cxn>
                  <a:cxn ang="0">
                    <a:pos x="51" y="2"/>
                  </a:cxn>
                  <a:cxn ang="0">
                    <a:pos x="37" y="17"/>
                  </a:cxn>
                  <a:cxn ang="0">
                    <a:pos x="24" y="31"/>
                  </a:cxn>
                  <a:cxn ang="0">
                    <a:pos x="12" y="47"/>
                  </a:cxn>
                  <a:cxn ang="0">
                    <a:pos x="2" y="64"/>
                  </a:cxn>
                  <a:cxn ang="0">
                    <a:pos x="2" y="64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4" y="72"/>
                  </a:cxn>
                  <a:cxn ang="0">
                    <a:pos x="8" y="73"/>
                  </a:cxn>
                  <a:cxn ang="0">
                    <a:pos x="10" y="72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21" y="53"/>
                  </a:cxn>
                  <a:cxn ang="0">
                    <a:pos x="33" y="38"/>
                  </a:cxn>
                  <a:cxn ang="0">
                    <a:pos x="46" y="23"/>
                  </a:cxn>
                  <a:cxn ang="0">
                    <a:pos x="59" y="10"/>
                  </a:cxn>
                  <a:cxn ang="0">
                    <a:pos x="59" y="10"/>
                  </a:cxn>
                  <a:cxn ang="0">
                    <a:pos x="61" y="8"/>
                  </a:cxn>
                  <a:cxn ang="0">
                    <a:pos x="62" y="6"/>
                  </a:cxn>
                  <a:cxn ang="0">
                    <a:pos x="59" y="2"/>
                  </a:cxn>
                  <a:cxn ang="0">
                    <a:pos x="55" y="0"/>
                  </a:cxn>
                  <a:cxn ang="0">
                    <a:pos x="54" y="1"/>
                  </a:cxn>
                  <a:cxn ang="0">
                    <a:pos x="51" y="2"/>
                  </a:cxn>
                  <a:cxn ang="0">
                    <a:pos x="51" y="2"/>
                  </a:cxn>
                </a:cxnLst>
                <a:rect l="0" t="0" r="r" b="b"/>
                <a:pathLst>
                  <a:path w="62" h="73">
                    <a:moveTo>
                      <a:pt x="51" y="2"/>
                    </a:moveTo>
                    <a:lnTo>
                      <a:pt x="51" y="2"/>
                    </a:lnTo>
                    <a:lnTo>
                      <a:pt x="37" y="17"/>
                    </a:lnTo>
                    <a:lnTo>
                      <a:pt x="24" y="31"/>
                    </a:lnTo>
                    <a:lnTo>
                      <a:pt x="12" y="47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4" y="72"/>
                    </a:lnTo>
                    <a:lnTo>
                      <a:pt x="8" y="73"/>
                    </a:lnTo>
                    <a:lnTo>
                      <a:pt x="10" y="72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21" y="53"/>
                    </a:lnTo>
                    <a:lnTo>
                      <a:pt x="33" y="38"/>
                    </a:lnTo>
                    <a:lnTo>
                      <a:pt x="46" y="23"/>
                    </a:lnTo>
                    <a:lnTo>
                      <a:pt x="59" y="10"/>
                    </a:lnTo>
                    <a:lnTo>
                      <a:pt x="59" y="10"/>
                    </a:lnTo>
                    <a:lnTo>
                      <a:pt x="61" y="8"/>
                    </a:lnTo>
                    <a:lnTo>
                      <a:pt x="62" y="6"/>
                    </a:lnTo>
                    <a:lnTo>
                      <a:pt x="59" y="2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1" y="2"/>
                    </a:lnTo>
                    <a:lnTo>
                      <a:pt x="5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1" name="Freeform 168"/>
              <p:cNvSpPr/>
              <p:nvPr/>
            </p:nvSpPr>
            <p:spPr bwMode="auto">
              <a:xfrm>
                <a:off x="3270251" y="4332288"/>
                <a:ext cx="26988" cy="36513"/>
              </a:xfrm>
              <a:custGeom>
                <a:avLst/>
                <a:gdLst/>
                <a:ahLst/>
                <a:cxnLst>
                  <a:cxn ang="0">
                    <a:pos x="58" y="3"/>
                  </a:cxn>
                  <a:cxn ang="0">
                    <a:pos x="58" y="3"/>
                  </a:cxn>
                  <a:cxn ang="0">
                    <a:pos x="42" y="25"/>
                  </a:cxn>
                  <a:cxn ang="0">
                    <a:pos x="26" y="47"/>
                  </a:cxn>
                  <a:cxn ang="0">
                    <a:pos x="26" y="47"/>
                  </a:cxn>
                  <a:cxn ang="0">
                    <a:pos x="21" y="54"/>
                  </a:cxn>
                  <a:cxn ang="0">
                    <a:pos x="15" y="60"/>
                  </a:cxn>
                  <a:cxn ang="0">
                    <a:pos x="15" y="60"/>
                  </a:cxn>
                  <a:cxn ang="0">
                    <a:pos x="8" y="72"/>
                  </a:cxn>
                  <a:cxn ang="0">
                    <a:pos x="2" y="83"/>
                  </a:cxn>
                  <a:cxn ang="0">
                    <a:pos x="2" y="83"/>
                  </a:cxn>
                  <a:cxn ang="0">
                    <a:pos x="0" y="85"/>
                  </a:cxn>
                  <a:cxn ang="0">
                    <a:pos x="0" y="87"/>
                  </a:cxn>
                  <a:cxn ang="0">
                    <a:pos x="2" y="89"/>
                  </a:cxn>
                  <a:cxn ang="0">
                    <a:pos x="3" y="90"/>
                  </a:cxn>
                  <a:cxn ang="0">
                    <a:pos x="7" y="90"/>
                  </a:cxn>
                  <a:cxn ang="0">
                    <a:pos x="9" y="90"/>
                  </a:cxn>
                  <a:cxn ang="0">
                    <a:pos x="11" y="89"/>
                  </a:cxn>
                  <a:cxn ang="0">
                    <a:pos x="11" y="89"/>
                  </a:cxn>
                  <a:cxn ang="0">
                    <a:pos x="17" y="80"/>
                  </a:cxn>
                  <a:cxn ang="0">
                    <a:pos x="23" y="70"/>
                  </a:cxn>
                  <a:cxn ang="0">
                    <a:pos x="23" y="70"/>
                  </a:cxn>
                  <a:cxn ang="0">
                    <a:pos x="25" y="66"/>
                  </a:cxn>
                  <a:cxn ang="0">
                    <a:pos x="29" y="62"/>
                  </a:cxn>
                  <a:cxn ang="0">
                    <a:pos x="33" y="58"/>
                  </a:cxn>
                  <a:cxn ang="0">
                    <a:pos x="37" y="54"/>
                  </a:cxn>
                  <a:cxn ang="0">
                    <a:pos x="37" y="54"/>
                  </a:cxn>
                  <a:cxn ang="0">
                    <a:pos x="53" y="32"/>
                  </a:cxn>
                  <a:cxn ang="0">
                    <a:pos x="68" y="9"/>
                  </a:cxn>
                  <a:cxn ang="0">
                    <a:pos x="68" y="9"/>
                  </a:cxn>
                  <a:cxn ang="0">
                    <a:pos x="68" y="7"/>
                  </a:cxn>
                  <a:cxn ang="0">
                    <a:pos x="68" y="4"/>
                  </a:cxn>
                  <a:cxn ang="0">
                    <a:pos x="66" y="2"/>
                  </a:cxn>
                  <a:cxn ang="0">
                    <a:pos x="62" y="0"/>
                  </a:cxn>
                  <a:cxn ang="0">
                    <a:pos x="59" y="2"/>
                  </a:cxn>
                  <a:cxn ang="0">
                    <a:pos x="58" y="3"/>
                  </a:cxn>
                  <a:cxn ang="0">
                    <a:pos x="58" y="3"/>
                  </a:cxn>
                </a:cxnLst>
                <a:rect l="0" t="0" r="r" b="b"/>
                <a:pathLst>
                  <a:path w="68" h="90">
                    <a:moveTo>
                      <a:pt x="58" y="3"/>
                    </a:moveTo>
                    <a:lnTo>
                      <a:pt x="58" y="3"/>
                    </a:lnTo>
                    <a:lnTo>
                      <a:pt x="42" y="25"/>
                    </a:lnTo>
                    <a:lnTo>
                      <a:pt x="26" y="47"/>
                    </a:lnTo>
                    <a:lnTo>
                      <a:pt x="26" y="47"/>
                    </a:lnTo>
                    <a:lnTo>
                      <a:pt x="21" y="54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8" y="72"/>
                    </a:lnTo>
                    <a:lnTo>
                      <a:pt x="2" y="83"/>
                    </a:lnTo>
                    <a:lnTo>
                      <a:pt x="2" y="83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2" y="89"/>
                    </a:lnTo>
                    <a:lnTo>
                      <a:pt x="3" y="90"/>
                    </a:lnTo>
                    <a:lnTo>
                      <a:pt x="7" y="90"/>
                    </a:lnTo>
                    <a:lnTo>
                      <a:pt x="9" y="90"/>
                    </a:lnTo>
                    <a:lnTo>
                      <a:pt x="11" y="89"/>
                    </a:lnTo>
                    <a:lnTo>
                      <a:pt x="11" y="89"/>
                    </a:lnTo>
                    <a:lnTo>
                      <a:pt x="17" y="80"/>
                    </a:lnTo>
                    <a:lnTo>
                      <a:pt x="23" y="70"/>
                    </a:lnTo>
                    <a:lnTo>
                      <a:pt x="23" y="70"/>
                    </a:lnTo>
                    <a:lnTo>
                      <a:pt x="25" y="66"/>
                    </a:lnTo>
                    <a:lnTo>
                      <a:pt x="29" y="62"/>
                    </a:lnTo>
                    <a:lnTo>
                      <a:pt x="33" y="58"/>
                    </a:lnTo>
                    <a:lnTo>
                      <a:pt x="37" y="54"/>
                    </a:lnTo>
                    <a:lnTo>
                      <a:pt x="37" y="54"/>
                    </a:lnTo>
                    <a:lnTo>
                      <a:pt x="53" y="32"/>
                    </a:lnTo>
                    <a:lnTo>
                      <a:pt x="68" y="9"/>
                    </a:lnTo>
                    <a:lnTo>
                      <a:pt x="68" y="9"/>
                    </a:lnTo>
                    <a:lnTo>
                      <a:pt x="68" y="7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0"/>
                    </a:lnTo>
                    <a:lnTo>
                      <a:pt x="59" y="2"/>
                    </a:lnTo>
                    <a:lnTo>
                      <a:pt x="58" y="3"/>
                    </a:lnTo>
                    <a:lnTo>
                      <a:pt x="5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2" name="Freeform 169"/>
              <p:cNvSpPr/>
              <p:nvPr/>
            </p:nvSpPr>
            <p:spPr bwMode="auto">
              <a:xfrm>
                <a:off x="3286126" y="4349750"/>
                <a:ext cx="22225" cy="26988"/>
              </a:xfrm>
              <a:custGeom>
                <a:avLst/>
                <a:gdLst/>
                <a:ahLst/>
                <a:cxnLst>
                  <a:cxn ang="0">
                    <a:pos x="43" y="3"/>
                  </a:cxn>
                  <a:cxn ang="0">
                    <a:pos x="43" y="3"/>
                  </a:cxn>
                  <a:cxn ang="0">
                    <a:pos x="33" y="18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16" y="38"/>
                  </a:cxn>
                  <a:cxn ang="0">
                    <a:pos x="11" y="46"/>
                  </a:cxn>
                  <a:cxn ang="0">
                    <a:pos x="7" y="52"/>
                  </a:cxn>
                  <a:cxn ang="0">
                    <a:pos x="1" y="59"/>
                  </a:cxn>
                  <a:cxn ang="0">
                    <a:pos x="1" y="59"/>
                  </a:cxn>
                  <a:cxn ang="0">
                    <a:pos x="0" y="62"/>
                  </a:cxn>
                  <a:cxn ang="0">
                    <a:pos x="0" y="63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9" y="67"/>
                  </a:cxn>
                  <a:cxn ang="0">
                    <a:pos x="15" y="60"/>
                  </a:cxn>
                  <a:cxn ang="0">
                    <a:pos x="20" y="54"/>
                  </a:cxn>
                  <a:cxn ang="0">
                    <a:pos x="24" y="47"/>
                  </a:cxn>
                  <a:cxn ang="0">
                    <a:pos x="29" y="41"/>
                  </a:cxn>
                  <a:cxn ang="0">
                    <a:pos x="29" y="41"/>
                  </a:cxn>
                  <a:cxn ang="0">
                    <a:pos x="41" y="25"/>
                  </a:cxn>
                  <a:cxn ang="0">
                    <a:pos x="52" y="9"/>
                  </a:cxn>
                  <a:cxn ang="0">
                    <a:pos x="52" y="9"/>
                  </a:cxn>
                  <a:cxn ang="0">
                    <a:pos x="54" y="7"/>
                  </a:cxn>
                  <a:cxn ang="0">
                    <a:pos x="54" y="4"/>
                  </a:cxn>
                  <a:cxn ang="0">
                    <a:pos x="52" y="3"/>
                  </a:cxn>
                  <a:cxn ang="0">
                    <a:pos x="51" y="1"/>
                  </a:cxn>
                  <a:cxn ang="0">
                    <a:pos x="46" y="0"/>
                  </a:cxn>
                  <a:cxn ang="0">
                    <a:pos x="45" y="1"/>
                  </a:cxn>
                  <a:cxn ang="0">
                    <a:pos x="43" y="3"/>
                  </a:cxn>
                  <a:cxn ang="0">
                    <a:pos x="43" y="3"/>
                  </a:cxn>
                </a:cxnLst>
                <a:rect l="0" t="0" r="r" b="b"/>
                <a:pathLst>
                  <a:path w="54" h="68">
                    <a:moveTo>
                      <a:pt x="43" y="3"/>
                    </a:moveTo>
                    <a:lnTo>
                      <a:pt x="43" y="3"/>
                    </a:lnTo>
                    <a:lnTo>
                      <a:pt x="33" y="18"/>
                    </a:lnTo>
                    <a:lnTo>
                      <a:pt x="21" y="33"/>
                    </a:lnTo>
                    <a:lnTo>
                      <a:pt x="21" y="33"/>
                    </a:lnTo>
                    <a:lnTo>
                      <a:pt x="16" y="38"/>
                    </a:lnTo>
                    <a:lnTo>
                      <a:pt x="11" y="46"/>
                    </a:lnTo>
                    <a:lnTo>
                      <a:pt x="7" y="52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0" y="62"/>
                    </a:lnTo>
                    <a:lnTo>
                      <a:pt x="0" y="63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9" y="67"/>
                    </a:lnTo>
                    <a:lnTo>
                      <a:pt x="15" y="60"/>
                    </a:lnTo>
                    <a:lnTo>
                      <a:pt x="20" y="54"/>
                    </a:lnTo>
                    <a:lnTo>
                      <a:pt x="24" y="47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41" y="25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4" y="7"/>
                    </a:lnTo>
                    <a:lnTo>
                      <a:pt x="54" y="4"/>
                    </a:lnTo>
                    <a:lnTo>
                      <a:pt x="52" y="3"/>
                    </a:lnTo>
                    <a:lnTo>
                      <a:pt x="51" y="1"/>
                    </a:lnTo>
                    <a:lnTo>
                      <a:pt x="46" y="0"/>
                    </a:lnTo>
                    <a:lnTo>
                      <a:pt x="45" y="1"/>
                    </a:lnTo>
                    <a:lnTo>
                      <a:pt x="43" y="3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3" name="Freeform 170"/>
              <p:cNvSpPr/>
              <p:nvPr/>
            </p:nvSpPr>
            <p:spPr bwMode="auto">
              <a:xfrm>
                <a:off x="3309938" y="4352925"/>
                <a:ext cx="15875" cy="22225"/>
              </a:xfrm>
              <a:custGeom>
                <a:avLst/>
                <a:gdLst/>
                <a:ahLst/>
                <a:cxnLst>
                  <a:cxn ang="0">
                    <a:pos x="30" y="5"/>
                  </a:cxn>
                  <a:cxn ang="0">
                    <a:pos x="30" y="5"/>
                  </a:cxn>
                  <a:cxn ang="0">
                    <a:pos x="29" y="9"/>
                  </a:cxn>
                  <a:cxn ang="0">
                    <a:pos x="27" y="12"/>
                  </a:cxn>
                  <a:cxn ang="0">
                    <a:pos x="22" y="17"/>
                  </a:cxn>
                  <a:cxn ang="0">
                    <a:pos x="22" y="17"/>
                  </a:cxn>
                  <a:cxn ang="0">
                    <a:pos x="15" y="27"/>
                  </a:cxn>
                  <a:cxn ang="0">
                    <a:pos x="15" y="27"/>
                  </a:cxn>
                  <a:cxn ang="0">
                    <a:pos x="8" y="38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51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6" y="56"/>
                  </a:cxn>
                  <a:cxn ang="0">
                    <a:pos x="9" y="56"/>
                  </a:cxn>
                  <a:cxn ang="0">
                    <a:pos x="10" y="54"/>
                  </a:cxn>
                  <a:cxn ang="0">
                    <a:pos x="10" y="54"/>
                  </a:cxn>
                  <a:cxn ang="0">
                    <a:pos x="18" y="42"/>
                  </a:cxn>
                  <a:cxn ang="0">
                    <a:pos x="27" y="31"/>
                  </a:cxn>
                  <a:cxn ang="0">
                    <a:pos x="27" y="31"/>
                  </a:cxn>
                  <a:cxn ang="0">
                    <a:pos x="35" y="18"/>
                  </a:cxn>
                  <a:cxn ang="0">
                    <a:pos x="39" y="13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0" y="3"/>
                  </a:cxn>
                  <a:cxn ang="0">
                    <a:pos x="40" y="1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2" y="1"/>
                  </a:cxn>
                  <a:cxn ang="0">
                    <a:pos x="30" y="3"/>
                  </a:cxn>
                  <a:cxn ang="0">
                    <a:pos x="30" y="5"/>
                  </a:cxn>
                  <a:cxn ang="0">
                    <a:pos x="30" y="5"/>
                  </a:cxn>
                </a:cxnLst>
                <a:rect l="0" t="0" r="r" b="b"/>
                <a:pathLst>
                  <a:path w="42" h="56">
                    <a:moveTo>
                      <a:pt x="30" y="5"/>
                    </a:moveTo>
                    <a:lnTo>
                      <a:pt x="30" y="5"/>
                    </a:lnTo>
                    <a:lnTo>
                      <a:pt x="29" y="9"/>
                    </a:lnTo>
                    <a:lnTo>
                      <a:pt x="27" y="12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15" y="27"/>
                    </a:lnTo>
                    <a:lnTo>
                      <a:pt x="15" y="27"/>
                    </a:lnTo>
                    <a:lnTo>
                      <a:pt x="8" y="3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6" y="56"/>
                    </a:lnTo>
                    <a:lnTo>
                      <a:pt x="9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8" y="42"/>
                    </a:lnTo>
                    <a:lnTo>
                      <a:pt x="27" y="31"/>
                    </a:lnTo>
                    <a:lnTo>
                      <a:pt x="27" y="31"/>
                    </a:lnTo>
                    <a:lnTo>
                      <a:pt x="35" y="18"/>
                    </a:lnTo>
                    <a:lnTo>
                      <a:pt x="39" y="13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0" y="3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30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4" name="Freeform 171"/>
              <p:cNvSpPr/>
              <p:nvPr/>
            </p:nvSpPr>
            <p:spPr bwMode="auto">
              <a:xfrm>
                <a:off x="3332163" y="4357688"/>
                <a:ext cx="12700" cy="23813"/>
              </a:xfrm>
              <a:custGeom>
                <a:avLst/>
                <a:gdLst/>
                <a:ahLst/>
                <a:cxnLst>
                  <a:cxn ang="0">
                    <a:pos x="20" y="5"/>
                  </a:cxn>
                  <a:cxn ang="0">
                    <a:pos x="20" y="5"/>
                  </a:cxn>
                  <a:cxn ang="0">
                    <a:pos x="18" y="11"/>
                  </a:cxn>
                  <a:cxn ang="0">
                    <a:pos x="17" y="17"/>
                  </a:cxn>
                  <a:cxn ang="0">
                    <a:pos x="13" y="28"/>
                  </a:cxn>
                  <a:cxn ang="0">
                    <a:pos x="1" y="52"/>
                  </a:cxn>
                  <a:cxn ang="0">
                    <a:pos x="1" y="52"/>
                  </a:cxn>
                  <a:cxn ang="0">
                    <a:pos x="0" y="53"/>
                  </a:cxn>
                  <a:cxn ang="0">
                    <a:pos x="1" y="56"/>
                  </a:cxn>
                  <a:cxn ang="0">
                    <a:pos x="4" y="59"/>
                  </a:cxn>
                  <a:cxn ang="0">
                    <a:pos x="8" y="60"/>
                  </a:cxn>
                  <a:cxn ang="0">
                    <a:pos x="9" y="59"/>
                  </a:cxn>
                  <a:cxn ang="0">
                    <a:pos x="10" y="57"/>
                  </a:cxn>
                  <a:cxn ang="0">
                    <a:pos x="10" y="57"/>
                  </a:cxn>
                  <a:cxn ang="0">
                    <a:pos x="24" y="32"/>
                  </a:cxn>
                  <a:cxn ang="0">
                    <a:pos x="29" y="19"/>
                  </a:cxn>
                  <a:cxn ang="0">
                    <a:pos x="30" y="11"/>
                  </a:cxn>
                  <a:cxn ang="0">
                    <a:pos x="31" y="5"/>
                  </a:cxn>
                  <a:cxn ang="0">
                    <a:pos x="31" y="5"/>
                  </a:cxn>
                  <a:cxn ang="0">
                    <a:pos x="30" y="2"/>
                  </a:cxn>
                  <a:cxn ang="0">
                    <a:pos x="29" y="1"/>
                  </a:cxn>
                  <a:cxn ang="0">
                    <a:pos x="25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20" y="5"/>
                  </a:cxn>
                  <a:cxn ang="0">
                    <a:pos x="20" y="5"/>
                  </a:cxn>
                </a:cxnLst>
                <a:rect l="0" t="0" r="r" b="b"/>
                <a:pathLst>
                  <a:path w="31" h="60">
                    <a:moveTo>
                      <a:pt x="20" y="5"/>
                    </a:moveTo>
                    <a:lnTo>
                      <a:pt x="20" y="5"/>
                    </a:lnTo>
                    <a:lnTo>
                      <a:pt x="18" y="11"/>
                    </a:lnTo>
                    <a:lnTo>
                      <a:pt x="17" y="17"/>
                    </a:lnTo>
                    <a:lnTo>
                      <a:pt x="13" y="28"/>
                    </a:lnTo>
                    <a:lnTo>
                      <a:pt x="1" y="52"/>
                    </a:lnTo>
                    <a:lnTo>
                      <a:pt x="1" y="52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4" y="59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24" y="32"/>
                    </a:lnTo>
                    <a:lnTo>
                      <a:pt x="29" y="19"/>
                    </a:lnTo>
                    <a:lnTo>
                      <a:pt x="30" y="11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0" y="2"/>
                    </a:lnTo>
                    <a:lnTo>
                      <a:pt x="29" y="1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20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5" name="Freeform 172"/>
              <p:cNvSpPr/>
              <p:nvPr/>
            </p:nvSpPr>
            <p:spPr bwMode="auto">
              <a:xfrm>
                <a:off x="3598863" y="4202113"/>
                <a:ext cx="22225" cy="23813"/>
              </a:xfrm>
              <a:custGeom>
                <a:avLst/>
                <a:gdLst/>
                <a:ahLst/>
                <a:cxnLst>
                  <a:cxn ang="0">
                    <a:pos x="43" y="3"/>
                  </a:cxn>
                  <a:cxn ang="0">
                    <a:pos x="43" y="3"/>
                  </a:cxn>
                  <a:cxn ang="0">
                    <a:pos x="39" y="10"/>
                  </a:cxn>
                  <a:cxn ang="0">
                    <a:pos x="34" y="16"/>
                  </a:cxn>
                  <a:cxn ang="0">
                    <a:pos x="23" y="28"/>
                  </a:cxn>
                  <a:cxn ang="0">
                    <a:pos x="11" y="40"/>
                  </a:cxn>
                  <a:cxn ang="0">
                    <a:pos x="6" y="46"/>
                  </a:cxn>
                  <a:cxn ang="0">
                    <a:pos x="1" y="53"/>
                  </a:cxn>
                  <a:cxn ang="0">
                    <a:pos x="1" y="53"/>
                  </a:cxn>
                  <a:cxn ang="0">
                    <a:pos x="0" y="55"/>
                  </a:cxn>
                  <a:cxn ang="0">
                    <a:pos x="0" y="57"/>
                  </a:cxn>
                  <a:cxn ang="0">
                    <a:pos x="2" y="61"/>
                  </a:cxn>
                  <a:cxn ang="0">
                    <a:pos x="7" y="61"/>
                  </a:cxn>
                  <a:cxn ang="0">
                    <a:pos x="9" y="61"/>
                  </a:cxn>
                  <a:cxn ang="0">
                    <a:pos x="10" y="58"/>
                  </a:cxn>
                  <a:cxn ang="0">
                    <a:pos x="10" y="58"/>
                  </a:cxn>
                  <a:cxn ang="0">
                    <a:pos x="15" y="51"/>
                  </a:cxn>
                  <a:cxn ang="0">
                    <a:pos x="21" y="46"/>
                  </a:cxn>
                  <a:cxn ang="0">
                    <a:pos x="32" y="34"/>
                  </a:cxn>
                  <a:cxn ang="0">
                    <a:pos x="44" y="23"/>
                  </a:cxn>
                  <a:cxn ang="0">
                    <a:pos x="48" y="16"/>
                  </a:cxn>
                  <a:cxn ang="0">
                    <a:pos x="52" y="8"/>
                  </a:cxn>
                  <a:cxn ang="0">
                    <a:pos x="52" y="8"/>
                  </a:cxn>
                  <a:cxn ang="0">
                    <a:pos x="53" y="7"/>
                  </a:cxn>
                  <a:cxn ang="0">
                    <a:pos x="53" y="4"/>
                  </a:cxn>
                  <a:cxn ang="0">
                    <a:pos x="49" y="0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3"/>
                  </a:cxn>
                </a:cxnLst>
                <a:rect l="0" t="0" r="r" b="b"/>
                <a:pathLst>
                  <a:path w="53" h="61">
                    <a:moveTo>
                      <a:pt x="43" y="3"/>
                    </a:moveTo>
                    <a:lnTo>
                      <a:pt x="43" y="3"/>
                    </a:lnTo>
                    <a:lnTo>
                      <a:pt x="39" y="10"/>
                    </a:lnTo>
                    <a:lnTo>
                      <a:pt x="34" y="16"/>
                    </a:lnTo>
                    <a:lnTo>
                      <a:pt x="23" y="28"/>
                    </a:lnTo>
                    <a:lnTo>
                      <a:pt x="11" y="40"/>
                    </a:lnTo>
                    <a:lnTo>
                      <a:pt x="6" y="46"/>
                    </a:lnTo>
                    <a:lnTo>
                      <a:pt x="1" y="53"/>
                    </a:lnTo>
                    <a:lnTo>
                      <a:pt x="1" y="53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2" y="61"/>
                    </a:lnTo>
                    <a:lnTo>
                      <a:pt x="7" y="61"/>
                    </a:lnTo>
                    <a:lnTo>
                      <a:pt x="9" y="61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5" y="51"/>
                    </a:lnTo>
                    <a:lnTo>
                      <a:pt x="21" y="46"/>
                    </a:lnTo>
                    <a:lnTo>
                      <a:pt x="32" y="34"/>
                    </a:lnTo>
                    <a:lnTo>
                      <a:pt x="44" y="23"/>
                    </a:lnTo>
                    <a:lnTo>
                      <a:pt x="48" y="16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3" y="7"/>
                    </a:lnTo>
                    <a:lnTo>
                      <a:pt x="53" y="4"/>
                    </a:lnTo>
                    <a:lnTo>
                      <a:pt x="49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73"/>
              <p:cNvSpPr/>
              <p:nvPr/>
            </p:nvSpPr>
            <p:spPr bwMode="auto">
              <a:xfrm>
                <a:off x="3598863" y="4235450"/>
                <a:ext cx="23813" cy="23813"/>
              </a:xfrm>
              <a:custGeom>
                <a:avLst/>
                <a:gdLst/>
                <a:ahLst/>
                <a:cxnLst>
                  <a:cxn ang="0">
                    <a:pos x="47" y="1"/>
                  </a:cxn>
                  <a:cxn ang="0">
                    <a:pos x="47" y="1"/>
                  </a:cxn>
                  <a:cxn ang="0">
                    <a:pos x="26" y="28"/>
                  </a:cxn>
                  <a:cxn ang="0">
                    <a:pos x="2" y="51"/>
                  </a:cxn>
                  <a:cxn ang="0">
                    <a:pos x="2" y="51"/>
                  </a:cxn>
                  <a:cxn ang="0">
                    <a:pos x="1" y="54"/>
                  </a:cxn>
                  <a:cxn ang="0">
                    <a:pos x="0" y="55"/>
                  </a:cxn>
                  <a:cxn ang="0">
                    <a:pos x="2" y="59"/>
                  </a:cxn>
                  <a:cxn ang="0">
                    <a:pos x="6" y="60"/>
                  </a:cxn>
                  <a:cxn ang="0">
                    <a:pos x="7" y="60"/>
                  </a:cxn>
                  <a:cxn ang="0">
                    <a:pos x="10" y="59"/>
                  </a:cxn>
                  <a:cxn ang="0">
                    <a:pos x="10" y="59"/>
                  </a:cxn>
                  <a:cxn ang="0">
                    <a:pos x="34" y="35"/>
                  </a:cxn>
                  <a:cxn ang="0">
                    <a:pos x="56" y="9"/>
                  </a:cxn>
                  <a:cxn ang="0">
                    <a:pos x="56" y="9"/>
                  </a:cxn>
                  <a:cxn ang="0">
                    <a:pos x="57" y="8"/>
                  </a:cxn>
                  <a:cxn ang="0">
                    <a:pos x="57" y="5"/>
                  </a:cxn>
                  <a:cxn ang="0">
                    <a:pos x="55" y="1"/>
                  </a:cxn>
                  <a:cxn ang="0">
                    <a:pos x="53" y="0"/>
                  </a:cxn>
                  <a:cxn ang="0">
                    <a:pos x="51" y="0"/>
                  </a:cxn>
                  <a:cxn ang="0">
                    <a:pos x="49" y="0"/>
                  </a:cxn>
                  <a:cxn ang="0">
                    <a:pos x="47" y="1"/>
                  </a:cxn>
                  <a:cxn ang="0">
                    <a:pos x="47" y="1"/>
                  </a:cxn>
                </a:cxnLst>
                <a:rect l="0" t="0" r="r" b="b"/>
                <a:pathLst>
                  <a:path w="57" h="60">
                    <a:moveTo>
                      <a:pt x="47" y="1"/>
                    </a:moveTo>
                    <a:lnTo>
                      <a:pt x="47" y="1"/>
                    </a:lnTo>
                    <a:lnTo>
                      <a:pt x="26" y="28"/>
                    </a:lnTo>
                    <a:lnTo>
                      <a:pt x="2" y="51"/>
                    </a:lnTo>
                    <a:lnTo>
                      <a:pt x="2" y="51"/>
                    </a:lnTo>
                    <a:lnTo>
                      <a:pt x="1" y="54"/>
                    </a:lnTo>
                    <a:lnTo>
                      <a:pt x="0" y="55"/>
                    </a:lnTo>
                    <a:lnTo>
                      <a:pt x="2" y="59"/>
                    </a:lnTo>
                    <a:lnTo>
                      <a:pt x="6" y="60"/>
                    </a:lnTo>
                    <a:lnTo>
                      <a:pt x="7" y="60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34" y="35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7" y="8"/>
                    </a:lnTo>
                    <a:lnTo>
                      <a:pt x="57" y="5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9" y="0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74"/>
              <p:cNvSpPr/>
              <p:nvPr/>
            </p:nvSpPr>
            <p:spPr bwMode="auto">
              <a:xfrm>
                <a:off x="3602038" y="4271963"/>
                <a:ext cx="22225" cy="28575"/>
              </a:xfrm>
              <a:custGeom>
                <a:avLst/>
                <a:gdLst/>
                <a:ahLst/>
                <a:cxnLst>
                  <a:cxn ang="0">
                    <a:pos x="44" y="2"/>
                  </a:cxn>
                  <a:cxn ang="0">
                    <a:pos x="44" y="2"/>
                  </a:cxn>
                  <a:cxn ang="0">
                    <a:pos x="32" y="18"/>
                  </a:cxn>
                  <a:cxn ang="0">
                    <a:pos x="19" y="34"/>
                  </a:cxn>
                  <a:cxn ang="0">
                    <a:pos x="19" y="34"/>
                  </a:cxn>
                  <a:cxn ang="0">
                    <a:pos x="14" y="40"/>
                  </a:cxn>
                  <a:cxn ang="0">
                    <a:pos x="10" y="48"/>
                  </a:cxn>
                  <a:cxn ang="0">
                    <a:pos x="2" y="62"/>
                  </a:cxn>
                  <a:cxn ang="0">
                    <a:pos x="2" y="62"/>
                  </a:cxn>
                  <a:cxn ang="0">
                    <a:pos x="0" y="65"/>
                  </a:cxn>
                  <a:cxn ang="0">
                    <a:pos x="0" y="68"/>
                  </a:cxn>
                  <a:cxn ang="0">
                    <a:pos x="3" y="70"/>
                  </a:cxn>
                  <a:cxn ang="0">
                    <a:pos x="7" y="71"/>
                  </a:cxn>
                  <a:cxn ang="0">
                    <a:pos x="10" y="70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20" y="53"/>
                  </a:cxn>
                  <a:cxn ang="0">
                    <a:pos x="31" y="37"/>
                  </a:cxn>
                  <a:cxn ang="0">
                    <a:pos x="31" y="37"/>
                  </a:cxn>
                  <a:cxn ang="0">
                    <a:pos x="53" y="7"/>
                  </a:cxn>
                  <a:cxn ang="0">
                    <a:pos x="53" y="7"/>
                  </a:cxn>
                  <a:cxn ang="0">
                    <a:pos x="54" y="5"/>
                  </a:cxn>
                  <a:cxn ang="0">
                    <a:pos x="54" y="3"/>
                  </a:cxn>
                  <a:cxn ang="0">
                    <a:pos x="53" y="2"/>
                  </a:cxn>
                  <a:cxn ang="0">
                    <a:pos x="52" y="0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2"/>
                  </a:cxn>
                  <a:cxn ang="0">
                    <a:pos x="44" y="2"/>
                  </a:cxn>
                </a:cxnLst>
                <a:rect l="0" t="0" r="r" b="b"/>
                <a:pathLst>
                  <a:path w="54" h="71">
                    <a:moveTo>
                      <a:pt x="44" y="2"/>
                    </a:moveTo>
                    <a:lnTo>
                      <a:pt x="44" y="2"/>
                    </a:lnTo>
                    <a:lnTo>
                      <a:pt x="32" y="18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4" y="40"/>
                    </a:lnTo>
                    <a:lnTo>
                      <a:pt x="10" y="48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5"/>
                    </a:lnTo>
                    <a:lnTo>
                      <a:pt x="0" y="68"/>
                    </a:lnTo>
                    <a:lnTo>
                      <a:pt x="3" y="70"/>
                    </a:lnTo>
                    <a:lnTo>
                      <a:pt x="7" y="71"/>
                    </a:lnTo>
                    <a:lnTo>
                      <a:pt x="10" y="70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20" y="53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54" y="5"/>
                    </a:lnTo>
                    <a:lnTo>
                      <a:pt x="54" y="3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2"/>
                    </a:lnTo>
                    <a:lnTo>
                      <a:pt x="4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75"/>
              <p:cNvSpPr/>
              <p:nvPr/>
            </p:nvSpPr>
            <p:spPr bwMode="auto">
              <a:xfrm>
                <a:off x="3602038" y="4310063"/>
                <a:ext cx="23813" cy="22225"/>
              </a:xfrm>
              <a:custGeom>
                <a:avLst/>
                <a:gdLst/>
                <a:ahLst/>
                <a:cxnLst>
                  <a:cxn ang="0">
                    <a:pos x="48" y="2"/>
                  </a:cxn>
                  <a:cxn ang="0">
                    <a:pos x="48" y="2"/>
                  </a:cxn>
                  <a:cxn ang="0">
                    <a:pos x="37" y="11"/>
                  </a:cxn>
                  <a:cxn ang="0">
                    <a:pos x="25" y="21"/>
                  </a:cxn>
                  <a:cxn ang="0">
                    <a:pos x="25" y="21"/>
                  </a:cxn>
                  <a:cxn ang="0">
                    <a:pos x="19" y="27"/>
                  </a:cxn>
                  <a:cxn ang="0">
                    <a:pos x="14" y="34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0" y="49"/>
                  </a:cxn>
                  <a:cxn ang="0">
                    <a:pos x="0" y="52"/>
                  </a:cxn>
                  <a:cxn ang="0">
                    <a:pos x="3" y="56"/>
                  </a:cxn>
                  <a:cxn ang="0">
                    <a:pos x="6" y="57"/>
                  </a:cxn>
                  <a:cxn ang="0">
                    <a:pos x="8" y="57"/>
                  </a:cxn>
                  <a:cxn ang="0">
                    <a:pos x="11" y="56"/>
                  </a:cxn>
                  <a:cxn ang="0">
                    <a:pos x="11" y="56"/>
                  </a:cxn>
                  <a:cxn ang="0">
                    <a:pos x="20" y="43"/>
                  </a:cxn>
                  <a:cxn ang="0">
                    <a:pos x="32" y="31"/>
                  </a:cxn>
                  <a:cxn ang="0">
                    <a:pos x="32" y="31"/>
                  </a:cxn>
                  <a:cxn ang="0">
                    <a:pos x="44" y="21"/>
                  </a:cxn>
                  <a:cxn ang="0">
                    <a:pos x="55" y="10"/>
                  </a:cxn>
                  <a:cxn ang="0">
                    <a:pos x="55" y="10"/>
                  </a:cxn>
                  <a:cxn ang="0">
                    <a:pos x="58" y="8"/>
                  </a:cxn>
                  <a:cxn ang="0">
                    <a:pos x="58" y="6"/>
                  </a:cxn>
                  <a:cxn ang="0">
                    <a:pos x="55" y="2"/>
                  </a:cxn>
                  <a:cxn ang="0">
                    <a:pos x="53" y="0"/>
                  </a:cxn>
                  <a:cxn ang="0">
                    <a:pos x="50" y="1"/>
                  </a:cxn>
                  <a:cxn ang="0">
                    <a:pos x="48" y="2"/>
                  </a:cxn>
                  <a:cxn ang="0">
                    <a:pos x="48" y="2"/>
                  </a:cxn>
                </a:cxnLst>
                <a:rect l="0" t="0" r="r" b="b"/>
                <a:pathLst>
                  <a:path w="58" h="57">
                    <a:moveTo>
                      <a:pt x="48" y="2"/>
                    </a:moveTo>
                    <a:lnTo>
                      <a:pt x="48" y="2"/>
                    </a:lnTo>
                    <a:lnTo>
                      <a:pt x="37" y="11"/>
                    </a:lnTo>
                    <a:lnTo>
                      <a:pt x="25" y="21"/>
                    </a:lnTo>
                    <a:lnTo>
                      <a:pt x="25" y="21"/>
                    </a:lnTo>
                    <a:lnTo>
                      <a:pt x="19" y="27"/>
                    </a:lnTo>
                    <a:lnTo>
                      <a:pt x="14" y="34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49"/>
                    </a:lnTo>
                    <a:lnTo>
                      <a:pt x="0" y="52"/>
                    </a:lnTo>
                    <a:lnTo>
                      <a:pt x="3" y="56"/>
                    </a:lnTo>
                    <a:lnTo>
                      <a:pt x="6" y="57"/>
                    </a:lnTo>
                    <a:lnTo>
                      <a:pt x="8" y="57"/>
                    </a:lnTo>
                    <a:lnTo>
                      <a:pt x="11" y="56"/>
                    </a:lnTo>
                    <a:lnTo>
                      <a:pt x="11" y="56"/>
                    </a:lnTo>
                    <a:lnTo>
                      <a:pt x="20" y="43"/>
                    </a:lnTo>
                    <a:lnTo>
                      <a:pt x="32" y="31"/>
                    </a:lnTo>
                    <a:lnTo>
                      <a:pt x="32" y="31"/>
                    </a:lnTo>
                    <a:lnTo>
                      <a:pt x="44" y="21"/>
                    </a:lnTo>
                    <a:lnTo>
                      <a:pt x="55" y="10"/>
                    </a:lnTo>
                    <a:lnTo>
                      <a:pt x="55" y="10"/>
                    </a:lnTo>
                    <a:lnTo>
                      <a:pt x="58" y="8"/>
                    </a:lnTo>
                    <a:lnTo>
                      <a:pt x="58" y="6"/>
                    </a:lnTo>
                    <a:lnTo>
                      <a:pt x="55" y="2"/>
                    </a:lnTo>
                    <a:lnTo>
                      <a:pt x="53" y="0"/>
                    </a:lnTo>
                    <a:lnTo>
                      <a:pt x="50" y="1"/>
                    </a:lnTo>
                    <a:lnTo>
                      <a:pt x="48" y="2"/>
                    </a:lnTo>
                    <a:lnTo>
                      <a:pt x="4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9" name="Freeform 176"/>
              <p:cNvSpPr/>
              <p:nvPr/>
            </p:nvSpPr>
            <p:spPr bwMode="auto">
              <a:xfrm>
                <a:off x="3600451" y="4337050"/>
                <a:ext cx="26988" cy="30163"/>
              </a:xfrm>
              <a:custGeom>
                <a:avLst/>
                <a:gdLst/>
                <a:ahLst/>
                <a:cxnLst>
                  <a:cxn ang="0">
                    <a:pos x="58" y="1"/>
                  </a:cxn>
                  <a:cxn ang="0">
                    <a:pos x="58" y="1"/>
                  </a:cxn>
                  <a:cxn ang="0">
                    <a:pos x="41" y="16"/>
                  </a:cxn>
                  <a:cxn ang="0">
                    <a:pos x="27" y="31"/>
                  </a:cxn>
                  <a:cxn ang="0">
                    <a:pos x="13" y="48"/>
                  </a:cxn>
                  <a:cxn ang="0">
                    <a:pos x="1" y="67"/>
                  </a:cxn>
                  <a:cxn ang="0">
                    <a:pos x="1" y="67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2" y="75"/>
                  </a:cxn>
                  <a:cxn ang="0">
                    <a:pos x="7" y="76"/>
                  </a:cxn>
                  <a:cxn ang="0">
                    <a:pos x="9" y="75"/>
                  </a:cxn>
                  <a:cxn ang="0">
                    <a:pos x="10" y="73"/>
                  </a:cxn>
                  <a:cxn ang="0">
                    <a:pos x="10" y="73"/>
                  </a:cxn>
                  <a:cxn ang="0">
                    <a:pos x="22" y="55"/>
                  </a:cxn>
                  <a:cxn ang="0">
                    <a:pos x="36" y="39"/>
                  </a:cxn>
                  <a:cxn ang="0">
                    <a:pos x="51" y="24"/>
                  </a:cxn>
                  <a:cxn ang="0">
                    <a:pos x="66" y="9"/>
                  </a:cxn>
                  <a:cxn ang="0">
                    <a:pos x="66" y="9"/>
                  </a:cxn>
                  <a:cxn ang="0">
                    <a:pos x="68" y="8"/>
                  </a:cxn>
                  <a:cxn ang="0">
                    <a:pos x="69" y="5"/>
                  </a:cxn>
                  <a:cxn ang="0">
                    <a:pos x="68" y="4"/>
                  </a:cxn>
                  <a:cxn ang="0">
                    <a:pos x="66" y="1"/>
                  </a:cxn>
                  <a:cxn ang="0">
                    <a:pos x="62" y="0"/>
                  </a:cxn>
                  <a:cxn ang="0">
                    <a:pos x="61" y="0"/>
                  </a:cxn>
                  <a:cxn ang="0">
                    <a:pos x="58" y="1"/>
                  </a:cxn>
                  <a:cxn ang="0">
                    <a:pos x="58" y="1"/>
                  </a:cxn>
                </a:cxnLst>
                <a:rect l="0" t="0" r="r" b="b"/>
                <a:pathLst>
                  <a:path w="69" h="76">
                    <a:moveTo>
                      <a:pt x="58" y="1"/>
                    </a:moveTo>
                    <a:lnTo>
                      <a:pt x="58" y="1"/>
                    </a:lnTo>
                    <a:lnTo>
                      <a:pt x="41" y="16"/>
                    </a:lnTo>
                    <a:lnTo>
                      <a:pt x="27" y="31"/>
                    </a:lnTo>
                    <a:lnTo>
                      <a:pt x="13" y="48"/>
                    </a:lnTo>
                    <a:lnTo>
                      <a:pt x="1" y="67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2" y="75"/>
                    </a:lnTo>
                    <a:lnTo>
                      <a:pt x="7" y="76"/>
                    </a:lnTo>
                    <a:lnTo>
                      <a:pt x="9" y="75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22" y="55"/>
                    </a:lnTo>
                    <a:lnTo>
                      <a:pt x="36" y="39"/>
                    </a:lnTo>
                    <a:lnTo>
                      <a:pt x="51" y="24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68" y="8"/>
                    </a:lnTo>
                    <a:lnTo>
                      <a:pt x="69" y="5"/>
                    </a:lnTo>
                    <a:lnTo>
                      <a:pt x="68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77"/>
              <p:cNvSpPr/>
              <p:nvPr/>
            </p:nvSpPr>
            <p:spPr bwMode="auto">
              <a:xfrm>
                <a:off x="3611563" y="4360863"/>
                <a:ext cx="22225" cy="26988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41" y="9"/>
                  </a:cxn>
                  <a:cxn ang="0">
                    <a:pos x="34" y="17"/>
                  </a:cxn>
                  <a:cxn ang="0">
                    <a:pos x="20" y="31"/>
                  </a:cxn>
                  <a:cxn ang="0">
                    <a:pos x="13" y="38"/>
                  </a:cxn>
                  <a:cxn ang="0">
                    <a:pos x="8" y="45"/>
                  </a:cxn>
                  <a:cxn ang="0">
                    <a:pos x="3" y="55"/>
                  </a:cxn>
                  <a:cxn ang="0">
                    <a:pos x="0" y="64"/>
                  </a:cxn>
                  <a:cxn ang="0">
                    <a:pos x="0" y="64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4" y="70"/>
                  </a:cxn>
                  <a:cxn ang="0">
                    <a:pos x="8" y="70"/>
                  </a:cxn>
                  <a:cxn ang="0">
                    <a:pos x="9" y="69"/>
                  </a:cxn>
                  <a:cxn ang="0">
                    <a:pos x="11" y="66"/>
                  </a:cxn>
                  <a:cxn ang="0">
                    <a:pos x="11" y="66"/>
                  </a:cxn>
                  <a:cxn ang="0">
                    <a:pos x="13" y="58"/>
                  </a:cxn>
                  <a:cxn ang="0">
                    <a:pos x="18" y="51"/>
                  </a:cxn>
                  <a:cxn ang="0">
                    <a:pos x="24" y="43"/>
                  </a:cxn>
                  <a:cxn ang="0">
                    <a:pos x="30" y="35"/>
                  </a:cxn>
                  <a:cxn ang="0">
                    <a:pos x="45" y="22"/>
                  </a:cxn>
                  <a:cxn ang="0">
                    <a:pos x="50" y="15"/>
                  </a:cxn>
                  <a:cxn ang="0">
                    <a:pos x="56" y="7"/>
                  </a:cxn>
                  <a:cxn ang="0">
                    <a:pos x="56" y="7"/>
                  </a:cxn>
                  <a:cxn ang="0">
                    <a:pos x="56" y="5"/>
                  </a:cxn>
                  <a:cxn ang="0">
                    <a:pos x="56" y="3"/>
                  </a:cxn>
                  <a:cxn ang="0">
                    <a:pos x="54" y="0"/>
                  </a:cxn>
                  <a:cxn ang="0">
                    <a:pos x="50" y="0"/>
                  </a:cxn>
                  <a:cxn ang="0">
                    <a:pos x="47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56" h="70">
                    <a:moveTo>
                      <a:pt x="46" y="2"/>
                    </a:moveTo>
                    <a:lnTo>
                      <a:pt x="46" y="2"/>
                    </a:lnTo>
                    <a:lnTo>
                      <a:pt x="41" y="9"/>
                    </a:lnTo>
                    <a:lnTo>
                      <a:pt x="34" y="17"/>
                    </a:lnTo>
                    <a:lnTo>
                      <a:pt x="20" y="31"/>
                    </a:lnTo>
                    <a:lnTo>
                      <a:pt x="13" y="38"/>
                    </a:lnTo>
                    <a:lnTo>
                      <a:pt x="8" y="45"/>
                    </a:lnTo>
                    <a:lnTo>
                      <a:pt x="3" y="55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9" y="69"/>
                    </a:lnTo>
                    <a:lnTo>
                      <a:pt x="11" y="66"/>
                    </a:lnTo>
                    <a:lnTo>
                      <a:pt x="11" y="66"/>
                    </a:lnTo>
                    <a:lnTo>
                      <a:pt x="13" y="58"/>
                    </a:lnTo>
                    <a:lnTo>
                      <a:pt x="18" y="51"/>
                    </a:lnTo>
                    <a:lnTo>
                      <a:pt x="24" y="43"/>
                    </a:lnTo>
                    <a:lnTo>
                      <a:pt x="30" y="35"/>
                    </a:lnTo>
                    <a:lnTo>
                      <a:pt x="45" y="22"/>
                    </a:lnTo>
                    <a:lnTo>
                      <a:pt x="50" y="15"/>
                    </a:lnTo>
                    <a:lnTo>
                      <a:pt x="56" y="7"/>
                    </a:lnTo>
                    <a:lnTo>
                      <a:pt x="56" y="7"/>
                    </a:lnTo>
                    <a:lnTo>
                      <a:pt x="56" y="5"/>
                    </a:lnTo>
                    <a:lnTo>
                      <a:pt x="56" y="3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78"/>
              <p:cNvSpPr/>
              <p:nvPr/>
            </p:nvSpPr>
            <p:spPr bwMode="auto">
              <a:xfrm>
                <a:off x="3644901" y="4356100"/>
                <a:ext cx="17463" cy="26988"/>
              </a:xfrm>
              <a:custGeom>
                <a:avLst/>
                <a:gdLst/>
                <a:ahLst/>
                <a:cxnLst>
                  <a:cxn ang="0">
                    <a:pos x="35" y="1"/>
                  </a:cxn>
                  <a:cxn ang="0">
                    <a:pos x="35" y="1"/>
                  </a:cxn>
                  <a:cxn ang="0">
                    <a:pos x="23" y="14"/>
                  </a:cxn>
                  <a:cxn ang="0">
                    <a:pos x="13" y="29"/>
                  </a:cxn>
                  <a:cxn ang="0">
                    <a:pos x="5" y="44"/>
                  </a:cxn>
                  <a:cxn ang="0">
                    <a:pos x="2" y="5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4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4"/>
                  </a:cxn>
                  <a:cxn ang="0">
                    <a:pos x="15" y="48"/>
                  </a:cxn>
                  <a:cxn ang="0">
                    <a:pos x="23" y="34"/>
                  </a:cxn>
                  <a:cxn ang="0">
                    <a:pos x="32" y="21"/>
                  </a:cxn>
                  <a:cxn ang="0">
                    <a:pos x="43" y="9"/>
                  </a:cxn>
                  <a:cxn ang="0">
                    <a:pos x="43" y="9"/>
                  </a:cxn>
                  <a:cxn ang="0">
                    <a:pos x="44" y="6"/>
                  </a:cxn>
                  <a:cxn ang="0">
                    <a:pos x="44" y="5"/>
                  </a:cxn>
                  <a:cxn ang="0">
                    <a:pos x="43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5" y="1"/>
                  </a:cxn>
                  <a:cxn ang="0">
                    <a:pos x="35" y="1"/>
                  </a:cxn>
                </a:cxnLst>
                <a:rect l="0" t="0" r="r" b="b"/>
                <a:pathLst>
                  <a:path w="44" h="68">
                    <a:moveTo>
                      <a:pt x="35" y="1"/>
                    </a:moveTo>
                    <a:lnTo>
                      <a:pt x="35" y="1"/>
                    </a:lnTo>
                    <a:lnTo>
                      <a:pt x="23" y="14"/>
                    </a:lnTo>
                    <a:lnTo>
                      <a:pt x="13" y="29"/>
                    </a:lnTo>
                    <a:lnTo>
                      <a:pt x="5" y="44"/>
                    </a:lnTo>
                    <a:lnTo>
                      <a:pt x="2" y="5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4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5" y="48"/>
                    </a:lnTo>
                    <a:lnTo>
                      <a:pt x="23" y="34"/>
                    </a:lnTo>
                    <a:lnTo>
                      <a:pt x="32" y="21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3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5" y="1"/>
                    </a:lnTo>
                    <a:lnTo>
                      <a:pt x="3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79"/>
              <p:cNvSpPr/>
              <p:nvPr/>
            </p:nvSpPr>
            <p:spPr bwMode="auto">
              <a:xfrm>
                <a:off x="3659188" y="4360863"/>
                <a:ext cx="20638" cy="26988"/>
              </a:xfrm>
              <a:custGeom>
                <a:avLst/>
                <a:gdLst/>
                <a:ahLst/>
                <a:cxnLst>
                  <a:cxn ang="0">
                    <a:pos x="38" y="3"/>
                  </a:cxn>
                  <a:cxn ang="0">
                    <a:pos x="38" y="3"/>
                  </a:cxn>
                  <a:cxn ang="0">
                    <a:pos x="35" y="11"/>
                  </a:cxn>
                  <a:cxn ang="0">
                    <a:pos x="30" y="17"/>
                  </a:cxn>
                  <a:cxn ang="0">
                    <a:pos x="21" y="30"/>
                  </a:cxn>
                  <a:cxn ang="0">
                    <a:pos x="10" y="43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0" y="59"/>
                  </a:cxn>
                  <a:cxn ang="0">
                    <a:pos x="0" y="62"/>
                  </a:cxn>
                  <a:cxn ang="0">
                    <a:pos x="2" y="64"/>
                  </a:cxn>
                  <a:cxn ang="0">
                    <a:pos x="6" y="66"/>
                  </a:cxn>
                  <a:cxn ang="0">
                    <a:pos x="9" y="64"/>
                  </a:cxn>
                  <a:cxn ang="0">
                    <a:pos x="10" y="63"/>
                  </a:cxn>
                  <a:cxn ang="0">
                    <a:pos x="10" y="63"/>
                  </a:cxn>
                  <a:cxn ang="0">
                    <a:pos x="19" y="49"/>
                  </a:cxn>
                  <a:cxn ang="0">
                    <a:pos x="30" y="37"/>
                  </a:cxn>
                  <a:cxn ang="0">
                    <a:pos x="40" y="24"/>
                  </a:cxn>
                  <a:cxn ang="0">
                    <a:pos x="44" y="16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8" y="7"/>
                  </a:cxn>
                  <a:cxn ang="0">
                    <a:pos x="48" y="4"/>
                  </a:cxn>
                  <a:cxn ang="0">
                    <a:pos x="45" y="1"/>
                  </a:cxn>
                  <a:cxn ang="0">
                    <a:pos x="43" y="0"/>
                  </a:cxn>
                  <a:cxn ang="0">
                    <a:pos x="42" y="0"/>
                  </a:cxn>
                  <a:cxn ang="0">
                    <a:pos x="39" y="1"/>
                  </a:cxn>
                  <a:cxn ang="0">
                    <a:pos x="38" y="3"/>
                  </a:cxn>
                  <a:cxn ang="0">
                    <a:pos x="38" y="3"/>
                  </a:cxn>
                </a:cxnLst>
                <a:rect l="0" t="0" r="r" b="b"/>
                <a:pathLst>
                  <a:path w="48" h="66">
                    <a:moveTo>
                      <a:pt x="38" y="3"/>
                    </a:moveTo>
                    <a:lnTo>
                      <a:pt x="38" y="3"/>
                    </a:lnTo>
                    <a:lnTo>
                      <a:pt x="35" y="11"/>
                    </a:lnTo>
                    <a:lnTo>
                      <a:pt x="30" y="17"/>
                    </a:lnTo>
                    <a:lnTo>
                      <a:pt x="21" y="30"/>
                    </a:lnTo>
                    <a:lnTo>
                      <a:pt x="10" y="43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2" y="64"/>
                    </a:lnTo>
                    <a:lnTo>
                      <a:pt x="6" y="66"/>
                    </a:lnTo>
                    <a:lnTo>
                      <a:pt x="9" y="64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9" y="49"/>
                    </a:lnTo>
                    <a:lnTo>
                      <a:pt x="30" y="37"/>
                    </a:lnTo>
                    <a:lnTo>
                      <a:pt x="40" y="24"/>
                    </a:lnTo>
                    <a:lnTo>
                      <a:pt x="44" y="16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8" y="7"/>
                    </a:lnTo>
                    <a:lnTo>
                      <a:pt x="48" y="4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8" y="3"/>
                    </a:lnTo>
                    <a:lnTo>
                      <a:pt x="3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3" name="Freeform 180"/>
              <p:cNvSpPr/>
              <p:nvPr/>
            </p:nvSpPr>
            <p:spPr bwMode="auto">
              <a:xfrm>
                <a:off x="3362326" y="4160838"/>
                <a:ext cx="14288" cy="34925"/>
              </a:xfrm>
              <a:custGeom>
                <a:avLst/>
                <a:gdLst/>
                <a:ahLst/>
                <a:cxnLst>
                  <a:cxn ang="0">
                    <a:pos x="23" y="7"/>
                  </a:cxn>
                  <a:cxn ang="0">
                    <a:pos x="23" y="7"/>
                  </a:cxn>
                  <a:cxn ang="0">
                    <a:pos x="22" y="16"/>
                  </a:cxn>
                  <a:cxn ang="0">
                    <a:pos x="19" y="25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6" y="62"/>
                  </a:cxn>
                  <a:cxn ang="0">
                    <a:pos x="1" y="81"/>
                  </a:cxn>
                  <a:cxn ang="0">
                    <a:pos x="1" y="81"/>
                  </a:cxn>
                  <a:cxn ang="0">
                    <a:pos x="0" y="84"/>
                  </a:cxn>
                  <a:cxn ang="0">
                    <a:pos x="1" y="85"/>
                  </a:cxn>
                  <a:cxn ang="0">
                    <a:pos x="5" y="88"/>
                  </a:cxn>
                  <a:cxn ang="0">
                    <a:pos x="9" y="88"/>
                  </a:cxn>
                  <a:cxn ang="0">
                    <a:pos x="10" y="86"/>
                  </a:cxn>
                  <a:cxn ang="0">
                    <a:pos x="12" y="84"/>
                  </a:cxn>
                  <a:cxn ang="0">
                    <a:pos x="12" y="84"/>
                  </a:cxn>
                  <a:cxn ang="0">
                    <a:pos x="18" y="63"/>
                  </a:cxn>
                  <a:cxn ang="0">
                    <a:pos x="25" y="42"/>
                  </a:cxn>
                  <a:cxn ang="0">
                    <a:pos x="25" y="42"/>
                  </a:cxn>
                  <a:cxn ang="0">
                    <a:pos x="31" y="25"/>
                  </a:cxn>
                  <a:cxn ang="0">
                    <a:pos x="34" y="16"/>
                  </a:cxn>
                  <a:cxn ang="0">
                    <a:pos x="35" y="7"/>
                  </a:cxn>
                  <a:cxn ang="0">
                    <a:pos x="35" y="7"/>
                  </a:cxn>
                  <a:cxn ang="0">
                    <a:pos x="34" y="4"/>
                  </a:cxn>
                  <a:cxn ang="0">
                    <a:pos x="33" y="1"/>
                  </a:cxn>
                  <a:cxn ang="0">
                    <a:pos x="30" y="0"/>
                  </a:cxn>
                  <a:cxn ang="0">
                    <a:pos x="25" y="1"/>
                  </a:cxn>
                  <a:cxn ang="0">
                    <a:pos x="23" y="4"/>
                  </a:cxn>
                  <a:cxn ang="0">
                    <a:pos x="23" y="7"/>
                  </a:cxn>
                  <a:cxn ang="0">
                    <a:pos x="23" y="7"/>
                  </a:cxn>
                </a:cxnLst>
                <a:rect l="0" t="0" r="r" b="b"/>
                <a:pathLst>
                  <a:path w="35" h="88">
                    <a:moveTo>
                      <a:pt x="23" y="7"/>
                    </a:moveTo>
                    <a:lnTo>
                      <a:pt x="23" y="7"/>
                    </a:lnTo>
                    <a:lnTo>
                      <a:pt x="22" y="16"/>
                    </a:lnTo>
                    <a:lnTo>
                      <a:pt x="19" y="25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6" y="62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0" y="84"/>
                    </a:lnTo>
                    <a:lnTo>
                      <a:pt x="1" y="85"/>
                    </a:lnTo>
                    <a:lnTo>
                      <a:pt x="5" y="88"/>
                    </a:lnTo>
                    <a:lnTo>
                      <a:pt x="9" y="88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18" y="63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31" y="25"/>
                    </a:lnTo>
                    <a:lnTo>
                      <a:pt x="34" y="16"/>
                    </a:lnTo>
                    <a:lnTo>
                      <a:pt x="35" y="7"/>
                    </a:lnTo>
                    <a:lnTo>
                      <a:pt x="35" y="7"/>
                    </a:lnTo>
                    <a:lnTo>
                      <a:pt x="34" y="4"/>
                    </a:lnTo>
                    <a:lnTo>
                      <a:pt x="33" y="1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23" y="4"/>
                    </a:lnTo>
                    <a:lnTo>
                      <a:pt x="23" y="7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4" name="Freeform 181"/>
              <p:cNvSpPr/>
              <p:nvPr/>
            </p:nvSpPr>
            <p:spPr bwMode="auto">
              <a:xfrm>
                <a:off x="3398838" y="4141788"/>
                <a:ext cx="17463" cy="2698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0"/>
                  </a:cxn>
                  <a:cxn ang="0">
                    <a:pos x="36" y="2"/>
                  </a:cxn>
                  <a:cxn ang="0">
                    <a:pos x="32" y="3"/>
                  </a:cxn>
                  <a:cxn ang="0">
                    <a:pos x="24" y="8"/>
                  </a:cxn>
                  <a:cxn ang="0">
                    <a:pos x="19" y="16"/>
                  </a:cxn>
                  <a:cxn ang="0">
                    <a:pos x="13" y="25"/>
                  </a:cxn>
                  <a:cxn ang="0">
                    <a:pos x="10" y="34"/>
                  </a:cxn>
                  <a:cxn ang="0">
                    <a:pos x="6" y="45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10" y="68"/>
                  </a:cxn>
                  <a:cxn ang="0">
                    <a:pos x="11" y="67"/>
                  </a:cxn>
                  <a:cxn ang="0">
                    <a:pos x="12" y="66"/>
                  </a:cxn>
                  <a:cxn ang="0">
                    <a:pos x="12" y="66"/>
                  </a:cxn>
                  <a:cxn ang="0">
                    <a:pos x="16" y="51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4" y="29"/>
                  </a:cxn>
                  <a:cxn ang="0">
                    <a:pos x="28" y="21"/>
                  </a:cxn>
                  <a:cxn ang="0">
                    <a:pos x="33" y="15"/>
                  </a:cxn>
                  <a:cxn ang="0">
                    <a:pos x="37" y="13"/>
                  </a:cxn>
                  <a:cxn ang="0">
                    <a:pos x="41" y="12"/>
                  </a:cxn>
                  <a:cxn ang="0">
                    <a:pos x="41" y="12"/>
                  </a:cxn>
                  <a:cxn ang="0">
                    <a:pos x="44" y="12"/>
                  </a:cxn>
                  <a:cxn ang="0">
                    <a:pos x="45" y="9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5" y="2"/>
                  </a:cxn>
                  <a:cxn ang="0">
                    <a:pos x="44" y="2"/>
                  </a:cxn>
                  <a:cxn ang="0">
                    <a:pos x="41" y="0"/>
                  </a:cxn>
                  <a:cxn ang="0">
                    <a:pos x="41" y="0"/>
                  </a:cxn>
                </a:cxnLst>
                <a:rect l="0" t="0" r="r" b="b"/>
                <a:pathLst>
                  <a:path w="46" h="68">
                    <a:moveTo>
                      <a:pt x="41" y="0"/>
                    </a:moveTo>
                    <a:lnTo>
                      <a:pt x="41" y="0"/>
                    </a:lnTo>
                    <a:lnTo>
                      <a:pt x="36" y="2"/>
                    </a:lnTo>
                    <a:lnTo>
                      <a:pt x="32" y="3"/>
                    </a:lnTo>
                    <a:lnTo>
                      <a:pt x="24" y="8"/>
                    </a:lnTo>
                    <a:lnTo>
                      <a:pt x="19" y="16"/>
                    </a:lnTo>
                    <a:lnTo>
                      <a:pt x="13" y="25"/>
                    </a:lnTo>
                    <a:lnTo>
                      <a:pt x="10" y="34"/>
                    </a:lnTo>
                    <a:lnTo>
                      <a:pt x="6" y="45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10" y="68"/>
                    </a:lnTo>
                    <a:lnTo>
                      <a:pt x="11" y="67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6" y="51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4" y="29"/>
                    </a:lnTo>
                    <a:lnTo>
                      <a:pt x="28" y="21"/>
                    </a:lnTo>
                    <a:lnTo>
                      <a:pt x="33" y="15"/>
                    </a:lnTo>
                    <a:lnTo>
                      <a:pt x="37" y="13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44" y="12"/>
                    </a:lnTo>
                    <a:lnTo>
                      <a:pt x="45" y="9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5" y="2"/>
                    </a:lnTo>
                    <a:lnTo>
                      <a:pt x="44" y="2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5" name="Freeform 182"/>
              <p:cNvSpPr/>
              <p:nvPr/>
            </p:nvSpPr>
            <p:spPr bwMode="auto">
              <a:xfrm>
                <a:off x="3438526" y="4132263"/>
                <a:ext cx="15875" cy="26988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0"/>
                  </a:cxn>
                  <a:cxn ang="0">
                    <a:pos x="25" y="1"/>
                  </a:cxn>
                  <a:cxn ang="0">
                    <a:pos x="23" y="3"/>
                  </a:cxn>
                  <a:cxn ang="0">
                    <a:pos x="23" y="7"/>
                  </a:cxn>
                  <a:cxn ang="0">
                    <a:pos x="23" y="9"/>
                  </a:cxn>
                  <a:cxn ang="0">
                    <a:pos x="25" y="11"/>
                  </a:cxn>
                  <a:cxn ang="0">
                    <a:pos x="25" y="11"/>
                  </a:cxn>
                  <a:cxn ang="0">
                    <a:pos x="26" y="12"/>
                  </a:cxn>
                  <a:cxn ang="0">
                    <a:pos x="25" y="15"/>
                  </a:cxn>
                  <a:cxn ang="0">
                    <a:pos x="22" y="2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8" y="45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0" y="66"/>
                  </a:cxn>
                  <a:cxn ang="0">
                    <a:pos x="1" y="67"/>
                  </a:cxn>
                  <a:cxn ang="0">
                    <a:pos x="4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4"/>
                  </a:cxn>
                  <a:cxn ang="0">
                    <a:pos x="15" y="55"/>
                  </a:cxn>
                  <a:cxn ang="0">
                    <a:pos x="19" y="46"/>
                  </a:cxn>
                  <a:cxn ang="0">
                    <a:pos x="31" y="28"/>
                  </a:cxn>
                  <a:cxn ang="0">
                    <a:pos x="31" y="28"/>
                  </a:cxn>
                  <a:cxn ang="0">
                    <a:pos x="34" y="21"/>
                  </a:cxn>
                  <a:cxn ang="0">
                    <a:pos x="36" y="13"/>
                  </a:cxn>
                  <a:cxn ang="0">
                    <a:pos x="36" y="11"/>
                  </a:cxn>
                  <a:cxn ang="0">
                    <a:pos x="35" y="7"/>
                  </a:cxn>
                  <a:cxn ang="0">
                    <a:pos x="34" y="4"/>
                  </a:cxn>
                  <a:cxn ang="0">
                    <a:pos x="31" y="1"/>
                  </a:cxn>
                  <a:cxn ang="0">
                    <a:pos x="31" y="1"/>
                  </a:cxn>
                </a:cxnLst>
                <a:rect l="0" t="0" r="r" b="b"/>
                <a:pathLst>
                  <a:path w="36" h="68">
                    <a:moveTo>
                      <a:pt x="31" y="1"/>
                    </a:moveTo>
                    <a:lnTo>
                      <a:pt x="31" y="1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5" y="1"/>
                    </a:lnTo>
                    <a:lnTo>
                      <a:pt x="23" y="3"/>
                    </a:lnTo>
                    <a:lnTo>
                      <a:pt x="23" y="7"/>
                    </a:lnTo>
                    <a:lnTo>
                      <a:pt x="23" y="9"/>
                    </a:lnTo>
                    <a:lnTo>
                      <a:pt x="25" y="11"/>
                    </a:lnTo>
                    <a:lnTo>
                      <a:pt x="25" y="11"/>
                    </a:lnTo>
                    <a:lnTo>
                      <a:pt x="26" y="12"/>
                    </a:lnTo>
                    <a:lnTo>
                      <a:pt x="25" y="15"/>
                    </a:lnTo>
                    <a:lnTo>
                      <a:pt x="22" y="2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8" y="45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1" y="67"/>
                    </a:lnTo>
                    <a:lnTo>
                      <a:pt x="4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5" y="55"/>
                    </a:lnTo>
                    <a:lnTo>
                      <a:pt x="19" y="46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4" y="21"/>
                    </a:lnTo>
                    <a:lnTo>
                      <a:pt x="36" y="13"/>
                    </a:lnTo>
                    <a:lnTo>
                      <a:pt x="36" y="11"/>
                    </a:lnTo>
                    <a:lnTo>
                      <a:pt x="35" y="7"/>
                    </a:lnTo>
                    <a:lnTo>
                      <a:pt x="34" y="4"/>
                    </a:lnTo>
                    <a:lnTo>
                      <a:pt x="31" y="1"/>
                    </a:lnTo>
                    <a:lnTo>
                      <a:pt x="3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6" name="Freeform 183"/>
              <p:cNvSpPr/>
              <p:nvPr/>
            </p:nvSpPr>
            <p:spPr bwMode="auto">
              <a:xfrm>
                <a:off x="3470276" y="4130675"/>
                <a:ext cx="17463" cy="25400"/>
              </a:xfrm>
              <a:custGeom>
                <a:avLst/>
                <a:gdLst/>
                <a:ahLst/>
                <a:cxnLst>
                  <a:cxn ang="0">
                    <a:pos x="30" y="2"/>
                  </a:cxn>
                  <a:cxn ang="0">
                    <a:pos x="30" y="2"/>
                  </a:cxn>
                  <a:cxn ang="0">
                    <a:pos x="23" y="17"/>
                  </a:cxn>
                  <a:cxn ang="0">
                    <a:pos x="17" y="30"/>
                  </a:cxn>
                  <a:cxn ang="0">
                    <a:pos x="1" y="54"/>
                  </a:cxn>
                  <a:cxn ang="0">
                    <a:pos x="1" y="54"/>
                  </a:cxn>
                  <a:cxn ang="0">
                    <a:pos x="0" y="57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6" y="62"/>
                  </a:cxn>
                  <a:cxn ang="0">
                    <a:pos x="9" y="62"/>
                  </a:cxn>
                  <a:cxn ang="0">
                    <a:pos x="10" y="60"/>
                  </a:cxn>
                  <a:cxn ang="0">
                    <a:pos x="10" y="60"/>
                  </a:cxn>
                  <a:cxn ang="0">
                    <a:pos x="27" y="34"/>
                  </a:cxn>
                  <a:cxn ang="0">
                    <a:pos x="35" y="19"/>
                  </a:cxn>
                  <a:cxn ang="0">
                    <a:pos x="41" y="6"/>
                  </a:cxn>
                  <a:cxn ang="0">
                    <a:pos x="41" y="6"/>
                  </a:cxn>
                  <a:cxn ang="0">
                    <a:pos x="41" y="3"/>
                  </a:cxn>
                  <a:cxn ang="0">
                    <a:pos x="41" y="1"/>
                  </a:cxn>
                  <a:cxn ang="0">
                    <a:pos x="40" y="0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1" y="1"/>
                  </a:cxn>
                  <a:cxn ang="0">
                    <a:pos x="30" y="2"/>
                  </a:cxn>
                  <a:cxn ang="0">
                    <a:pos x="30" y="2"/>
                  </a:cxn>
                </a:cxnLst>
                <a:rect l="0" t="0" r="r" b="b"/>
                <a:pathLst>
                  <a:path w="41" h="62">
                    <a:moveTo>
                      <a:pt x="30" y="2"/>
                    </a:moveTo>
                    <a:lnTo>
                      <a:pt x="30" y="2"/>
                    </a:lnTo>
                    <a:lnTo>
                      <a:pt x="23" y="17"/>
                    </a:lnTo>
                    <a:lnTo>
                      <a:pt x="17" y="30"/>
                    </a:lnTo>
                    <a:lnTo>
                      <a:pt x="1" y="54"/>
                    </a:lnTo>
                    <a:lnTo>
                      <a:pt x="1" y="54"/>
                    </a:lnTo>
                    <a:lnTo>
                      <a:pt x="0" y="57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6" y="62"/>
                    </a:lnTo>
                    <a:lnTo>
                      <a:pt x="9" y="62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27" y="34"/>
                    </a:lnTo>
                    <a:lnTo>
                      <a:pt x="35" y="19"/>
                    </a:lnTo>
                    <a:lnTo>
                      <a:pt x="41" y="6"/>
                    </a:lnTo>
                    <a:lnTo>
                      <a:pt x="41" y="6"/>
                    </a:lnTo>
                    <a:lnTo>
                      <a:pt x="41" y="3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1" y="1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7" name="Freeform 184"/>
              <p:cNvSpPr/>
              <p:nvPr/>
            </p:nvSpPr>
            <p:spPr bwMode="auto">
              <a:xfrm>
                <a:off x="3503613" y="4132263"/>
                <a:ext cx="14288" cy="20638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3" y="11"/>
                  </a:cxn>
                  <a:cxn ang="0">
                    <a:pos x="20" y="16"/>
                  </a:cxn>
                  <a:cxn ang="0">
                    <a:pos x="15" y="26"/>
                  </a:cxn>
                  <a:cxn ang="0">
                    <a:pos x="2" y="45"/>
                  </a:cxn>
                  <a:cxn ang="0">
                    <a:pos x="2" y="45"/>
                  </a:cxn>
                  <a:cxn ang="0">
                    <a:pos x="0" y="47"/>
                  </a:cxn>
                  <a:cxn ang="0">
                    <a:pos x="0" y="49"/>
                  </a:cxn>
                  <a:cxn ang="0">
                    <a:pos x="2" y="51"/>
                  </a:cxn>
                  <a:cxn ang="0">
                    <a:pos x="3" y="52"/>
                  </a:cxn>
                  <a:cxn ang="0">
                    <a:pos x="7" y="52"/>
                  </a:cxn>
                  <a:cxn ang="0">
                    <a:pos x="9" y="52"/>
                  </a:cxn>
                  <a:cxn ang="0">
                    <a:pos x="11" y="51"/>
                  </a:cxn>
                  <a:cxn ang="0">
                    <a:pos x="11" y="51"/>
                  </a:cxn>
                  <a:cxn ang="0">
                    <a:pos x="25" y="29"/>
                  </a:cxn>
                  <a:cxn ang="0">
                    <a:pos x="32" y="18"/>
                  </a:cxn>
                  <a:cxn ang="0">
                    <a:pos x="33" y="12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4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4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52">
                    <a:moveTo>
                      <a:pt x="23" y="5"/>
                    </a:moveTo>
                    <a:lnTo>
                      <a:pt x="23" y="5"/>
                    </a:lnTo>
                    <a:lnTo>
                      <a:pt x="23" y="11"/>
                    </a:lnTo>
                    <a:lnTo>
                      <a:pt x="20" y="16"/>
                    </a:lnTo>
                    <a:lnTo>
                      <a:pt x="15" y="26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2" y="51"/>
                    </a:lnTo>
                    <a:lnTo>
                      <a:pt x="3" y="52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25" y="29"/>
                    </a:lnTo>
                    <a:lnTo>
                      <a:pt x="32" y="18"/>
                    </a:lnTo>
                    <a:lnTo>
                      <a:pt x="33" y="12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4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4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8" name="Freeform 185"/>
              <p:cNvSpPr/>
              <p:nvPr/>
            </p:nvSpPr>
            <p:spPr bwMode="auto">
              <a:xfrm>
                <a:off x="3536951" y="4135438"/>
                <a:ext cx="14288" cy="2063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2" y="10"/>
                  </a:cxn>
                  <a:cxn ang="0">
                    <a:pos x="20" y="16"/>
                  </a:cxn>
                  <a:cxn ang="0">
                    <a:pos x="14" y="26"/>
                  </a:cxn>
                  <a:cxn ang="0">
                    <a:pos x="7" y="35"/>
                  </a:cxn>
                  <a:cxn ang="0">
                    <a:pos x="1" y="44"/>
                  </a:cxn>
                  <a:cxn ang="0">
                    <a:pos x="1" y="44"/>
                  </a:cxn>
                  <a:cxn ang="0">
                    <a:pos x="0" y="47"/>
                  </a:cxn>
                  <a:cxn ang="0">
                    <a:pos x="0" y="48"/>
                  </a:cxn>
                  <a:cxn ang="0">
                    <a:pos x="3" y="52"/>
                  </a:cxn>
                  <a:cxn ang="0">
                    <a:pos x="7" y="52"/>
                  </a:cxn>
                  <a:cxn ang="0">
                    <a:pos x="9" y="52"/>
                  </a:cxn>
                  <a:cxn ang="0">
                    <a:pos x="10" y="50"/>
                  </a:cxn>
                  <a:cxn ang="0">
                    <a:pos x="10" y="50"/>
                  </a:cxn>
                  <a:cxn ang="0">
                    <a:pos x="17" y="39"/>
                  </a:cxn>
                  <a:cxn ang="0">
                    <a:pos x="25" y="29"/>
                  </a:cxn>
                  <a:cxn ang="0">
                    <a:pos x="31" y="18"/>
                  </a:cxn>
                  <a:cxn ang="0">
                    <a:pos x="33" y="12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3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52">
                    <a:moveTo>
                      <a:pt x="22" y="5"/>
                    </a:moveTo>
                    <a:lnTo>
                      <a:pt x="22" y="5"/>
                    </a:lnTo>
                    <a:lnTo>
                      <a:pt x="22" y="10"/>
                    </a:lnTo>
                    <a:lnTo>
                      <a:pt x="20" y="16"/>
                    </a:lnTo>
                    <a:lnTo>
                      <a:pt x="14" y="26"/>
                    </a:lnTo>
                    <a:lnTo>
                      <a:pt x="7" y="35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3" y="52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7" y="39"/>
                    </a:lnTo>
                    <a:lnTo>
                      <a:pt x="25" y="29"/>
                    </a:lnTo>
                    <a:lnTo>
                      <a:pt x="31" y="18"/>
                    </a:lnTo>
                    <a:lnTo>
                      <a:pt x="33" y="12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3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9" name="Freeform 186"/>
              <p:cNvSpPr/>
              <p:nvPr/>
            </p:nvSpPr>
            <p:spPr bwMode="auto">
              <a:xfrm>
                <a:off x="3557588" y="4143375"/>
                <a:ext cx="11113" cy="22225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5" y="13"/>
                  </a:cxn>
                  <a:cxn ang="0">
                    <a:pos x="14" y="25"/>
                  </a:cxn>
                  <a:cxn ang="0">
                    <a:pos x="14" y="25"/>
                  </a:cxn>
                  <a:cxn ang="0">
                    <a:pos x="11" y="30"/>
                  </a:cxn>
                  <a:cxn ang="0">
                    <a:pos x="9" y="36"/>
                  </a:cxn>
                  <a:cxn ang="0">
                    <a:pos x="1" y="45"/>
                  </a:cxn>
                  <a:cxn ang="0">
                    <a:pos x="1" y="45"/>
                  </a:cxn>
                  <a:cxn ang="0">
                    <a:pos x="0" y="46"/>
                  </a:cxn>
                  <a:cxn ang="0">
                    <a:pos x="0" y="49"/>
                  </a:cxn>
                  <a:cxn ang="0">
                    <a:pos x="1" y="53"/>
                  </a:cxn>
                  <a:cxn ang="0">
                    <a:pos x="5" y="54"/>
                  </a:cxn>
                  <a:cxn ang="0">
                    <a:pos x="8" y="54"/>
                  </a:cxn>
                  <a:cxn ang="0">
                    <a:pos x="9" y="53"/>
                  </a:cxn>
                  <a:cxn ang="0">
                    <a:pos x="9" y="53"/>
                  </a:cxn>
                  <a:cxn ang="0">
                    <a:pos x="17" y="43"/>
                  </a:cxn>
                  <a:cxn ang="0">
                    <a:pos x="22" y="34"/>
                  </a:cxn>
                  <a:cxn ang="0">
                    <a:pos x="22" y="34"/>
                  </a:cxn>
                  <a:cxn ang="0">
                    <a:pos x="25" y="28"/>
                  </a:cxn>
                  <a:cxn ang="0">
                    <a:pos x="26" y="21"/>
                  </a:cxn>
                  <a:cxn ang="0">
                    <a:pos x="27" y="15"/>
                  </a:cxn>
                  <a:cxn ang="0">
                    <a:pos x="28" y="9"/>
                  </a:cxn>
                  <a:cxn ang="0">
                    <a:pos x="28" y="9"/>
                  </a:cxn>
                  <a:cxn ang="0">
                    <a:pos x="30" y="7"/>
                  </a:cxn>
                  <a:cxn ang="0">
                    <a:pos x="30" y="4"/>
                  </a:cxn>
                  <a:cxn ang="0">
                    <a:pos x="26" y="2"/>
                  </a:cxn>
                  <a:cxn ang="0">
                    <a:pos x="25" y="0"/>
                  </a:cxn>
                  <a:cxn ang="0">
                    <a:pos x="22" y="0"/>
                  </a:cxn>
                  <a:cxn ang="0">
                    <a:pos x="21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30" h="54">
                    <a:moveTo>
                      <a:pt x="19" y="3"/>
                    </a:moveTo>
                    <a:lnTo>
                      <a:pt x="19" y="3"/>
                    </a:lnTo>
                    <a:lnTo>
                      <a:pt x="15" y="13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11" y="30"/>
                    </a:lnTo>
                    <a:lnTo>
                      <a:pt x="9" y="36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1" y="53"/>
                    </a:lnTo>
                    <a:lnTo>
                      <a:pt x="5" y="54"/>
                    </a:lnTo>
                    <a:lnTo>
                      <a:pt x="8" y="54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17" y="43"/>
                    </a:lnTo>
                    <a:lnTo>
                      <a:pt x="22" y="34"/>
                    </a:lnTo>
                    <a:lnTo>
                      <a:pt x="22" y="34"/>
                    </a:lnTo>
                    <a:lnTo>
                      <a:pt x="25" y="28"/>
                    </a:lnTo>
                    <a:lnTo>
                      <a:pt x="26" y="21"/>
                    </a:lnTo>
                    <a:lnTo>
                      <a:pt x="27" y="15"/>
                    </a:lnTo>
                    <a:lnTo>
                      <a:pt x="28" y="9"/>
                    </a:lnTo>
                    <a:lnTo>
                      <a:pt x="28" y="9"/>
                    </a:lnTo>
                    <a:lnTo>
                      <a:pt x="30" y="7"/>
                    </a:lnTo>
                    <a:lnTo>
                      <a:pt x="30" y="4"/>
                    </a:lnTo>
                    <a:lnTo>
                      <a:pt x="26" y="2"/>
                    </a:lnTo>
                    <a:lnTo>
                      <a:pt x="25" y="0"/>
                    </a:lnTo>
                    <a:lnTo>
                      <a:pt x="22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0" name="Freeform 187"/>
              <p:cNvSpPr/>
              <p:nvPr/>
            </p:nvSpPr>
            <p:spPr bwMode="auto">
              <a:xfrm>
                <a:off x="3586163" y="4157663"/>
                <a:ext cx="14288" cy="20638"/>
              </a:xfrm>
              <a:custGeom>
                <a:avLst/>
                <a:gdLst/>
                <a:ahLst/>
                <a:cxnLst>
                  <a:cxn ang="0">
                    <a:pos x="28" y="3"/>
                  </a:cxn>
                  <a:cxn ang="0">
                    <a:pos x="28" y="3"/>
                  </a:cxn>
                  <a:cxn ang="0">
                    <a:pos x="21" y="12"/>
                  </a:cxn>
                  <a:cxn ang="0">
                    <a:pos x="14" y="24"/>
                  </a:cxn>
                  <a:cxn ang="0">
                    <a:pos x="7" y="34"/>
                  </a:cxn>
                  <a:cxn ang="0">
                    <a:pos x="1" y="46"/>
                  </a:cxn>
                  <a:cxn ang="0">
                    <a:pos x="1" y="46"/>
                  </a:cxn>
                  <a:cxn ang="0">
                    <a:pos x="0" y="47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2" y="53"/>
                  </a:cxn>
                  <a:cxn ang="0">
                    <a:pos x="6" y="54"/>
                  </a:cxn>
                  <a:cxn ang="0">
                    <a:pos x="9" y="53"/>
                  </a:cxn>
                  <a:cxn ang="0">
                    <a:pos x="10" y="51"/>
                  </a:cxn>
                  <a:cxn ang="0">
                    <a:pos x="10" y="51"/>
                  </a:cxn>
                  <a:cxn ang="0">
                    <a:pos x="17" y="41"/>
                  </a:cxn>
                  <a:cxn ang="0">
                    <a:pos x="23" y="30"/>
                  </a:cxn>
                  <a:cxn ang="0">
                    <a:pos x="28" y="20"/>
                  </a:cxn>
                  <a:cxn ang="0">
                    <a:pos x="36" y="11"/>
                  </a:cxn>
                  <a:cxn ang="0">
                    <a:pos x="36" y="11"/>
                  </a:cxn>
                  <a:cxn ang="0">
                    <a:pos x="38" y="8"/>
                  </a:cxn>
                  <a:cxn ang="0">
                    <a:pos x="38" y="7"/>
                  </a:cxn>
                  <a:cxn ang="0">
                    <a:pos x="36" y="3"/>
                  </a:cxn>
                  <a:cxn ang="0">
                    <a:pos x="32" y="0"/>
                  </a:cxn>
                  <a:cxn ang="0">
                    <a:pos x="30" y="2"/>
                  </a:cxn>
                  <a:cxn ang="0">
                    <a:pos x="28" y="3"/>
                  </a:cxn>
                  <a:cxn ang="0">
                    <a:pos x="28" y="3"/>
                  </a:cxn>
                </a:cxnLst>
                <a:rect l="0" t="0" r="r" b="b"/>
                <a:pathLst>
                  <a:path w="38" h="54">
                    <a:moveTo>
                      <a:pt x="28" y="3"/>
                    </a:moveTo>
                    <a:lnTo>
                      <a:pt x="28" y="3"/>
                    </a:lnTo>
                    <a:lnTo>
                      <a:pt x="21" y="12"/>
                    </a:lnTo>
                    <a:lnTo>
                      <a:pt x="14" y="24"/>
                    </a:lnTo>
                    <a:lnTo>
                      <a:pt x="7" y="34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" y="51"/>
                    </a:lnTo>
                    <a:lnTo>
                      <a:pt x="2" y="53"/>
                    </a:lnTo>
                    <a:lnTo>
                      <a:pt x="6" y="54"/>
                    </a:lnTo>
                    <a:lnTo>
                      <a:pt x="9" y="53"/>
                    </a:lnTo>
                    <a:lnTo>
                      <a:pt x="10" y="51"/>
                    </a:lnTo>
                    <a:lnTo>
                      <a:pt x="10" y="51"/>
                    </a:lnTo>
                    <a:lnTo>
                      <a:pt x="17" y="41"/>
                    </a:lnTo>
                    <a:lnTo>
                      <a:pt x="23" y="30"/>
                    </a:lnTo>
                    <a:lnTo>
                      <a:pt x="28" y="20"/>
                    </a:lnTo>
                    <a:lnTo>
                      <a:pt x="36" y="11"/>
                    </a:lnTo>
                    <a:lnTo>
                      <a:pt x="36" y="11"/>
                    </a:lnTo>
                    <a:lnTo>
                      <a:pt x="38" y="8"/>
                    </a:lnTo>
                    <a:lnTo>
                      <a:pt x="38" y="7"/>
                    </a:lnTo>
                    <a:lnTo>
                      <a:pt x="36" y="3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8" y="3"/>
                    </a:lnTo>
                    <a:lnTo>
                      <a:pt x="2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1" name="Freeform 188"/>
              <p:cNvSpPr/>
              <p:nvPr/>
            </p:nvSpPr>
            <p:spPr bwMode="auto">
              <a:xfrm>
                <a:off x="3592513" y="4179888"/>
                <a:ext cx="15875" cy="20638"/>
              </a:xfrm>
              <a:custGeom>
                <a:avLst/>
                <a:gdLst/>
                <a:ahLst/>
                <a:cxnLst>
                  <a:cxn ang="0">
                    <a:pos x="30" y="4"/>
                  </a:cxn>
                  <a:cxn ang="0">
                    <a:pos x="30" y="4"/>
                  </a:cxn>
                  <a:cxn ang="0">
                    <a:pos x="29" y="6"/>
                  </a:cxn>
                  <a:cxn ang="0">
                    <a:pos x="28" y="8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7" y="18"/>
                  </a:cxn>
                  <a:cxn ang="0">
                    <a:pos x="17" y="18"/>
                  </a:cxn>
                  <a:cxn ang="0">
                    <a:pos x="9" y="29"/>
                  </a:cxn>
                  <a:cxn ang="0">
                    <a:pos x="6" y="35"/>
                  </a:cxn>
                  <a:cxn ang="0">
                    <a:pos x="2" y="39"/>
                  </a:cxn>
                  <a:cxn ang="0">
                    <a:pos x="2" y="39"/>
                  </a:cxn>
                  <a:cxn ang="0">
                    <a:pos x="0" y="42"/>
                  </a:cxn>
                  <a:cxn ang="0">
                    <a:pos x="0" y="44"/>
                  </a:cxn>
                  <a:cxn ang="0">
                    <a:pos x="2" y="48"/>
                  </a:cxn>
                  <a:cxn ang="0">
                    <a:pos x="6" y="49"/>
                  </a:cxn>
                  <a:cxn ang="0">
                    <a:pos x="8" y="49"/>
                  </a:cxn>
                  <a:cxn ang="0">
                    <a:pos x="9" y="48"/>
                  </a:cxn>
                  <a:cxn ang="0">
                    <a:pos x="9" y="48"/>
                  </a:cxn>
                  <a:cxn ang="0">
                    <a:pos x="17" y="36"/>
                  </a:cxn>
                  <a:cxn ang="0">
                    <a:pos x="25" y="25"/>
                  </a:cxn>
                  <a:cxn ang="0">
                    <a:pos x="25" y="25"/>
                  </a:cxn>
                  <a:cxn ang="0">
                    <a:pos x="29" y="21"/>
                  </a:cxn>
                  <a:cxn ang="0">
                    <a:pos x="34" y="17"/>
                  </a:cxn>
                  <a:cxn ang="0">
                    <a:pos x="40" y="13"/>
                  </a:cxn>
                  <a:cxn ang="0">
                    <a:pos x="41" y="10"/>
                  </a:cxn>
                  <a:cxn ang="0">
                    <a:pos x="42" y="8"/>
                  </a:cxn>
                  <a:cxn ang="0">
                    <a:pos x="42" y="8"/>
                  </a:cxn>
                  <a:cxn ang="0">
                    <a:pos x="42" y="5"/>
                  </a:cxn>
                  <a:cxn ang="0">
                    <a:pos x="41" y="2"/>
                  </a:cxn>
                  <a:cxn ang="0">
                    <a:pos x="37" y="0"/>
                  </a:cxn>
                  <a:cxn ang="0">
                    <a:pos x="33" y="1"/>
                  </a:cxn>
                  <a:cxn ang="0">
                    <a:pos x="32" y="2"/>
                  </a:cxn>
                  <a:cxn ang="0">
                    <a:pos x="30" y="4"/>
                  </a:cxn>
                  <a:cxn ang="0">
                    <a:pos x="30" y="4"/>
                  </a:cxn>
                </a:cxnLst>
                <a:rect l="0" t="0" r="r" b="b"/>
                <a:pathLst>
                  <a:path w="42" h="49">
                    <a:moveTo>
                      <a:pt x="30" y="4"/>
                    </a:moveTo>
                    <a:lnTo>
                      <a:pt x="30" y="4"/>
                    </a:lnTo>
                    <a:lnTo>
                      <a:pt x="29" y="6"/>
                    </a:lnTo>
                    <a:lnTo>
                      <a:pt x="28" y="8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9" y="29"/>
                    </a:lnTo>
                    <a:lnTo>
                      <a:pt x="6" y="35"/>
                    </a:lnTo>
                    <a:lnTo>
                      <a:pt x="2" y="39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49"/>
                    </a:lnTo>
                    <a:lnTo>
                      <a:pt x="8" y="49"/>
                    </a:lnTo>
                    <a:lnTo>
                      <a:pt x="9" y="48"/>
                    </a:lnTo>
                    <a:lnTo>
                      <a:pt x="9" y="48"/>
                    </a:lnTo>
                    <a:lnTo>
                      <a:pt x="17" y="36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9" y="21"/>
                    </a:lnTo>
                    <a:lnTo>
                      <a:pt x="34" y="17"/>
                    </a:lnTo>
                    <a:lnTo>
                      <a:pt x="40" y="13"/>
                    </a:lnTo>
                    <a:lnTo>
                      <a:pt x="41" y="10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2" y="5"/>
                    </a:lnTo>
                    <a:lnTo>
                      <a:pt x="41" y="2"/>
                    </a:lnTo>
                    <a:lnTo>
                      <a:pt x="37" y="0"/>
                    </a:lnTo>
                    <a:lnTo>
                      <a:pt x="33" y="1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2" name="Freeform 189"/>
              <p:cNvSpPr/>
              <p:nvPr/>
            </p:nvSpPr>
            <p:spPr bwMode="auto">
              <a:xfrm>
                <a:off x="3162301" y="4627563"/>
                <a:ext cx="20638" cy="26988"/>
              </a:xfrm>
              <a:custGeom>
                <a:avLst/>
                <a:gdLst/>
                <a:ahLst/>
                <a:cxnLst>
                  <a:cxn ang="0">
                    <a:pos x="40" y="1"/>
                  </a:cxn>
                  <a:cxn ang="0">
                    <a:pos x="40" y="1"/>
                  </a:cxn>
                  <a:cxn ang="0">
                    <a:pos x="34" y="7"/>
                  </a:cxn>
                  <a:cxn ang="0">
                    <a:pos x="27" y="13"/>
                  </a:cxn>
                  <a:cxn ang="0">
                    <a:pos x="17" y="29"/>
                  </a:cxn>
                  <a:cxn ang="0">
                    <a:pos x="7" y="45"/>
                  </a:cxn>
                  <a:cxn ang="0">
                    <a:pos x="1" y="60"/>
                  </a:cxn>
                  <a:cxn ang="0">
                    <a:pos x="1" y="60"/>
                  </a:cxn>
                  <a:cxn ang="0">
                    <a:pos x="0" y="63"/>
                  </a:cxn>
                  <a:cxn ang="0">
                    <a:pos x="1" y="65"/>
                  </a:cxn>
                  <a:cxn ang="0">
                    <a:pos x="2" y="67"/>
                  </a:cxn>
                  <a:cxn ang="0">
                    <a:pos x="3" y="67"/>
                  </a:cxn>
                  <a:cxn ang="0">
                    <a:pos x="7" y="67"/>
                  </a:cxn>
                  <a:cxn ang="0">
                    <a:pos x="10" y="65"/>
                  </a:cxn>
                  <a:cxn ang="0">
                    <a:pos x="11" y="64"/>
                  </a:cxn>
                  <a:cxn ang="0">
                    <a:pos x="11" y="64"/>
                  </a:cxn>
                  <a:cxn ang="0">
                    <a:pos x="18" y="48"/>
                  </a:cxn>
                  <a:cxn ang="0">
                    <a:pos x="26" y="34"/>
                  </a:cxn>
                  <a:cxn ang="0">
                    <a:pos x="36" y="21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9" y="7"/>
                  </a:cxn>
                  <a:cxn ang="0">
                    <a:pos x="49" y="5"/>
                  </a:cxn>
                  <a:cxn ang="0">
                    <a:pos x="49" y="3"/>
                  </a:cxn>
                  <a:cxn ang="0">
                    <a:pos x="48" y="1"/>
                  </a:cxn>
                  <a:cxn ang="0">
                    <a:pos x="44" y="0"/>
                  </a:cxn>
                  <a:cxn ang="0">
                    <a:pos x="41" y="0"/>
                  </a:cxn>
                  <a:cxn ang="0">
                    <a:pos x="40" y="1"/>
                  </a:cxn>
                  <a:cxn ang="0">
                    <a:pos x="40" y="1"/>
                  </a:cxn>
                </a:cxnLst>
                <a:rect l="0" t="0" r="r" b="b"/>
                <a:pathLst>
                  <a:path w="49" h="67">
                    <a:moveTo>
                      <a:pt x="40" y="1"/>
                    </a:moveTo>
                    <a:lnTo>
                      <a:pt x="40" y="1"/>
                    </a:lnTo>
                    <a:lnTo>
                      <a:pt x="34" y="7"/>
                    </a:lnTo>
                    <a:lnTo>
                      <a:pt x="27" y="13"/>
                    </a:lnTo>
                    <a:lnTo>
                      <a:pt x="17" y="29"/>
                    </a:lnTo>
                    <a:lnTo>
                      <a:pt x="7" y="45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0" y="63"/>
                    </a:lnTo>
                    <a:lnTo>
                      <a:pt x="1" y="65"/>
                    </a:lnTo>
                    <a:lnTo>
                      <a:pt x="2" y="67"/>
                    </a:lnTo>
                    <a:lnTo>
                      <a:pt x="3" y="67"/>
                    </a:lnTo>
                    <a:lnTo>
                      <a:pt x="7" y="67"/>
                    </a:lnTo>
                    <a:lnTo>
                      <a:pt x="10" y="65"/>
                    </a:lnTo>
                    <a:lnTo>
                      <a:pt x="11" y="64"/>
                    </a:lnTo>
                    <a:lnTo>
                      <a:pt x="11" y="64"/>
                    </a:lnTo>
                    <a:lnTo>
                      <a:pt x="18" y="48"/>
                    </a:lnTo>
                    <a:lnTo>
                      <a:pt x="26" y="34"/>
                    </a:lnTo>
                    <a:lnTo>
                      <a:pt x="36" y="21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8" y="1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0" y="1"/>
                    </a:lnTo>
                    <a:lnTo>
                      <a:pt x="4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3" name="Freeform 190"/>
              <p:cNvSpPr/>
              <p:nvPr/>
            </p:nvSpPr>
            <p:spPr bwMode="auto">
              <a:xfrm>
                <a:off x="3159126" y="4668838"/>
                <a:ext cx="22225" cy="28575"/>
              </a:xfrm>
              <a:custGeom>
                <a:avLst/>
                <a:gdLst/>
                <a:ahLst/>
                <a:cxnLst>
                  <a:cxn ang="0">
                    <a:pos x="44" y="1"/>
                  </a:cxn>
                  <a:cxn ang="0">
                    <a:pos x="44" y="1"/>
                  </a:cxn>
                  <a:cxn ang="0">
                    <a:pos x="31" y="14"/>
                  </a:cxn>
                  <a:cxn ang="0">
                    <a:pos x="27" y="21"/>
                  </a:cxn>
                  <a:cxn ang="0">
                    <a:pos x="22" y="29"/>
                  </a:cxn>
                  <a:cxn ang="0">
                    <a:pos x="22" y="29"/>
                  </a:cxn>
                  <a:cxn ang="0">
                    <a:pos x="13" y="48"/>
                  </a:cxn>
                  <a:cxn ang="0">
                    <a:pos x="8" y="59"/>
                  </a:cxn>
                  <a:cxn ang="0">
                    <a:pos x="1" y="68"/>
                  </a:cxn>
                  <a:cxn ang="0">
                    <a:pos x="1" y="68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1" y="73"/>
                  </a:cxn>
                  <a:cxn ang="0">
                    <a:pos x="2" y="75"/>
                  </a:cxn>
                  <a:cxn ang="0">
                    <a:pos x="8" y="76"/>
                  </a:cxn>
                  <a:cxn ang="0">
                    <a:pos x="9" y="75"/>
                  </a:cxn>
                  <a:cxn ang="0">
                    <a:pos x="11" y="73"/>
                  </a:cxn>
                  <a:cxn ang="0">
                    <a:pos x="11" y="73"/>
                  </a:cxn>
                  <a:cxn ang="0">
                    <a:pos x="21" y="58"/>
                  </a:cxn>
                  <a:cxn ang="0">
                    <a:pos x="28" y="42"/>
                  </a:cxn>
                  <a:cxn ang="0">
                    <a:pos x="28" y="42"/>
                  </a:cxn>
                  <a:cxn ang="0">
                    <a:pos x="38" y="24"/>
                  </a:cxn>
                  <a:cxn ang="0">
                    <a:pos x="38" y="24"/>
                  </a:cxn>
                  <a:cxn ang="0">
                    <a:pos x="40" y="20"/>
                  </a:cxn>
                  <a:cxn ang="0">
                    <a:pos x="44" y="17"/>
                  </a:cxn>
                  <a:cxn ang="0">
                    <a:pos x="52" y="9"/>
                  </a:cxn>
                  <a:cxn ang="0">
                    <a:pos x="52" y="9"/>
                  </a:cxn>
                  <a:cxn ang="0">
                    <a:pos x="53" y="8"/>
                  </a:cxn>
                  <a:cxn ang="0">
                    <a:pos x="53" y="5"/>
                  </a:cxn>
                  <a:cxn ang="0">
                    <a:pos x="52" y="1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1"/>
                  </a:cxn>
                  <a:cxn ang="0">
                    <a:pos x="44" y="1"/>
                  </a:cxn>
                </a:cxnLst>
                <a:rect l="0" t="0" r="r" b="b"/>
                <a:pathLst>
                  <a:path w="53" h="76">
                    <a:moveTo>
                      <a:pt x="44" y="1"/>
                    </a:moveTo>
                    <a:lnTo>
                      <a:pt x="44" y="1"/>
                    </a:lnTo>
                    <a:lnTo>
                      <a:pt x="31" y="14"/>
                    </a:lnTo>
                    <a:lnTo>
                      <a:pt x="27" y="21"/>
                    </a:lnTo>
                    <a:lnTo>
                      <a:pt x="22" y="29"/>
                    </a:lnTo>
                    <a:lnTo>
                      <a:pt x="22" y="29"/>
                    </a:lnTo>
                    <a:lnTo>
                      <a:pt x="13" y="48"/>
                    </a:lnTo>
                    <a:lnTo>
                      <a:pt x="8" y="59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1" y="73"/>
                    </a:lnTo>
                    <a:lnTo>
                      <a:pt x="2" y="75"/>
                    </a:lnTo>
                    <a:lnTo>
                      <a:pt x="8" y="76"/>
                    </a:lnTo>
                    <a:lnTo>
                      <a:pt x="9" y="75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21" y="58"/>
                    </a:lnTo>
                    <a:lnTo>
                      <a:pt x="28" y="42"/>
                    </a:lnTo>
                    <a:lnTo>
                      <a:pt x="28" y="42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40" y="20"/>
                    </a:lnTo>
                    <a:lnTo>
                      <a:pt x="44" y="17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3" y="8"/>
                    </a:lnTo>
                    <a:lnTo>
                      <a:pt x="53" y="5"/>
                    </a:lnTo>
                    <a:lnTo>
                      <a:pt x="52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4" name="Freeform 191"/>
              <p:cNvSpPr/>
              <p:nvPr/>
            </p:nvSpPr>
            <p:spPr bwMode="auto">
              <a:xfrm>
                <a:off x="3162301" y="4716463"/>
                <a:ext cx="19050" cy="3175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5" y="2"/>
                  </a:cxn>
                  <a:cxn ang="0">
                    <a:pos x="26" y="19"/>
                  </a:cxn>
                  <a:cxn ang="0">
                    <a:pos x="15" y="36"/>
                  </a:cxn>
                  <a:cxn ang="0">
                    <a:pos x="7" y="55"/>
                  </a:cxn>
                  <a:cxn ang="0">
                    <a:pos x="1" y="73"/>
                  </a:cxn>
                  <a:cxn ang="0">
                    <a:pos x="1" y="73"/>
                  </a:cxn>
                  <a:cxn ang="0">
                    <a:pos x="0" y="74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9" y="79"/>
                  </a:cxn>
                  <a:cxn ang="0">
                    <a:pos x="10" y="78"/>
                  </a:cxn>
                  <a:cxn ang="0">
                    <a:pos x="11" y="76"/>
                  </a:cxn>
                  <a:cxn ang="0">
                    <a:pos x="11" y="76"/>
                  </a:cxn>
                  <a:cxn ang="0">
                    <a:pos x="18" y="59"/>
                  </a:cxn>
                  <a:cxn ang="0">
                    <a:pos x="27" y="42"/>
                  </a:cxn>
                  <a:cxn ang="0">
                    <a:pos x="35" y="25"/>
                  </a:cxn>
                  <a:cxn ang="0">
                    <a:pos x="45" y="9"/>
                  </a:cxn>
                  <a:cxn ang="0">
                    <a:pos x="45" y="9"/>
                  </a:cxn>
                  <a:cxn ang="0">
                    <a:pos x="45" y="6"/>
                  </a:cxn>
                  <a:cxn ang="0">
                    <a:pos x="45" y="4"/>
                  </a:cxn>
                  <a:cxn ang="0">
                    <a:pos x="43" y="1"/>
                  </a:cxn>
                  <a:cxn ang="0">
                    <a:pos x="39" y="0"/>
                  </a:cxn>
                  <a:cxn ang="0">
                    <a:pos x="36" y="1"/>
                  </a:cxn>
                  <a:cxn ang="0">
                    <a:pos x="35" y="2"/>
                  </a:cxn>
                  <a:cxn ang="0">
                    <a:pos x="35" y="2"/>
                  </a:cxn>
                </a:cxnLst>
                <a:rect l="0" t="0" r="r" b="b"/>
                <a:pathLst>
                  <a:path w="45" h="79">
                    <a:moveTo>
                      <a:pt x="35" y="2"/>
                    </a:moveTo>
                    <a:lnTo>
                      <a:pt x="35" y="2"/>
                    </a:lnTo>
                    <a:lnTo>
                      <a:pt x="26" y="19"/>
                    </a:lnTo>
                    <a:lnTo>
                      <a:pt x="15" y="36"/>
                    </a:lnTo>
                    <a:lnTo>
                      <a:pt x="7" y="55"/>
                    </a:lnTo>
                    <a:lnTo>
                      <a:pt x="1" y="73"/>
                    </a:lnTo>
                    <a:lnTo>
                      <a:pt x="1" y="73"/>
                    </a:lnTo>
                    <a:lnTo>
                      <a:pt x="0" y="74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9" y="79"/>
                    </a:lnTo>
                    <a:lnTo>
                      <a:pt x="10" y="78"/>
                    </a:lnTo>
                    <a:lnTo>
                      <a:pt x="11" y="76"/>
                    </a:lnTo>
                    <a:lnTo>
                      <a:pt x="11" y="76"/>
                    </a:lnTo>
                    <a:lnTo>
                      <a:pt x="18" y="59"/>
                    </a:lnTo>
                    <a:lnTo>
                      <a:pt x="27" y="42"/>
                    </a:lnTo>
                    <a:lnTo>
                      <a:pt x="35" y="25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5" y="6"/>
                    </a:lnTo>
                    <a:lnTo>
                      <a:pt x="45" y="4"/>
                    </a:lnTo>
                    <a:lnTo>
                      <a:pt x="43" y="1"/>
                    </a:lnTo>
                    <a:lnTo>
                      <a:pt x="39" y="0"/>
                    </a:lnTo>
                    <a:lnTo>
                      <a:pt x="36" y="1"/>
                    </a:lnTo>
                    <a:lnTo>
                      <a:pt x="35" y="2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5" name="Freeform 192"/>
              <p:cNvSpPr/>
              <p:nvPr/>
            </p:nvSpPr>
            <p:spPr bwMode="auto">
              <a:xfrm>
                <a:off x="3175001" y="4748213"/>
                <a:ext cx="19050" cy="31750"/>
              </a:xfrm>
              <a:custGeom>
                <a:avLst/>
                <a:gdLst/>
                <a:ahLst/>
                <a:cxnLst>
                  <a:cxn ang="0">
                    <a:pos x="39" y="2"/>
                  </a:cxn>
                  <a:cxn ang="0">
                    <a:pos x="39" y="2"/>
                  </a:cxn>
                  <a:cxn ang="0">
                    <a:pos x="26" y="19"/>
                  </a:cxn>
                  <a:cxn ang="0">
                    <a:pos x="13" y="36"/>
                  </a:cxn>
                  <a:cxn ang="0">
                    <a:pos x="8" y="45"/>
                  </a:cxn>
                  <a:cxn ang="0">
                    <a:pos x="4" y="54"/>
                  </a:cxn>
                  <a:cxn ang="0">
                    <a:pos x="1" y="65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0" y="78"/>
                  </a:cxn>
                  <a:cxn ang="0">
                    <a:pos x="1" y="79"/>
                  </a:cxn>
                  <a:cxn ang="0">
                    <a:pos x="5" y="80"/>
                  </a:cxn>
                  <a:cxn ang="0">
                    <a:pos x="9" y="79"/>
                  </a:cxn>
                  <a:cxn ang="0">
                    <a:pos x="10" y="78"/>
                  </a:cxn>
                  <a:cxn ang="0">
                    <a:pos x="10" y="75"/>
                  </a:cxn>
                  <a:cxn ang="0">
                    <a:pos x="10" y="75"/>
                  </a:cxn>
                  <a:cxn ang="0">
                    <a:pos x="12" y="66"/>
                  </a:cxn>
                  <a:cxn ang="0">
                    <a:pos x="14" y="57"/>
                  </a:cxn>
                  <a:cxn ang="0">
                    <a:pos x="18" y="48"/>
                  </a:cxn>
                  <a:cxn ang="0">
                    <a:pos x="23" y="40"/>
                  </a:cxn>
                  <a:cxn ang="0">
                    <a:pos x="35" y="25"/>
                  </a:cxn>
                  <a:cxn ang="0">
                    <a:pos x="47" y="11"/>
                  </a:cxn>
                  <a:cxn ang="0">
                    <a:pos x="47" y="11"/>
                  </a:cxn>
                  <a:cxn ang="0">
                    <a:pos x="48" y="8"/>
                  </a:cxn>
                  <a:cxn ang="0">
                    <a:pos x="48" y="6"/>
                  </a:cxn>
                  <a:cxn ang="0">
                    <a:pos x="47" y="2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0" y="0"/>
                  </a:cxn>
                  <a:cxn ang="0">
                    <a:pos x="39" y="2"/>
                  </a:cxn>
                  <a:cxn ang="0">
                    <a:pos x="39" y="2"/>
                  </a:cxn>
                </a:cxnLst>
                <a:rect l="0" t="0" r="r" b="b"/>
                <a:pathLst>
                  <a:path w="48" h="80">
                    <a:moveTo>
                      <a:pt x="39" y="2"/>
                    </a:moveTo>
                    <a:lnTo>
                      <a:pt x="39" y="2"/>
                    </a:lnTo>
                    <a:lnTo>
                      <a:pt x="26" y="19"/>
                    </a:lnTo>
                    <a:lnTo>
                      <a:pt x="13" y="36"/>
                    </a:lnTo>
                    <a:lnTo>
                      <a:pt x="8" y="45"/>
                    </a:lnTo>
                    <a:lnTo>
                      <a:pt x="4" y="54"/>
                    </a:lnTo>
                    <a:lnTo>
                      <a:pt x="1" y="65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1" y="79"/>
                    </a:lnTo>
                    <a:lnTo>
                      <a:pt x="5" y="80"/>
                    </a:lnTo>
                    <a:lnTo>
                      <a:pt x="9" y="79"/>
                    </a:lnTo>
                    <a:lnTo>
                      <a:pt x="10" y="78"/>
                    </a:lnTo>
                    <a:lnTo>
                      <a:pt x="10" y="75"/>
                    </a:lnTo>
                    <a:lnTo>
                      <a:pt x="10" y="75"/>
                    </a:lnTo>
                    <a:lnTo>
                      <a:pt x="12" y="66"/>
                    </a:lnTo>
                    <a:lnTo>
                      <a:pt x="14" y="57"/>
                    </a:lnTo>
                    <a:lnTo>
                      <a:pt x="18" y="48"/>
                    </a:lnTo>
                    <a:lnTo>
                      <a:pt x="23" y="40"/>
                    </a:lnTo>
                    <a:lnTo>
                      <a:pt x="35" y="25"/>
                    </a:lnTo>
                    <a:lnTo>
                      <a:pt x="47" y="11"/>
                    </a:lnTo>
                    <a:lnTo>
                      <a:pt x="47" y="11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47" y="2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9" y="2"/>
                    </a:lnTo>
                    <a:lnTo>
                      <a:pt x="3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6" name="Freeform 193"/>
              <p:cNvSpPr/>
              <p:nvPr/>
            </p:nvSpPr>
            <p:spPr bwMode="auto">
              <a:xfrm>
                <a:off x="3189288" y="4778375"/>
                <a:ext cx="15875" cy="22225"/>
              </a:xfrm>
              <a:custGeom>
                <a:avLst/>
                <a:gdLst/>
                <a:ahLst/>
                <a:cxnLst>
                  <a:cxn ang="0">
                    <a:pos x="27" y="4"/>
                  </a:cxn>
                  <a:cxn ang="0">
                    <a:pos x="27" y="4"/>
                  </a:cxn>
                  <a:cxn ang="0">
                    <a:pos x="19" y="15"/>
                  </a:cxn>
                  <a:cxn ang="0">
                    <a:pos x="12" y="26"/>
                  </a:cxn>
                  <a:cxn ang="0">
                    <a:pos x="5" y="38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4" y="58"/>
                  </a:cxn>
                  <a:cxn ang="0">
                    <a:pos x="8" y="57"/>
                  </a:cxn>
                  <a:cxn ang="0">
                    <a:pos x="9" y="55"/>
                  </a:cxn>
                  <a:cxn ang="0">
                    <a:pos x="10" y="54"/>
                  </a:cxn>
                  <a:cxn ang="0">
                    <a:pos x="10" y="54"/>
                  </a:cxn>
                  <a:cxn ang="0">
                    <a:pos x="16" y="42"/>
                  </a:cxn>
                  <a:cxn ang="0">
                    <a:pos x="22" y="30"/>
                  </a:cxn>
                  <a:cxn ang="0">
                    <a:pos x="30" y="20"/>
                  </a:cxn>
                  <a:cxn ang="0">
                    <a:pos x="36" y="9"/>
                  </a:cxn>
                  <a:cxn ang="0">
                    <a:pos x="36" y="9"/>
                  </a:cxn>
                  <a:cxn ang="0">
                    <a:pos x="38" y="7"/>
                  </a:cxn>
                  <a:cxn ang="0">
                    <a:pos x="38" y="4"/>
                  </a:cxn>
                  <a:cxn ang="0">
                    <a:pos x="34" y="2"/>
                  </a:cxn>
                  <a:cxn ang="0">
                    <a:pos x="30" y="0"/>
                  </a:cxn>
                  <a:cxn ang="0">
                    <a:pos x="29" y="2"/>
                  </a:cxn>
                  <a:cxn ang="0">
                    <a:pos x="27" y="4"/>
                  </a:cxn>
                  <a:cxn ang="0">
                    <a:pos x="27" y="4"/>
                  </a:cxn>
                </a:cxnLst>
                <a:rect l="0" t="0" r="r" b="b"/>
                <a:pathLst>
                  <a:path w="38" h="58">
                    <a:moveTo>
                      <a:pt x="27" y="4"/>
                    </a:moveTo>
                    <a:lnTo>
                      <a:pt x="27" y="4"/>
                    </a:lnTo>
                    <a:lnTo>
                      <a:pt x="19" y="15"/>
                    </a:lnTo>
                    <a:lnTo>
                      <a:pt x="12" y="26"/>
                    </a:lnTo>
                    <a:lnTo>
                      <a:pt x="5" y="3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4" y="58"/>
                    </a:lnTo>
                    <a:lnTo>
                      <a:pt x="8" y="57"/>
                    </a:lnTo>
                    <a:lnTo>
                      <a:pt x="9" y="55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6" y="42"/>
                    </a:lnTo>
                    <a:lnTo>
                      <a:pt x="22" y="30"/>
                    </a:lnTo>
                    <a:lnTo>
                      <a:pt x="30" y="20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38" y="7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9" y="2"/>
                    </a:lnTo>
                    <a:lnTo>
                      <a:pt x="27" y="4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7" name="Freeform 194"/>
              <p:cNvSpPr/>
              <p:nvPr/>
            </p:nvSpPr>
            <p:spPr bwMode="auto">
              <a:xfrm>
                <a:off x="3221038" y="4784725"/>
                <a:ext cx="20638" cy="33338"/>
              </a:xfrm>
              <a:custGeom>
                <a:avLst/>
                <a:gdLst/>
                <a:ahLst/>
                <a:cxnLst>
                  <a:cxn ang="0">
                    <a:pos x="39" y="3"/>
                  </a:cxn>
                  <a:cxn ang="0">
                    <a:pos x="39" y="3"/>
                  </a:cxn>
                  <a:cxn ang="0">
                    <a:pos x="27" y="21"/>
                  </a:cxn>
                  <a:cxn ang="0">
                    <a:pos x="17" y="38"/>
                  </a:cxn>
                  <a:cxn ang="0">
                    <a:pos x="10" y="47"/>
                  </a:cxn>
                  <a:cxn ang="0">
                    <a:pos x="6" y="56"/>
                  </a:cxn>
                  <a:cxn ang="0">
                    <a:pos x="2" y="67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0" y="78"/>
                  </a:cxn>
                  <a:cxn ang="0">
                    <a:pos x="1" y="81"/>
                  </a:cxn>
                  <a:cxn ang="0">
                    <a:pos x="4" y="84"/>
                  </a:cxn>
                  <a:cxn ang="0">
                    <a:pos x="6" y="84"/>
                  </a:cxn>
                  <a:cxn ang="0">
                    <a:pos x="9" y="84"/>
                  </a:cxn>
                  <a:cxn ang="0">
                    <a:pos x="10" y="82"/>
                  </a:cxn>
                  <a:cxn ang="0">
                    <a:pos x="10" y="80"/>
                  </a:cxn>
                  <a:cxn ang="0">
                    <a:pos x="10" y="80"/>
                  </a:cxn>
                  <a:cxn ang="0">
                    <a:pos x="13" y="69"/>
                  </a:cxn>
                  <a:cxn ang="0">
                    <a:pos x="17" y="60"/>
                  </a:cxn>
                  <a:cxn ang="0">
                    <a:pos x="27" y="43"/>
                  </a:cxn>
                  <a:cxn ang="0">
                    <a:pos x="38" y="26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9" y="7"/>
                  </a:cxn>
                  <a:cxn ang="0">
                    <a:pos x="48" y="4"/>
                  </a:cxn>
                  <a:cxn ang="0">
                    <a:pos x="45" y="1"/>
                  </a:cxn>
                  <a:cxn ang="0">
                    <a:pos x="42" y="0"/>
                  </a:cxn>
                  <a:cxn ang="0">
                    <a:pos x="40" y="1"/>
                  </a:cxn>
                  <a:cxn ang="0">
                    <a:pos x="39" y="3"/>
                  </a:cxn>
                  <a:cxn ang="0">
                    <a:pos x="39" y="3"/>
                  </a:cxn>
                </a:cxnLst>
                <a:rect l="0" t="0" r="r" b="b"/>
                <a:pathLst>
                  <a:path w="49" h="84">
                    <a:moveTo>
                      <a:pt x="39" y="3"/>
                    </a:moveTo>
                    <a:lnTo>
                      <a:pt x="39" y="3"/>
                    </a:lnTo>
                    <a:lnTo>
                      <a:pt x="27" y="21"/>
                    </a:lnTo>
                    <a:lnTo>
                      <a:pt x="17" y="38"/>
                    </a:lnTo>
                    <a:lnTo>
                      <a:pt x="10" y="47"/>
                    </a:lnTo>
                    <a:lnTo>
                      <a:pt x="6" y="56"/>
                    </a:lnTo>
                    <a:lnTo>
                      <a:pt x="2" y="6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1" y="81"/>
                    </a:lnTo>
                    <a:lnTo>
                      <a:pt x="4" y="84"/>
                    </a:lnTo>
                    <a:lnTo>
                      <a:pt x="6" y="84"/>
                    </a:lnTo>
                    <a:lnTo>
                      <a:pt x="9" y="84"/>
                    </a:lnTo>
                    <a:lnTo>
                      <a:pt x="10" y="82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3" y="69"/>
                    </a:lnTo>
                    <a:lnTo>
                      <a:pt x="17" y="60"/>
                    </a:lnTo>
                    <a:lnTo>
                      <a:pt x="27" y="43"/>
                    </a:lnTo>
                    <a:lnTo>
                      <a:pt x="38" y="26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48" y="4"/>
                    </a:lnTo>
                    <a:lnTo>
                      <a:pt x="45" y="1"/>
                    </a:lnTo>
                    <a:lnTo>
                      <a:pt x="42" y="0"/>
                    </a:lnTo>
                    <a:lnTo>
                      <a:pt x="40" y="1"/>
                    </a:lnTo>
                    <a:lnTo>
                      <a:pt x="39" y="3"/>
                    </a:lnTo>
                    <a:lnTo>
                      <a:pt x="3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8" name="Freeform 195"/>
              <p:cNvSpPr/>
              <p:nvPr/>
            </p:nvSpPr>
            <p:spPr bwMode="auto">
              <a:xfrm>
                <a:off x="3260726" y="4794250"/>
                <a:ext cx="19050" cy="28575"/>
              </a:xfrm>
              <a:custGeom>
                <a:avLst/>
                <a:gdLst/>
                <a:ahLst/>
                <a:cxnLst>
                  <a:cxn ang="0">
                    <a:pos x="34" y="3"/>
                  </a:cxn>
                  <a:cxn ang="0">
                    <a:pos x="34" y="3"/>
                  </a:cxn>
                  <a:cxn ang="0">
                    <a:pos x="30" y="11"/>
                  </a:cxn>
                  <a:cxn ang="0">
                    <a:pos x="25" y="18"/>
                  </a:cxn>
                  <a:cxn ang="0">
                    <a:pos x="20" y="26"/>
                  </a:cxn>
                  <a:cxn ang="0">
                    <a:pos x="16" y="34"/>
                  </a:cxn>
                  <a:cxn ang="0">
                    <a:pos x="16" y="34"/>
                  </a:cxn>
                  <a:cxn ang="0">
                    <a:pos x="12" y="41"/>
                  </a:cxn>
                  <a:cxn ang="0">
                    <a:pos x="7" y="48"/>
                  </a:cxn>
                  <a:cxn ang="0">
                    <a:pos x="7" y="48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5"/>
                  </a:cxn>
                  <a:cxn ang="0">
                    <a:pos x="0" y="68"/>
                  </a:cxn>
                  <a:cxn ang="0">
                    <a:pos x="3" y="70"/>
                  </a:cxn>
                  <a:cxn ang="0">
                    <a:pos x="5" y="71"/>
                  </a:cxn>
                  <a:cxn ang="0">
                    <a:pos x="7" y="71"/>
                  </a:cxn>
                  <a:cxn ang="0">
                    <a:pos x="9" y="70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17" y="53"/>
                  </a:cxn>
                  <a:cxn ang="0">
                    <a:pos x="17" y="53"/>
                  </a:cxn>
                  <a:cxn ang="0">
                    <a:pos x="21" y="47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0" y="31"/>
                  </a:cxn>
                  <a:cxn ang="0">
                    <a:pos x="35" y="23"/>
                  </a:cxn>
                  <a:cxn ang="0">
                    <a:pos x="41" y="15"/>
                  </a:cxn>
                  <a:cxn ang="0">
                    <a:pos x="45" y="6"/>
                  </a:cxn>
                  <a:cxn ang="0">
                    <a:pos x="45" y="6"/>
                  </a:cxn>
                  <a:cxn ang="0">
                    <a:pos x="46" y="3"/>
                  </a:cxn>
                  <a:cxn ang="0">
                    <a:pos x="45" y="2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37" y="0"/>
                  </a:cxn>
                  <a:cxn ang="0">
                    <a:pos x="35" y="1"/>
                  </a:cxn>
                  <a:cxn ang="0">
                    <a:pos x="34" y="3"/>
                  </a:cxn>
                  <a:cxn ang="0">
                    <a:pos x="34" y="3"/>
                  </a:cxn>
                </a:cxnLst>
                <a:rect l="0" t="0" r="r" b="b"/>
                <a:pathLst>
                  <a:path w="46" h="71">
                    <a:moveTo>
                      <a:pt x="34" y="3"/>
                    </a:moveTo>
                    <a:lnTo>
                      <a:pt x="34" y="3"/>
                    </a:lnTo>
                    <a:lnTo>
                      <a:pt x="30" y="11"/>
                    </a:lnTo>
                    <a:lnTo>
                      <a:pt x="25" y="18"/>
                    </a:lnTo>
                    <a:lnTo>
                      <a:pt x="20" y="26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12" y="41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5"/>
                    </a:lnTo>
                    <a:lnTo>
                      <a:pt x="0" y="68"/>
                    </a:lnTo>
                    <a:lnTo>
                      <a:pt x="3" y="70"/>
                    </a:lnTo>
                    <a:lnTo>
                      <a:pt x="5" y="71"/>
                    </a:lnTo>
                    <a:lnTo>
                      <a:pt x="7" y="71"/>
                    </a:lnTo>
                    <a:lnTo>
                      <a:pt x="9" y="70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17" y="53"/>
                    </a:lnTo>
                    <a:lnTo>
                      <a:pt x="17" y="53"/>
                    </a:lnTo>
                    <a:lnTo>
                      <a:pt x="21" y="47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0" y="31"/>
                    </a:lnTo>
                    <a:lnTo>
                      <a:pt x="35" y="23"/>
                    </a:lnTo>
                    <a:lnTo>
                      <a:pt x="41" y="15"/>
                    </a:lnTo>
                    <a:lnTo>
                      <a:pt x="45" y="6"/>
                    </a:lnTo>
                    <a:lnTo>
                      <a:pt x="45" y="6"/>
                    </a:lnTo>
                    <a:lnTo>
                      <a:pt x="46" y="3"/>
                    </a:lnTo>
                    <a:lnTo>
                      <a:pt x="45" y="2"/>
                    </a:lnTo>
                    <a:lnTo>
                      <a:pt x="43" y="1"/>
                    </a:lnTo>
                    <a:lnTo>
                      <a:pt x="42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4" y="3"/>
                    </a:lnTo>
                    <a:lnTo>
                      <a:pt x="3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9" name="Freeform 196"/>
              <p:cNvSpPr/>
              <p:nvPr/>
            </p:nvSpPr>
            <p:spPr bwMode="auto">
              <a:xfrm>
                <a:off x="3294063" y="4794250"/>
                <a:ext cx="17463" cy="28575"/>
              </a:xfrm>
              <a:custGeom>
                <a:avLst/>
                <a:gdLst/>
                <a:ahLst/>
                <a:cxnLst>
                  <a:cxn ang="0">
                    <a:pos x="32" y="5"/>
                  </a:cxn>
                  <a:cxn ang="0">
                    <a:pos x="32" y="5"/>
                  </a:cxn>
                  <a:cxn ang="0">
                    <a:pos x="31" y="9"/>
                  </a:cxn>
                  <a:cxn ang="0">
                    <a:pos x="28" y="14"/>
                  </a:cxn>
                  <a:cxn ang="0">
                    <a:pos x="23" y="22"/>
                  </a:cxn>
                  <a:cxn ang="0">
                    <a:pos x="23" y="22"/>
                  </a:cxn>
                  <a:cxn ang="0">
                    <a:pos x="20" y="27"/>
                  </a:cxn>
                  <a:cxn ang="0">
                    <a:pos x="17" y="34"/>
                  </a:cxn>
                  <a:cxn ang="0">
                    <a:pos x="17" y="34"/>
                  </a:cxn>
                  <a:cxn ang="0">
                    <a:pos x="15" y="41"/>
                  </a:cxn>
                  <a:cxn ang="0">
                    <a:pos x="11" y="49"/>
                  </a:cxn>
                  <a:cxn ang="0">
                    <a:pos x="2" y="62"/>
                  </a:cxn>
                  <a:cxn ang="0">
                    <a:pos x="2" y="62"/>
                  </a:cxn>
                  <a:cxn ang="0">
                    <a:pos x="0" y="65"/>
                  </a:cxn>
                  <a:cxn ang="0">
                    <a:pos x="2" y="68"/>
                  </a:cxn>
                  <a:cxn ang="0">
                    <a:pos x="4" y="70"/>
                  </a:cxn>
                  <a:cxn ang="0">
                    <a:pos x="8" y="71"/>
                  </a:cxn>
                  <a:cxn ang="0">
                    <a:pos x="10" y="70"/>
                  </a:cxn>
                  <a:cxn ang="0">
                    <a:pos x="12" y="69"/>
                  </a:cxn>
                  <a:cxn ang="0">
                    <a:pos x="12" y="69"/>
                  </a:cxn>
                  <a:cxn ang="0">
                    <a:pos x="21" y="53"/>
                  </a:cxn>
                  <a:cxn ang="0">
                    <a:pos x="29" y="37"/>
                  </a:cxn>
                  <a:cxn ang="0">
                    <a:pos x="29" y="37"/>
                  </a:cxn>
                  <a:cxn ang="0">
                    <a:pos x="33" y="28"/>
                  </a:cxn>
                  <a:cxn ang="0">
                    <a:pos x="37" y="20"/>
                  </a:cxn>
                  <a:cxn ang="0">
                    <a:pos x="41" y="13"/>
                  </a:cxn>
                  <a:cxn ang="0">
                    <a:pos x="44" y="5"/>
                  </a:cxn>
                  <a:cxn ang="0">
                    <a:pos x="44" y="5"/>
                  </a:cxn>
                  <a:cxn ang="0">
                    <a:pos x="42" y="2"/>
                  </a:cxn>
                  <a:cxn ang="0">
                    <a:pos x="42" y="1"/>
                  </a:cxn>
                  <a:cxn ang="0">
                    <a:pos x="40" y="0"/>
                  </a:cxn>
                  <a:cxn ang="0">
                    <a:pos x="38" y="0"/>
                  </a:cxn>
                  <a:cxn ang="0">
                    <a:pos x="34" y="1"/>
                  </a:cxn>
                  <a:cxn ang="0">
                    <a:pos x="32" y="2"/>
                  </a:cxn>
                  <a:cxn ang="0">
                    <a:pos x="32" y="5"/>
                  </a:cxn>
                  <a:cxn ang="0">
                    <a:pos x="32" y="5"/>
                  </a:cxn>
                </a:cxnLst>
                <a:rect l="0" t="0" r="r" b="b"/>
                <a:pathLst>
                  <a:path w="44" h="71">
                    <a:moveTo>
                      <a:pt x="32" y="5"/>
                    </a:moveTo>
                    <a:lnTo>
                      <a:pt x="32" y="5"/>
                    </a:lnTo>
                    <a:lnTo>
                      <a:pt x="31" y="9"/>
                    </a:lnTo>
                    <a:lnTo>
                      <a:pt x="28" y="14"/>
                    </a:lnTo>
                    <a:lnTo>
                      <a:pt x="23" y="22"/>
                    </a:lnTo>
                    <a:lnTo>
                      <a:pt x="23" y="22"/>
                    </a:lnTo>
                    <a:lnTo>
                      <a:pt x="20" y="27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5" y="41"/>
                    </a:lnTo>
                    <a:lnTo>
                      <a:pt x="11" y="49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5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8" y="71"/>
                    </a:lnTo>
                    <a:lnTo>
                      <a:pt x="10" y="70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21" y="53"/>
                    </a:lnTo>
                    <a:lnTo>
                      <a:pt x="29" y="37"/>
                    </a:lnTo>
                    <a:lnTo>
                      <a:pt x="29" y="37"/>
                    </a:lnTo>
                    <a:lnTo>
                      <a:pt x="33" y="28"/>
                    </a:lnTo>
                    <a:lnTo>
                      <a:pt x="37" y="20"/>
                    </a:lnTo>
                    <a:lnTo>
                      <a:pt x="41" y="13"/>
                    </a:lnTo>
                    <a:lnTo>
                      <a:pt x="44" y="5"/>
                    </a:lnTo>
                    <a:lnTo>
                      <a:pt x="44" y="5"/>
                    </a:lnTo>
                    <a:lnTo>
                      <a:pt x="42" y="2"/>
                    </a:lnTo>
                    <a:lnTo>
                      <a:pt x="42" y="1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1"/>
                    </a:lnTo>
                    <a:lnTo>
                      <a:pt x="32" y="2"/>
                    </a:lnTo>
                    <a:lnTo>
                      <a:pt x="32" y="5"/>
                    </a:lnTo>
                    <a:lnTo>
                      <a:pt x="3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0" name="Freeform 197"/>
              <p:cNvSpPr/>
              <p:nvPr/>
            </p:nvSpPr>
            <p:spPr bwMode="auto">
              <a:xfrm>
                <a:off x="3333751" y="4792663"/>
                <a:ext cx="12700" cy="30163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1" y="13"/>
                  </a:cxn>
                  <a:cxn ang="0">
                    <a:pos x="16" y="21"/>
                  </a:cxn>
                  <a:cxn ang="0">
                    <a:pos x="10" y="28"/>
                  </a:cxn>
                  <a:cxn ang="0">
                    <a:pos x="6" y="36"/>
                  </a:cxn>
                  <a:cxn ang="0">
                    <a:pos x="6" y="36"/>
                  </a:cxn>
                  <a:cxn ang="0">
                    <a:pos x="4" y="44"/>
                  </a:cxn>
                  <a:cxn ang="0">
                    <a:pos x="1" y="52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1" y="72"/>
                  </a:cxn>
                  <a:cxn ang="0">
                    <a:pos x="1" y="74"/>
                  </a:cxn>
                  <a:cxn ang="0">
                    <a:pos x="5" y="75"/>
                  </a:cxn>
                  <a:cxn ang="0">
                    <a:pos x="9" y="74"/>
                  </a:cxn>
                  <a:cxn ang="0">
                    <a:pos x="10" y="72"/>
                  </a:cxn>
                  <a:cxn ang="0">
                    <a:pos x="12" y="69"/>
                  </a:cxn>
                  <a:cxn ang="0">
                    <a:pos x="12" y="69"/>
                  </a:cxn>
                  <a:cxn ang="0">
                    <a:pos x="13" y="58"/>
                  </a:cxn>
                  <a:cxn ang="0">
                    <a:pos x="14" y="48"/>
                  </a:cxn>
                  <a:cxn ang="0">
                    <a:pos x="18" y="38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3"/>
                  </a:cxn>
                  <a:cxn ang="0">
                    <a:pos x="31" y="18"/>
                  </a:cxn>
                  <a:cxn ang="0">
                    <a:pos x="33" y="11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75">
                    <a:moveTo>
                      <a:pt x="23" y="5"/>
                    </a:moveTo>
                    <a:lnTo>
                      <a:pt x="23" y="5"/>
                    </a:lnTo>
                    <a:lnTo>
                      <a:pt x="21" y="13"/>
                    </a:lnTo>
                    <a:lnTo>
                      <a:pt x="16" y="21"/>
                    </a:lnTo>
                    <a:lnTo>
                      <a:pt x="10" y="28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4" y="44"/>
                    </a:lnTo>
                    <a:lnTo>
                      <a:pt x="1" y="52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" y="72"/>
                    </a:lnTo>
                    <a:lnTo>
                      <a:pt x="1" y="74"/>
                    </a:lnTo>
                    <a:lnTo>
                      <a:pt x="5" y="75"/>
                    </a:lnTo>
                    <a:lnTo>
                      <a:pt x="9" y="74"/>
                    </a:lnTo>
                    <a:lnTo>
                      <a:pt x="10" y="72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3" y="58"/>
                    </a:lnTo>
                    <a:lnTo>
                      <a:pt x="14" y="48"/>
                    </a:lnTo>
                    <a:lnTo>
                      <a:pt x="18" y="38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3"/>
                    </a:lnTo>
                    <a:lnTo>
                      <a:pt x="31" y="18"/>
                    </a:lnTo>
                    <a:lnTo>
                      <a:pt x="33" y="11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1" name="Freeform 198"/>
              <p:cNvSpPr/>
              <p:nvPr/>
            </p:nvSpPr>
            <p:spPr bwMode="auto">
              <a:xfrm>
                <a:off x="3373438" y="4795838"/>
                <a:ext cx="17463" cy="28575"/>
              </a:xfrm>
              <a:custGeom>
                <a:avLst/>
                <a:gdLst/>
                <a:ahLst/>
                <a:cxnLst>
                  <a:cxn ang="0">
                    <a:pos x="36" y="3"/>
                  </a:cxn>
                  <a:cxn ang="0">
                    <a:pos x="36" y="3"/>
                  </a:cxn>
                  <a:cxn ang="0">
                    <a:pos x="26" y="14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2" y="35"/>
                  </a:cxn>
                  <a:cxn ang="0">
                    <a:pos x="8" y="43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3" y="68"/>
                  </a:cxn>
                  <a:cxn ang="0">
                    <a:pos x="6" y="69"/>
                  </a:cxn>
                  <a:cxn ang="0">
                    <a:pos x="7" y="69"/>
                  </a:cxn>
                  <a:cxn ang="0">
                    <a:pos x="9" y="68"/>
                  </a:cxn>
                  <a:cxn ang="0">
                    <a:pos x="11" y="65"/>
                  </a:cxn>
                  <a:cxn ang="0">
                    <a:pos x="11" y="65"/>
                  </a:cxn>
                  <a:cxn ang="0">
                    <a:pos x="23" y="39"/>
                  </a:cxn>
                  <a:cxn ang="0">
                    <a:pos x="23" y="39"/>
                  </a:cxn>
                  <a:cxn ang="0">
                    <a:pos x="26" y="31"/>
                  </a:cxn>
                  <a:cxn ang="0">
                    <a:pos x="32" y="24"/>
                  </a:cxn>
                  <a:cxn ang="0">
                    <a:pos x="43" y="11"/>
                  </a:cxn>
                  <a:cxn ang="0">
                    <a:pos x="43" y="11"/>
                  </a:cxn>
                  <a:cxn ang="0">
                    <a:pos x="45" y="8"/>
                  </a:cxn>
                  <a:cxn ang="0">
                    <a:pos x="46" y="5"/>
                  </a:cxn>
                  <a:cxn ang="0">
                    <a:pos x="43" y="3"/>
                  </a:cxn>
                  <a:cxn ang="0">
                    <a:pos x="40" y="0"/>
                  </a:cxn>
                  <a:cxn ang="0">
                    <a:pos x="38" y="0"/>
                  </a:cxn>
                  <a:cxn ang="0">
                    <a:pos x="36" y="3"/>
                  </a:cxn>
                  <a:cxn ang="0">
                    <a:pos x="36" y="3"/>
                  </a:cxn>
                </a:cxnLst>
                <a:rect l="0" t="0" r="r" b="b"/>
                <a:pathLst>
                  <a:path w="46" h="69">
                    <a:moveTo>
                      <a:pt x="36" y="3"/>
                    </a:moveTo>
                    <a:lnTo>
                      <a:pt x="36" y="3"/>
                    </a:lnTo>
                    <a:lnTo>
                      <a:pt x="26" y="14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12" y="35"/>
                    </a:lnTo>
                    <a:lnTo>
                      <a:pt x="8" y="43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3" y="68"/>
                    </a:lnTo>
                    <a:lnTo>
                      <a:pt x="6" y="69"/>
                    </a:lnTo>
                    <a:lnTo>
                      <a:pt x="7" y="69"/>
                    </a:lnTo>
                    <a:lnTo>
                      <a:pt x="9" y="68"/>
                    </a:lnTo>
                    <a:lnTo>
                      <a:pt x="11" y="65"/>
                    </a:lnTo>
                    <a:lnTo>
                      <a:pt x="11" y="65"/>
                    </a:lnTo>
                    <a:lnTo>
                      <a:pt x="23" y="39"/>
                    </a:lnTo>
                    <a:lnTo>
                      <a:pt x="23" y="39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3" y="11"/>
                    </a:lnTo>
                    <a:lnTo>
                      <a:pt x="43" y="11"/>
                    </a:lnTo>
                    <a:lnTo>
                      <a:pt x="45" y="8"/>
                    </a:lnTo>
                    <a:lnTo>
                      <a:pt x="46" y="5"/>
                    </a:lnTo>
                    <a:lnTo>
                      <a:pt x="43" y="3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6" y="3"/>
                    </a:lnTo>
                    <a:lnTo>
                      <a:pt x="3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2" name="Freeform 199"/>
              <p:cNvSpPr/>
              <p:nvPr/>
            </p:nvSpPr>
            <p:spPr bwMode="auto">
              <a:xfrm>
                <a:off x="3433763" y="4795838"/>
                <a:ext cx="14288" cy="22225"/>
              </a:xfrm>
              <a:custGeom>
                <a:avLst/>
                <a:gdLst/>
                <a:ahLst/>
                <a:cxnLst>
                  <a:cxn ang="0">
                    <a:pos x="28" y="4"/>
                  </a:cxn>
                  <a:cxn ang="0">
                    <a:pos x="28" y="4"/>
                  </a:cxn>
                  <a:cxn ang="0">
                    <a:pos x="25" y="10"/>
                  </a:cxn>
                  <a:cxn ang="0">
                    <a:pos x="21" y="14"/>
                  </a:cxn>
                  <a:cxn ang="0">
                    <a:pos x="13" y="24"/>
                  </a:cxn>
                  <a:cxn ang="0">
                    <a:pos x="13" y="24"/>
                  </a:cxn>
                  <a:cxn ang="0">
                    <a:pos x="9" y="29"/>
                  </a:cxn>
                  <a:cxn ang="0">
                    <a:pos x="5" y="36"/>
                  </a:cxn>
                  <a:cxn ang="0">
                    <a:pos x="5" y="36"/>
                  </a:cxn>
                  <a:cxn ang="0">
                    <a:pos x="1" y="48"/>
                  </a:cxn>
                  <a:cxn ang="0">
                    <a:pos x="1" y="48"/>
                  </a:cxn>
                  <a:cxn ang="0">
                    <a:pos x="0" y="50"/>
                  </a:cxn>
                  <a:cxn ang="0">
                    <a:pos x="1" y="53"/>
                  </a:cxn>
                  <a:cxn ang="0">
                    <a:pos x="4" y="55"/>
                  </a:cxn>
                  <a:cxn ang="0">
                    <a:pos x="5" y="57"/>
                  </a:cxn>
                  <a:cxn ang="0">
                    <a:pos x="8" y="57"/>
                  </a:cxn>
                  <a:cxn ang="0">
                    <a:pos x="9" y="55"/>
                  </a:cxn>
                  <a:cxn ang="0">
                    <a:pos x="11" y="54"/>
                  </a:cxn>
                  <a:cxn ang="0">
                    <a:pos x="11" y="54"/>
                  </a:cxn>
                  <a:cxn ang="0">
                    <a:pos x="17" y="40"/>
                  </a:cxn>
                  <a:cxn ang="0">
                    <a:pos x="21" y="33"/>
                  </a:cxn>
                  <a:cxn ang="0">
                    <a:pos x="25" y="27"/>
                  </a:cxn>
                  <a:cxn ang="0">
                    <a:pos x="25" y="27"/>
                  </a:cxn>
                  <a:cxn ang="0">
                    <a:pos x="33" y="17"/>
                  </a:cxn>
                  <a:cxn ang="0">
                    <a:pos x="35" y="12"/>
                  </a:cxn>
                  <a:cxn ang="0">
                    <a:pos x="38" y="7"/>
                  </a:cxn>
                  <a:cxn ang="0">
                    <a:pos x="38" y="7"/>
                  </a:cxn>
                  <a:cxn ang="0">
                    <a:pos x="38" y="4"/>
                  </a:cxn>
                  <a:cxn ang="0">
                    <a:pos x="38" y="3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0" y="0"/>
                  </a:cxn>
                  <a:cxn ang="0">
                    <a:pos x="29" y="2"/>
                  </a:cxn>
                  <a:cxn ang="0">
                    <a:pos x="28" y="4"/>
                  </a:cxn>
                  <a:cxn ang="0">
                    <a:pos x="28" y="4"/>
                  </a:cxn>
                </a:cxnLst>
                <a:rect l="0" t="0" r="r" b="b"/>
                <a:pathLst>
                  <a:path w="38" h="57">
                    <a:moveTo>
                      <a:pt x="28" y="4"/>
                    </a:moveTo>
                    <a:lnTo>
                      <a:pt x="28" y="4"/>
                    </a:lnTo>
                    <a:lnTo>
                      <a:pt x="25" y="10"/>
                    </a:lnTo>
                    <a:lnTo>
                      <a:pt x="21" y="14"/>
                    </a:lnTo>
                    <a:lnTo>
                      <a:pt x="13" y="24"/>
                    </a:lnTo>
                    <a:lnTo>
                      <a:pt x="13" y="24"/>
                    </a:lnTo>
                    <a:lnTo>
                      <a:pt x="9" y="29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1" y="48"/>
                    </a:lnTo>
                    <a:lnTo>
                      <a:pt x="1" y="48"/>
                    </a:lnTo>
                    <a:lnTo>
                      <a:pt x="0" y="50"/>
                    </a:lnTo>
                    <a:lnTo>
                      <a:pt x="1" y="53"/>
                    </a:lnTo>
                    <a:lnTo>
                      <a:pt x="4" y="55"/>
                    </a:lnTo>
                    <a:lnTo>
                      <a:pt x="5" y="57"/>
                    </a:lnTo>
                    <a:lnTo>
                      <a:pt x="8" y="57"/>
                    </a:lnTo>
                    <a:lnTo>
                      <a:pt x="9" y="55"/>
                    </a:lnTo>
                    <a:lnTo>
                      <a:pt x="11" y="54"/>
                    </a:lnTo>
                    <a:lnTo>
                      <a:pt x="11" y="54"/>
                    </a:lnTo>
                    <a:lnTo>
                      <a:pt x="17" y="40"/>
                    </a:lnTo>
                    <a:lnTo>
                      <a:pt x="21" y="33"/>
                    </a:lnTo>
                    <a:lnTo>
                      <a:pt x="25" y="27"/>
                    </a:lnTo>
                    <a:lnTo>
                      <a:pt x="25" y="27"/>
                    </a:lnTo>
                    <a:lnTo>
                      <a:pt x="33" y="17"/>
                    </a:lnTo>
                    <a:lnTo>
                      <a:pt x="35" y="1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4"/>
                    </a:lnTo>
                    <a:lnTo>
                      <a:pt x="38" y="3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9" y="2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3" name="Freeform 200"/>
              <p:cNvSpPr/>
              <p:nvPr/>
            </p:nvSpPr>
            <p:spPr bwMode="auto">
              <a:xfrm>
                <a:off x="3473451" y="4794250"/>
                <a:ext cx="17463" cy="28575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32" y="4"/>
                  </a:cxn>
                  <a:cxn ang="0">
                    <a:pos x="24" y="18"/>
                  </a:cxn>
                  <a:cxn ang="0">
                    <a:pos x="16" y="32"/>
                  </a:cxn>
                  <a:cxn ang="0">
                    <a:pos x="8" y="46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6"/>
                  </a:cxn>
                  <a:cxn ang="0">
                    <a:pos x="4" y="68"/>
                  </a:cxn>
                  <a:cxn ang="0">
                    <a:pos x="6" y="69"/>
                  </a:cxn>
                  <a:cxn ang="0">
                    <a:pos x="8" y="69"/>
                  </a:cxn>
                  <a:cxn ang="0">
                    <a:pos x="10" y="68"/>
                  </a:cxn>
                  <a:cxn ang="0">
                    <a:pos x="11" y="67"/>
                  </a:cxn>
                  <a:cxn ang="0">
                    <a:pos x="11" y="67"/>
                  </a:cxn>
                  <a:cxn ang="0">
                    <a:pos x="17" y="51"/>
                  </a:cxn>
                  <a:cxn ang="0">
                    <a:pos x="27" y="38"/>
                  </a:cxn>
                  <a:cxn ang="0">
                    <a:pos x="34" y="24"/>
                  </a:cxn>
                  <a:cxn ang="0">
                    <a:pos x="41" y="9"/>
                  </a:cxn>
                  <a:cxn ang="0">
                    <a:pos x="41" y="9"/>
                  </a:cxn>
                  <a:cxn ang="0">
                    <a:pos x="42" y="7"/>
                  </a:cxn>
                  <a:cxn ang="0">
                    <a:pos x="41" y="4"/>
                  </a:cxn>
                  <a:cxn ang="0">
                    <a:pos x="38" y="1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3" y="1"/>
                  </a:cxn>
                  <a:cxn ang="0">
                    <a:pos x="32" y="4"/>
                  </a:cxn>
                  <a:cxn ang="0">
                    <a:pos x="32" y="4"/>
                  </a:cxn>
                </a:cxnLst>
                <a:rect l="0" t="0" r="r" b="b"/>
                <a:pathLst>
                  <a:path w="42" h="69">
                    <a:moveTo>
                      <a:pt x="32" y="4"/>
                    </a:moveTo>
                    <a:lnTo>
                      <a:pt x="32" y="4"/>
                    </a:lnTo>
                    <a:lnTo>
                      <a:pt x="24" y="18"/>
                    </a:lnTo>
                    <a:lnTo>
                      <a:pt x="16" y="32"/>
                    </a:lnTo>
                    <a:lnTo>
                      <a:pt x="8" y="4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4" y="68"/>
                    </a:lnTo>
                    <a:lnTo>
                      <a:pt x="6" y="69"/>
                    </a:lnTo>
                    <a:lnTo>
                      <a:pt x="8" y="69"/>
                    </a:lnTo>
                    <a:lnTo>
                      <a:pt x="10" y="68"/>
                    </a:lnTo>
                    <a:lnTo>
                      <a:pt x="11" y="67"/>
                    </a:lnTo>
                    <a:lnTo>
                      <a:pt x="11" y="67"/>
                    </a:lnTo>
                    <a:lnTo>
                      <a:pt x="17" y="51"/>
                    </a:lnTo>
                    <a:lnTo>
                      <a:pt x="27" y="38"/>
                    </a:lnTo>
                    <a:lnTo>
                      <a:pt x="34" y="24"/>
                    </a:lnTo>
                    <a:lnTo>
                      <a:pt x="41" y="9"/>
                    </a:lnTo>
                    <a:lnTo>
                      <a:pt x="41" y="9"/>
                    </a:lnTo>
                    <a:lnTo>
                      <a:pt x="42" y="7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3" y="1"/>
                    </a:lnTo>
                    <a:lnTo>
                      <a:pt x="32" y="4"/>
                    </a:lnTo>
                    <a:lnTo>
                      <a:pt x="3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4" name="Freeform 201"/>
              <p:cNvSpPr/>
              <p:nvPr/>
            </p:nvSpPr>
            <p:spPr bwMode="auto">
              <a:xfrm>
                <a:off x="3538538" y="4792663"/>
                <a:ext cx="15875" cy="26988"/>
              </a:xfrm>
              <a:custGeom>
                <a:avLst/>
                <a:gdLst/>
                <a:ahLst/>
                <a:cxnLst>
                  <a:cxn ang="0">
                    <a:pos x="26" y="4"/>
                  </a:cxn>
                  <a:cxn ang="0">
                    <a:pos x="26" y="4"/>
                  </a:cxn>
                  <a:cxn ang="0">
                    <a:pos x="25" y="10"/>
                  </a:cxn>
                  <a:cxn ang="0">
                    <a:pos x="20" y="17"/>
                  </a:cxn>
                  <a:cxn ang="0">
                    <a:pos x="10" y="28"/>
                  </a:cxn>
                  <a:cxn ang="0">
                    <a:pos x="10" y="28"/>
                  </a:cxn>
                  <a:cxn ang="0">
                    <a:pos x="5" y="36"/>
                  </a:cxn>
                  <a:cxn ang="0">
                    <a:pos x="3" y="44"/>
                  </a:cxn>
                  <a:cxn ang="0">
                    <a:pos x="1" y="53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1" y="66"/>
                  </a:cxn>
                  <a:cxn ang="0">
                    <a:pos x="5" y="68"/>
                  </a:cxn>
                  <a:cxn ang="0">
                    <a:pos x="9" y="66"/>
                  </a:cxn>
                  <a:cxn ang="0">
                    <a:pos x="10" y="64"/>
                  </a:cxn>
                  <a:cxn ang="0">
                    <a:pos x="12" y="62"/>
                  </a:cxn>
                  <a:cxn ang="0">
                    <a:pos x="12" y="62"/>
                  </a:cxn>
                  <a:cxn ang="0">
                    <a:pos x="13" y="53"/>
                  </a:cxn>
                  <a:cxn ang="0">
                    <a:pos x="14" y="44"/>
                  </a:cxn>
                  <a:cxn ang="0">
                    <a:pos x="18" y="36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3"/>
                  </a:cxn>
                  <a:cxn ang="0">
                    <a:pos x="31" y="18"/>
                  </a:cxn>
                  <a:cxn ang="0">
                    <a:pos x="35" y="13"/>
                  </a:cxn>
                  <a:cxn ang="0">
                    <a:pos x="38" y="6"/>
                  </a:cxn>
                  <a:cxn ang="0">
                    <a:pos x="38" y="6"/>
                  </a:cxn>
                  <a:cxn ang="0">
                    <a:pos x="38" y="4"/>
                  </a:cxn>
                  <a:cxn ang="0">
                    <a:pos x="37" y="2"/>
                  </a:cxn>
                  <a:cxn ang="0">
                    <a:pos x="33" y="0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6" y="4"/>
                  </a:cxn>
                  <a:cxn ang="0">
                    <a:pos x="26" y="4"/>
                  </a:cxn>
                </a:cxnLst>
                <a:rect l="0" t="0" r="r" b="b"/>
                <a:pathLst>
                  <a:path w="38" h="68">
                    <a:moveTo>
                      <a:pt x="26" y="4"/>
                    </a:moveTo>
                    <a:lnTo>
                      <a:pt x="26" y="4"/>
                    </a:lnTo>
                    <a:lnTo>
                      <a:pt x="25" y="10"/>
                    </a:lnTo>
                    <a:lnTo>
                      <a:pt x="20" y="17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5" y="36"/>
                    </a:lnTo>
                    <a:lnTo>
                      <a:pt x="3" y="44"/>
                    </a:lnTo>
                    <a:lnTo>
                      <a:pt x="1" y="53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1" y="66"/>
                    </a:lnTo>
                    <a:lnTo>
                      <a:pt x="5" y="68"/>
                    </a:lnTo>
                    <a:lnTo>
                      <a:pt x="9" y="66"/>
                    </a:lnTo>
                    <a:lnTo>
                      <a:pt x="10" y="64"/>
                    </a:lnTo>
                    <a:lnTo>
                      <a:pt x="12" y="62"/>
                    </a:lnTo>
                    <a:lnTo>
                      <a:pt x="12" y="62"/>
                    </a:lnTo>
                    <a:lnTo>
                      <a:pt x="13" y="53"/>
                    </a:lnTo>
                    <a:lnTo>
                      <a:pt x="14" y="44"/>
                    </a:lnTo>
                    <a:lnTo>
                      <a:pt x="18" y="36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3"/>
                    </a:lnTo>
                    <a:lnTo>
                      <a:pt x="31" y="18"/>
                    </a:lnTo>
                    <a:lnTo>
                      <a:pt x="35" y="13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38" y="4"/>
                    </a:lnTo>
                    <a:lnTo>
                      <a:pt x="37" y="2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6" y="4"/>
                    </a:lnTo>
                    <a:lnTo>
                      <a:pt x="2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5" name="Freeform 202"/>
              <p:cNvSpPr/>
              <p:nvPr/>
            </p:nvSpPr>
            <p:spPr bwMode="auto">
              <a:xfrm>
                <a:off x="3573463" y="4792663"/>
                <a:ext cx="23813" cy="30163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52" y="0"/>
                  </a:cxn>
                  <a:cxn ang="0">
                    <a:pos x="44" y="5"/>
                  </a:cxn>
                  <a:cxn ang="0">
                    <a:pos x="37" y="13"/>
                  </a:cxn>
                  <a:cxn ang="0">
                    <a:pos x="27" y="27"/>
                  </a:cxn>
                  <a:cxn ang="0">
                    <a:pos x="27" y="27"/>
                  </a:cxn>
                  <a:cxn ang="0">
                    <a:pos x="14" y="47"/>
                  </a:cxn>
                  <a:cxn ang="0">
                    <a:pos x="6" y="56"/>
                  </a:cxn>
                  <a:cxn ang="0">
                    <a:pos x="0" y="66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2" y="74"/>
                  </a:cxn>
                  <a:cxn ang="0">
                    <a:pos x="6" y="75"/>
                  </a:cxn>
                  <a:cxn ang="0">
                    <a:pos x="9" y="74"/>
                  </a:cxn>
                  <a:cxn ang="0">
                    <a:pos x="10" y="73"/>
                  </a:cxn>
                  <a:cxn ang="0">
                    <a:pos x="10" y="73"/>
                  </a:cxn>
                  <a:cxn ang="0">
                    <a:pos x="20" y="57"/>
                  </a:cxn>
                  <a:cxn ang="0">
                    <a:pos x="31" y="41"/>
                  </a:cxn>
                  <a:cxn ang="0">
                    <a:pos x="31" y="41"/>
                  </a:cxn>
                  <a:cxn ang="0">
                    <a:pos x="43" y="24"/>
                  </a:cxn>
                  <a:cxn ang="0">
                    <a:pos x="49" y="17"/>
                  </a:cxn>
                  <a:cxn ang="0">
                    <a:pos x="53" y="13"/>
                  </a:cxn>
                  <a:cxn ang="0">
                    <a:pos x="57" y="10"/>
                  </a:cxn>
                  <a:cxn ang="0">
                    <a:pos x="57" y="10"/>
                  </a:cxn>
                  <a:cxn ang="0">
                    <a:pos x="60" y="7"/>
                  </a:cxn>
                  <a:cxn ang="0">
                    <a:pos x="60" y="6"/>
                  </a:cxn>
                  <a:cxn ang="0">
                    <a:pos x="60" y="2"/>
                  </a:cxn>
                  <a:cxn ang="0">
                    <a:pos x="56" y="0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2" y="0"/>
                  </a:cxn>
                </a:cxnLst>
                <a:rect l="0" t="0" r="r" b="b"/>
                <a:pathLst>
                  <a:path w="60" h="75">
                    <a:moveTo>
                      <a:pt x="52" y="0"/>
                    </a:moveTo>
                    <a:lnTo>
                      <a:pt x="52" y="0"/>
                    </a:lnTo>
                    <a:lnTo>
                      <a:pt x="44" y="5"/>
                    </a:lnTo>
                    <a:lnTo>
                      <a:pt x="37" y="13"/>
                    </a:lnTo>
                    <a:lnTo>
                      <a:pt x="27" y="27"/>
                    </a:lnTo>
                    <a:lnTo>
                      <a:pt x="27" y="27"/>
                    </a:lnTo>
                    <a:lnTo>
                      <a:pt x="14" y="47"/>
                    </a:lnTo>
                    <a:lnTo>
                      <a:pt x="6" y="5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2" y="74"/>
                    </a:lnTo>
                    <a:lnTo>
                      <a:pt x="6" y="75"/>
                    </a:lnTo>
                    <a:lnTo>
                      <a:pt x="9" y="74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20" y="57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43" y="24"/>
                    </a:lnTo>
                    <a:lnTo>
                      <a:pt x="49" y="17"/>
                    </a:lnTo>
                    <a:lnTo>
                      <a:pt x="53" y="13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60" y="7"/>
                    </a:lnTo>
                    <a:lnTo>
                      <a:pt x="60" y="6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6" name="Freeform 203"/>
              <p:cNvSpPr/>
              <p:nvPr/>
            </p:nvSpPr>
            <p:spPr bwMode="auto">
              <a:xfrm>
                <a:off x="3621088" y="4789488"/>
                <a:ext cx="17463" cy="30163"/>
              </a:xfrm>
              <a:custGeom>
                <a:avLst/>
                <a:gdLst/>
                <a:ahLst/>
                <a:cxnLst>
                  <a:cxn ang="0">
                    <a:pos x="34" y="4"/>
                  </a:cxn>
                  <a:cxn ang="0">
                    <a:pos x="34" y="4"/>
                  </a:cxn>
                  <a:cxn ang="0">
                    <a:pos x="30" y="12"/>
                  </a:cxn>
                  <a:cxn ang="0">
                    <a:pos x="26" y="18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12" y="42"/>
                  </a:cxn>
                  <a:cxn ang="0">
                    <a:pos x="8" y="49"/>
                  </a:cxn>
                  <a:cxn ang="0">
                    <a:pos x="6" y="59"/>
                  </a:cxn>
                  <a:cxn ang="0">
                    <a:pos x="2" y="66"/>
                  </a:cxn>
                  <a:cxn ang="0">
                    <a:pos x="2" y="66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3" y="74"/>
                  </a:cxn>
                  <a:cxn ang="0">
                    <a:pos x="7" y="76"/>
                  </a:cxn>
                  <a:cxn ang="0">
                    <a:pos x="9" y="74"/>
                  </a:cxn>
                  <a:cxn ang="0">
                    <a:pos x="11" y="73"/>
                  </a:cxn>
                  <a:cxn ang="0">
                    <a:pos x="11" y="73"/>
                  </a:cxn>
                  <a:cxn ang="0">
                    <a:pos x="15" y="64"/>
                  </a:cxn>
                  <a:cxn ang="0">
                    <a:pos x="19" y="53"/>
                  </a:cxn>
                  <a:cxn ang="0">
                    <a:pos x="23" y="4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4" y="30"/>
                  </a:cxn>
                  <a:cxn ang="0">
                    <a:pos x="38" y="22"/>
                  </a:cxn>
                  <a:cxn ang="0">
                    <a:pos x="46" y="6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6" y="2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38" y="0"/>
                  </a:cxn>
                  <a:cxn ang="0">
                    <a:pos x="36" y="1"/>
                  </a:cxn>
                  <a:cxn ang="0">
                    <a:pos x="34" y="4"/>
                  </a:cxn>
                  <a:cxn ang="0">
                    <a:pos x="34" y="4"/>
                  </a:cxn>
                </a:cxnLst>
                <a:rect l="0" t="0" r="r" b="b"/>
                <a:pathLst>
                  <a:path w="46" h="76">
                    <a:moveTo>
                      <a:pt x="34" y="4"/>
                    </a:moveTo>
                    <a:lnTo>
                      <a:pt x="34" y="4"/>
                    </a:lnTo>
                    <a:lnTo>
                      <a:pt x="30" y="12"/>
                    </a:lnTo>
                    <a:lnTo>
                      <a:pt x="26" y="18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2" y="42"/>
                    </a:lnTo>
                    <a:lnTo>
                      <a:pt x="8" y="49"/>
                    </a:lnTo>
                    <a:lnTo>
                      <a:pt x="6" y="59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3" y="74"/>
                    </a:lnTo>
                    <a:lnTo>
                      <a:pt x="7" y="76"/>
                    </a:lnTo>
                    <a:lnTo>
                      <a:pt x="9" y="74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5" y="64"/>
                    </a:lnTo>
                    <a:lnTo>
                      <a:pt x="19" y="53"/>
                    </a:lnTo>
                    <a:lnTo>
                      <a:pt x="23" y="4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4" y="30"/>
                    </a:lnTo>
                    <a:lnTo>
                      <a:pt x="38" y="22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3" y="1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6" y="1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7" name="Freeform 204"/>
              <p:cNvSpPr/>
              <p:nvPr/>
            </p:nvSpPr>
            <p:spPr bwMode="auto">
              <a:xfrm>
                <a:off x="3659188" y="4787900"/>
                <a:ext cx="14288" cy="30163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2" y="14"/>
                  </a:cxn>
                  <a:cxn ang="0">
                    <a:pos x="21" y="22"/>
                  </a:cxn>
                  <a:cxn ang="0">
                    <a:pos x="17" y="30"/>
                  </a:cxn>
                  <a:cxn ang="0">
                    <a:pos x="14" y="38"/>
                  </a:cxn>
                  <a:cxn ang="0">
                    <a:pos x="5" y="52"/>
                  </a:cxn>
                  <a:cxn ang="0">
                    <a:pos x="2" y="60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0" y="70"/>
                  </a:cxn>
                  <a:cxn ang="0">
                    <a:pos x="0" y="73"/>
                  </a:cxn>
                  <a:cxn ang="0">
                    <a:pos x="4" y="76"/>
                  </a:cxn>
                  <a:cxn ang="0">
                    <a:pos x="8" y="76"/>
                  </a:cxn>
                  <a:cxn ang="0">
                    <a:pos x="10" y="74"/>
                  </a:cxn>
                  <a:cxn ang="0">
                    <a:pos x="10" y="72"/>
                  </a:cxn>
                  <a:cxn ang="0">
                    <a:pos x="10" y="72"/>
                  </a:cxn>
                  <a:cxn ang="0">
                    <a:pos x="13" y="63"/>
                  </a:cxn>
                  <a:cxn ang="0">
                    <a:pos x="17" y="55"/>
                  </a:cxn>
                  <a:cxn ang="0">
                    <a:pos x="25" y="39"/>
                  </a:cxn>
                  <a:cxn ang="0">
                    <a:pos x="28" y="31"/>
                  </a:cxn>
                  <a:cxn ang="0">
                    <a:pos x="32" y="23"/>
                  </a:cxn>
                  <a:cxn ang="0">
                    <a:pos x="34" y="14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7" y="0"/>
                  </a:cxn>
                  <a:cxn ang="0">
                    <a:pos x="25" y="0"/>
                  </a:cxn>
                  <a:cxn ang="0">
                    <a:pos x="23" y="1"/>
                  </a:cxn>
                  <a:cxn ang="0">
                    <a:pos x="22" y="2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76">
                    <a:moveTo>
                      <a:pt x="22" y="5"/>
                    </a:moveTo>
                    <a:lnTo>
                      <a:pt x="22" y="5"/>
                    </a:lnTo>
                    <a:lnTo>
                      <a:pt x="22" y="14"/>
                    </a:lnTo>
                    <a:lnTo>
                      <a:pt x="21" y="22"/>
                    </a:lnTo>
                    <a:lnTo>
                      <a:pt x="17" y="30"/>
                    </a:lnTo>
                    <a:lnTo>
                      <a:pt x="14" y="38"/>
                    </a:lnTo>
                    <a:lnTo>
                      <a:pt x="5" y="52"/>
                    </a:lnTo>
                    <a:lnTo>
                      <a:pt x="2" y="6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3"/>
                    </a:lnTo>
                    <a:lnTo>
                      <a:pt x="4" y="76"/>
                    </a:lnTo>
                    <a:lnTo>
                      <a:pt x="8" y="76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2"/>
                    </a:lnTo>
                    <a:lnTo>
                      <a:pt x="13" y="63"/>
                    </a:lnTo>
                    <a:lnTo>
                      <a:pt x="17" y="55"/>
                    </a:lnTo>
                    <a:lnTo>
                      <a:pt x="25" y="39"/>
                    </a:lnTo>
                    <a:lnTo>
                      <a:pt x="28" y="31"/>
                    </a:lnTo>
                    <a:lnTo>
                      <a:pt x="32" y="23"/>
                    </a:lnTo>
                    <a:lnTo>
                      <a:pt x="34" y="14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7" y="0"/>
                    </a:lnTo>
                    <a:lnTo>
                      <a:pt x="25" y="0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8" name="Freeform 206"/>
              <p:cNvSpPr/>
              <p:nvPr/>
            </p:nvSpPr>
            <p:spPr bwMode="auto">
              <a:xfrm>
                <a:off x="3697289" y="4783138"/>
                <a:ext cx="17463" cy="23813"/>
              </a:xfrm>
              <a:custGeom>
                <a:avLst/>
                <a:gdLst/>
                <a:ahLst/>
                <a:cxnLst>
                  <a:cxn ang="0">
                    <a:pos x="30" y="3"/>
                  </a:cxn>
                  <a:cxn ang="0">
                    <a:pos x="30" y="3"/>
                  </a:cxn>
                  <a:cxn ang="0">
                    <a:pos x="26" y="10"/>
                  </a:cxn>
                  <a:cxn ang="0">
                    <a:pos x="22" y="16"/>
                  </a:cxn>
                  <a:cxn ang="0">
                    <a:pos x="12" y="27"/>
                  </a:cxn>
                  <a:cxn ang="0">
                    <a:pos x="12" y="27"/>
                  </a:cxn>
                  <a:cxn ang="0">
                    <a:pos x="8" y="32"/>
                  </a:cxn>
                  <a:cxn ang="0">
                    <a:pos x="5" y="38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0" y="57"/>
                  </a:cxn>
                  <a:cxn ang="0">
                    <a:pos x="3" y="59"/>
                  </a:cxn>
                  <a:cxn ang="0">
                    <a:pos x="5" y="61"/>
                  </a:cxn>
                  <a:cxn ang="0">
                    <a:pos x="7" y="61"/>
                  </a:cxn>
                  <a:cxn ang="0">
                    <a:pos x="8" y="59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5" y="44"/>
                  </a:cxn>
                  <a:cxn ang="0">
                    <a:pos x="15" y="44"/>
                  </a:cxn>
                  <a:cxn ang="0">
                    <a:pos x="16" y="40"/>
                  </a:cxn>
                  <a:cxn ang="0">
                    <a:pos x="18" y="36"/>
                  </a:cxn>
                  <a:cxn ang="0">
                    <a:pos x="25" y="29"/>
                  </a:cxn>
                  <a:cxn ang="0">
                    <a:pos x="25" y="29"/>
                  </a:cxn>
                  <a:cxn ang="0">
                    <a:pos x="34" y="19"/>
                  </a:cxn>
                  <a:cxn ang="0">
                    <a:pos x="38" y="13"/>
                  </a:cxn>
                  <a:cxn ang="0">
                    <a:pos x="41" y="7"/>
                  </a:cxn>
                  <a:cxn ang="0">
                    <a:pos x="41" y="7"/>
                  </a:cxn>
                  <a:cxn ang="0">
                    <a:pos x="42" y="4"/>
                  </a:cxn>
                  <a:cxn ang="0">
                    <a:pos x="41" y="2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3" y="0"/>
                  </a:cxn>
                  <a:cxn ang="0">
                    <a:pos x="32" y="2"/>
                  </a:cxn>
                  <a:cxn ang="0">
                    <a:pos x="30" y="3"/>
                  </a:cxn>
                  <a:cxn ang="0">
                    <a:pos x="30" y="3"/>
                  </a:cxn>
                </a:cxnLst>
                <a:rect l="0" t="0" r="r" b="b"/>
                <a:pathLst>
                  <a:path w="42" h="61">
                    <a:moveTo>
                      <a:pt x="30" y="3"/>
                    </a:moveTo>
                    <a:lnTo>
                      <a:pt x="30" y="3"/>
                    </a:lnTo>
                    <a:lnTo>
                      <a:pt x="26" y="10"/>
                    </a:lnTo>
                    <a:lnTo>
                      <a:pt x="22" y="16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0" y="57"/>
                    </a:lnTo>
                    <a:lnTo>
                      <a:pt x="3" y="59"/>
                    </a:lnTo>
                    <a:lnTo>
                      <a:pt x="5" y="61"/>
                    </a:lnTo>
                    <a:lnTo>
                      <a:pt x="7" y="61"/>
                    </a:lnTo>
                    <a:lnTo>
                      <a:pt x="8" y="59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5" y="44"/>
                    </a:lnTo>
                    <a:lnTo>
                      <a:pt x="15" y="44"/>
                    </a:lnTo>
                    <a:lnTo>
                      <a:pt x="16" y="40"/>
                    </a:lnTo>
                    <a:lnTo>
                      <a:pt x="18" y="36"/>
                    </a:lnTo>
                    <a:lnTo>
                      <a:pt x="25" y="29"/>
                    </a:lnTo>
                    <a:lnTo>
                      <a:pt x="25" y="29"/>
                    </a:lnTo>
                    <a:lnTo>
                      <a:pt x="34" y="19"/>
                    </a:lnTo>
                    <a:lnTo>
                      <a:pt x="38" y="13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2" y="4"/>
                    </a:lnTo>
                    <a:lnTo>
                      <a:pt x="41" y="2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3" y="0"/>
                    </a:lnTo>
                    <a:lnTo>
                      <a:pt x="32" y="2"/>
                    </a:lnTo>
                    <a:lnTo>
                      <a:pt x="30" y="3"/>
                    </a:lnTo>
                    <a:lnTo>
                      <a:pt x="3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9" name="Freeform 207"/>
              <p:cNvSpPr/>
              <p:nvPr/>
            </p:nvSpPr>
            <p:spPr bwMode="auto">
              <a:xfrm>
                <a:off x="3732214" y="4783138"/>
                <a:ext cx="14288" cy="30163"/>
              </a:xfrm>
              <a:custGeom>
                <a:avLst/>
                <a:gdLst/>
                <a:ahLst/>
                <a:cxnLst>
                  <a:cxn ang="0">
                    <a:pos x="27" y="3"/>
                  </a:cxn>
                  <a:cxn ang="0">
                    <a:pos x="27" y="3"/>
                  </a:cxn>
                  <a:cxn ang="0">
                    <a:pos x="18" y="18"/>
                  </a:cxn>
                  <a:cxn ang="0">
                    <a:pos x="14" y="26"/>
                  </a:cxn>
                  <a:cxn ang="0">
                    <a:pos x="10" y="34"/>
                  </a:cxn>
                  <a:cxn ang="0">
                    <a:pos x="10" y="34"/>
                  </a:cxn>
                  <a:cxn ang="0">
                    <a:pos x="6" y="51"/>
                  </a:cxn>
                  <a:cxn ang="0">
                    <a:pos x="3" y="60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1" y="73"/>
                  </a:cxn>
                  <a:cxn ang="0">
                    <a:pos x="2" y="75"/>
                  </a:cxn>
                  <a:cxn ang="0">
                    <a:pos x="3" y="76"/>
                  </a:cxn>
                  <a:cxn ang="0">
                    <a:pos x="7" y="76"/>
                  </a:cxn>
                  <a:cxn ang="0">
                    <a:pos x="10" y="75"/>
                  </a:cxn>
                  <a:cxn ang="0">
                    <a:pos x="11" y="72"/>
                  </a:cxn>
                  <a:cxn ang="0">
                    <a:pos x="11" y="72"/>
                  </a:cxn>
                  <a:cxn ang="0">
                    <a:pos x="17" y="56"/>
                  </a:cxn>
                  <a:cxn ang="0">
                    <a:pos x="20" y="41"/>
                  </a:cxn>
                  <a:cxn ang="0">
                    <a:pos x="20" y="41"/>
                  </a:cxn>
                  <a:cxn ang="0">
                    <a:pos x="23" y="33"/>
                  </a:cxn>
                  <a:cxn ang="0">
                    <a:pos x="28" y="25"/>
                  </a:cxn>
                  <a:cxn ang="0">
                    <a:pos x="37" y="9"/>
                  </a:cxn>
                  <a:cxn ang="0">
                    <a:pos x="37" y="9"/>
                  </a:cxn>
                  <a:cxn ang="0">
                    <a:pos x="37" y="7"/>
                  </a:cxn>
                  <a:cxn ang="0">
                    <a:pos x="37" y="4"/>
                  </a:cxn>
                  <a:cxn ang="0">
                    <a:pos x="35" y="1"/>
                  </a:cxn>
                  <a:cxn ang="0">
                    <a:pos x="31" y="0"/>
                  </a:cxn>
                  <a:cxn ang="0">
                    <a:pos x="28" y="1"/>
                  </a:cxn>
                  <a:cxn ang="0">
                    <a:pos x="27" y="3"/>
                  </a:cxn>
                  <a:cxn ang="0">
                    <a:pos x="27" y="3"/>
                  </a:cxn>
                </a:cxnLst>
                <a:rect l="0" t="0" r="r" b="b"/>
                <a:pathLst>
                  <a:path w="37" h="76">
                    <a:moveTo>
                      <a:pt x="27" y="3"/>
                    </a:moveTo>
                    <a:lnTo>
                      <a:pt x="27" y="3"/>
                    </a:lnTo>
                    <a:lnTo>
                      <a:pt x="18" y="18"/>
                    </a:lnTo>
                    <a:lnTo>
                      <a:pt x="14" y="26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6" y="51"/>
                    </a:lnTo>
                    <a:lnTo>
                      <a:pt x="3" y="60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1" y="73"/>
                    </a:lnTo>
                    <a:lnTo>
                      <a:pt x="2" y="75"/>
                    </a:lnTo>
                    <a:lnTo>
                      <a:pt x="3" y="76"/>
                    </a:lnTo>
                    <a:lnTo>
                      <a:pt x="7" y="76"/>
                    </a:lnTo>
                    <a:lnTo>
                      <a:pt x="10" y="75"/>
                    </a:lnTo>
                    <a:lnTo>
                      <a:pt x="11" y="72"/>
                    </a:lnTo>
                    <a:lnTo>
                      <a:pt x="11" y="72"/>
                    </a:lnTo>
                    <a:lnTo>
                      <a:pt x="17" y="56"/>
                    </a:lnTo>
                    <a:lnTo>
                      <a:pt x="20" y="41"/>
                    </a:lnTo>
                    <a:lnTo>
                      <a:pt x="20" y="41"/>
                    </a:lnTo>
                    <a:lnTo>
                      <a:pt x="23" y="33"/>
                    </a:lnTo>
                    <a:lnTo>
                      <a:pt x="28" y="25"/>
                    </a:lnTo>
                    <a:lnTo>
                      <a:pt x="37" y="9"/>
                    </a:lnTo>
                    <a:lnTo>
                      <a:pt x="37" y="9"/>
                    </a:lnTo>
                    <a:lnTo>
                      <a:pt x="37" y="7"/>
                    </a:lnTo>
                    <a:lnTo>
                      <a:pt x="37" y="4"/>
                    </a:lnTo>
                    <a:lnTo>
                      <a:pt x="35" y="1"/>
                    </a:lnTo>
                    <a:lnTo>
                      <a:pt x="31" y="0"/>
                    </a:lnTo>
                    <a:lnTo>
                      <a:pt x="28" y="1"/>
                    </a:lnTo>
                    <a:lnTo>
                      <a:pt x="27" y="3"/>
                    </a:lnTo>
                    <a:lnTo>
                      <a:pt x="2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0" name="Freeform 208"/>
              <p:cNvSpPr/>
              <p:nvPr/>
            </p:nvSpPr>
            <p:spPr bwMode="auto">
              <a:xfrm>
                <a:off x="3752851" y="4773613"/>
                <a:ext cx="19050" cy="33338"/>
              </a:xfrm>
              <a:custGeom>
                <a:avLst/>
                <a:gdLst/>
                <a:ahLst/>
                <a:cxnLst>
                  <a:cxn ang="0">
                    <a:pos x="34" y="4"/>
                  </a:cxn>
                  <a:cxn ang="0">
                    <a:pos x="34" y="4"/>
                  </a:cxn>
                  <a:cxn ang="0">
                    <a:pos x="33" y="9"/>
                  </a:cxn>
                  <a:cxn ang="0">
                    <a:pos x="32" y="13"/>
                  </a:cxn>
                  <a:cxn ang="0">
                    <a:pos x="25" y="19"/>
                  </a:cxn>
                  <a:cxn ang="0">
                    <a:pos x="25" y="19"/>
                  </a:cxn>
                  <a:cxn ang="0">
                    <a:pos x="21" y="25"/>
                  </a:cxn>
                  <a:cxn ang="0">
                    <a:pos x="18" y="29"/>
                  </a:cxn>
                  <a:cxn ang="0">
                    <a:pos x="15" y="39"/>
                  </a:cxn>
                  <a:cxn ang="0">
                    <a:pos x="15" y="39"/>
                  </a:cxn>
                  <a:cxn ang="0">
                    <a:pos x="7" y="57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0" y="78"/>
                  </a:cxn>
                  <a:cxn ang="0">
                    <a:pos x="0" y="80"/>
                  </a:cxn>
                  <a:cxn ang="0">
                    <a:pos x="1" y="82"/>
                  </a:cxn>
                  <a:cxn ang="0">
                    <a:pos x="4" y="82"/>
                  </a:cxn>
                  <a:cxn ang="0">
                    <a:pos x="8" y="82"/>
                  </a:cxn>
                  <a:cxn ang="0">
                    <a:pos x="11" y="81"/>
                  </a:cxn>
                  <a:cxn ang="0">
                    <a:pos x="12" y="78"/>
                  </a:cxn>
                  <a:cxn ang="0">
                    <a:pos x="12" y="78"/>
                  </a:cxn>
                  <a:cxn ang="0">
                    <a:pos x="20" y="57"/>
                  </a:cxn>
                  <a:cxn ang="0">
                    <a:pos x="29" y="36"/>
                  </a:cxn>
                  <a:cxn ang="0">
                    <a:pos x="29" y="36"/>
                  </a:cxn>
                  <a:cxn ang="0">
                    <a:pos x="33" y="29"/>
                  </a:cxn>
                  <a:cxn ang="0">
                    <a:pos x="38" y="22"/>
                  </a:cxn>
                  <a:cxn ang="0">
                    <a:pos x="43" y="14"/>
                  </a:cxn>
                  <a:cxn ang="0">
                    <a:pos x="46" y="6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5" y="2"/>
                  </a:cxn>
                  <a:cxn ang="0">
                    <a:pos x="41" y="0"/>
                  </a:cxn>
                  <a:cxn ang="0">
                    <a:pos x="39" y="0"/>
                  </a:cxn>
                  <a:cxn ang="0">
                    <a:pos x="37" y="0"/>
                  </a:cxn>
                  <a:cxn ang="0">
                    <a:pos x="35" y="1"/>
                  </a:cxn>
                  <a:cxn ang="0">
                    <a:pos x="34" y="4"/>
                  </a:cxn>
                  <a:cxn ang="0">
                    <a:pos x="34" y="4"/>
                  </a:cxn>
                </a:cxnLst>
                <a:rect l="0" t="0" r="r" b="b"/>
                <a:pathLst>
                  <a:path w="46" h="82">
                    <a:moveTo>
                      <a:pt x="34" y="4"/>
                    </a:moveTo>
                    <a:lnTo>
                      <a:pt x="34" y="4"/>
                    </a:lnTo>
                    <a:lnTo>
                      <a:pt x="33" y="9"/>
                    </a:lnTo>
                    <a:lnTo>
                      <a:pt x="32" y="13"/>
                    </a:lnTo>
                    <a:lnTo>
                      <a:pt x="25" y="19"/>
                    </a:lnTo>
                    <a:lnTo>
                      <a:pt x="25" y="19"/>
                    </a:lnTo>
                    <a:lnTo>
                      <a:pt x="21" y="25"/>
                    </a:lnTo>
                    <a:lnTo>
                      <a:pt x="18" y="29"/>
                    </a:lnTo>
                    <a:lnTo>
                      <a:pt x="15" y="39"/>
                    </a:lnTo>
                    <a:lnTo>
                      <a:pt x="15" y="39"/>
                    </a:lnTo>
                    <a:lnTo>
                      <a:pt x="7" y="5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0" y="80"/>
                    </a:lnTo>
                    <a:lnTo>
                      <a:pt x="1" y="82"/>
                    </a:lnTo>
                    <a:lnTo>
                      <a:pt x="4" y="82"/>
                    </a:lnTo>
                    <a:lnTo>
                      <a:pt x="8" y="82"/>
                    </a:lnTo>
                    <a:lnTo>
                      <a:pt x="11" y="81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20" y="57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33" y="29"/>
                    </a:lnTo>
                    <a:lnTo>
                      <a:pt x="38" y="22"/>
                    </a:lnTo>
                    <a:lnTo>
                      <a:pt x="43" y="14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5" y="2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1" name="Freeform 209"/>
              <p:cNvSpPr/>
              <p:nvPr/>
            </p:nvSpPr>
            <p:spPr bwMode="auto">
              <a:xfrm>
                <a:off x="3402014" y="4460876"/>
                <a:ext cx="55563" cy="69850"/>
              </a:xfrm>
              <a:custGeom>
                <a:avLst/>
                <a:gdLst/>
                <a:ahLst/>
                <a:cxnLst>
                  <a:cxn ang="0">
                    <a:pos x="135" y="0"/>
                  </a:cxn>
                  <a:cxn ang="0">
                    <a:pos x="135" y="0"/>
                  </a:cxn>
                  <a:cxn ang="0">
                    <a:pos x="131" y="2"/>
                  </a:cxn>
                  <a:cxn ang="0">
                    <a:pos x="126" y="3"/>
                  </a:cxn>
                  <a:cxn ang="0">
                    <a:pos x="117" y="9"/>
                  </a:cxn>
                  <a:cxn ang="0">
                    <a:pos x="109" y="17"/>
                  </a:cxn>
                  <a:cxn ang="0">
                    <a:pos x="102" y="26"/>
                  </a:cxn>
                  <a:cxn ang="0">
                    <a:pos x="89" y="47"/>
                  </a:cxn>
                  <a:cxn ang="0">
                    <a:pos x="79" y="66"/>
                  </a:cxn>
                  <a:cxn ang="0">
                    <a:pos x="79" y="66"/>
                  </a:cxn>
                  <a:cxn ang="0">
                    <a:pos x="68" y="79"/>
                  </a:cxn>
                  <a:cxn ang="0">
                    <a:pos x="58" y="91"/>
                  </a:cxn>
                  <a:cxn ang="0">
                    <a:pos x="36" y="115"/>
                  </a:cxn>
                  <a:cxn ang="0">
                    <a:pos x="25" y="127"/>
                  </a:cxn>
                  <a:cxn ang="0">
                    <a:pos x="16" y="140"/>
                  </a:cxn>
                  <a:cxn ang="0">
                    <a:pos x="7" y="153"/>
                  </a:cxn>
                  <a:cxn ang="0">
                    <a:pos x="0" y="169"/>
                  </a:cxn>
                  <a:cxn ang="0">
                    <a:pos x="0" y="169"/>
                  </a:cxn>
                  <a:cxn ang="0">
                    <a:pos x="0" y="170"/>
                  </a:cxn>
                  <a:cxn ang="0">
                    <a:pos x="2" y="173"/>
                  </a:cxn>
                  <a:cxn ang="0">
                    <a:pos x="3" y="174"/>
                  </a:cxn>
                  <a:cxn ang="0">
                    <a:pos x="4" y="176"/>
                  </a:cxn>
                  <a:cxn ang="0">
                    <a:pos x="8" y="176"/>
                  </a:cxn>
                  <a:cxn ang="0">
                    <a:pos x="11" y="174"/>
                  </a:cxn>
                  <a:cxn ang="0">
                    <a:pos x="12" y="172"/>
                  </a:cxn>
                  <a:cxn ang="0">
                    <a:pos x="12" y="172"/>
                  </a:cxn>
                  <a:cxn ang="0">
                    <a:pos x="17" y="160"/>
                  </a:cxn>
                  <a:cxn ang="0">
                    <a:pos x="24" y="148"/>
                  </a:cxn>
                  <a:cxn ang="0">
                    <a:pos x="32" y="138"/>
                  </a:cxn>
                  <a:cxn ang="0">
                    <a:pos x="41" y="126"/>
                  </a:cxn>
                  <a:cxn ang="0">
                    <a:pos x="59" y="105"/>
                  </a:cxn>
                  <a:cxn ang="0">
                    <a:pos x="76" y="87"/>
                  </a:cxn>
                  <a:cxn ang="0">
                    <a:pos x="76" y="87"/>
                  </a:cxn>
                  <a:cxn ang="0">
                    <a:pos x="83" y="79"/>
                  </a:cxn>
                  <a:cxn ang="0">
                    <a:pos x="89" y="68"/>
                  </a:cxn>
                  <a:cxn ang="0">
                    <a:pos x="104" y="43"/>
                  </a:cxn>
                  <a:cxn ang="0">
                    <a:pos x="111" y="32"/>
                  </a:cxn>
                  <a:cxn ang="0">
                    <a:pos x="119" y="23"/>
                  </a:cxn>
                  <a:cxn ang="0">
                    <a:pos x="127" y="15"/>
                  </a:cxn>
                  <a:cxn ang="0">
                    <a:pos x="131" y="13"/>
                  </a:cxn>
                  <a:cxn ang="0">
                    <a:pos x="135" y="12"/>
                  </a:cxn>
                  <a:cxn ang="0">
                    <a:pos x="135" y="12"/>
                  </a:cxn>
                  <a:cxn ang="0">
                    <a:pos x="138" y="12"/>
                  </a:cxn>
                  <a:cxn ang="0">
                    <a:pos x="140" y="9"/>
                  </a:cxn>
                  <a:cxn ang="0">
                    <a:pos x="142" y="6"/>
                  </a:cxn>
                  <a:cxn ang="0">
                    <a:pos x="140" y="4"/>
                  </a:cxn>
                  <a:cxn ang="0">
                    <a:pos x="140" y="2"/>
                  </a:cxn>
                  <a:cxn ang="0">
                    <a:pos x="138" y="2"/>
                  </a:cxn>
                  <a:cxn ang="0">
                    <a:pos x="135" y="0"/>
                  </a:cxn>
                  <a:cxn ang="0">
                    <a:pos x="135" y="0"/>
                  </a:cxn>
                </a:cxnLst>
                <a:rect l="0" t="0" r="r" b="b"/>
                <a:pathLst>
                  <a:path w="142" h="176">
                    <a:moveTo>
                      <a:pt x="135" y="0"/>
                    </a:moveTo>
                    <a:lnTo>
                      <a:pt x="135" y="0"/>
                    </a:lnTo>
                    <a:lnTo>
                      <a:pt x="131" y="2"/>
                    </a:lnTo>
                    <a:lnTo>
                      <a:pt x="126" y="3"/>
                    </a:lnTo>
                    <a:lnTo>
                      <a:pt x="117" y="9"/>
                    </a:lnTo>
                    <a:lnTo>
                      <a:pt x="109" y="17"/>
                    </a:lnTo>
                    <a:lnTo>
                      <a:pt x="102" y="26"/>
                    </a:lnTo>
                    <a:lnTo>
                      <a:pt x="89" y="47"/>
                    </a:lnTo>
                    <a:lnTo>
                      <a:pt x="79" y="66"/>
                    </a:lnTo>
                    <a:lnTo>
                      <a:pt x="79" y="66"/>
                    </a:lnTo>
                    <a:lnTo>
                      <a:pt x="68" y="79"/>
                    </a:lnTo>
                    <a:lnTo>
                      <a:pt x="58" y="91"/>
                    </a:lnTo>
                    <a:lnTo>
                      <a:pt x="36" y="115"/>
                    </a:lnTo>
                    <a:lnTo>
                      <a:pt x="25" y="127"/>
                    </a:lnTo>
                    <a:lnTo>
                      <a:pt x="16" y="140"/>
                    </a:lnTo>
                    <a:lnTo>
                      <a:pt x="7" y="153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0" y="170"/>
                    </a:lnTo>
                    <a:lnTo>
                      <a:pt x="2" y="173"/>
                    </a:lnTo>
                    <a:lnTo>
                      <a:pt x="3" y="174"/>
                    </a:lnTo>
                    <a:lnTo>
                      <a:pt x="4" y="176"/>
                    </a:lnTo>
                    <a:lnTo>
                      <a:pt x="8" y="176"/>
                    </a:lnTo>
                    <a:lnTo>
                      <a:pt x="11" y="174"/>
                    </a:lnTo>
                    <a:lnTo>
                      <a:pt x="12" y="172"/>
                    </a:lnTo>
                    <a:lnTo>
                      <a:pt x="12" y="172"/>
                    </a:lnTo>
                    <a:lnTo>
                      <a:pt x="17" y="160"/>
                    </a:lnTo>
                    <a:lnTo>
                      <a:pt x="24" y="148"/>
                    </a:lnTo>
                    <a:lnTo>
                      <a:pt x="32" y="138"/>
                    </a:lnTo>
                    <a:lnTo>
                      <a:pt x="41" y="126"/>
                    </a:lnTo>
                    <a:lnTo>
                      <a:pt x="59" y="105"/>
                    </a:lnTo>
                    <a:lnTo>
                      <a:pt x="76" y="87"/>
                    </a:lnTo>
                    <a:lnTo>
                      <a:pt x="76" y="87"/>
                    </a:lnTo>
                    <a:lnTo>
                      <a:pt x="83" y="79"/>
                    </a:lnTo>
                    <a:lnTo>
                      <a:pt x="89" y="68"/>
                    </a:lnTo>
                    <a:lnTo>
                      <a:pt x="104" y="43"/>
                    </a:lnTo>
                    <a:lnTo>
                      <a:pt x="111" y="32"/>
                    </a:lnTo>
                    <a:lnTo>
                      <a:pt x="119" y="23"/>
                    </a:lnTo>
                    <a:lnTo>
                      <a:pt x="127" y="15"/>
                    </a:lnTo>
                    <a:lnTo>
                      <a:pt x="131" y="13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38" y="12"/>
                    </a:lnTo>
                    <a:lnTo>
                      <a:pt x="140" y="9"/>
                    </a:lnTo>
                    <a:lnTo>
                      <a:pt x="142" y="6"/>
                    </a:lnTo>
                    <a:lnTo>
                      <a:pt x="140" y="4"/>
                    </a:lnTo>
                    <a:lnTo>
                      <a:pt x="140" y="2"/>
                    </a:lnTo>
                    <a:lnTo>
                      <a:pt x="138" y="2"/>
                    </a:lnTo>
                    <a:lnTo>
                      <a:pt x="135" y="0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2" name="Freeform 210"/>
              <p:cNvSpPr/>
              <p:nvPr/>
            </p:nvSpPr>
            <p:spPr bwMode="auto">
              <a:xfrm>
                <a:off x="3411539" y="4460876"/>
                <a:ext cx="73025" cy="104775"/>
              </a:xfrm>
              <a:custGeom>
                <a:avLst/>
                <a:gdLst/>
                <a:ahLst/>
                <a:cxnLst>
                  <a:cxn ang="0">
                    <a:pos x="174" y="3"/>
                  </a:cxn>
                  <a:cxn ang="0">
                    <a:pos x="174" y="3"/>
                  </a:cxn>
                  <a:cxn ang="0">
                    <a:pos x="126" y="63"/>
                  </a:cxn>
                  <a:cxn ang="0">
                    <a:pos x="102" y="94"/>
                  </a:cxn>
                  <a:cxn ang="0">
                    <a:pos x="80" y="125"/>
                  </a:cxn>
                  <a:cxn ang="0">
                    <a:pos x="80" y="125"/>
                  </a:cxn>
                  <a:cxn ang="0">
                    <a:pos x="54" y="161"/>
                  </a:cxn>
                  <a:cxn ang="0">
                    <a:pos x="28" y="199"/>
                  </a:cxn>
                  <a:cxn ang="0">
                    <a:pos x="28" y="199"/>
                  </a:cxn>
                  <a:cxn ang="0">
                    <a:pos x="19" y="212"/>
                  </a:cxn>
                  <a:cxn ang="0">
                    <a:pos x="11" y="227"/>
                  </a:cxn>
                  <a:cxn ang="0">
                    <a:pos x="4" y="241"/>
                  </a:cxn>
                  <a:cxn ang="0">
                    <a:pos x="2" y="249"/>
                  </a:cxn>
                  <a:cxn ang="0">
                    <a:pos x="0" y="258"/>
                  </a:cxn>
                  <a:cxn ang="0">
                    <a:pos x="0" y="258"/>
                  </a:cxn>
                  <a:cxn ang="0">
                    <a:pos x="2" y="261"/>
                  </a:cxn>
                  <a:cxn ang="0">
                    <a:pos x="3" y="262"/>
                  </a:cxn>
                  <a:cxn ang="0">
                    <a:pos x="4" y="263"/>
                  </a:cxn>
                  <a:cxn ang="0">
                    <a:pos x="6" y="263"/>
                  </a:cxn>
                  <a:cxn ang="0">
                    <a:pos x="11" y="262"/>
                  </a:cxn>
                  <a:cxn ang="0">
                    <a:pos x="12" y="261"/>
                  </a:cxn>
                  <a:cxn ang="0">
                    <a:pos x="12" y="258"/>
                  </a:cxn>
                  <a:cxn ang="0">
                    <a:pos x="12" y="258"/>
                  </a:cxn>
                  <a:cxn ang="0">
                    <a:pos x="15" y="247"/>
                  </a:cxn>
                  <a:cxn ang="0">
                    <a:pos x="17" y="238"/>
                  </a:cxn>
                  <a:cxn ang="0">
                    <a:pos x="21" y="229"/>
                  </a:cxn>
                  <a:cxn ang="0">
                    <a:pos x="27" y="220"/>
                  </a:cxn>
                  <a:cxn ang="0">
                    <a:pos x="38" y="203"/>
                  </a:cxn>
                  <a:cxn ang="0">
                    <a:pos x="50" y="187"/>
                  </a:cxn>
                  <a:cxn ang="0">
                    <a:pos x="50" y="187"/>
                  </a:cxn>
                  <a:cxn ang="0">
                    <a:pos x="89" y="131"/>
                  </a:cxn>
                  <a:cxn ang="0">
                    <a:pos x="89" y="131"/>
                  </a:cxn>
                  <a:cxn ang="0">
                    <a:pos x="112" y="100"/>
                  </a:cxn>
                  <a:cxn ang="0">
                    <a:pos x="135" y="70"/>
                  </a:cxn>
                  <a:cxn ang="0">
                    <a:pos x="182" y="11"/>
                  </a:cxn>
                  <a:cxn ang="0">
                    <a:pos x="182" y="11"/>
                  </a:cxn>
                  <a:cxn ang="0">
                    <a:pos x="184" y="8"/>
                  </a:cxn>
                  <a:cxn ang="0">
                    <a:pos x="184" y="6"/>
                  </a:cxn>
                  <a:cxn ang="0">
                    <a:pos x="181" y="2"/>
                  </a:cxn>
                  <a:cxn ang="0">
                    <a:pos x="180" y="0"/>
                  </a:cxn>
                  <a:cxn ang="0">
                    <a:pos x="178" y="0"/>
                  </a:cxn>
                  <a:cxn ang="0">
                    <a:pos x="176" y="0"/>
                  </a:cxn>
                  <a:cxn ang="0">
                    <a:pos x="174" y="3"/>
                  </a:cxn>
                  <a:cxn ang="0">
                    <a:pos x="174" y="3"/>
                  </a:cxn>
                </a:cxnLst>
                <a:rect l="0" t="0" r="r" b="b"/>
                <a:pathLst>
                  <a:path w="184" h="263">
                    <a:moveTo>
                      <a:pt x="174" y="3"/>
                    </a:moveTo>
                    <a:lnTo>
                      <a:pt x="174" y="3"/>
                    </a:lnTo>
                    <a:lnTo>
                      <a:pt x="126" y="63"/>
                    </a:lnTo>
                    <a:lnTo>
                      <a:pt x="102" y="94"/>
                    </a:lnTo>
                    <a:lnTo>
                      <a:pt x="80" y="125"/>
                    </a:lnTo>
                    <a:lnTo>
                      <a:pt x="80" y="125"/>
                    </a:lnTo>
                    <a:lnTo>
                      <a:pt x="54" y="161"/>
                    </a:lnTo>
                    <a:lnTo>
                      <a:pt x="28" y="199"/>
                    </a:lnTo>
                    <a:lnTo>
                      <a:pt x="28" y="199"/>
                    </a:lnTo>
                    <a:lnTo>
                      <a:pt x="19" y="212"/>
                    </a:lnTo>
                    <a:lnTo>
                      <a:pt x="11" y="227"/>
                    </a:lnTo>
                    <a:lnTo>
                      <a:pt x="4" y="241"/>
                    </a:lnTo>
                    <a:lnTo>
                      <a:pt x="2" y="249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2" y="261"/>
                    </a:lnTo>
                    <a:lnTo>
                      <a:pt x="3" y="262"/>
                    </a:lnTo>
                    <a:lnTo>
                      <a:pt x="4" y="263"/>
                    </a:lnTo>
                    <a:lnTo>
                      <a:pt x="6" y="263"/>
                    </a:lnTo>
                    <a:lnTo>
                      <a:pt x="11" y="262"/>
                    </a:lnTo>
                    <a:lnTo>
                      <a:pt x="12" y="261"/>
                    </a:lnTo>
                    <a:lnTo>
                      <a:pt x="12" y="258"/>
                    </a:lnTo>
                    <a:lnTo>
                      <a:pt x="12" y="258"/>
                    </a:lnTo>
                    <a:lnTo>
                      <a:pt x="15" y="247"/>
                    </a:lnTo>
                    <a:lnTo>
                      <a:pt x="17" y="238"/>
                    </a:lnTo>
                    <a:lnTo>
                      <a:pt x="21" y="229"/>
                    </a:lnTo>
                    <a:lnTo>
                      <a:pt x="27" y="220"/>
                    </a:lnTo>
                    <a:lnTo>
                      <a:pt x="38" y="203"/>
                    </a:lnTo>
                    <a:lnTo>
                      <a:pt x="50" y="187"/>
                    </a:lnTo>
                    <a:lnTo>
                      <a:pt x="50" y="187"/>
                    </a:lnTo>
                    <a:lnTo>
                      <a:pt x="89" y="131"/>
                    </a:lnTo>
                    <a:lnTo>
                      <a:pt x="89" y="131"/>
                    </a:lnTo>
                    <a:lnTo>
                      <a:pt x="112" y="100"/>
                    </a:lnTo>
                    <a:lnTo>
                      <a:pt x="135" y="7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1" y="2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6" y="0"/>
                    </a:lnTo>
                    <a:lnTo>
                      <a:pt x="174" y="3"/>
                    </a:lnTo>
                    <a:lnTo>
                      <a:pt x="17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3" name="Freeform 211"/>
              <p:cNvSpPr/>
              <p:nvPr/>
            </p:nvSpPr>
            <p:spPr bwMode="auto">
              <a:xfrm>
                <a:off x="3421064" y="4464051"/>
                <a:ext cx="90488" cy="130175"/>
              </a:xfrm>
              <a:custGeom>
                <a:avLst/>
                <a:gdLst/>
                <a:ahLst/>
                <a:cxnLst>
                  <a:cxn ang="0">
                    <a:pos x="218" y="1"/>
                  </a:cxn>
                  <a:cxn ang="0">
                    <a:pos x="218" y="1"/>
                  </a:cxn>
                  <a:cxn ang="0">
                    <a:pos x="209" y="11"/>
                  </a:cxn>
                  <a:cxn ang="0">
                    <a:pos x="200" y="20"/>
                  </a:cxn>
                  <a:cxn ang="0">
                    <a:pos x="186" y="39"/>
                  </a:cxn>
                  <a:cxn ang="0">
                    <a:pos x="157" y="80"/>
                  </a:cxn>
                  <a:cxn ang="0">
                    <a:pos x="157" y="80"/>
                  </a:cxn>
                  <a:cxn ang="0">
                    <a:pos x="88" y="177"/>
                  </a:cxn>
                  <a:cxn ang="0">
                    <a:pos x="88" y="177"/>
                  </a:cxn>
                  <a:cxn ang="0">
                    <a:pos x="54" y="224"/>
                  </a:cxn>
                  <a:cxn ang="0">
                    <a:pos x="21" y="272"/>
                  </a:cxn>
                  <a:cxn ang="0">
                    <a:pos x="21" y="272"/>
                  </a:cxn>
                  <a:cxn ang="0">
                    <a:pos x="13" y="284"/>
                  </a:cxn>
                  <a:cxn ang="0">
                    <a:pos x="7" y="297"/>
                  </a:cxn>
                  <a:cxn ang="0">
                    <a:pos x="3" y="304"/>
                  </a:cxn>
                  <a:cxn ang="0">
                    <a:pos x="1" y="310"/>
                  </a:cxn>
                  <a:cxn ang="0">
                    <a:pos x="0" y="317"/>
                  </a:cxn>
                  <a:cxn ang="0">
                    <a:pos x="0" y="323"/>
                  </a:cxn>
                  <a:cxn ang="0">
                    <a:pos x="0" y="323"/>
                  </a:cxn>
                  <a:cxn ang="0">
                    <a:pos x="1" y="326"/>
                  </a:cxn>
                  <a:cxn ang="0">
                    <a:pos x="3" y="327"/>
                  </a:cxn>
                  <a:cxn ang="0">
                    <a:pos x="4" y="327"/>
                  </a:cxn>
                  <a:cxn ang="0">
                    <a:pos x="7" y="327"/>
                  </a:cxn>
                  <a:cxn ang="0">
                    <a:pos x="10" y="324"/>
                  </a:cxn>
                  <a:cxn ang="0">
                    <a:pos x="10" y="323"/>
                  </a:cxn>
                  <a:cxn ang="0">
                    <a:pos x="12" y="321"/>
                  </a:cxn>
                  <a:cxn ang="0">
                    <a:pos x="12" y="321"/>
                  </a:cxn>
                  <a:cxn ang="0">
                    <a:pos x="12" y="314"/>
                  </a:cxn>
                  <a:cxn ang="0">
                    <a:pos x="13" y="306"/>
                  </a:cxn>
                  <a:cxn ang="0">
                    <a:pos x="17" y="298"/>
                  </a:cxn>
                  <a:cxn ang="0">
                    <a:pos x="22" y="289"/>
                  </a:cxn>
                  <a:cxn ang="0">
                    <a:pos x="34" y="273"/>
                  </a:cxn>
                  <a:cxn ang="0">
                    <a:pos x="42" y="262"/>
                  </a:cxn>
                  <a:cxn ang="0">
                    <a:pos x="42" y="262"/>
                  </a:cxn>
                  <a:cxn ang="0">
                    <a:pos x="72" y="217"/>
                  </a:cxn>
                  <a:cxn ang="0">
                    <a:pos x="103" y="174"/>
                  </a:cxn>
                  <a:cxn ang="0">
                    <a:pos x="103" y="174"/>
                  </a:cxn>
                  <a:cxn ang="0">
                    <a:pos x="161" y="94"/>
                  </a:cxn>
                  <a:cxn ang="0">
                    <a:pos x="161" y="94"/>
                  </a:cxn>
                  <a:cxn ang="0">
                    <a:pos x="191" y="50"/>
                  </a:cxn>
                  <a:cxn ang="0">
                    <a:pos x="208" y="29"/>
                  </a:cxn>
                  <a:cxn ang="0">
                    <a:pos x="217" y="20"/>
                  </a:cxn>
                  <a:cxn ang="0">
                    <a:pos x="226" y="11"/>
                  </a:cxn>
                  <a:cxn ang="0">
                    <a:pos x="226" y="11"/>
                  </a:cxn>
                  <a:cxn ang="0">
                    <a:pos x="228" y="8"/>
                  </a:cxn>
                  <a:cxn ang="0">
                    <a:pos x="229" y="7"/>
                  </a:cxn>
                  <a:cxn ang="0">
                    <a:pos x="228" y="4"/>
                  </a:cxn>
                  <a:cxn ang="0">
                    <a:pos x="226" y="3"/>
                  </a:cxn>
                  <a:cxn ang="0">
                    <a:pos x="222" y="0"/>
                  </a:cxn>
                  <a:cxn ang="0">
                    <a:pos x="221" y="0"/>
                  </a:cxn>
                  <a:cxn ang="0">
                    <a:pos x="218" y="1"/>
                  </a:cxn>
                  <a:cxn ang="0">
                    <a:pos x="218" y="1"/>
                  </a:cxn>
                </a:cxnLst>
                <a:rect l="0" t="0" r="r" b="b"/>
                <a:pathLst>
                  <a:path w="229" h="327">
                    <a:moveTo>
                      <a:pt x="218" y="1"/>
                    </a:moveTo>
                    <a:lnTo>
                      <a:pt x="218" y="1"/>
                    </a:lnTo>
                    <a:lnTo>
                      <a:pt x="209" y="11"/>
                    </a:lnTo>
                    <a:lnTo>
                      <a:pt x="200" y="20"/>
                    </a:lnTo>
                    <a:lnTo>
                      <a:pt x="186" y="39"/>
                    </a:lnTo>
                    <a:lnTo>
                      <a:pt x="157" y="80"/>
                    </a:lnTo>
                    <a:lnTo>
                      <a:pt x="157" y="80"/>
                    </a:lnTo>
                    <a:lnTo>
                      <a:pt x="88" y="177"/>
                    </a:lnTo>
                    <a:lnTo>
                      <a:pt x="88" y="177"/>
                    </a:lnTo>
                    <a:lnTo>
                      <a:pt x="54" y="224"/>
                    </a:lnTo>
                    <a:lnTo>
                      <a:pt x="21" y="272"/>
                    </a:lnTo>
                    <a:lnTo>
                      <a:pt x="21" y="272"/>
                    </a:lnTo>
                    <a:lnTo>
                      <a:pt x="13" y="284"/>
                    </a:lnTo>
                    <a:lnTo>
                      <a:pt x="7" y="297"/>
                    </a:lnTo>
                    <a:lnTo>
                      <a:pt x="3" y="304"/>
                    </a:lnTo>
                    <a:lnTo>
                      <a:pt x="1" y="310"/>
                    </a:lnTo>
                    <a:lnTo>
                      <a:pt x="0" y="317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1" y="326"/>
                    </a:lnTo>
                    <a:lnTo>
                      <a:pt x="3" y="327"/>
                    </a:lnTo>
                    <a:lnTo>
                      <a:pt x="4" y="327"/>
                    </a:lnTo>
                    <a:lnTo>
                      <a:pt x="7" y="327"/>
                    </a:lnTo>
                    <a:lnTo>
                      <a:pt x="10" y="324"/>
                    </a:lnTo>
                    <a:lnTo>
                      <a:pt x="10" y="323"/>
                    </a:lnTo>
                    <a:lnTo>
                      <a:pt x="12" y="321"/>
                    </a:lnTo>
                    <a:lnTo>
                      <a:pt x="12" y="321"/>
                    </a:lnTo>
                    <a:lnTo>
                      <a:pt x="12" y="314"/>
                    </a:lnTo>
                    <a:lnTo>
                      <a:pt x="13" y="306"/>
                    </a:lnTo>
                    <a:lnTo>
                      <a:pt x="17" y="298"/>
                    </a:lnTo>
                    <a:lnTo>
                      <a:pt x="22" y="289"/>
                    </a:lnTo>
                    <a:lnTo>
                      <a:pt x="34" y="273"/>
                    </a:lnTo>
                    <a:lnTo>
                      <a:pt x="42" y="262"/>
                    </a:lnTo>
                    <a:lnTo>
                      <a:pt x="42" y="262"/>
                    </a:lnTo>
                    <a:lnTo>
                      <a:pt x="72" y="217"/>
                    </a:lnTo>
                    <a:lnTo>
                      <a:pt x="103" y="174"/>
                    </a:lnTo>
                    <a:lnTo>
                      <a:pt x="103" y="174"/>
                    </a:lnTo>
                    <a:lnTo>
                      <a:pt x="161" y="94"/>
                    </a:lnTo>
                    <a:lnTo>
                      <a:pt x="161" y="94"/>
                    </a:lnTo>
                    <a:lnTo>
                      <a:pt x="191" y="50"/>
                    </a:lnTo>
                    <a:lnTo>
                      <a:pt x="208" y="29"/>
                    </a:lnTo>
                    <a:lnTo>
                      <a:pt x="217" y="20"/>
                    </a:lnTo>
                    <a:lnTo>
                      <a:pt x="226" y="11"/>
                    </a:lnTo>
                    <a:lnTo>
                      <a:pt x="226" y="11"/>
                    </a:lnTo>
                    <a:lnTo>
                      <a:pt x="228" y="8"/>
                    </a:lnTo>
                    <a:lnTo>
                      <a:pt x="229" y="7"/>
                    </a:lnTo>
                    <a:lnTo>
                      <a:pt x="228" y="4"/>
                    </a:lnTo>
                    <a:lnTo>
                      <a:pt x="226" y="3"/>
                    </a:lnTo>
                    <a:lnTo>
                      <a:pt x="222" y="0"/>
                    </a:lnTo>
                    <a:lnTo>
                      <a:pt x="221" y="0"/>
                    </a:lnTo>
                    <a:lnTo>
                      <a:pt x="218" y="1"/>
                    </a:lnTo>
                    <a:lnTo>
                      <a:pt x="21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4" name="Freeform 212"/>
              <p:cNvSpPr/>
              <p:nvPr/>
            </p:nvSpPr>
            <p:spPr bwMode="auto">
              <a:xfrm>
                <a:off x="3435351" y="4476751"/>
                <a:ext cx="103188" cy="133350"/>
              </a:xfrm>
              <a:custGeom>
                <a:avLst/>
                <a:gdLst/>
                <a:ahLst/>
                <a:cxnLst>
                  <a:cxn ang="0">
                    <a:pos x="251" y="2"/>
                  </a:cxn>
                  <a:cxn ang="0">
                    <a:pos x="238" y="12"/>
                  </a:cxn>
                  <a:cxn ang="0">
                    <a:pos x="227" y="26"/>
                  </a:cxn>
                  <a:cxn ang="0">
                    <a:pos x="215" y="43"/>
                  </a:cxn>
                  <a:cxn ang="0">
                    <a:pos x="180" y="88"/>
                  </a:cxn>
                  <a:cxn ang="0">
                    <a:pos x="158" y="115"/>
                  </a:cxn>
                  <a:cxn ang="0">
                    <a:pos x="115" y="173"/>
                  </a:cxn>
                  <a:cxn ang="0">
                    <a:pos x="92" y="200"/>
                  </a:cxn>
                  <a:cxn ang="0">
                    <a:pos x="26" y="283"/>
                  </a:cxn>
                  <a:cxn ang="0">
                    <a:pos x="18" y="293"/>
                  </a:cxn>
                  <a:cxn ang="0">
                    <a:pos x="4" y="314"/>
                  </a:cxn>
                  <a:cxn ang="0">
                    <a:pos x="0" y="328"/>
                  </a:cxn>
                  <a:cxn ang="0">
                    <a:pos x="1" y="335"/>
                  </a:cxn>
                  <a:cxn ang="0">
                    <a:pos x="5" y="339"/>
                  </a:cxn>
                  <a:cxn ang="0">
                    <a:pos x="10" y="338"/>
                  </a:cxn>
                  <a:cxn ang="0">
                    <a:pos x="13" y="335"/>
                  </a:cxn>
                  <a:cxn ang="0">
                    <a:pos x="13" y="332"/>
                  </a:cxn>
                  <a:cxn ang="0">
                    <a:pos x="14" y="319"/>
                  </a:cxn>
                  <a:cxn ang="0">
                    <a:pos x="22" y="305"/>
                  </a:cxn>
                  <a:cxn ang="0">
                    <a:pos x="41" y="280"/>
                  </a:cxn>
                  <a:cxn ang="0">
                    <a:pos x="51" y="267"/>
                  </a:cxn>
                  <a:cxn ang="0">
                    <a:pos x="79" y="230"/>
                  </a:cxn>
                  <a:cxn ang="0">
                    <a:pos x="120" y="185"/>
                  </a:cxn>
                  <a:cxn ang="0">
                    <a:pos x="154" y="140"/>
                  </a:cxn>
                  <a:cxn ang="0">
                    <a:pos x="188" y="96"/>
                  </a:cxn>
                  <a:cxn ang="0">
                    <a:pos x="219" y="56"/>
                  </a:cxn>
                  <a:cxn ang="0">
                    <a:pos x="229" y="45"/>
                  </a:cxn>
                  <a:cxn ang="0">
                    <a:pos x="246" y="20"/>
                  </a:cxn>
                  <a:cxn ang="0">
                    <a:pos x="257" y="12"/>
                  </a:cxn>
                  <a:cxn ang="0">
                    <a:pos x="259" y="9"/>
                  </a:cxn>
                  <a:cxn ang="0">
                    <a:pos x="259" y="4"/>
                  </a:cxn>
                  <a:cxn ang="0">
                    <a:pos x="253" y="0"/>
                  </a:cxn>
                  <a:cxn ang="0">
                    <a:pos x="251" y="2"/>
                  </a:cxn>
                </a:cxnLst>
                <a:rect l="0" t="0" r="r" b="b"/>
                <a:pathLst>
                  <a:path w="260" h="339">
                    <a:moveTo>
                      <a:pt x="251" y="2"/>
                    </a:moveTo>
                    <a:lnTo>
                      <a:pt x="251" y="2"/>
                    </a:lnTo>
                    <a:lnTo>
                      <a:pt x="244" y="7"/>
                    </a:lnTo>
                    <a:lnTo>
                      <a:pt x="238" y="12"/>
                    </a:lnTo>
                    <a:lnTo>
                      <a:pt x="232" y="20"/>
                    </a:lnTo>
                    <a:lnTo>
                      <a:pt x="227" y="26"/>
                    </a:lnTo>
                    <a:lnTo>
                      <a:pt x="227" y="26"/>
                    </a:lnTo>
                    <a:lnTo>
                      <a:pt x="215" y="43"/>
                    </a:lnTo>
                    <a:lnTo>
                      <a:pt x="204" y="58"/>
                    </a:lnTo>
                    <a:lnTo>
                      <a:pt x="180" y="88"/>
                    </a:lnTo>
                    <a:lnTo>
                      <a:pt x="180" y="88"/>
                    </a:lnTo>
                    <a:lnTo>
                      <a:pt x="158" y="115"/>
                    </a:lnTo>
                    <a:lnTo>
                      <a:pt x="136" y="144"/>
                    </a:lnTo>
                    <a:lnTo>
                      <a:pt x="115" y="173"/>
                    </a:lnTo>
                    <a:lnTo>
                      <a:pt x="92" y="200"/>
                    </a:lnTo>
                    <a:lnTo>
                      <a:pt x="92" y="200"/>
                    </a:lnTo>
                    <a:lnTo>
                      <a:pt x="58" y="241"/>
                    </a:lnTo>
                    <a:lnTo>
                      <a:pt x="26" y="283"/>
                    </a:lnTo>
                    <a:lnTo>
                      <a:pt x="26" y="283"/>
                    </a:lnTo>
                    <a:lnTo>
                      <a:pt x="18" y="293"/>
                    </a:lnTo>
                    <a:lnTo>
                      <a:pt x="7" y="306"/>
                    </a:lnTo>
                    <a:lnTo>
                      <a:pt x="4" y="314"/>
                    </a:lnTo>
                    <a:lnTo>
                      <a:pt x="1" y="321"/>
                    </a:lnTo>
                    <a:lnTo>
                      <a:pt x="0" y="328"/>
                    </a:lnTo>
                    <a:lnTo>
                      <a:pt x="1" y="335"/>
                    </a:lnTo>
                    <a:lnTo>
                      <a:pt x="1" y="335"/>
                    </a:lnTo>
                    <a:lnTo>
                      <a:pt x="2" y="338"/>
                    </a:lnTo>
                    <a:lnTo>
                      <a:pt x="5" y="339"/>
                    </a:lnTo>
                    <a:lnTo>
                      <a:pt x="9" y="339"/>
                    </a:lnTo>
                    <a:lnTo>
                      <a:pt x="10" y="338"/>
                    </a:lnTo>
                    <a:lnTo>
                      <a:pt x="11" y="336"/>
                    </a:lnTo>
                    <a:lnTo>
                      <a:pt x="13" y="335"/>
                    </a:lnTo>
                    <a:lnTo>
                      <a:pt x="13" y="332"/>
                    </a:lnTo>
                    <a:lnTo>
                      <a:pt x="13" y="332"/>
                    </a:lnTo>
                    <a:lnTo>
                      <a:pt x="11" y="326"/>
                    </a:lnTo>
                    <a:lnTo>
                      <a:pt x="14" y="319"/>
                    </a:lnTo>
                    <a:lnTo>
                      <a:pt x="17" y="311"/>
                    </a:lnTo>
                    <a:lnTo>
                      <a:pt x="22" y="305"/>
                    </a:lnTo>
                    <a:lnTo>
                      <a:pt x="34" y="291"/>
                    </a:lnTo>
                    <a:lnTo>
                      <a:pt x="41" y="280"/>
                    </a:lnTo>
                    <a:lnTo>
                      <a:pt x="41" y="280"/>
                    </a:lnTo>
                    <a:lnTo>
                      <a:pt x="51" y="267"/>
                    </a:lnTo>
                    <a:lnTo>
                      <a:pt x="60" y="255"/>
                    </a:lnTo>
                    <a:lnTo>
                      <a:pt x="79" y="230"/>
                    </a:lnTo>
                    <a:lnTo>
                      <a:pt x="100" y="208"/>
                    </a:lnTo>
                    <a:lnTo>
                      <a:pt x="120" y="185"/>
                    </a:lnTo>
                    <a:lnTo>
                      <a:pt x="120" y="185"/>
                    </a:lnTo>
                    <a:lnTo>
                      <a:pt x="154" y="140"/>
                    </a:lnTo>
                    <a:lnTo>
                      <a:pt x="170" y="118"/>
                    </a:lnTo>
                    <a:lnTo>
                      <a:pt x="188" y="96"/>
                    </a:lnTo>
                    <a:lnTo>
                      <a:pt x="188" y="96"/>
                    </a:lnTo>
                    <a:lnTo>
                      <a:pt x="219" y="56"/>
                    </a:lnTo>
                    <a:lnTo>
                      <a:pt x="219" y="56"/>
                    </a:lnTo>
                    <a:lnTo>
                      <a:pt x="229" y="45"/>
                    </a:lnTo>
                    <a:lnTo>
                      <a:pt x="236" y="32"/>
                    </a:lnTo>
                    <a:lnTo>
                      <a:pt x="246" y="20"/>
                    </a:lnTo>
                    <a:lnTo>
                      <a:pt x="251" y="16"/>
                    </a:lnTo>
                    <a:lnTo>
                      <a:pt x="257" y="12"/>
                    </a:lnTo>
                    <a:lnTo>
                      <a:pt x="257" y="12"/>
                    </a:lnTo>
                    <a:lnTo>
                      <a:pt x="259" y="9"/>
                    </a:lnTo>
                    <a:lnTo>
                      <a:pt x="260" y="8"/>
                    </a:lnTo>
                    <a:lnTo>
                      <a:pt x="259" y="4"/>
                    </a:lnTo>
                    <a:lnTo>
                      <a:pt x="256" y="2"/>
                    </a:lnTo>
                    <a:lnTo>
                      <a:pt x="253" y="0"/>
                    </a:lnTo>
                    <a:lnTo>
                      <a:pt x="251" y="2"/>
                    </a:lnTo>
                    <a:lnTo>
                      <a:pt x="25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5" name="Freeform 213"/>
              <p:cNvSpPr/>
              <p:nvPr/>
            </p:nvSpPr>
            <p:spPr bwMode="auto">
              <a:xfrm>
                <a:off x="3430589" y="4491038"/>
                <a:ext cx="128588" cy="165100"/>
              </a:xfrm>
              <a:custGeom>
                <a:avLst/>
                <a:gdLst/>
                <a:ahLst/>
                <a:cxnLst>
                  <a:cxn ang="0">
                    <a:pos x="319" y="1"/>
                  </a:cxn>
                  <a:cxn ang="0">
                    <a:pos x="319" y="1"/>
                  </a:cxn>
                  <a:cxn ang="0">
                    <a:pos x="313" y="8"/>
                  </a:cxn>
                  <a:cxn ang="0">
                    <a:pos x="308" y="15"/>
                  </a:cxn>
                  <a:cxn ang="0">
                    <a:pos x="298" y="29"/>
                  </a:cxn>
                  <a:cxn ang="0">
                    <a:pos x="298" y="29"/>
                  </a:cxn>
                  <a:cxn ang="0">
                    <a:pos x="278" y="58"/>
                  </a:cxn>
                  <a:cxn ang="0">
                    <a:pos x="255" y="85"/>
                  </a:cxn>
                  <a:cxn ang="0">
                    <a:pos x="255" y="85"/>
                  </a:cxn>
                  <a:cxn ang="0">
                    <a:pos x="208" y="143"/>
                  </a:cxn>
                  <a:cxn ang="0">
                    <a:pos x="161" y="200"/>
                  </a:cxn>
                  <a:cxn ang="0">
                    <a:pos x="161" y="200"/>
                  </a:cxn>
                  <a:cxn ang="0">
                    <a:pos x="119" y="251"/>
                  </a:cxn>
                  <a:cxn ang="0">
                    <a:pos x="77" y="304"/>
                  </a:cxn>
                  <a:cxn ang="0">
                    <a:pos x="77" y="304"/>
                  </a:cxn>
                  <a:cxn ang="0">
                    <a:pos x="39" y="351"/>
                  </a:cxn>
                  <a:cxn ang="0">
                    <a:pos x="21" y="375"/>
                  </a:cxn>
                  <a:cxn ang="0">
                    <a:pos x="12" y="389"/>
                  </a:cxn>
                  <a:cxn ang="0">
                    <a:pos x="5" y="400"/>
                  </a:cxn>
                  <a:cxn ang="0">
                    <a:pos x="5" y="400"/>
                  </a:cxn>
                  <a:cxn ang="0">
                    <a:pos x="2" y="403"/>
                  </a:cxn>
                  <a:cxn ang="0">
                    <a:pos x="0" y="406"/>
                  </a:cxn>
                  <a:cxn ang="0">
                    <a:pos x="0" y="409"/>
                  </a:cxn>
                  <a:cxn ang="0">
                    <a:pos x="0" y="409"/>
                  </a:cxn>
                  <a:cxn ang="0">
                    <a:pos x="2" y="413"/>
                  </a:cxn>
                  <a:cxn ang="0">
                    <a:pos x="5" y="415"/>
                  </a:cxn>
                  <a:cxn ang="0">
                    <a:pos x="8" y="415"/>
                  </a:cxn>
                  <a:cxn ang="0">
                    <a:pos x="12" y="413"/>
                  </a:cxn>
                  <a:cxn ang="0">
                    <a:pos x="12" y="413"/>
                  </a:cxn>
                  <a:cxn ang="0">
                    <a:pos x="19" y="399"/>
                  </a:cxn>
                  <a:cxn ang="0">
                    <a:pos x="28" y="386"/>
                  </a:cxn>
                  <a:cxn ang="0">
                    <a:pos x="46" y="361"/>
                  </a:cxn>
                  <a:cxn ang="0">
                    <a:pos x="85" y="311"/>
                  </a:cxn>
                  <a:cxn ang="0">
                    <a:pos x="85" y="311"/>
                  </a:cxn>
                  <a:cxn ang="0">
                    <a:pos x="127" y="259"/>
                  </a:cxn>
                  <a:cxn ang="0">
                    <a:pos x="169" y="208"/>
                  </a:cxn>
                  <a:cxn ang="0">
                    <a:pos x="169" y="208"/>
                  </a:cxn>
                  <a:cxn ang="0">
                    <a:pos x="257" y="102"/>
                  </a:cxn>
                  <a:cxn ang="0">
                    <a:pos x="257" y="102"/>
                  </a:cxn>
                  <a:cxn ang="0">
                    <a:pos x="274" y="81"/>
                  </a:cxn>
                  <a:cxn ang="0">
                    <a:pos x="289" y="60"/>
                  </a:cxn>
                  <a:cxn ang="0">
                    <a:pos x="289" y="60"/>
                  </a:cxn>
                  <a:cxn ang="0">
                    <a:pos x="306" y="34"/>
                  </a:cxn>
                  <a:cxn ang="0">
                    <a:pos x="315" y="21"/>
                  </a:cxn>
                  <a:cxn ang="0">
                    <a:pos x="319" y="16"/>
                  </a:cxn>
                  <a:cxn ang="0">
                    <a:pos x="325" y="12"/>
                  </a:cxn>
                  <a:cxn ang="0">
                    <a:pos x="325" y="12"/>
                  </a:cxn>
                  <a:cxn ang="0">
                    <a:pos x="327" y="9"/>
                  </a:cxn>
                  <a:cxn ang="0">
                    <a:pos x="327" y="8"/>
                  </a:cxn>
                  <a:cxn ang="0">
                    <a:pos x="327" y="3"/>
                  </a:cxn>
                  <a:cxn ang="0">
                    <a:pos x="326" y="1"/>
                  </a:cxn>
                  <a:cxn ang="0">
                    <a:pos x="323" y="0"/>
                  </a:cxn>
                  <a:cxn ang="0">
                    <a:pos x="322" y="0"/>
                  </a:cxn>
                  <a:cxn ang="0">
                    <a:pos x="319" y="1"/>
                  </a:cxn>
                  <a:cxn ang="0">
                    <a:pos x="319" y="1"/>
                  </a:cxn>
                </a:cxnLst>
                <a:rect l="0" t="0" r="r" b="b"/>
                <a:pathLst>
                  <a:path w="327" h="415">
                    <a:moveTo>
                      <a:pt x="319" y="1"/>
                    </a:moveTo>
                    <a:lnTo>
                      <a:pt x="319" y="1"/>
                    </a:lnTo>
                    <a:lnTo>
                      <a:pt x="313" y="8"/>
                    </a:lnTo>
                    <a:lnTo>
                      <a:pt x="308" y="15"/>
                    </a:lnTo>
                    <a:lnTo>
                      <a:pt x="298" y="29"/>
                    </a:lnTo>
                    <a:lnTo>
                      <a:pt x="298" y="29"/>
                    </a:lnTo>
                    <a:lnTo>
                      <a:pt x="278" y="58"/>
                    </a:lnTo>
                    <a:lnTo>
                      <a:pt x="255" y="85"/>
                    </a:lnTo>
                    <a:lnTo>
                      <a:pt x="255" y="85"/>
                    </a:lnTo>
                    <a:lnTo>
                      <a:pt x="208" y="143"/>
                    </a:lnTo>
                    <a:lnTo>
                      <a:pt x="161" y="200"/>
                    </a:lnTo>
                    <a:lnTo>
                      <a:pt x="161" y="200"/>
                    </a:lnTo>
                    <a:lnTo>
                      <a:pt x="119" y="251"/>
                    </a:lnTo>
                    <a:lnTo>
                      <a:pt x="77" y="304"/>
                    </a:lnTo>
                    <a:lnTo>
                      <a:pt x="77" y="304"/>
                    </a:lnTo>
                    <a:lnTo>
                      <a:pt x="39" y="351"/>
                    </a:lnTo>
                    <a:lnTo>
                      <a:pt x="21" y="375"/>
                    </a:lnTo>
                    <a:lnTo>
                      <a:pt x="12" y="389"/>
                    </a:lnTo>
                    <a:lnTo>
                      <a:pt x="5" y="400"/>
                    </a:lnTo>
                    <a:lnTo>
                      <a:pt x="5" y="400"/>
                    </a:lnTo>
                    <a:lnTo>
                      <a:pt x="2" y="403"/>
                    </a:lnTo>
                    <a:lnTo>
                      <a:pt x="0" y="406"/>
                    </a:lnTo>
                    <a:lnTo>
                      <a:pt x="0" y="409"/>
                    </a:lnTo>
                    <a:lnTo>
                      <a:pt x="0" y="409"/>
                    </a:lnTo>
                    <a:lnTo>
                      <a:pt x="2" y="413"/>
                    </a:lnTo>
                    <a:lnTo>
                      <a:pt x="5" y="415"/>
                    </a:lnTo>
                    <a:lnTo>
                      <a:pt x="8" y="415"/>
                    </a:lnTo>
                    <a:lnTo>
                      <a:pt x="12" y="413"/>
                    </a:lnTo>
                    <a:lnTo>
                      <a:pt x="12" y="413"/>
                    </a:lnTo>
                    <a:lnTo>
                      <a:pt x="19" y="399"/>
                    </a:lnTo>
                    <a:lnTo>
                      <a:pt x="28" y="386"/>
                    </a:lnTo>
                    <a:lnTo>
                      <a:pt x="46" y="361"/>
                    </a:lnTo>
                    <a:lnTo>
                      <a:pt x="85" y="311"/>
                    </a:lnTo>
                    <a:lnTo>
                      <a:pt x="85" y="311"/>
                    </a:lnTo>
                    <a:lnTo>
                      <a:pt x="127" y="259"/>
                    </a:lnTo>
                    <a:lnTo>
                      <a:pt x="169" y="208"/>
                    </a:lnTo>
                    <a:lnTo>
                      <a:pt x="169" y="208"/>
                    </a:lnTo>
                    <a:lnTo>
                      <a:pt x="257" y="102"/>
                    </a:lnTo>
                    <a:lnTo>
                      <a:pt x="257" y="102"/>
                    </a:lnTo>
                    <a:lnTo>
                      <a:pt x="274" y="81"/>
                    </a:lnTo>
                    <a:lnTo>
                      <a:pt x="289" y="60"/>
                    </a:lnTo>
                    <a:lnTo>
                      <a:pt x="289" y="60"/>
                    </a:lnTo>
                    <a:lnTo>
                      <a:pt x="306" y="34"/>
                    </a:lnTo>
                    <a:lnTo>
                      <a:pt x="315" y="21"/>
                    </a:lnTo>
                    <a:lnTo>
                      <a:pt x="319" y="16"/>
                    </a:lnTo>
                    <a:lnTo>
                      <a:pt x="325" y="12"/>
                    </a:lnTo>
                    <a:lnTo>
                      <a:pt x="325" y="12"/>
                    </a:lnTo>
                    <a:lnTo>
                      <a:pt x="327" y="9"/>
                    </a:lnTo>
                    <a:lnTo>
                      <a:pt x="327" y="8"/>
                    </a:lnTo>
                    <a:lnTo>
                      <a:pt x="327" y="3"/>
                    </a:lnTo>
                    <a:lnTo>
                      <a:pt x="326" y="1"/>
                    </a:lnTo>
                    <a:lnTo>
                      <a:pt x="323" y="0"/>
                    </a:lnTo>
                    <a:lnTo>
                      <a:pt x="322" y="0"/>
                    </a:lnTo>
                    <a:lnTo>
                      <a:pt x="319" y="1"/>
                    </a:lnTo>
                    <a:lnTo>
                      <a:pt x="319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6" name="Freeform 214"/>
              <p:cNvSpPr/>
              <p:nvPr/>
            </p:nvSpPr>
            <p:spPr bwMode="auto">
              <a:xfrm>
                <a:off x="3433764" y="4503738"/>
                <a:ext cx="144463" cy="173038"/>
              </a:xfrm>
              <a:custGeom>
                <a:avLst/>
                <a:gdLst/>
                <a:ahLst/>
                <a:cxnLst>
                  <a:cxn ang="0">
                    <a:pos x="355" y="2"/>
                  </a:cxn>
                  <a:cxn ang="0">
                    <a:pos x="355" y="2"/>
                  </a:cxn>
                  <a:cxn ang="0">
                    <a:pos x="330" y="39"/>
                  </a:cxn>
                  <a:cxn ang="0">
                    <a:pos x="304" y="74"/>
                  </a:cxn>
                  <a:cxn ang="0">
                    <a:pos x="276" y="108"/>
                  </a:cxn>
                  <a:cxn ang="0">
                    <a:pos x="247" y="143"/>
                  </a:cxn>
                  <a:cxn ang="0">
                    <a:pos x="190" y="210"/>
                  </a:cxn>
                  <a:cxn ang="0">
                    <a:pos x="131" y="277"/>
                  </a:cxn>
                  <a:cxn ang="0">
                    <a:pos x="131" y="277"/>
                  </a:cxn>
                  <a:cxn ang="0">
                    <a:pos x="106" y="304"/>
                  </a:cxn>
                  <a:cxn ang="0">
                    <a:pos x="82" y="333"/>
                  </a:cxn>
                  <a:cxn ang="0">
                    <a:pos x="59" y="362"/>
                  </a:cxn>
                  <a:cxn ang="0">
                    <a:pos x="33" y="389"/>
                  </a:cxn>
                  <a:cxn ang="0">
                    <a:pos x="33" y="389"/>
                  </a:cxn>
                  <a:cxn ang="0">
                    <a:pos x="24" y="397"/>
                  </a:cxn>
                  <a:cxn ang="0">
                    <a:pos x="11" y="410"/>
                  </a:cxn>
                  <a:cxn ang="0">
                    <a:pos x="5" y="417"/>
                  </a:cxn>
                  <a:cxn ang="0">
                    <a:pos x="1" y="423"/>
                  </a:cxn>
                  <a:cxn ang="0">
                    <a:pos x="0" y="428"/>
                  </a:cxn>
                  <a:cxn ang="0">
                    <a:pos x="0" y="431"/>
                  </a:cxn>
                  <a:cxn ang="0">
                    <a:pos x="1" y="434"/>
                  </a:cxn>
                  <a:cxn ang="0">
                    <a:pos x="1" y="434"/>
                  </a:cxn>
                  <a:cxn ang="0">
                    <a:pos x="3" y="436"/>
                  </a:cxn>
                  <a:cxn ang="0">
                    <a:pos x="5" y="436"/>
                  </a:cxn>
                  <a:cxn ang="0">
                    <a:pos x="9" y="435"/>
                  </a:cxn>
                  <a:cxn ang="0">
                    <a:pos x="11" y="434"/>
                  </a:cxn>
                  <a:cxn ang="0">
                    <a:pos x="12" y="432"/>
                  </a:cxn>
                  <a:cxn ang="0">
                    <a:pos x="12" y="431"/>
                  </a:cxn>
                  <a:cxn ang="0">
                    <a:pos x="11" y="428"/>
                  </a:cxn>
                  <a:cxn ang="0">
                    <a:pos x="11" y="428"/>
                  </a:cxn>
                  <a:cxn ang="0">
                    <a:pos x="63" y="372"/>
                  </a:cxn>
                  <a:cxn ang="0">
                    <a:pos x="63" y="372"/>
                  </a:cxn>
                  <a:cxn ang="0">
                    <a:pos x="114" y="312"/>
                  </a:cxn>
                  <a:cxn ang="0">
                    <a:pos x="167" y="253"/>
                  </a:cxn>
                  <a:cxn ang="0">
                    <a:pos x="167" y="253"/>
                  </a:cxn>
                  <a:cxn ang="0">
                    <a:pos x="220" y="194"/>
                  </a:cxn>
                  <a:cxn ang="0">
                    <a:pos x="271" y="134"/>
                  </a:cxn>
                  <a:cxn ang="0">
                    <a:pos x="296" y="103"/>
                  </a:cxn>
                  <a:cxn ang="0">
                    <a:pos x="319" y="71"/>
                  </a:cxn>
                  <a:cxn ang="0">
                    <a:pos x="343" y="40"/>
                  </a:cxn>
                  <a:cxn ang="0">
                    <a:pos x="365" y="7"/>
                  </a:cxn>
                  <a:cxn ang="0">
                    <a:pos x="365" y="7"/>
                  </a:cxn>
                  <a:cxn ang="0">
                    <a:pos x="366" y="6"/>
                  </a:cxn>
                  <a:cxn ang="0">
                    <a:pos x="366" y="3"/>
                  </a:cxn>
                  <a:cxn ang="0">
                    <a:pos x="365" y="2"/>
                  </a:cxn>
                  <a:cxn ang="0">
                    <a:pos x="364" y="1"/>
                  </a:cxn>
                  <a:cxn ang="0">
                    <a:pos x="358" y="0"/>
                  </a:cxn>
                  <a:cxn ang="0">
                    <a:pos x="357" y="1"/>
                  </a:cxn>
                  <a:cxn ang="0">
                    <a:pos x="355" y="2"/>
                  </a:cxn>
                  <a:cxn ang="0">
                    <a:pos x="355" y="2"/>
                  </a:cxn>
                </a:cxnLst>
                <a:rect l="0" t="0" r="r" b="b"/>
                <a:pathLst>
                  <a:path w="366" h="436">
                    <a:moveTo>
                      <a:pt x="355" y="2"/>
                    </a:moveTo>
                    <a:lnTo>
                      <a:pt x="355" y="2"/>
                    </a:lnTo>
                    <a:lnTo>
                      <a:pt x="330" y="39"/>
                    </a:lnTo>
                    <a:lnTo>
                      <a:pt x="304" y="74"/>
                    </a:lnTo>
                    <a:lnTo>
                      <a:pt x="276" y="108"/>
                    </a:lnTo>
                    <a:lnTo>
                      <a:pt x="247" y="143"/>
                    </a:lnTo>
                    <a:lnTo>
                      <a:pt x="190" y="210"/>
                    </a:lnTo>
                    <a:lnTo>
                      <a:pt x="131" y="277"/>
                    </a:lnTo>
                    <a:lnTo>
                      <a:pt x="131" y="277"/>
                    </a:lnTo>
                    <a:lnTo>
                      <a:pt x="106" y="304"/>
                    </a:lnTo>
                    <a:lnTo>
                      <a:pt x="82" y="333"/>
                    </a:lnTo>
                    <a:lnTo>
                      <a:pt x="59" y="362"/>
                    </a:lnTo>
                    <a:lnTo>
                      <a:pt x="33" y="389"/>
                    </a:lnTo>
                    <a:lnTo>
                      <a:pt x="33" y="389"/>
                    </a:lnTo>
                    <a:lnTo>
                      <a:pt x="24" y="397"/>
                    </a:lnTo>
                    <a:lnTo>
                      <a:pt x="11" y="410"/>
                    </a:lnTo>
                    <a:lnTo>
                      <a:pt x="5" y="417"/>
                    </a:lnTo>
                    <a:lnTo>
                      <a:pt x="1" y="423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1" y="434"/>
                    </a:lnTo>
                    <a:lnTo>
                      <a:pt x="1" y="434"/>
                    </a:lnTo>
                    <a:lnTo>
                      <a:pt x="3" y="436"/>
                    </a:lnTo>
                    <a:lnTo>
                      <a:pt x="5" y="436"/>
                    </a:lnTo>
                    <a:lnTo>
                      <a:pt x="9" y="435"/>
                    </a:lnTo>
                    <a:lnTo>
                      <a:pt x="11" y="434"/>
                    </a:lnTo>
                    <a:lnTo>
                      <a:pt x="12" y="432"/>
                    </a:lnTo>
                    <a:lnTo>
                      <a:pt x="12" y="431"/>
                    </a:lnTo>
                    <a:lnTo>
                      <a:pt x="11" y="428"/>
                    </a:lnTo>
                    <a:lnTo>
                      <a:pt x="11" y="428"/>
                    </a:lnTo>
                    <a:lnTo>
                      <a:pt x="63" y="372"/>
                    </a:lnTo>
                    <a:lnTo>
                      <a:pt x="63" y="372"/>
                    </a:lnTo>
                    <a:lnTo>
                      <a:pt x="114" y="312"/>
                    </a:lnTo>
                    <a:lnTo>
                      <a:pt x="167" y="253"/>
                    </a:lnTo>
                    <a:lnTo>
                      <a:pt x="167" y="253"/>
                    </a:lnTo>
                    <a:lnTo>
                      <a:pt x="220" y="194"/>
                    </a:lnTo>
                    <a:lnTo>
                      <a:pt x="271" y="134"/>
                    </a:lnTo>
                    <a:lnTo>
                      <a:pt x="296" y="103"/>
                    </a:lnTo>
                    <a:lnTo>
                      <a:pt x="319" y="71"/>
                    </a:lnTo>
                    <a:lnTo>
                      <a:pt x="343" y="40"/>
                    </a:lnTo>
                    <a:lnTo>
                      <a:pt x="365" y="7"/>
                    </a:lnTo>
                    <a:lnTo>
                      <a:pt x="365" y="7"/>
                    </a:lnTo>
                    <a:lnTo>
                      <a:pt x="366" y="6"/>
                    </a:lnTo>
                    <a:lnTo>
                      <a:pt x="366" y="3"/>
                    </a:lnTo>
                    <a:lnTo>
                      <a:pt x="365" y="2"/>
                    </a:lnTo>
                    <a:lnTo>
                      <a:pt x="364" y="1"/>
                    </a:lnTo>
                    <a:lnTo>
                      <a:pt x="358" y="0"/>
                    </a:lnTo>
                    <a:lnTo>
                      <a:pt x="357" y="1"/>
                    </a:lnTo>
                    <a:lnTo>
                      <a:pt x="355" y="2"/>
                    </a:lnTo>
                    <a:lnTo>
                      <a:pt x="35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7" name="Freeform 215"/>
              <p:cNvSpPr/>
              <p:nvPr/>
            </p:nvSpPr>
            <p:spPr bwMode="auto">
              <a:xfrm>
                <a:off x="3441701" y="4525963"/>
                <a:ext cx="152400" cy="182563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361" y="8"/>
                  </a:cxn>
                  <a:cxn ang="0">
                    <a:pos x="334" y="38"/>
                  </a:cxn>
                  <a:cxn ang="0">
                    <a:pos x="321" y="54"/>
                  </a:cxn>
                  <a:cxn ang="0">
                    <a:pos x="282" y="101"/>
                  </a:cxn>
                  <a:cxn ang="0">
                    <a:pos x="255" y="132"/>
                  </a:cxn>
                  <a:cxn ang="0">
                    <a:pos x="171" y="225"/>
                  </a:cxn>
                  <a:cxn ang="0">
                    <a:pos x="147" y="254"/>
                  </a:cxn>
                  <a:cxn ang="0">
                    <a:pos x="82" y="344"/>
                  </a:cxn>
                  <a:cxn ang="0">
                    <a:pos x="55" y="381"/>
                  </a:cxn>
                  <a:cxn ang="0">
                    <a:pos x="27" y="416"/>
                  </a:cxn>
                  <a:cxn ang="0">
                    <a:pos x="5" y="442"/>
                  </a:cxn>
                  <a:cxn ang="0">
                    <a:pos x="0" y="453"/>
                  </a:cxn>
                  <a:cxn ang="0">
                    <a:pos x="0" y="456"/>
                  </a:cxn>
                  <a:cxn ang="0">
                    <a:pos x="2" y="459"/>
                  </a:cxn>
                  <a:cxn ang="0">
                    <a:pos x="9" y="458"/>
                  </a:cxn>
                  <a:cxn ang="0">
                    <a:pos x="10" y="455"/>
                  </a:cxn>
                  <a:cxn ang="0">
                    <a:pos x="18" y="441"/>
                  </a:cxn>
                  <a:cxn ang="0">
                    <a:pos x="43" y="413"/>
                  </a:cxn>
                  <a:cxn ang="0">
                    <a:pos x="55" y="402"/>
                  </a:cxn>
                  <a:cxn ang="0">
                    <a:pos x="91" y="351"/>
                  </a:cxn>
                  <a:cxn ang="0">
                    <a:pos x="113" y="318"/>
                  </a:cxn>
                  <a:cxn ang="0">
                    <a:pos x="160" y="255"/>
                  </a:cxn>
                  <a:cxn ang="0">
                    <a:pos x="187" y="225"/>
                  </a:cxn>
                  <a:cxn ang="0">
                    <a:pos x="283" y="116"/>
                  </a:cxn>
                  <a:cxn ang="0">
                    <a:pos x="307" y="89"/>
                  </a:cxn>
                  <a:cxn ang="0">
                    <a:pos x="329" y="62"/>
                  </a:cxn>
                  <a:cxn ang="0">
                    <a:pos x="363" y="20"/>
                  </a:cxn>
                  <a:cxn ang="0">
                    <a:pos x="376" y="11"/>
                  </a:cxn>
                  <a:cxn ang="0">
                    <a:pos x="379" y="8"/>
                  </a:cxn>
                  <a:cxn ang="0">
                    <a:pos x="379" y="3"/>
                  </a:cxn>
                  <a:cxn ang="0">
                    <a:pos x="374" y="0"/>
                  </a:cxn>
                  <a:cxn ang="0">
                    <a:pos x="371" y="0"/>
                  </a:cxn>
                </a:cxnLst>
                <a:rect l="0" t="0" r="r" b="b"/>
                <a:pathLst>
                  <a:path w="380" h="459">
                    <a:moveTo>
                      <a:pt x="371" y="0"/>
                    </a:moveTo>
                    <a:lnTo>
                      <a:pt x="371" y="0"/>
                    </a:lnTo>
                    <a:lnTo>
                      <a:pt x="366" y="4"/>
                    </a:lnTo>
                    <a:lnTo>
                      <a:pt x="361" y="8"/>
                    </a:lnTo>
                    <a:lnTo>
                      <a:pt x="351" y="17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21" y="54"/>
                    </a:lnTo>
                    <a:lnTo>
                      <a:pt x="308" y="69"/>
                    </a:lnTo>
                    <a:lnTo>
                      <a:pt x="282" y="101"/>
                    </a:lnTo>
                    <a:lnTo>
                      <a:pt x="282" y="101"/>
                    </a:lnTo>
                    <a:lnTo>
                      <a:pt x="255" y="132"/>
                    </a:lnTo>
                    <a:lnTo>
                      <a:pt x="227" y="164"/>
                    </a:lnTo>
                    <a:lnTo>
                      <a:pt x="171" y="225"/>
                    </a:lnTo>
                    <a:lnTo>
                      <a:pt x="171" y="225"/>
                    </a:lnTo>
                    <a:lnTo>
                      <a:pt x="147" y="254"/>
                    </a:lnTo>
                    <a:lnTo>
                      <a:pt x="125" y="284"/>
                    </a:lnTo>
                    <a:lnTo>
                      <a:pt x="82" y="344"/>
                    </a:lnTo>
                    <a:lnTo>
                      <a:pt x="82" y="344"/>
                    </a:lnTo>
                    <a:lnTo>
                      <a:pt x="55" y="381"/>
                    </a:lnTo>
                    <a:lnTo>
                      <a:pt x="27" y="416"/>
                    </a:lnTo>
                    <a:lnTo>
                      <a:pt x="27" y="416"/>
                    </a:lnTo>
                    <a:lnTo>
                      <a:pt x="11" y="433"/>
                    </a:lnTo>
                    <a:lnTo>
                      <a:pt x="5" y="442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0" y="455"/>
                    </a:lnTo>
                    <a:lnTo>
                      <a:pt x="0" y="456"/>
                    </a:lnTo>
                    <a:lnTo>
                      <a:pt x="1" y="458"/>
                    </a:lnTo>
                    <a:lnTo>
                      <a:pt x="2" y="459"/>
                    </a:lnTo>
                    <a:lnTo>
                      <a:pt x="7" y="459"/>
                    </a:lnTo>
                    <a:lnTo>
                      <a:pt x="9" y="458"/>
                    </a:lnTo>
                    <a:lnTo>
                      <a:pt x="10" y="455"/>
                    </a:lnTo>
                    <a:lnTo>
                      <a:pt x="10" y="455"/>
                    </a:lnTo>
                    <a:lnTo>
                      <a:pt x="14" y="449"/>
                    </a:lnTo>
                    <a:lnTo>
                      <a:pt x="18" y="441"/>
                    </a:lnTo>
                    <a:lnTo>
                      <a:pt x="30" y="428"/>
                    </a:lnTo>
                    <a:lnTo>
                      <a:pt x="43" y="413"/>
                    </a:lnTo>
                    <a:lnTo>
                      <a:pt x="55" y="402"/>
                    </a:lnTo>
                    <a:lnTo>
                      <a:pt x="55" y="402"/>
                    </a:lnTo>
                    <a:lnTo>
                      <a:pt x="73" y="375"/>
                    </a:lnTo>
                    <a:lnTo>
                      <a:pt x="91" y="351"/>
                    </a:lnTo>
                    <a:lnTo>
                      <a:pt x="91" y="351"/>
                    </a:lnTo>
                    <a:lnTo>
                      <a:pt x="113" y="318"/>
                    </a:lnTo>
                    <a:lnTo>
                      <a:pt x="137" y="286"/>
                    </a:lnTo>
                    <a:lnTo>
                      <a:pt x="160" y="255"/>
                    </a:lnTo>
                    <a:lnTo>
                      <a:pt x="187" y="225"/>
                    </a:lnTo>
                    <a:lnTo>
                      <a:pt x="187" y="225"/>
                    </a:lnTo>
                    <a:lnTo>
                      <a:pt x="235" y="171"/>
                    </a:lnTo>
                    <a:lnTo>
                      <a:pt x="283" y="116"/>
                    </a:lnTo>
                    <a:lnTo>
                      <a:pt x="283" y="116"/>
                    </a:lnTo>
                    <a:lnTo>
                      <a:pt x="307" y="89"/>
                    </a:lnTo>
                    <a:lnTo>
                      <a:pt x="329" y="62"/>
                    </a:lnTo>
                    <a:lnTo>
                      <a:pt x="329" y="62"/>
                    </a:lnTo>
                    <a:lnTo>
                      <a:pt x="351" y="33"/>
                    </a:lnTo>
                    <a:lnTo>
                      <a:pt x="363" y="20"/>
                    </a:lnTo>
                    <a:lnTo>
                      <a:pt x="370" y="14"/>
                    </a:lnTo>
                    <a:lnTo>
                      <a:pt x="376" y="11"/>
                    </a:lnTo>
                    <a:lnTo>
                      <a:pt x="376" y="11"/>
                    </a:lnTo>
                    <a:lnTo>
                      <a:pt x="379" y="8"/>
                    </a:lnTo>
                    <a:lnTo>
                      <a:pt x="380" y="7"/>
                    </a:lnTo>
                    <a:lnTo>
                      <a:pt x="379" y="3"/>
                    </a:lnTo>
                    <a:lnTo>
                      <a:pt x="376" y="0"/>
                    </a:lnTo>
                    <a:lnTo>
                      <a:pt x="374" y="0"/>
                    </a:lnTo>
                    <a:lnTo>
                      <a:pt x="371" y="0"/>
                    </a:lnTo>
                    <a:lnTo>
                      <a:pt x="37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8" name="Freeform 216"/>
              <p:cNvSpPr/>
              <p:nvPr/>
            </p:nvSpPr>
            <p:spPr bwMode="auto">
              <a:xfrm>
                <a:off x="3460751" y="4622801"/>
                <a:ext cx="85725" cy="111125"/>
              </a:xfrm>
              <a:custGeom>
                <a:avLst/>
                <a:gdLst/>
                <a:ahLst/>
                <a:cxnLst>
                  <a:cxn ang="0">
                    <a:pos x="204" y="3"/>
                  </a:cxn>
                  <a:cxn ang="0">
                    <a:pos x="204" y="3"/>
                  </a:cxn>
                  <a:cxn ang="0">
                    <a:pos x="178" y="31"/>
                  </a:cxn>
                  <a:cxn ang="0">
                    <a:pos x="166" y="46"/>
                  </a:cxn>
                  <a:cxn ang="0">
                    <a:pos x="153" y="60"/>
                  </a:cxn>
                  <a:cxn ang="0">
                    <a:pos x="153" y="60"/>
                  </a:cxn>
                  <a:cxn ang="0">
                    <a:pos x="127" y="98"/>
                  </a:cxn>
                  <a:cxn ang="0">
                    <a:pos x="101" y="136"/>
                  </a:cxn>
                  <a:cxn ang="0">
                    <a:pos x="101" y="136"/>
                  </a:cxn>
                  <a:cxn ang="0">
                    <a:pos x="51" y="204"/>
                  </a:cxn>
                  <a:cxn ang="0">
                    <a:pos x="26" y="239"/>
                  </a:cxn>
                  <a:cxn ang="0">
                    <a:pos x="1" y="273"/>
                  </a:cxn>
                  <a:cxn ang="0">
                    <a:pos x="1" y="273"/>
                  </a:cxn>
                  <a:cxn ang="0">
                    <a:pos x="0" y="276"/>
                  </a:cxn>
                  <a:cxn ang="0">
                    <a:pos x="1" y="279"/>
                  </a:cxn>
                  <a:cxn ang="0">
                    <a:pos x="1" y="280"/>
                  </a:cxn>
                  <a:cxn ang="0">
                    <a:pos x="4" y="281"/>
                  </a:cxn>
                  <a:cxn ang="0">
                    <a:pos x="8" y="282"/>
                  </a:cxn>
                  <a:cxn ang="0">
                    <a:pos x="9" y="281"/>
                  </a:cxn>
                  <a:cxn ang="0">
                    <a:pos x="12" y="280"/>
                  </a:cxn>
                  <a:cxn ang="0">
                    <a:pos x="12" y="280"/>
                  </a:cxn>
                  <a:cxn ang="0">
                    <a:pos x="34" y="247"/>
                  </a:cxn>
                  <a:cxn ang="0">
                    <a:pos x="58" y="214"/>
                  </a:cxn>
                  <a:cxn ang="0">
                    <a:pos x="105" y="149"/>
                  </a:cxn>
                  <a:cxn ang="0">
                    <a:pos x="105" y="149"/>
                  </a:cxn>
                  <a:cxn ang="0">
                    <a:pos x="128" y="116"/>
                  </a:cxn>
                  <a:cxn ang="0">
                    <a:pos x="152" y="84"/>
                  </a:cxn>
                  <a:cxn ang="0">
                    <a:pos x="152" y="84"/>
                  </a:cxn>
                  <a:cxn ang="0">
                    <a:pos x="166" y="64"/>
                  </a:cxn>
                  <a:cxn ang="0">
                    <a:pos x="181" y="46"/>
                  </a:cxn>
                  <a:cxn ang="0">
                    <a:pos x="212" y="10"/>
                  </a:cxn>
                  <a:cxn ang="0">
                    <a:pos x="212" y="10"/>
                  </a:cxn>
                  <a:cxn ang="0">
                    <a:pos x="213" y="8"/>
                  </a:cxn>
                  <a:cxn ang="0">
                    <a:pos x="213" y="7"/>
                  </a:cxn>
                  <a:cxn ang="0">
                    <a:pos x="212" y="3"/>
                  </a:cxn>
                  <a:cxn ang="0">
                    <a:pos x="209" y="1"/>
                  </a:cxn>
                  <a:cxn ang="0">
                    <a:pos x="208" y="0"/>
                  </a:cxn>
                  <a:cxn ang="0">
                    <a:pos x="205" y="1"/>
                  </a:cxn>
                  <a:cxn ang="0">
                    <a:pos x="204" y="3"/>
                  </a:cxn>
                  <a:cxn ang="0">
                    <a:pos x="204" y="3"/>
                  </a:cxn>
                </a:cxnLst>
                <a:rect l="0" t="0" r="r" b="b"/>
                <a:pathLst>
                  <a:path w="213" h="282">
                    <a:moveTo>
                      <a:pt x="204" y="3"/>
                    </a:moveTo>
                    <a:lnTo>
                      <a:pt x="204" y="3"/>
                    </a:lnTo>
                    <a:lnTo>
                      <a:pt x="178" y="31"/>
                    </a:lnTo>
                    <a:lnTo>
                      <a:pt x="166" y="46"/>
                    </a:lnTo>
                    <a:lnTo>
                      <a:pt x="153" y="60"/>
                    </a:lnTo>
                    <a:lnTo>
                      <a:pt x="153" y="60"/>
                    </a:lnTo>
                    <a:lnTo>
                      <a:pt x="127" y="98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51" y="204"/>
                    </a:lnTo>
                    <a:lnTo>
                      <a:pt x="26" y="239"/>
                    </a:lnTo>
                    <a:lnTo>
                      <a:pt x="1" y="273"/>
                    </a:lnTo>
                    <a:lnTo>
                      <a:pt x="1" y="273"/>
                    </a:lnTo>
                    <a:lnTo>
                      <a:pt x="0" y="276"/>
                    </a:lnTo>
                    <a:lnTo>
                      <a:pt x="1" y="279"/>
                    </a:lnTo>
                    <a:lnTo>
                      <a:pt x="1" y="280"/>
                    </a:lnTo>
                    <a:lnTo>
                      <a:pt x="4" y="281"/>
                    </a:lnTo>
                    <a:lnTo>
                      <a:pt x="8" y="282"/>
                    </a:lnTo>
                    <a:lnTo>
                      <a:pt x="9" y="281"/>
                    </a:lnTo>
                    <a:lnTo>
                      <a:pt x="12" y="280"/>
                    </a:lnTo>
                    <a:lnTo>
                      <a:pt x="12" y="280"/>
                    </a:lnTo>
                    <a:lnTo>
                      <a:pt x="34" y="247"/>
                    </a:lnTo>
                    <a:lnTo>
                      <a:pt x="58" y="214"/>
                    </a:lnTo>
                    <a:lnTo>
                      <a:pt x="105" y="149"/>
                    </a:lnTo>
                    <a:lnTo>
                      <a:pt x="105" y="149"/>
                    </a:lnTo>
                    <a:lnTo>
                      <a:pt x="128" y="116"/>
                    </a:lnTo>
                    <a:lnTo>
                      <a:pt x="152" y="84"/>
                    </a:lnTo>
                    <a:lnTo>
                      <a:pt x="152" y="84"/>
                    </a:lnTo>
                    <a:lnTo>
                      <a:pt x="166" y="64"/>
                    </a:lnTo>
                    <a:lnTo>
                      <a:pt x="181" y="46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3" y="8"/>
                    </a:lnTo>
                    <a:lnTo>
                      <a:pt x="213" y="7"/>
                    </a:lnTo>
                    <a:lnTo>
                      <a:pt x="212" y="3"/>
                    </a:lnTo>
                    <a:lnTo>
                      <a:pt x="209" y="1"/>
                    </a:lnTo>
                    <a:lnTo>
                      <a:pt x="208" y="0"/>
                    </a:lnTo>
                    <a:lnTo>
                      <a:pt x="205" y="1"/>
                    </a:lnTo>
                    <a:lnTo>
                      <a:pt x="204" y="3"/>
                    </a:lnTo>
                    <a:lnTo>
                      <a:pt x="20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9" name="Freeform 217"/>
              <p:cNvSpPr/>
              <p:nvPr/>
            </p:nvSpPr>
            <p:spPr bwMode="auto">
              <a:xfrm>
                <a:off x="3478214" y="4660901"/>
                <a:ext cx="66675" cy="88900"/>
              </a:xfrm>
              <a:custGeom>
                <a:avLst/>
                <a:gdLst/>
                <a:ahLst/>
                <a:cxnLst>
                  <a:cxn ang="0">
                    <a:pos x="158" y="3"/>
                  </a:cxn>
                  <a:cxn ang="0">
                    <a:pos x="158" y="3"/>
                  </a:cxn>
                  <a:cxn ang="0">
                    <a:pos x="136" y="27"/>
                  </a:cxn>
                  <a:cxn ang="0">
                    <a:pos x="115" y="53"/>
                  </a:cxn>
                  <a:cxn ang="0">
                    <a:pos x="94" y="79"/>
                  </a:cxn>
                  <a:cxn ang="0">
                    <a:pos x="74" y="106"/>
                  </a:cxn>
                  <a:cxn ang="0">
                    <a:pos x="38" y="161"/>
                  </a:cxn>
                  <a:cxn ang="0">
                    <a:pos x="1" y="218"/>
                  </a:cxn>
                  <a:cxn ang="0">
                    <a:pos x="1" y="218"/>
                  </a:cxn>
                  <a:cxn ang="0">
                    <a:pos x="0" y="219"/>
                  </a:cxn>
                  <a:cxn ang="0">
                    <a:pos x="1" y="221"/>
                  </a:cxn>
                  <a:cxn ang="0">
                    <a:pos x="1" y="223"/>
                  </a:cxn>
                  <a:cxn ang="0">
                    <a:pos x="4" y="224"/>
                  </a:cxn>
                  <a:cxn ang="0">
                    <a:pos x="8" y="225"/>
                  </a:cxn>
                  <a:cxn ang="0">
                    <a:pos x="9" y="224"/>
                  </a:cxn>
                  <a:cxn ang="0">
                    <a:pos x="12" y="223"/>
                  </a:cxn>
                  <a:cxn ang="0">
                    <a:pos x="12" y="223"/>
                  </a:cxn>
                  <a:cxn ang="0">
                    <a:pos x="47" y="168"/>
                  </a:cxn>
                  <a:cxn ang="0">
                    <a:pos x="84" y="113"/>
                  </a:cxn>
                  <a:cxn ang="0">
                    <a:pos x="103" y="87"/>
                  </a:cxn>
                  <a:cxn ang="0">
                    <a:pos x="123" y="61"/>
                  </a:cxn>
                  <a:cxn ang="0">
                    <a:pos x="144" y="34"/>
                  </a:cxn>
                  <a:cxn ang="0">
                    <a:pos x="166" y="11"/>
                  </a:cxn>
                  <a:cxn ang="0">
                    <a:pos x="166" y="11"/>
                  </a:cxn>
                  <a:cxn ang="0">
                    <a:pos x="167" y="8"/>
                  </a:cxn>
                  <a:cxn ang="0">
                    <a:pos x="167" y="7"/>
                  </a:cxn>
                  <a:cxn ang="0">
                    <a:pos x="166" y="3"/>
                  </a:cxn>
                  <a:cxn ang="0">
                    <a:pos x="162" y="0"/>
                  </a:cxn>
                  <a:cxn ang="0">
                    <a:pos x="161" y="2"/>
                  </a:cxn>
                  <a:cxn ang="0">
                    <a:pos x="158" y="3"/>
                  </a:cxn>
                  <a:cxn ang="0">
                    <a:pos x="158" y="3"/>
                  </a:cxn>
                </a:cxnLst>
                <a:rect l="0" t="0" r="r" b="b"/>
                <a:pathLst>
                  <a:path w="167" h="225">
                    <a:moveTo>
                      <a:pt x="158" y="3"/>
                    </a:moveTo>
                    <a:lnTo>
                      <a:pt x="158" y="3"/>
                    </a:lnTo>
                    <a:lnTo>
                      <a:pt x="136" y="27"/>
                    </a:lnTo>
                    <a:lnTo>
                      <a:pt x="115" y="53"/>
                    </a:lnTo>
                    <a:lnTo>
                      <a:pt x="94" y="79"/>
                    </a:lnTo>
                    <a:lnTo>
                      <a:pt x="74" y="106"/>
                    </a:lnTo>
                    <a:lnTo>
                      <a:pt x="38" y="161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19"/>
                    </a:lnTo>
                    <a:lnTo>
                      <a:pt x="1" y="221"/>
                    </a:lnTo>
                    <a:lnTo>
                      <a:pt x="1" y="223"/>
                    </a:lnTo>
                    <a:lnTo>
                      <a:pt x="4" y="224"/>
                    </a:lnTo>
                    <a:lnTo>
                      <a:pt x="8" y="225"/>
                    </a:lnTo>
                    <a:lnTo>
                      <a:pt x="9" y="224"/>
                    </a:lnTo>
                    <a:lnTo>
                      <a:pt x="12" y="223"/>
                    </a:lnTo>
                    <a:lnTo>
                      <a:pt x="12" y="223"/>
                    </a:lnTo>
                    <a:lnTo>
                      <a:pt x="47" y="168"/>
                    </a:lnTo>
                    <a:lnTo>
                      <a:pt x="84" y="113"/>
                    </a:lnTo>
                    <a:lnTo>
                      <a:pt x="103" y="87"/>
                    </a:lnTo>
                    <a:lnTo>
                      <a:pt x="123" y="61"/>
                    </a:lnTo>
                    <a:lnTo>
                      <a:pt x="144" y="34"/>
                    </a:lnTo>
                    <a:lnTo>
                      <a:pt x="166" y="11"/>
                    </a:lnTo>
                    <a:lnTo>
                      <a:pt x="166" y="11"/>
                    </a:lnTo>
                    <a:lnTo>
                      <a:pt x="167" y="8"/>
                    </a:lnTo>
                    <a:lnTo>
                      <a:pt x="167" y="7"/>
                    </a:lnTo>
                    <a:lnTo>
                      <a:pt x="166" y="3"/>
                    </a:lnTo>
                    <a:lnTo>
                      <a:pt x="162" y="0"/>
                    </a:lnTo>
                    <a:lnTo>
                      <a:pt x="161" y="2"/>
                    </a:lnTo>
                    <a:lnTo>
                      <a:pt x="158" y="3"/>
                    </a:lnTo>
                    <a:lnTo>
                      <a:pt x="15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0" name="Freeform 218"/>
              <p:cNvSpPr/>
              <p:nvPr/>
            </p:nvSpPr>
            <p:spPr bwMode="auto">
              <a:xfrm>
                <a:off x="3498851" y="4692651"/>
                <a:ext cx="47625" cy="63500"/>
              </a:xfrm>
              <a:custGeom>
                <a:avLst/>
                <a:gdLst/>
                <a:ahLst/>
                <a:cxnLst>
                  <a:cxn ang="0">
                    <a:pos x="108" y="2"/>
                  </a:cxn>
                  <a:cxn ang="0">
                    <a:pos x="108" y="2"/>
                  </a:cxn>
                  <a:cxn ang="0">
                    <a:pos x="96" y="22"/>
                  </a:cxn>
                  <a:cxn ang="0">
                    <a:pos x="83" y="40"/>
                  </a:cxn>
                  <a:cxn ang="0">
                    <a:pos x="55" y="78"/>
                  </a:cxn>
                  <a:cxn ang="0">
                    <a:pos x="55" y="78"/>
                  </a:cxn>
                  <a:cxn ang="0">
                    <a:pos x="41" y="95"/>
                  </a:cxn>
                  <a:cxn ang="0">
                    <a:pos x="27" y="113"/>
                  </a:cxn>
                  <a:cxn ang="0">
                    <a:pos x="12" y="130"/>
                  </a:cxn>
                  <a:cxn ang="0">
                    <a:pos x="7" y="141"/>
                  </a:cxn>
                  <a:cxn ang="0">
                    <a:pos x="2" y="150"/>
                  </a:cxn>
                  <a:cxn ang="0">
                    <a:pos x="2" y="150"/>
                  </a:cxn>
                  <a:cxn ang="0">
                    <a:pos x="0" y="153"/>
                  </a:cxn>
                  <a:cxn ang="0">
                    <a:pos x="2" y="155"/>
                  </a:cxn>
                  <a:cxn ang="0">
                    <a:pos x="4" y="158"/>
                  </a:cxn>
                  <a:cxn ang="0">
                    <a:pos x="6" y="159"/>
                  </a:cxn>
                  <a:cxn ang="0">
                    <a:pos x="8" y="159"/>
                  </a:cxn>
                  <a:cxn ang="0">
                    <a:pos x="10" y="158"/>
                  </a:cxn>
                  <a:cxn ang="0">
                    <a:pos x="11" y="156"/>
                  </a:cxn>
                  <a:cxn ang="0">
                    <a:pos x="11" y="156"/>
                  </a:cxn>
                  <a:cxn ang="0">
                    <a:pos x="16" y="147"/>
                  </a:cxn>
                  <a:cxn ang="0">
                    <a:pos x="21" y="139"/>
                  </a:cxn>
                  <a:cxn ang="0">
                    <a:pos x="33" y="122"/>
                  </a:cxn>
                  <a:cxn ang="0">
                    <a:pos x="46" y="107"/>
                  </a:cxn>
                  <a:cxn ang="0">
                    <a:pos x="59" y="91"/>
                  </a:cxn>
                  <a:cxn ang="0">
                    <a:pos x="59" y="91"/>
                  </a:cxn>
                  <a:cxn ang="0">
                    <a:pos x="89" y="51"/>
                  </a:cxn>
                  <a:cxn ang="0">
                    <a:pos x="104" y="30"/>
                  </a:cxn>
                  <a:cxn ang="0">
                    <a:pos x="118" y="7"/>
                  </a:cxn>
                  <a:cxn ang="0">
                    <a:pos x="118" y="7"/>
                  </a:cxn>
                  <a:cxn ang="0">
                    <a:pos x="118" y="5"/>
                  </a:cxn>
                  <a:cxn ang="0">
                    <a:pos x="118" y="3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10" y="0"/>
                  </a:cxn>
                  <a:cxn ang="0">
                    <a:pos x="108" y="2"/>
                  </a:cxn>
                  <a:cxn ang="0">
                    <a:pos x="108" y="2"/>
                  </a:cxn>
                </a:cxnLst>
                <a:rect l="0" t="0" r="r" b="b"/>
                <a:pathLst>
                  <a:path w="118" h="159">
                    <a:moveTo>
                      <a:pt x="108" y="2"/>
                    </a:moveTo>
                    <a:lnTo>
                      <a:pt x="108" y="2"/>
                    </a:lnTo>
                    <a:lnTo>
                      <a:pt x="96" y="22"/>
                    </a:lnTo>
                    <a:lnTo>
                      <a:pt x="83" y="40"/>
                    </a:lnTo>
                    <a:lnTo>
                      <a:pt x="55" y="78"/>
                    </a:lnTo>
                    <a:lnTo>
                      <a:pt x="55" y="78"/>
                    </a:lnTo>
                    <a:lnTo>
                      <a:pt x="41" y="95"/>
                    </a:lnTo>
                    <a:lnTo>
                      <a:pt x="27" y="113"/>
                    </a:lnTo>
                    <a:lnTo>
                      <a:pt x="12" y="130"/>
                    </a:lnTo>
                    <a:lnTo>
                      <a:pt x="7" y="141"/>
                    </a:lnTo>
                    <a:lnTo>
                      <a:pt x="2" y="150"/>
                    </a:lnTo>
                    <a:lnTo>
                      <a:pt x="2" y="150"/>
                    </a:lnTo>
                    <a:lnTo>
                      <a:pt x="0" y="153"/>
                    </a:lnTo>
                    <a:lnTo>
                      <a:pt x="2" y="155"/>
                    </a:lnTo>
                    <a:lnTo>
                      <a:pt x="4" y="158"/>
                    </a:lnTo>
                    <a:lnTo>
                      <a:pt x="6" y="159"/>
                    </a:lnTo>
                    <a:lnTo>
                      <a:pt x="8" y="159"/>
                    </a:lnTo>
                    <a:lnTo>
                      <a:pt x="10" y="158"/>
                    </a:lnTo>
                    <a:lnTo>
                      <a:pt x="11" y="156"/>
                    </a:lnTo>
                    <a:lnTo>
                      <a:pt x="11" y="156"/>
                    </a:lnTo>
                    <a:lnTo>
                      <a:pt x="16" y="147"/>
                    </a:lnTo>
                    <a:lnTo>
                      <a:pt x="21" y="139"/>
                    </a:lnTo>
                    <a:lnTo>
                      <a:pt x="33" y="122"/>
                    </a:lnTo>
                    <a:lnTo>
                      <a:pt x="46" y="107"/>
                    </a:lnTo>
                    <a:lnTo>
                      <a:pt x="59" y="91"/>
                    </a:lnTo>
                    <a:lnTo>
                      <a:pt x="59" y="91"/>
                    </a:lnTo>
                    <a:lnTo>
                      <a:pt x="89" y="51"/>
                    </a:lnTo>
                    <a:lnTo>
                      <a:pt x="104" y="30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5"/>
                    </a:lnTo>
                    <a:lnTo>
                      <a:pt x="118" y="3"/>
                    </a:lnTo>
                    <a:lnTo>
                      <a:pt x="116" y="0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8" y="2"/>
                    </a:lnTo>
                    <a:lnTo>
                      <a:pt x="10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1" name="Freeform 219"/>
              <p:cNvSpPr/>
              <p:nvPr/>
            </p:nvSpPr>
            <p:spPr bwMode="auto">
              <a:xfrm>
                <a:off x="3262314" y="4518026"/>
                <a:ext cx="4763" cy="2698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10" y="67"/>
                  </a:cxn>
                  <a:cxn ang="0">
                    <a:pos x="11" y="66"/>
                  </a:cxn>
                  <a:cxn ang="0">
                    <a:pos x="11" y="63"/>
                  </a:cxn>
                  <a:cxn ang="0">
                    <a:pos x="11" y="6"/>
                  </a:cxn>
                  <a:cxn ang="0">
                    <a:pos x="11" y="6"/>
                  </a:cxn>
                  <a:cxn ang="0">
                    <a:pos x="11" y="3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1" h="68">
                    <a:moveTo>
                      <a:pt x="0" y="6"/>
                    </a:moveTo>
                    <a:lnTo>
                      <a:pt x="0" y="63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10" y="67"/>
                    </a:lnTo>
                    <a:lnTo>
                      <a:pt x="11" y="66"/>
                    </a:lnTo>
                    <a:lnTo>
                      <a:pt x="11" y="63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2" name="Freeform 220"/>
              <p:cNvSpPr/>
              <p:nvPr/>
            </p:nvSpPr>
            <p:spPr bwMode="auto">
              <a:xfrm>
                <a:off x="3303589" y="4541838"/>
                <a:ext cx="7938" cy="22225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9" y="17"/>
                  </a:cxn>
                  <a:cxn ang="0">
                    <a:pos x="5" y="27"/>
                  </a:cxn>
                  <a:cxn ang="0">
                    <a:pos x="1" y="39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1" y="55"/>
                  </a:cxn>
                  <a:cxn ang="0">
                    <a:pos x="5" y="56"/>
                  </a:cxn>
                  <a:cxn ang="0">
                    <a:pos x="9" y="55"/>
                  </a:cxn>
                  <a:cxn ang="0">
                    <a:pos x="10" y="54"/>
                  </a:cxn>
                  <a:cxn ang="0">
                    <a:pos x="12" y="51"/>
                  </a:cxn>
                  <a:cxn ang="0">
                    <a:pos x="12" y="51"/>
                  </a:cxn>
                  <a:cxn ang="0">
                    <a:pos x="13" y="39"/>
                  </a:cxn>
                  <a:cxn ang="0">
                    <a:pos x="17" y="27"/>
                  </a:cxn>
                  <a:cxn ang="0">
                    <a:pos x="21" y="17"/>
                  </a:cxn>
                  <a:cxn ang="0">
                    <a:pos x="22" y="5"/>
                  </a:cxn>
                  <a:cxn ang="0">
                    <a:pos x="22" y="5"/>
                  </a:cxn>
                  <a:cxn ang="0">
                    <a:pos x="22" y="3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2" h="56">
                    <a:moveTo>
                      <a:pt x="12" y="5"/>
                    </a:moveTo>
                    <a:lnTo>
                      <a:pt x="12" y="5"/>
                    </a:lnTo>
                    <a:lnTo>
                      <a:pt x="9" y="17"/>
                    </a:lnTo>
                    <a:lnTo>
                      <a:pt x="5" y="27"/>
                    </a:lnTo>
                    <a:lnTo>
                      <a:pt x="1" y="39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1" y="55"/>
                    </a:lnTo>
                    <a:lnTo>
                      <a:pt x="5" y="56"/>
                    </a:lnTo>
                    <a:lnTo>
                      <a:pt x="9" y="55"/>
                    </a:lnTo>
                    <a:lnTo>
                      <a:pt x="10" y="54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13" y="39"/>
                    </a:lnTo>
                    <a:lnTo>
                      <a:pt x="17" y="27"/>
                    </a:lnTo>
                    <a:lnTo>
                      <a:pt x="21" y="17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3" name="Freeform 221"/>
              <p:cNvSpPr/>
              <p:nvPr/>
            </p:nvSpPr>
            <p:spPr bwMode="auto">
              <a:xfrm>
                <a:off x="3335339" y="4573588"/>
                <a:ext cx="12700" cy="34925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2" y="15"/>
                  </a:cxn>
                  <a:cxn ang="0">
                    <a:pos x="21" y="25"/>
                  </a:cxn>
                  <a:cxn ang="0">
                    <a:pos x="16" y="44"/>
                  </a:cxn>
                  <a:cxn ang="0">
                    <a:pos x="9" y="64"/>
                  </a:cxn>
                  <a:cxn ang="0">
                    <a:pos x="1" y="82"/>
                  </a:cxn>
                  <a:cxn ang="0">
                    <a:pos x="1" y="82"/>
                  </a:cxn>
                  <a:cxn ang="0">
                    <a:pos x="0" y="85"/>
                  </a:cxn>
                  <a:cxn ang="0">
                    <a:pos x="0" y="86"/>
                  </a:cxn>
                  <a:cxn ang="0">
                    <a:pos x="4" y="90"/>
                  </a:cxn>
                  <a:cxn ang="0">
                    <a:pos x="5" y="90"/>
                  </a:cxn>
                  <a:cxn ang="0">
                    <a:pos x="8" y="90"/>
                  </a:cxn>
                  <a:cxn ang="0">
                    <a:pos x="9" y="90"/>
                  </a:cxn>
                  <a:cxn ang="0">
                    <a:pos x="10" y="87"/>
                  </a:cxn>
                  <a:cxn ang="0">
                    <a:pos x="10" y="87"/>
                  </a:cxn>
                  <a:cxn ang="0">
                    <a:pos x="19" y="68"/>
                  </a:cxn>
                  <a:cxn ang="0">
                    <a:pos x="27" y="48"/>
                  </a:cxn>
                  <a:cxn ang="0">
                    <a:pos x="33" y="26"/>
                  </a:cxn>
                  <a:cxn ang="0">
                    <a:pos x="34" y="15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90">
                    <a:moveTo>
                      <a:pt x="23" y="5"/>
                    </a:moveTo>
                    <a:lnTo>
                      <a:pt x="23" y="5"/>
                    </a:lnTo>
                    <a:lnTo>
                      <a:pt x="22" y="15"/>
                    </a:lnTo>
                    <a:lnTo>
                      <a:pt x="21" y="25"/>
                    </a:lnTo>
                    <a:lnTo>
                      <a:pt x="16" y="44"/>
                    </a:lnTo>
                    <a:lnTo>
                      <a:pt x="9" y="64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0" y="85"/>
                    </a:lnTo>
                    <a:lnTo>
                      <a:pt x="0" y="86"/>
                    </a:lnTo>
                    <a:lnTo>
                      <a:pt x="4" y="90"/>
                    </a:lnTo>
                    <a:lnTo>
                      <a:pt x="5" y="90"/>
                    </a:lnTo>
                    <a:lnTo>
                      <a:pt x="8" y="90"/>
                    </a:lnTo>
                    <a:lnTo>
                      <a:pt x="9" y="90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9" y="68"/>
                    </a:lnTo>
                    <a:lnTo>
                      <a:pt x="27" y="48"/>
                    </a:lnTo>
                    <a:lnTo>
                      <a:pt x="33" y="26"/>
                    </a:lnTo>
                    <a:lnTo>
                      <a:pt x="34" y="15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4" name="Freeform 222"/>
              <p:cNvSpPr/>
              <p:nvPr/>
            </p:nvSpPr>
            <p:spPr bwMode="auto">
              <a:xfrm>
                <a:off x="3271839" y="4672013"/>
                <a:ext cx="12700" cy="2698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1" y="13"/>
                  </a:cxn>
                  <a:cxn ang="0">
                    <a:pos x="19" y="19"/>
                  </a:cxn>
                  <a:cxn ang="0">
                    <a:pos x="12" y="34"/>
                  </a:cxn>
                  <a:cxn ang="0">
                    <a:pos x="4" y="47"/>
                  </a:cxn>
                  <a:cxn ang="0">
                    <a:pos x="2" y="55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2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3" y="55"/>
                  </a:cxn>
                  <a:cxn ang="0">
                    <a:pos x="16" y="47"/>
                  </a:cxn>
                  <a:cxn ang="0">
                    <a:pos x="22" y="34"/>
                  </a:cxn>
                  <a:cxn ang="0">
                    <a:pos x="30" y="21"/>
                  </a:cxn>
                  <a:cxn ang="0">
                    <a:pos x="33" y="13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2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68">
                    <a:moveTo>
                      <a:pt x="22" y="5"/>
                    </a:moveTo>
                    <a:lnTo>
                      <a:pt x="22" y="5"/>
                    </a:lnTo>
                    <a:lnTo>
                      <a:pt x="21" y="13"/>
                    </a:lnTo>
                    <a:lnTo>
                      <a:pt x="19" y="19"/>
                    </a:lnTo>
                    <a:lnTo>
                      <a:pt x="12" y="34"/>
                    </a:lnTo>
                    <a:lnTo>
                      <a:pt x="4" y="47"/>
                    </a:lnTo>
                    <a:lnTo>
                      <a:pt x="2" y="5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2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3" y="55"/>
                    </a:lnTo>
                    <a:lnTo>
                      <a:pt x="16" y="47"/>
                    </a:lnTo>
                    <a:lnTo>
                      <a:pt x="22" y="34"/>
                    </a:lnTo>
                    <a:lnTo>
                      <a:pt x="30" y="21"/>
                    </a:lnTo>
                    <a:lnTo>
                      <a:pt x="33" y="13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2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5" name="Freeform 223"/>
              <p:cNvSpPr/>
              <p:nvPr/>
            </p:nvSpPr>
            <p:spPr bwMode="auto">
              <a:xfrm>
                <a:off x="3316289" y="4681538"/>
                <a:ext cx="9525" cy="26988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9" y="21"/>
                  </a:cxn>
                  <a:cxn ang="0">
                    <a:pos x="7" y="34"/>
                  </a:cxn>
                  <a:cxn ang="0">
                    <a:pos x="3" y="48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3" y="48"/>
                  </a:cxn>
                  <a:cxn ang="0">
                    <a:pos x="17" y="34"/>
                  </a:cxn>
                  <a:cxn ang="0">
                    <a:pos x="21" y="21"/>
                  </a:cxn>
                  <a:cxn ang="0">
                    <a:pos x="24" y="5"/>
                  </a:cxn>
                  <a:cxn ang="0">
                    <a:pos x="24" y="5"/>
                  </a:cxn>
                  <a:cxn ang="0">
                    <a:pos x="22" y="4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2" y="4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4" h="68">
                    <a:moveTo>
                      <a:pt x="12" y="5"/>
                    </a:moveTo>
                    <a:lnTo>
                      <a:pt x="12" y="5"/>
                    </a:lnTo>
                    <a:lnTo>
                      <a:pt x="9" y="21"/>
                    </a:lnTo>
                    <a:lnTo>
                      <a:pt x="7" y="34"/>
                    </a:lnTo>
                    <a:lnTo>
                      <a:pt x="3" y="48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3" y="48"/>
                    </a:lnTo>
                    <a:lnTo>
                      <a:pt x="17" y="34"/>
                    </a:lnTo>
                    <a:lnTo>
                      <a:pt x="21" y="21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4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2" y="4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6" name="Freeform 224"/>
              <p:cNvSpPr/>
              <p:nvPr/>
            </p:nvSpPr>
            <p:spPr bwMode="auto">
              <a:xfrm>
                <a:off x="3652839" y="4573588"/>
                <a:ext cx="22225" cy="31750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1" y="0"/>
                  </a:cxn>
                  <a:cxn ang="0">
                    <a:pos x="46" y="0"/>
                  </a:cxn>
                  <a:cxn ang="0">
                    <a:pos x="41" y="2"/>
                  </a:cxn>
                  <a:cxn ang="0">
                    <a:pos x="35" y="5"/>
                  </a:cxn>
                  <a:cxn ang="0">
                    <a:pos x="30" y="8"/>
                  </a:cxn>
                  <a:cxn ang="0">
                    <a:pos x="22" y="17"/>
                  </a:cxn>
                  <a:cxn ang="0">
                    <a:pos x="14" y="27"/>
                  </a:cxn>
                  <a:cxn ang="0">
                    <a:pos x="9" y="39"/>
                  </a:cxn>
                  <a:cxn ang="0">
                    <a:pos x="4" y="51"/>
                  </a:cxn>
                  <a:cxn ang="0">
                    <a:pos x="1" y="63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5" y="80"/>
                  </a:cxn>
                  <a:cxn ang="0">
                    <a:pos x="9" y="78"/>
                  </a:cxn>
                  <a:cxn ang="0">
                    <a:pos x="11" y="76"/>
                  </a:cxn>
                  <a:cxn ang="0">
                    <a:pos x="12" y="73"/>
                  </a:cxn>
                  <a:cxn ang="0">
                    <a:pos x="12" y="73"/>
                  </a:cxn>
                  <a:cxn ang="0">
                    <a:pos x="13" y="65"/>
                  </a:cxn>
                  <a:cxn ang="0">
                    <a:pos x="14" y="56"/>
                  </a:cxn>
                  <a:cxn ang="0">
                    <a:pos x="18" y="46"/>
                  </a:cxn>
                  <a:cxn ang="0">
                    <a:pos x="22" y="35"/>
                  </a:cxn>
                  <a:cxn ang="0">
                    <a:pos x="29" y="26"/>
                  </a:cxn>
                  <a:cxn ang="0">
                    <a:pos x="35" y="18"/>
                  </a:cxn>
                  <a:cxn ang="0">
                    <a:pos x="43" y="13"/>
                  </a:cxn>
                  <a:cxn ang="0">
                    <a:pos x="47" y="12"/>
                  </a:cxn>
                  <a:cxn ang="0">
                    <a:pos x="51" y="10"/>
                  </a:cxn>
                  <a:cxn ang="0">
                    <a:pos x="51" y="10"/>
                  </a:cxn>
                  <a:cxn ang="0">
                    <a:pos x="54" y="10"/>
                  </a:cxn>
                  <a:cxn ang="0">
                    <a:pos x="56" y="9"/>
                  </a:cxn>
                  <a:cxn ang="0">
                    <a:pos x="58" y="5"/>
                  </a:cxn>
                  <a:cxn ang="0">
                    <a:pos x="56" y="1"/>
                  </a:cxn>
                  <a:cxn ang="0">
                    <a:pos x="54" y="0"/>
                  </a:cxn>
                  <a:cxn ang="0">
                    <a:pos x="51" y="0"/>
                  </a:cxn>
                  <a:cxn ang="0">
                    <a:pos x="51" y="0"/>
                  </a:cxn>
                </a:cxnLst>
                <a:rect l="0" t="0" r="r" b="b"/>
                <a:pathLst>
                  <a:path w="58" h="80">
                    <a:moveTo>
                      <a:pt x="51" y="0"/>
                    </a:moveTo>
                    <a:lnTo>
                      <a:pt x="51" y="0"/>
                    </a:lnTo>
                    <a:lnTo>
                      <a:pt x="46" y="0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0" y="8"/>
                    </a:lnTo>
                    <a:lnTo>
                      <a:pt x="22" y="17"/>
                    </a:lnTo>
                    <a:lnTo>
                      <a:pt x="14" y="27"/>
                    </a:lnTo>
                    <a:lnTo>
                      <a:pt x="9" y="39"/>
                    </a:lnTo>
                    <a:lnTo>
                      <a:pt x="4" y="51"/>
                    </a:lnTo>
                    <a:lnTo>
                      <a:pt x="1" y="6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5" y="80"/>
                    </a:lnTo>
                    <a:lnTo>
                      <a:pt x="9" y="78"/>
                    </a:lnTo>
                    <a:lnTo>
                      <a:pt x="11" y="76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3" y="65"/>
                    </a:lnTo>
                    <a:lnTo>
                      <a:pt x="14" y="56"/>
                    </a:lnTo>
                    <a:lnTo>
                      <a:pt x="18" y="46"/>
                    </a:lnTo>
                    <a:lnTo>
                      <a:pt x="22" y="35"/>
                    </a:lnTo>
                    <a:lnTo>
                      <a:pt x="29" y="26"/>
                    </a:lnTo>
                    <a:lnTo>
                      <a:pt x="35" y="18"/>
                    </a:lnTo>
                    <a:lnTo>
                      <a:pt x="43" y="13"/>
                    </a:lnTo>
                    <a:lnTo>
                      <a:pt x="47" y="12"/>
                    </a:lnTo>
                    <a:lnTo>
                      <a:pt x="51" y="10"/>
                    </a:lnTo>
                    <a:lnTo>
                      <a:pt x="51" y="10"/>
                    </a:lnTo>
                    <a:lnTo>
                      <a:pt x="54" y="10"/>
                    </a:lnTo>
                    <a:lnTo>
                      <a:pt x="56" y="9"/>
                    </a:lnTo>
                    <a:lnTo>
                      <a:pt x="58" y="5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7" name="Freeform 225"/>
              <p:cNvSpPr/>
              <p:nvPr/>
            </p:nvSpPr>
            <p:spPr bwMode="auto">
              <a:xfrm>
                <a:off x="3702051" y="4581526"/>
                <a:ext cx="9525" cy="26988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9" y="20"/>
                  </a:cxn>
                  <a:cxn ang="0">
                    <a:pos x="6" y="34"/>
                  </a:cxn>
                  <a:cxn ang="0">
                    <a:pos x="2" y="48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0" y="65"/>
                  </a:cxn>
                  <a:cxn ang="0">
                    <a:pos x="11" y="63"/>
                  </a:cxn>
                  <a:cxn ang="0">
                    <a:pos x="11" y="63"/>
                  </a:cxn>
                  <a:cxn ang="0">
                    <a:pos x="13" y="48"/>
                  </a:cxn>
                  <a:cxn ang="0">
                    <a:pos x="17" y="34"/>
                  </a:cxn>
                  <a:cxn ang="0">
                    <a:pos x="21" y="20"/>
                  </a:cxn>
                  <a:cxn ang="0">
                    <a:pos x="23" y="5"/>
                  </a:cxn>
                  <a:cxn ang="0">
                    <a:pos x="23" y="5"/>
                  </a:cxn>
                  <a:cxn ang="0">
                    <a:pos x="22" y="4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1" y="4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23" h="68">
                    <a:moveTo>
                      <a:pt x="11" y="5"/>
                    </a:moveTo>
                    <a:lnTo>
                      <a:pt x="11" y="5"/>
                    </a:lnTo>
                    <a:lnTo>
                      <a:pt x="9" y="20"/>
                    </a:lnTo>
                    <a:lnTo>
                      <a:pt x="6" y="34"/>
                    </a:lnTo>
                    <a:lnTo>
                      <a:pt x="2" y="48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0" y="65"/>
                    </a:lnTo>
                    <a:lnTo>
                      <a:pt x="11" y="63"/>
                    </a:lnTo>
                    <a:lnTo>
                      <a:pt x="11" y="63"/>
                    </a:lnTo>
                    <a:lnTo>
                      <a:pt x="13" y="48"/>
                    </a:lnTo>
                    <a:lnTo>
                      <a:pt x="17" y="34"/>
                    </a:lnTo>
                    <a:lnTo>
                      <a:pt x="21" y="20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2" y="4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8" name="Freeform 226"/>
              <p:cNvSpPr/>
              <p:nvPr/>
            </p:nvSpPr>
            <p:spPr bwMode="auto">
              <a:xfrm>
                <a:off x="3733801" y="4586288"/>
                <a:ext cx="22225" cy="31750"/>
              </a:xfrm>
              <a:custGeom>
                <a:avLst/>
                <a:gdLst/>
                <a:ahLst/>
                <a:cxnLst>
                  <a:cxn ang="0">
                    <a:pos x="48" y="1"/>
                  </a:cxn>
                  <a:cxn ang="0">
                    <a:pos x="48" y="1"/>
                  </a:cxn>
                  <a:cxn ang="0">
                    <a:pos x="41" y="9"/>
                  </a:cxn>
                  <a:cxn ang="0">
                    <a:pos x="36" y="18"/>
                  </a:cxn>
                  <a:cxn ang="0">
                    <a:pos x="27" y="36"/>
                  </a:cxn>
                  <a:cxn ang="0">
                    <a:pos x="27" y="36"/>
                  </a:cxn>
                  <a:cxn ang="0">
                    <a:pos x="23" y="46"/>
                  </a:cxn>
                  <a:cxn ang="0">
                    <a:pos x="17" y="55"/>
                  </a:cxn>
                  <a:cxn ang="0">
                    <a:pos x="12" y="63"/>
                  </a:cxn>
                  <a:cxn ang="0">
                    <a:pos x="8" y="66"/>
                  </a:cxn>
                  <a:cxn ang="0">
                    <a:pos x="3" y="69"/>
                  </a:cxn>
                  <a:cxn ang="0">
                    <a:pos x="3" y="69"/>
                  </a:cxn>
                  <a:cxn ang="0">
                    <a:pos x="2" y="70"/>
                  </a:cxn>
                  <a:cxn ang="0">
                    <a:pos x="0" y="73"/>
                  </a:cxn>
                  <a:cxn ang="0">
                    <a:pos x="2" y="77"/>
                  </a:cxn>
                  <a:cxn ang="0">
                    <a:pos x="4" y="80"/>
                  </a:cxn>
                  <a:cxn ang="0">
                    <a:pos x="7" y="80"/>
                  </a:cxn>
                  <a:cxn ang="0">
                    <a:pos x="10" y="78"/>
                  </a:cxn>
                  <a:cxn ang="0">
                    <a:pos x="10" y="78"/>
                  </a:cxn>
                  <a:cxn ang="0">
                    <a:pos x="17" y="73"/>
                  </a:cxn>
                  <a:cxn ang="0">
                    <a:pos x="25" y="65"/>
                  </a:cxn>
                  <a:cxn ang="0">
                    <a:pos x="31" y="56"/>
                  </a:cxn>
                  <a:cxn ang="0">
                    <a:pos x="36" y="47"/>
                  </a:cxn>
                  <a:cxn ang="0">
                    <a:pos x="45" y="27"/>
                  </a:cxn>
                  <a:cxn ang="0">
                    <a:pos x="50" y="18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58" y="8"/>
                  </a:cxn>
                  <a:cxn ang="0">
                    <a:pos x="58" y="5"/>
                  </a:cxn>
                  <a:cxn ang="0">
                    <a:pos x="55" y="1"/>
                  </a:cxn>
                  <a:cxn ang="0">
                    <a:pos x="53" y="0"/>
                  </a:cxn>
                  <a:cxn ang="0">
                    <a:pos x="50" y="0"/>
                  </a:cxn>
                  <a:cxn ang="0">
                    <a:pos x="48" y="1"/>
                  </a:cxn>
                  <a:cxn ang="0">
                    <a:pos x="48" y="1"/>
                  </a:cxn>
                </a:cxnLst>
                <a:rect l="0" t="0" r="r" b="b"/>
                <a:pathLst>
                  <a:path w="58" h="80">
                    <a:moveTo>
                      <a:pt x="48" y="1"/>
                    </a:moveTo>
                    <a:lnTo>
                      <a:pt x="48" y="1"/>
                    </a:lnTo>
                    <a:lnTo>
                      <a:pt x="41" y="9"/>
                    </a:lnTo>
                    <a:lnTo>
                      <a:pt x="36" y="18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3" y="46"/>
                    </a:lnTo>
                    <a:lnTo>
                      <a:pt x="17" y="55"/>
                    </a:lnTo>
                    <a:lnTo>
                      <a:pt x="12" y="63"/>
                    </a:lnTo>
                    <a:lnTo>
                      <a:pt x="8" y="66"/>
                    </a:lnTo>
                    <a:lnTo>
                      <a:pt x="3" y="69"/>
                    </a:lnTo>
                    <a:lnTo>
                      <a:pt x="3" y="69"/>
                    </a:lnTo>
                    <a:lnTo>
                      <a:pt x="2" y="70"/>
                    </a:lnTo>
                    <a:lnTo>
                      <a:pt x="0" y="73"/>
                    </a:lnTo>
                    <a:lnTo>
                      <a:pt x="2" y="77"/>
                    </a:lnTo>
                    <a:lnTo>
                      <a:pt x="4" y="80"/>
                    </a:lnTo>
                    <a:lnTo>
                      <a:pt x="7" y="80"/>
                    </a:lnTo>
                    <a:lnTo>
                      <a:pt x="10" y="78"/>
                    </a:lnTo>
                    <a:lnTo>
                      <a:pt x="10" y="78"/>
                    </a:lnTo>
                    <a:lnTo>
                      <a:pt x="17" y="73"/>
                    </a:lnTo>
                    <a:lnTo>
                      <a:pt x="25" y="65"/>
                    </a:lnTo>
                    <a:lnTo>
                      <a:pt x="31" y="56"/>
                    </a:lnTo>
                    <a:lnTo>
                      <a:pt x="36" y="47"/>
                    </a:lnTo>
                    <a:lnTo>
                      <a:pt x="45" y="27"/>
                    </a:lnTo>
                    <a:lnTo>
                      <a:pt x="50" y="18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8" y="8"/>
                    </a:lnTo>
                    <a:lnTo>
                      <a:pt x="58" y="5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4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9" name="Freeform 227"/>
              <p:cNvSpPr/>
              <p:nvPr/>
            </p:nvSpPr>
            <p:spPr bwMode="auto">
              <a:xfrm>
                <a:off x="3621089" y="4672013"/>
                <a:ext cx="12700" cy="26988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24" y="2"/>
                  </a:cxn>
                  <a:cxn ang="0">
                    <a:pos x="16" y="17"/>
                  </a:cxn>
                  <a:cxn ang="0">
                    <a:pos x="8" y="31"/>
                  </a:cxn>
                  <a:cxn ang="0">
                    <a:pos x="3" y="46"/>
                  </a:cxn>
                  <a:cxn ang="0">
                    <a:pos x="2" y="53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2" y="55"/>
                  </a:cxn>
                  <a:cxn ang="0">
                    <a:pos x="15" y="47"/>
                  </a:cxn>
                  <a:cxn ang="0">
                    <a:pos x="20" y="34"/>
                  </a:cxn>
                  <a:cxn ang="0">
                    <a:pos x="34" y="8"/>
                  </a:cxn>
                  <a:cxn ang="0">
                    <a:pos x="34" y="8"/>
                  </a:cxn>
                  <a:cxn ang="0">
                    <a:pos x="34" y="5"/>
                  </a:cxn>
                  <a:cxn ang="0">
                    <a:pos x="34" y="4"/>
                  </a:cxn>
                  <a:cxn ang="0">
                    <a:pos x="32" y="0"/>
                  </a:cxn>
                  <a:cxn ang="0">
                    <a:pos x="28" y="0"/>
                  </a:cxn>
                  <a:cxn ang="0">
                    <a:pos x="25" y="0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34" h="68">
                    <a:moveTo>
                      <a:pt x="24" y="2"/>
                    </a:moveTo>
                    <a:lnTo>
                      <a:pt x="24" y="2"/>
                    </a:lnTo>
                    <a:lnTo>
                      <a:pt x="16" y="17"/>
                    </a:lnTo>
                    <a:lnTo>
                      <a:pt x="8" y="31"/>
                    </a:lnTo>
                    <a:lnTo>
                      <a:pt x="3" y="46"/>
                    </a:lnTo>
                    <a:lnTo>
                      <a:pt x="2" y="5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2" y="55"/>
                    </a:lnTo>
                    <a:lnTo>
                      <a:pt x="15" y="47"/>
                    </a:lnTo>
                    <a:lnTo>
                      <a:pt x="20" y="3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5"/>
                    </a:lnTo>
                    <a:lnTo>
                      <a:pt x="34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0" name="Freeform 228"/>
              <p:cNvSpPr/>
              <p:nvPr/>
            </p:nvSpPr>
            <p:spPr bwMode="auto">
              <a:xfrm>
                <a:off x="3648076" y="4676776"/>
                <a:ext cx="17463" cy="14288"/>
              </a:xfrm>
              <a:custGeom>
                <a:avLst/>
                <a:gdLst/>
                <a:ahLst/>
                <a:cxnLst>
                  <a:cxn ang="0">
                    <a:pos x="37" y="3"/>
                  </a:cxn>
                  <a:cxn ang="0">
                    <a:pos x="37" y="3"/>
                  </a:cxn>
                  <a:cxn ang="0">
                    <a:pos x="29" y="8"/>
                  </a:cxn>
                  <a:cxn ang="0">
                    <a:pos x="20" y="13"/>
                  </a:cxn>
                  <a:cxn ang="0">
                    <a:pos x="11" y="19"/>
                  </a:cxn>
                  <a:cxn ang="0">
                    <a:pos x="3" y="25"/>
                  </a:cxn>
                  <a:cxn ang="0">
                    <a:pos x="3" y="25"/>
                  </a:cxn>
                  <a:cxn ang="0">
                    <a:pos x="2" y="28"/>
                  </a:cxn>
                  <a:cxn ang="0">
                    <a:pos x="0" y="29"/>
                  </a:cxn>
                  <a:cxn ang="0">
                    <a:pos x="3" y="33"/>
                  </a:cxn>
                  <a:cxn ang="0">
                    <a:pos x="7" y="36"/>
                  </a:cxn>
                  <a:cxn ang="0">
                    <a:pos x="8" y="34"/>
                  </a:cxn>
                  <a:cxn ang="0">
                    <a:pos x="11" y="33"/>
                  </a:cxn>
                  <a:cxn ang="0">
                    <a:pos x="11" y="33"/>
                  </a:cxn>
                  <a:cxn ang="0">
                    <a:pos x="19" y="28"/>
                  </a:cxn>
                  <a:cxn ang="0">
                    <a:pos x="28" y="23"/>
                  </a:cxn>
                  <a:cxn ang="0">
                    <a:pos x="37" y="17"/>
                  </a:cxn>
                  <a:cxn ang="0">
                    <a:pos x="45" y="11"/>
                  </a:cxn>
                  <a:cxn ang="0">
                    <a:pos x="45" y="11"/>
                  </a:cxn>
                  <a:cxn ang="0">
                    <a:pos x="46" y="8"/>
                  </a:cxn>
                  <a:cxn ang="0">
                    <a:pos x="46" y="7"/>
                  </a:cxn>
                  <a:cxn ang="0">
                    <a:pos x="45" y="3"/>
                  </a:cxn>
                  <a:cxn ang="0">
                    <a:pos x="41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7" y="3"/>
                  </a:cxn>
                </a:cxnLst>
                <a:rect l="0" t="0" r="r" b="b"/>
                <a:pathLst>
                  <a:path w="46" h="36">
                    <a:moveTo>
                      <a:pt x="37" y="3"/>
                    </a:moveTo>
                    <a:lnTo>
                      <a:pt x="37" y="3"/>
                    </a:lnTo>
                    <a:lnTo>
                      <a:pt x="29" y="8"/>
                    </a:lnTo>
                    <a:lnTo>
                      <a:pt x="20" y="13"/>
                    </a:lnTo>
                    <a:lnTo>
                      <a:pt x="11" y="19"/>
                    </a:lnTo>
                    <a:lnTo>
                      <a:pt x="3" y="25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29"/>
                    </a:lnTo>
                    <a:lnTo>
                      <a:pt x="3" y="33"/>
                    </a:lnTo>
                    <a:lnTo>
                      <a:pt x="7" y="36"/>
                    </a:lnTo>
                    <a:lnTo>
                      <a:pt x="8" y="34"/>
                    </a:lnTo>
                    <a:lnTo>
                      <a:pt x="11" y="33"/>
                    </a:lnTo>
                    <a:lnTo>
                      <a:pt x="11" y="33"/>
                    </a:lnTo>
                    <a:lnTo>
                      <a:pt x="19" y="28"/>
                    </a:lnTo>
                    <a:lnTo>
                      <a:pt x="28" y="23"/>
                    </a:lnTo>
                    <a:lnTo>
                      <a:pt x="37" y="17"/>
                    </a:lnTo>
                    <a:lnTo>
                      <a:pt x="45" y="11"/>
                    </a:lnTo>
                    <a:lnTo>
                      <a:pt x="45" y="11"/>
                    </a:lnTo>
                    <a:lnTo>
                      <a:pt x="46" y="8"/>
                    </a:lnTo>
                    <a:lnTo>
                      <a:pt x="46" y="7"/>
                    </a:lnTo>
                    <a:lnTo>
                      <a:pt x="45" y="3"/>
                    </a:lnTo>
                    <a:lnTo>
                      <a:pt x="41" y="0"/>
                    </a:lnTo>
                    <a:lnTo>
                      <a:pt x="38" y="2"/>
                    </a:lnTo>
                    <a:lnTo>
                      <a:pt x="37" y="3"/>
                    </a:lnTo>
                    <a:lnTo>
                      <a:pt x="3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1" name="Freeform 229"/>
              <p:cNvSpPr/>
              <p:nvPr/>
            </p:nvSpPr>
            <p:spPr bwMode="auto">
              <a:xfrm>
                <a:off x="3570289" y="4419601"/>
                <a:ext cx="9525" cy="31750"/>
              </a:xfrm>
              <a:custGeom>
                <a:avLst/>
                <a:gdLst/>
                <a:ahLst/>
                <a:cxnLst>
                  <a:cxn ang="0">
                    <a:pos x="11" y="6"/>
                  </a:cxn>
                  <a:cxn ang="0">
                    <a:pos x="11" y="6"/>
                  </a:cxn>
                  <a:cxn ang="0">
                    <a:pos x="9" y="23"/>
                  </a:cxn>
                  <a:cxn ang="0">
                    <a:pos x="5" y="40"/>
                  </a:cxn>
                  <a:cxn ang="0">
                    <a:pos x="2" y="57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0" y="76"/>
                  </a:cxn>
                  <a:cxn ang="0">
                    <a:pos x="1" y="79"/>
                  </a:cxn>
                  <a:cxn ang="0">
                    <a:pos x="5" y="80"/>
                  </a:cxn>
                  <a:cxn ang="0">
                    <a:pos x="9" y="79"/>
                  </a:cxn>
                  <a:cxn ang="0">
                    <a:pos x="10" y="76"/>
                  </a:cxn>
                  <a:cxn ang="0">
                    <a:pos x="11" y="75"/>
                  </a:cxn>
                  <a:cxn ang="0">
                    <a:pos x="11" y="75"/>
                  </a:cxn>
                  <a:cxn ang="0">
                    <a:pos x="13" y="57"/>
                  </a:cxn>
                  <a:cxn ang="0">
                    <a:pos x="17" y="40"/>
                  </a:cxn>
                  <a:cxn ang="0">
                    <a:pos x="21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3"/>
                  </a:cxn>
                  <a:cxn ang="0">
                    <a:pos x="21" y="2"/>
                  </a:cxn>
                  <a:cxn ang="0">
                    <a:pos x="17" y="0"/>
                  </a:cxn>
                  <a:cxn ang="0">
                    <a:pos x="13" y="2"/>
                  </a:cxn>
                  <a:cxn ang="0">
                    <a:pos x="11" y="3"/>
                  </a:cxn>
                  <a:cxn ang="0">
                    <a:pos x="11" y="6"/>
                  </a:cxn>
                  <a:cxn ang="0">
                    <a:pos x="11" y="6"/>
                  </a:cxn>
                </a:cxnLst>
                <a:rect l="0" t="0" r="r" b="b"/>
                <a:pathLst>
                  <a:path w="22" h="80">
                    <a:moveTo>
                      <a:pt x="11" y="6"/>
                    </a:moveTo>
                    <a:lnTo>
                      <a:pt x="11" y="6"/>
                    </a:lnTo>
                    <a:lnTo>
                      <a:pt x="9" y="23"/>
                    </a:lnTo>
                    <a:lnTo>
                      <a:pt x="5" y="40"/>
                    </a:lnTo>
                    <a:lnTo>
                      <a:pt x="2" y="57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6"/>
                    </a:lnTo>
                    <a:lnTo>
                      <a:pt x="1" y="79"/>
                    </a:lnTo>
                    <a:lnTo>
                      <a:pt x="5" y="80"/>
                    </a:lnTo>
                    <a:lnTo>
                      <a:pt x="9" y="79"/>
                    </a:lnTo>
                    <a:lnTo>
                      <a:pt x="10" y="76"/>
                    </a:lnTo>
                    <a:lnTo>
                      <a:pt x="11" y="75"/>
                    </a:lnTo>
                    <a:lnTo>
                      <a:pt x="11" y="75"/>
                    </a:lnTo>
                    <a:lnTo>
                      <a:pt x="13" y="57"/>
                    </a:lnTo>
                    <a:lnTo>
                      <a:pt x="17" y="40"/>
                    </a:lnTo>
                    <a:lnTo>
                      <a:pt x="21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3"/>
                    </a:lnTo>
                    <a:lnTo>
                      <a:pt x="21" y="2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11" y="3"/>
                    </a:lnTo>
                    <a:lnTo>
                      <a:pt x="11" y="6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2" name="Freeform 230"/>
              <p:cNvSpPr/>
              <p:nvPr/>
            </p:nvSpPr>
            <p:spPr bwMode="auto">
              <a:xfrm>
                <a:off x="3616326" y="4419601"/>
                <a:ext cx="12700" cy="26988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24" y="2"/>
                  </a:cxn>
                  <a:cxn ang="0">
                    <a:pos x="19" y="8"/>
                  </a:cxn>
                  <a:cxn ang="0">
                    <a:pos x="15" y="15"/>
                  </a:cxn>
                  <a:cxn ang="0">
                    <a:pos x="7" y="30"/>
                  </a:cxn>
                  <a:cxn ang="0">
                    <a:pos x="2" y="47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2" y="67"/>
                  </a:cxn>
                  <a:cxn ang="0">
                    <a:pos x="5" y="68"/>
                  </a:cxn>
                  <a:cxn ang="0">
                    <a:pos x="10" y="67"/>
                  </a:cxn>
                  <a:cxn ang="0">
                    <a:pos x="11" y="66"/>
                  </a:cxn>
                  <a:cxn ang="0">
                    <a:pos x="11" y="63"/>
                  </a:cxn>
                  <a:cxn ang="0">
                    <a:pos x="11" y="63"/>
                  </a:cxn>
                  <a:cxn ang="0">
                    <a:pos x="13" y="49"/>
                  </a:cxn>
                  <a:cxn ang="0">
                    <a:pos x="18" y="34"/>
                  </a:cxn>
                  <a:cxn ang="0">
                    <a:pos x="24" y="21"/>
                  </a:cxn>
                  <a:cxn ang="0">
                    <a:pos x="32" y="10"/>
                  </a:cxn>
                  <a:cxn ang="0">
                    <a:pos x="32" y="10"/>
                  </a:cxn>
                  <a:cxn ang="0">
                    <a:pos x="34" y="8"/>
                  </a:cxn>
                  <a:cxn ang="0">
                    <a:pos x="34" y="6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34" h="68">
                    <a:moveTo>
                      <a:pt x="24" y="2"/>
                    </a:moveTo>
                    <a:lnTo>
                      <a:pt x="24" y="2"/>
                    </a:lnTo>
                    <a:lnTo>
                      <a:pt x="19" y="8"/>
                    </a:lnTo>
                    <a:lnTo>
                      <a:pt x="15" y="15"/>
                    </a:lnTo>
                    <a:lnTo>
                      <a:pt x="7" y="30"/>
                    </a:lnTo>
                    <a:lnTo>
                      <a:pt x="2" y="47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2" y="67"/>
                    </a:lnTo>
                    <a:lnTo>
                      <a:pt x="5" y="68"/>
                    </a:lnTo>
                    <a:lnTo>
                      <a:pt x="10" y="67"/>
                    </a:lnTo>
                    <a:lnTo>
                      <a:pt x="11" y="66"/>
                    </a:lnTo>
                    <a:lnTo>
                      <a:pt x="11" y="63"/>
                    </a:lnTo>
                    <a:lnTo>
                      <a:pt x="11" y="63"/>
                    </a:lnTo>
                    <a:lnTo>
                      <a:pt x="13" y="49"/>
                    </a:lnTo>
                    <a:lnTo>
                      <a:pt x="18" y="34"/>
                    </a:lnTo>
                    <a:lnTo>
                      <a:pt x="24" y="21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4" y="6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3" name="Freeform 231"/>
              <p:cNvSpPr/>
              <p:nvPr/>
            </p:nvSpPr>
            <p:spPr bwMode="auto">
              <a:xfrm>
                <a:off x="3675064" y="4424363"/>
                <a:ext cx="12700" cy="2698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1" y="13"/>
                  </a:cxn>
                  <a:cxn ang="0">
                    <a:pos x="18" y="21"/>
                  </a:cxn>
                  <a:cxn ang="0">
                    <a:pos x="11" y="34"/>
                  </a:cxn>
                  <a:cxn ang="0">
                    <a:pos x="4" y="47"/>
                  </a:cxn>
                  <a:cxn ang="0">
                    <a:pos x="1" y="55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4"/>
                  </a:cxn>
                  <a:cxn ang="0">
                    <a:pos x="1" y="67"/>
                  </a:cxn>
                  <a:cxn ang="0">
                    <a:pos x="2" y="68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3"/>
                  </a:cxn>
                  <a:cxn ang="0">
                    <a:pos x="10" y="63"/>
                  </a:cxn>
                  <a:cxn ang="0">
                    <a:pos x="13" y="55"/>
                  </a:cxn>
                  <a:cxn ang="0">
                    <a:pos x="17" y="49"/>
                  </a:cxn>
                  <a:cxn ang="0">
                    <a:pos x="24" y="35"/>
                  </a:cxn>
                  <a:cxn ang="0">
                    <a:pos x="24" y="35"/>
                  </a:cxn>
                  <a:cxn ang="0">
                    <a:pos x="28" y="28"/>
                  </a:cxn>
                  <a:cxn ang="0">
                    <a:pos x="31" y="21"/>
                  </a:cxn>
                  <a:cxn ang="0">
                    <a:pos x="32" y="13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3"/>
                  </a:cxn>
                  <a:cxn ang="0">
                    <a:pos x="32" y="1"/>
                  </a:cxn>
                  <a:cxn ang="0">
                    <a:pos x="28" y="0"/>
                  </a:cxn>
                  <a:cxn ang="0">
                    <a:pos x="24" y="1"/>
                  </a:cxn>
                  <a:cxn ang="0">
                    <a:pos x="23" y="3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68">
                    <a:moveTo>
                      <a:pt x="22" y="5"/>
                    </a:moveTo>
                    <a:lnTo>
                      <a:pt x="22" y="5"/>
                    </a:lnTo>
                    <a:lnTo>
                      <a:pt x="21" y="13"/>
                    </a:lnTo>
                    <a:lnTo>
                      <a:pt x="18" y="21"/>
                    </a:lnTo>
                    <a:lnTo>
                      <a:pt x="11" y="34"/>
                    </a:lnTo>
                    <a:lnTo>
                      <a:pt x="4" y="47"/>
                    </a:lnTo>
                    <a:lnTo>
                      <a:pt x="1" y="5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4"/>
                    </a:lnTo>
                    <a:lnTo>
                      <a:pt x="1" y="67"/>
                    </a:lnTo>
                    <a:lnTo>
                      <a:pt x="2" y="68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3" y="55"/>
                    </a:lnTo>
                    <a:lnTo>
                      <a:pt x="17" y="49"/>
                    </a:lnTo>
                    <a:lnTo>
                      <a:pt x="24" y="35"/>
                    </a:lnTo>
                    <a:lnTo>
                      <a:pt x="24" y="35"/>
                    </a:lnTo>
                    <a:lnTo>
                      <a:pt x="28" y="28"/>
                    </a:lnTo>
                    <a:lnTo>
                      <a:pt x="31" y="21"/>
                    </a:lnTo>
                    <a:lnTo>
                      <a:pt x="32" y="13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3"/>
                    </a:lnTo>
                    <a:lnTo>
                      <a:pt x="32" y="1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4" name="Freeform 233"/>
              <p:cNvSpPr/>
              <p:nvPr/>
            </p:nvSpPr>
            <p:spPr bwMode="auto">
              <a:xfrm>
                <a:off x="3800476" y="4470401"/>
                <a:ext cx="20638" cy="260350"/>
              </a:xfrm>
              <a:custGeom>
                <a:avLst/>
                <a:gdLst/>
                <a:ahLst/>
                <a:cxnLst>
                  <a:cxn ang="0">
                    <a:pos x="49" y="294"/>
                  </a:cxn>
                  <a:cxn ang="0">
                    <a:pos x="53" y="260"/>
                  </a:cxn>
                  <a:cxn ang="0">
                    <a:pos x="49" y="22"/>
                  </a:cxn>
                  <a:cxn ang="0">
                    <a:pos x="48" y="17"/>
                  </a:cxn>
                  <a:cxn ang="0">
                    <a:pos x="44" y="9"/>
                  </a:cxn>
                  <a:cxn ang="0">
                    <a:pos x="37" y="4"/>
                  </a:cxn>
                  <a:cxn ang="0">
                    <a:pos x="25" y="0"/>
                  </a:cxn>
                  <a:cxn ang="0">
                    <a:pos x="14" y="4"/>
                  </a:cxn>
                  <a:cxn ang="0">
                    <a:pos x="7" y="9"/>
                  </a:cxn>
                  <a:cxn ang="0">
                    <a:pos x="3" y="18"/>
                  </a:cxn>
                  <a:cxn ang="0">
                    <a:pos x="6" y="204"/>
                  </a:cxn>
                  <a:cxn ang="0">
                    <a:pos x="7" y="253"/>
                  </a:cxn>
                  <a:cxn ang="0">
                    <a:pos x="4" y="301"/>
                  </a:cxn>
                  <a:cxn ang="0">
                    <a:pos x="2" y="374"/>
                  </a:cxn>
                  <a:cxn ang="0">
                    <a:pos x="3" y="447"/>
                  </a:cxn>
                  <a:cxn ang="0">
                    <a:pos x="3" y="467"/>
                  </a:cxn>
                  <a:cxn ang="0">
                    <a:pos x="3" y="528"/>
                  </a:cxn>
                  <a:cxn ang="0">
                    <a:pos x="3" y="553"/>
                  </a:cxn>
                  <a:cxn ang="0">
                    <a:pos x="2" y="608"/>
                  </a:cxn>
                  <a:cxn ang="0">
                    <a:pos x="0" y="633"/>
                  </a:cxn>
                  <a:cxn ang="0">
                    <a:pos x="3" y="642"/>
                  </a:cxn>
                  <a:cxn ang="0">
                    <a:pos x="8" y="650"/>
                  </a:cxn>
                  <a:cxn ang="0">
                    <a:pos x="16" y="654"/>
                  </a:cxn>
                  <a:cxn ang="0">
                    <a:pos x="33" y="653"/>
                  </a:cxn>
                  <a:cxn ang="0">
                    <a:pos x="40" y="649"/>
                  </a:cxn>
                  <a:cxn ang="0">
                    <a:pos x="45" y="642"/>
                  </a:cxn>
                  <a:cxn ang="0">
                    <a:pos x="46" y="632"/>
                  </a:cxn>
                  <a:cxn ang="0">
                    <a:pos x="48" y="613"/>
                  </a:cxn>
                  <a:cxn ang="0">
                    <a:pos x="49" y="548"/>
                  </a:cxn>
                  <a:cxn ang="0">
                    <a:pos x="49" y="467"/>
                  </a:cxn>
                  <a:cxn ang="0">
                    <a:pos x="48" y="381"/>
                  </a:cxn>
                  <a:cxn ang="0">
                    <a:pos x="49" y="294"/>
                  </a:cxn>
                </a:cxnLst>
                <a:rect l="0" t="0" r="r" b="b"/>
                <a:pathLst>
                  <a:path w="53" h="655">
                    <a:moveTo>
                      <a:pt x="49" y="294"/>
                    </a:moveTo>
                    <a:lnTo>
                      <a:pt x="49" y="294"/>
                    </a:lnTo>
                    <a:lnTo>
                      <a:pt x="52" y="270"/>
                    </a:lnTo>
                    <a:lnTo>
                      <a:pt x="53" y="260"/>
                    </a:lnTo>
                    <a:lnTo>
                      <a:pt x="53" y="225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48" y="17"/>
                    </a:lnTo>
                    <a:lnTo>
                      <a:pt x="46" y="13"/>
                    </a:lnTo>
                    <a:lnTo>
                      <a:pt x="44" y="9"/>
                    </a:lnTo>
                    <a:lnTo>
                      <a:pt x="41" y="5"/>
                    </a:lnTo>
                    <a:lnTo>
                      <a:pt x="37" y="4"/>
                    </a:lnTo>
                    <a:lnTo>
                      <a:pt x="33" y="1"/>
                    </a:lnTo>
                    <a:lnTo>
                      <a:pt x="25" y="0"/>
                    </a:lnTo>
                    <a:lnTo>
                      <a:pt x="16" y="1"/>
                    </a:lnTo>
                    <a:lnTo>
                      <a:pt x="14" y="4"/>
                    </a:lnTo>
                    <a:lnTo>
                      <a:pt x="10" y="7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3" y="18"/>
                    </a:lnTo>
                    <a:lnTo>
                      <a:pt x="3" y="24"/>
                    </a:lnTo>
                    <a:lnTo>
                      <a:pt x="6" y="204"/>
                    </a:lnTo>
                    <a:lnTo>
                      <a:pt x="6" y="204"/>
                    </a:lnTo>
                    <a:lnTo>
                      <a:pt x="7" y="253"/>
                    </a:lnTo>
                    <a:lnTo>
                      <a:pt x="4" y="301"/>
                    </a:lnTo>
                    <a:lnTo>
                      <a:pt x="4" y="301"/>
                    </a:lnTo>
                    <a:lnTo>
                      <a:pt x="2" y="338"/>
                    </a:lnTo>
                    <a:lnTo>
                      <a:pt x="2" y="374"/>
                    </a:lnTo>
                    <a:lnTo>
                      <a:pt x="2" y="411"/>
                    </a:lnTo>
                    <a:lnTo>
                      <a:pt x="3" y="447"/>
                    </a:lnTo>
                    <a:lnTo>
                      <a:pt x="3" y="447"/>
                    </a:lnTo>
                    <a:lnTo>
                      <a:pt x="3" y="467"/>
                    </a:lnTo>
                    <a:lnTo>
                      <a:pt x="3" y="488"/>
                    </a:lnTo>
                    <a:lnTo>
                      <a:pt x="3" y="528"/>
                    </a:lnTo>
                    <a:lnTo>
                      <a:pt x="3" y="528"/>
                    </a:lnTo>
                    <a:lnTo>
                      <a:pt x="3" y="553"/>
                    </a:lnTo>
                    <a:lnTo>
                      <a:pt x="2" y="581"/>
                    </a:lnTo>
                    <a:lnTo>
                      <a:pt x="2" y="608"/>
                    </a:lnTo>
                    <a:lnTo>
                      <a:pt x="0" y="633"/>
                    </a:lnTo>
                    <a:lnTo>
                      <a:pt x="0" y="633"/>
                    </a:lnTo>
                    <a:lnTo>
                      <a:pt x="2" y="638"/>
                    </a:lnTo>
                    <a:lnTo>
                      <a:pt x="3" y="642"/>
                    </a:lnTo>
                    <a:lnTo>
                      <a:pt x="6" y="646"/>
                    </a:lnTo>
                    <a:lnTo>
                      <a:pt x="8" y="650"/>
                    </a:lnTo>
                    <a:lnTo>
                      <a:pt x="12" y="651"/>
                    </a:lnTo>
                    <a:lnTo>
                      <a:pt x="16" y="654"/>
                    </a:lnTo>
                    <a:lnTo>
                      <a:pt x="24" y="655"/>
                    </a:lnTo>
                    <a:lnTo>
                      <a:pt x="33" y="653"/>
                    </a:lnTo>
                    <a:lnTo>
                      <a:pt x="36" y="651"/>
                    </a:lnTo>
                    <a:lnTo>
                      <a:pt x="40" y="649"/>
                    </a:lnTo>
                    <a:lnTo>
                      <a:pt x="42" y="646"/>
                    </a:lnTo>
                    <a:lnTo>
                      <a:pt x="45" y="642"/>
                    </a:lnTo>
                    <a:lnTo>
                      <a:pt x="46" y="637"/>
                    </a:lnTo>
                    <a:lnTo>
                      <a:pt x="46" y="632"/>
                    </a:lnTo>
                    <a:lnTo>
                      <a:pt x="46" y="632"/>
                    </a:lnTo>
                    <a:lnTo>
                      <a:pt x="48" y="613"/>
                    </a:lnTo>
                    <a:lnTo>
                      <a:pt x="48" y="591"/>
                    </a:lnTo>
                    <a:lnTo>
                      <a:pt x="49" y="548"/>
                    </a:lnTo>
                    <a:lnTo>
                      <a:pt x="49" y="548"/>
                    </a:lnTo>
                    <a:lnTo>
                      <a:pt x="49" y="467"/>
                    </a:lnTo>
                    <a:lnTo>
                      <a:pt x="49" y="467"/>
                    </a:lnTo>
                    <a:lnTo>
                      <a:pt x="48" y="381"/>
                    </a:lnTo>
                    <a:lnTo>
                      <a:pt x="48" y="338"/>
                    </a:lnTo>
                    <a:lnTo>
                      <a:pt x="49" y="294"/>
                    </a:lnTo>
                    <a:lnTo>
                      <a:pt x="49" y="29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5" name="Freeform 236"/>
              <p:cNvSpPr/>
              <p:nvPr/>
            </p:nvSpPr>
            <p:spPr bwMode="auto">
              <a:xfrm>
                <a:off x="3255964" y="4052888"/>
                <a:ext cx="452438" cy="334963"/>
              </a:xfrm>
              <a:custGeom>
                <a:avLst/>
                <a:gdLst/>
                <a:ahLst/>
                <a:cxnLst>
                  <a:cxn ang="0">
                    <a:pos x="1135" y="417"/>
                  </a:cxn>
                  <a:cxn ang="0">
                    <a:pos x="1126" y="314"/>
                  </a:cxn>
                  <a:cxn ang="0">
                    <a:pos x="1100" y="249"/>
                  </a:cxn>
                  <a:cxn ang="0">
                    <a:pos x="1054" y="174"/>
                  </a:cxn>
                  <a:cxn ang="0">
                    <a:pos x="1017" y="136"/>
                  </a:cxn>
                  <a:cxn ang="0">
                    <a:pos x="915" y="72"/>
                  </a:cxn>
                  <a:cxn ang="0">
                    <a:pos x="802" y="29"/>
                  </a:cxn>
                  <a:cxn ang="0">
                    <a:pos x="649" y="3"/>
                  </a:cxn>
                  <a:cxn ang="0">
                    <a:pos x="531" y="1"/>
                  </a:cxn>
                  <a:cxn ang="0">
                    <a:pos x="382" y="21"/>
                  </a:cxn>
                  <a:cxn ang="0">
                    <a:pos x="274" y="52"/>
                  </a:cxn>
                  <a:cxn ang="0">
                    <a:pos x="150" y="110"/>
                  </a:cxn>
                  <a:cxn ang="0">
                    <a:pos x="98" y="153"/>
                  </a:cxn>
                  <a:cxn ang="0">
                    <a:pos x="57" y="209"/>
                  </a:cxn>
                  <a:cxn ang="0">
                    <a:pos x="38" y="237"/>
                  </a:cxn>
                  <a:cxn ang="0">
                    <a:pos x="25" y="266"/>
                  </a:cxn>
                  <a:cxn ang="0">
                    <a:pos x="11" y="320"/>
                  </a:cxn>
                  <a:cxn ang="0">
                    <a:pos x="1" y="377"/>
                  </a:cxn>
                  <a:cxn ang="0">
                    <a:pos x="8" y="477"/>
                  </a:cxn>
                  <a:cxn ang="0">
                    <a:pos x="9" y="557"/>
                  </a:cxn>
                  <a:cxn ang="0">
                    <a:pos x="11" y="636"/>
                  </a:cxn>
                  <a:cxn ang="0">
                    <a:pos x="17" y="819"/>
                  </a:cxn>
                  <a:cxn ang="0">
                    <a:pos x="21" y="832"/>
                  </a:cxn>
                  <a:cxn ang="0">
                    <a:pos x="39" y="841"/>
                  </a:cxn>
                  <a:cxn ang="0">
                    <a:pos x="57" y="832"/>
                  </a:cxn>
                  <a:cxn ang="0">
                    <a:pos x="62" y="819"/>
                  </a:cxn>
                  <a:cxn ang="0">
                    <a:pos x="55" y="549"/>
                  </a:cxn>
                  <a:cxn ang="0">
                    <a:pos x="49" y="443"/>
                  </a:cxn>
                  <a:cxn ang="0">
                    <a:pos x="51" y="351"/>
                  </a:cxn>
                  <a:cxn ang="0">
                    <a:pos x="60" y="314"/>
                  </a:cxn>
                  <a:cxn ang="0">
                    <a:pos x="76" y="260"/>
                  </a:cxn>
                  <a:cxn ang="0">
                    <a:pos x="99" y="235"/>
                  </a:cxn>
                  <a:cxn ang="0">
                    <a:pos x="146" y="169"/>
                  </a:cxn>
                  <a:cxn ang="0">
                    <a:pos x="193" y="135"/>
                  </a:cxn>
                  <a:cxn ang="0">
                    <a:pos x="286" y="97"/>
                  </a:cxn>
                  <a:cxn ang="0">
                    <a:pos x="389" y="65"/>
                  </a:cxn>
                  <a:cxn ang="0">
                    <a:pos x="532" y="47"/>
                  </a:cxn>
                  <a:cxn ang="0">
                    <a:pos x="638" y="48"/>
                  </a:cxn>
                  <a:cxn ang="0">
                    <a:pos x="787" y="72"/>
                  </a:cxn>
                  <a:cxn ang="0">
                    <a:pos x="911" y="119"/>
                  </a:cxn>
                  <a:cxn ang="0">
                    <a:pos x="973" y="160"/>
                  </a:cxn>
                  <a:cxn ang="0">
                    <a:pos x="1024" y="211"/>
                  </a:cxn>
                  <a:cxn ang="0">
                    <a:pos x="1061" y="273"/>
                  </a:cxn>
                  <a:cxn ang="0">
                    <a:pos x="1076" y="324"/>
                  </a:cxn>
                  <a:cxn ang="0">
                    <a:pos x="1088" y="455"/>
                  </a:cxn>
                  <a:cxn ang="0">
                    <a:pos x="1087" y="570"/>
                  </a:cxn>
                  <a:cxn ang="0">
                    <a:pos x="1097" y="653"/>
                  </a:cxn>
                  <a:cxn ang="0">
                    <a:pos x="1097" y="828"/>
                  </a:cxn>
                  <a:cxn ang="0">
                    <a:pos x="1108" y="841"/>
                  </a:cxn>
                  <a:cxn ang="0">
                    <a:pos x="1132" y="841"/>
                  </a:cxn>
                  <a:cxn ang="0">
                    <a:pos x="1142" y="828"/>
                  </a:cxn>
                  <a:cxn ang="0">
                    <a:pos x="1142" y="638"/>
                  </a:cxn>
                  <a:cxn ang="0">
                    <a:pos x="1132" y="539"/>
                  </a:cxn>
                </a:cxnLst>
                <a:rect l="0" t="0" r="r" b="b"/>
                <a:pathLst>
                  <a:path w="1143" h="845">
                    <a:moveTo>
                      <a:pt x="1132" y="522"/>
                    </a:moveTo>
                    <a:lnTo>
                      <a:pt x="1132" y="522"/>
                    </a:lnTo>
                    <a:lnTo>
                      <a:pt x="1135" y="453"/>
                    </a:lnTo>
                    <a:lnTo>
                      <a:pt x="1135" y="417"/>
                    </a:lnTo>
                    <a:lnTo>
                      <a:pt x="1135" y="382"/>
                    </a:lnTo>
                    <a:lnTo>
                      <a:pt x="1131" y="348"/>
                    </a:lnTo>
                    <a:lnTo>
                      <a:pt x="1129" y="331"/>
                    </a:lnTo>
                    <a:lnTo>
                      <a:pt x="1126" y="314"/>
                    </a:lnTo>
                    <a:lnTo>
                      <a:pt x="1121" y="297"/>
                    </a:lnTo>
                    <a:lnTo>
                      <a:pt x="1115" y="280"/>
                    </a:lnTo>
                    <a:lnTo>
                      <a:pt x="1109" y="264"/>
                    </a:lnTo>
                    <a:lnTo>
                      <a:pt x="1100" y="249"/>
                    </a:lnTo>
                    <a:lnTo>
                      <a:pt x="1100" y="249"/>
                    </a:lnTo>
                    <a:lnTo>
                      <a:pt x="1083" y="217"/>
                    </a:lnTo>
                    <a:lnTo>
                      <a:pt x="1064" y="188"/>
                    </a:lnTo>
                    <a:lnTo>
                      <a:pt x="1054" y="174"/>
                    </a:lnTo>
                    <a:lnTo>
                      <a:pt x="1044" y="160"/>
                    </a:lnTo>
                    <a:lnTo>
                      <a:pt x="1030" y="148"/>
                    </a:lnTo>
                    <a:lnTo>
                      <a:pt x="1017" y="136"/>
                    </a:lnTo>
                    <a:lnTo>
                      <a:pt x="1017" y="136"/>
                    </a:lnTo>
                    <a:lnTo>
                      <a:pt x="1002" y="123"/>
                    </a:lnTo>
                    <a:lnTo>
                      <a:pt x="985" y="113"/>
                    </a:lnTo>
                    <a:lnTo>
                      <a:pt x="951" y="90"/>
                    </a:lnTo>
                    <a:lnTo>
                      <a:pt x="915" y="72"/>
                    </a:lnTo>
                    <a:lnTo>
                      <a:pt x="879" y="56"/>
                    </a:lnTo>
                    <a:lnTo>
                      <a:pt x="879" y="56"/>
                    </a:lnTo>
                    <a:lnTo>
                      <a:pt x="839" y="42"/>
                    </a:lnTo>
                    <a:lnTo>
                      <a:pt x="802" y="29"/>
                    </a:lnTo>
                    <a:lnTo>
                      <a:pt x="764" y="20"/>
                    </a:lnTo>
                    <a:lnTo>
                      <a:pt x="726" y="12"/>
                    </a:lnTo>
                    <a:lnTo>
                      <a:pt x="688" y="7"/>
                    </a:lnTo>
                    <a:lnTo>
                      <a:pt x="649" y="3"/>
                    </a:lnTo>
                    <a:lnTo>
                      <a:pt x="608" y="1"/>
                    </a:lnTo>
                    <a:lnTo>
                      <a:pt x="567" y="0"/>
                    </a:lnTo>
                    <a:lnTo>
                      <a:pt x="567" y="0"/>
                    </a:lnTo>
                    <a:lnTo>
                      <a:pt x="531" y="1"/>
                    </a:lnTo>
                    <a:lnTo>
                      <a:pt x="493" y="4"/>
                    </a:lnTo>
                    <a:lnTo>
                      <a:pt x="456" y="8"/>
                    </a:lnTo>
                    <a:lnTo>
                      <a:pt x="418" y="13"/>
                    </a:lnTo>
                    <a:lnTo>
                      <a:pt x="382" y="21"/>
                    </a:lnTo>
                    <a:lnTo>
                      <a:pt x="346" y="30"/>
                    </a:lnTo>
                    <a:lnTo>
                      <a:pt x="310" y="41"/>
                    </a:lnTo>
                    <a:lnTo>
                      <a:pt x="274" y="52"/>
                    </a:lnTo>
                    <a:lnTo>
                      <a:pt x="274" y="52"/>
                    </a:lnTo>
                    <a:lnTo>
                      <a:pt x="242" y="65"/>
                    </a:lnTo>
                    <a:lnTo>
                      <a:pt x="210" y="79"/>
                    </a:lnTo>
                    <a:lnTo>
                      <a:pt x="179" y="93"/>
                    </a:lnTo>
                    <a:lnTo>
                      <a:pt x="150" y="110"/>
                    </a:lnTo>
                    <a:lnTo>
                      <a:pt x="136" y="120"/>
                    </a:lnTo>
                    <a:lnTo>
                      <a:pt x="123" y="130"/>
                    </a:lnTo>
                    <a:lnTo>
                      <a:pt x="110" y="141"/>
                    </a:lnTo>
                    <a:lnTo>
                      <a:pt x="98" y="153"/>
                    </a:lnTo>
                    <a:lnTo>
                      <a:pt x="86" y="165"/>
                    </a:lnTo>
                    <a:lnTo>
                      <a:pt x="76" y="179"/>
                    </a:lnTo>
                    <a:lnTo>
                      <a:pt x="66" y="194"/>
                    </a:lnTo>
                    <a:lnTo>
                      <a:pt x="57" y="209"/>
                    </a:lnTo>
                    <a:lnTo>
                      <a:pt x="57" y="209"/>
                    </a:lnTo>
                    <a:lnTo>
                      <a:pt x="51" y="220"/>
                    </a:lnTo>
                    <a:lnTo>
                      <a:pt x="44" y="229"/>
                    </a:lnTo>
                    <a:lnTo>
                      <a:pt x="38" y="237"/>
                    </a:lnTo>
                    <a:lnTo>
                      <a:pt x="31" y="249"/>
                    </a:lnTo>
                    <a:lnTo>
                      <a:pt x="31" y="249"/>
                    </a:lnTo>
                    <a:lnTo>
                      <a:pt x="27" y="256"/>
                    </a:lnTo>
                    <a:lnTo>
                      <a:pt x="25" y="266"/>
                    </a:lnTo>
                    <a:lnTo>
                      <a:pt x="21" y="284"/>
                    </a:lnTo>
                    <a:lnTo>
                      <a:pt x="17" y="302"/>
                    </a:lnTo>
                    <a:lnTo>
                      <a:pt x="14" y="311"/>
                    </a:lnTo>
                    <a:lnTo>
                      <a:pt x="11" y="320"/>
                    </a:lnTo>
                    <a:lnTo>
                      <a:pt x="11" y="320"/>
                    </a:lnTo>
                    <a:lnTo>
                      <a:pt x="6" y="337"/>
                    </a:lnTo>
                    <a:lnTo>
                      <a:pt x="2" y="357"/>
                    </a:lnTo>
                    <a:lnTo>
                      <a:pt x="1" y="377"/>
                    </a:lnTo>
                    <a:lnTo>
                      <a:pt x="0" y="399"/>
                    </a:lnTo>
                    <a:lnTo>
                      <a:pt x="1" y="420"/>
                    </a:lnTo>
                    <a:lnTo>
                      <a:pt x="2" y="441"/>
                    </a:lnTo>
                    <a:lnTo>
                      <a:pt x="8" y="477"/>
                    </a:lnTo>
                    <a:lnTo>
                      <a:pt x="8" y="477"/>
                    </a:lnTo>
                    <a:lnTo>
                      <a:pt x="9" y="498"/>
                    </a:lnTo>
                    <a:lnTo>
                      <a:pt x="10" y="518"/>
                    </a:lnTo>
                    <a:lnTo>
                      <a:pt x="9" y="557"/>
                    </a:lnTo>
                    <a:lnTo>
                      <a:pt x="9" y="596"/>
                    </a:lnTo>
                    <a:lnTo>
                      <a:pt x="10" y="616"/>
                    </a:lnTo>
                    <a:lnTo>
                      <a:pt x="11" y="636"/>
                    </a:lnTo>
                    <a:lnTo>
                      <a:pt x="11" y="636"/>
                    </a:lnTo>
                    <a:lnTo>
                      <a:pt x="14" y="658"/>
                    </a:lnTo>
                    <a:lnTo>
                      <a:pt x="15" y="681"/>
                    </a:lnTo>
                    <a:lnTo>
                      <a:pt x="17" y="727"/>
                    </a:lnTo>
                    <a:lnTo>
                      <a:pt x="17" y="819"/>
                    </a:lnTo>
                    <a:lnTo>
                      <a:pt x="17" y="819"/>
                    </a:lnTo>
                    <a:lnTo>
                      <a:pt x="17" y="824"/>
                    </a:lnTo>
                    <a:lnTo>
                      <a:pt x="18" y="828"/>
                    </a:lnTo>
                    <a:lnTo>
                      <a:pt x="21" y="832"/>
                    </a:lnTo>
                    <a:lnTo>
                      <a:pt x="23" y="836"/>
                    </a:lnTo>
                    <a:lnTo>
                      <a:pt x="27" y="837"/>
                    </a:lnTo>
                    <a:lnTo>
                      <a:pt x="31" y="840"/>
                    </a:lnTo>
                    <a:lnTo>
                      <a:pt x="39" y="841"/>
                    </a:lnTo>
                    <a:lnTo>
                      <a:pt x="47" y="840"/>
                    </a:lnTo>
                    <a:lnTo>
                      <a:pt x="51" y="837"/>
                    </a:lnTo>
                    <a:lnTo>
                      <a:pt x="55" y="836"/>
                    </a:lnTo>
                    <a:lnTo>
                      <a:pt x="57" y="832"/>
                    </a:lnTo>
                    <a:lnTo>
                      <a:pt x="60" y="828"/>
                    </a:lnTo>
                    <a:lnTo>
                      <a:pt x="61" y="824"/>
                    </a:lnTo>
                    <a:lnTo>
                      <a:pt x="62" y="819"/>
                    </a:lnTo>
                    <a:lnTo>
                      <a:pt x="62" y="819"/>
                    </a:lnTo>
                    <a:lnTo>
                      <a:pt x="61" y="751"/>
                    </a:lnTo>
                    <a:lnTo>
                      <a:pt x="59" y="684"/>
                    </a:lnTo>
                    <a:lnTo>
                      <a:pt x="56" y="616"/>
                    </a:lnTo>
                    <a:lnTo>
                      <a:pt x="55" y="549"/>
                    </a:lnTo>
                    <a:lnTo>
                      <a:pt x="55" y="549"/>
                    </a:lnTo>
                    <a:lnTo>
                      <a:pt x="53" y="514"/>
                    </a:lnTo>
                    <a:lnTo>
                      <a:pt x="51" y="479"/>
                    </a:lnTo>
                    <a:lnTo>
                      <a:pt x="49" y="443"/>
                    </a:lnTo>
                    <a:lnTo>
                      <a:pt x="49" y="408"/>
                    </a:lnTo>
                    <a:lnTo>
                      <a:pt x="49" y="408"/>
                    </a:lnTo>
                    <a:lnTo>
                      <a:pt x="49" y="370"/>
                    </a:lnTo>
                    <a:lnTo>
                      <a:pt x="51" y="351"/>
                    </a:lnTo>
                    <a:lnTo>
                      <a:pt x="53" y="341"/>
                    </a:lnTo>
                    <a:lnTo>
                      <a:pt x="56" y="332"/>
                    </a:lnTo>
                    <a:lnTo>
                      <a:pt x="56" y="332"/>
                    </a:lnTo>
                    <a:lnTo>
                      <a:pt x="60" y="314"/>
                    </a:lnTo>
                    <a:lnTo>
                      <a:pt x="65" y="290"/>
                    </a:lnTo>
                    <a:lnTo>
                      <a:pt x="68" y="280"/>
                    </a:lnTo>
                    <a:lnTo>
                      <a:pt x="72" y="269"/>
                    </a:lnTo>
                    <a:lnTo>
                      <a:pt x="76" y="260"/>
                    </a:lnTo>
                    <a:lnTo>
                      <a:pt x="82" y="254"/>
                    </a:lnTo>
                    <a:lnTo>
                      <a:pt x="82" y="254"/>
                    </a:lnTo>
                    <a:lnTo>
                      <a:pt x="91" y="246"/>
                    </a:lnTo>
                    <a:lnTo>
                      <a:pt x="99" y="235"/>
                    </a:lnTo>
                    <a:lnTo>
                      <a:pt x="115" y="213"/>
                    </a:lnTo>
                    <a:lnTo>
                      <a:pt x="130" y="190"/>
                    </a:lnTo>
                    <a:lnTo>
                      <a:pt x="138" y="179"/>
                    </a:lnTo>
                    <a:lnTo>
                      <a:pt x="146" y="169"/>
                    </a:lnTo>
                    <a:lnTo>
                      <a:pt x="146" y="169"/>
                    </a:lnTo>
                    <a:lnTo>
                      <a:pt x="161" y="156"/>
                    </a:lnTo>
                    <a:lnTo>
                      <a:pt x="176" y="144"/>
                    </a:lnTo>
                    <a:lnTo>
                      <a:pt x="193" y="135"/>
                    </a:lnTo>
                    <a:lnTo>
                      <a:pt x="213" y="126"/>
                    </a:lnTo>
                    <a:lnTo>
                      <a:pt x="231" y="118"/>
                    </a:lnTo>
                    <a:lnTo>
                      <a:pt x="251" y="110"/>
                    </a:lnTo>
                    <a:lnTo>
                      <a:pt x="286" y="97"/>
                    </a:lnTo>
                    <a:lnTo>
                      <a:pt x="286" y="97"/>
                    </a:lnTo>
                    <a:lnTo>
                      <a:pt x="320" y="85"/>
                    </a:lnTo>
                    <a:lnTo>
                      <a:pt x="355" y="75"/>
                    </a:lnTo>
                    <a:lnTo>
                      <a:pt x="389" y="65"/>
                    </a:lnTo>
                    <a:lnTo>
                      <a:pt x="425" y="59"/>
                    </a:lnTo>
                    <a:lnTo>
                      <a:pt x="460" y="54"/>
                    </a:lnTo>
                    <a:lnTo>
                      <a:pt x="497" y="50"/>
                    </a:lnTo>
                    <a:lnTo>
                      <a:pt x="532" y="47"/>
                    </a:lnTo>
                    <a:lnTo>
                      <a:pt x="567" y="46"/>
                    </a:lnTo>
                    <a:lnTo>
                      <a:pt x="567" y="46"/>
                    </a:lnTo>
                    <a:lnTo>
                      <a:pt x="603" y="47"/>
                    </a:lnTo>
                    <a:lnTo>
                      <a:pt x="638" y="48"/>
                    </a:lnTo>
                    <a:lnTo>
                      <a:pt x="675" y="52"/>
                    </a:lnTo>
                    <a:lnTo>
                      <a:pt x="713" y="58"/>
                    </a:lnTo>
                    <a:lnTo>
                      <a:pt x="751" y="64"/>
                    </a:lnTo>
                    <a:lnTo>
                      <a:pt x="787" y="72"/>
                    </a:lnTo>
                    <a:lnTo>
                      <a:pt x="825" y="82"/>
                    </a:lnTo>
                    <a:lnTo>
                      <a:pt x="860" y="96"/>
                    </a:lnTo>
                    <a:lnTo>
                      <a:pt x="896" y="111"/>
                    </a:lnTo>
                    <a:lnTo>
                      <a:pt x="911" y="119"/>
                    </a:lnTo>
                    <a:lnTo>
                      <a:pt x="928" y="128"/>
                    </a:lnTo>
                    <a:lnTo>
                      <a:pt x="944" y="137"/>
                    </a:lnTo>
                    <a:lnTo>
                      <a:pt x="959" y="148"/>
                    </a:lnTo>
                    <a:lnTo>
                      <a:pt x="973" y="160"/>
                    </a:lnTo>
                    <a:lnTo>
                      <a:pt x="987" y="171"/>
                    </a:lnTo>
                    <a:lnTo>
                      <a:pt x="1000" y="183"/>
                    </a:lnTo>
                    <a:lnTo>
                      <a:pt x="1012" y="196"/>
                    </a:lnTo>
                    <a:lnTo>
                      <a:pt x="1024" y="211"/>
                    </a:lnTo>
                    <a:lnTo>
                      <a:pt x="1034" y="225"/>
                    </a:lnTo>
                    <a:lnTo>
                      <a:pt x="1045" y="241"/>
                    </a:lnTo>
                    <a:lnTo>
                      <a:pt x="1053" y="256"/>
                    </a:lnTo>
                    <a:lnTo>
                      <a:pt x="1061" y="273"/>
                    </a:lnTo>
                    <a:lnTo>
                      <a:pt x="1067" y="292"/>
                    </a:lnTo>
                    <a:lnTo>
                      <a:pt x="1067" y="292"/>
                    </a:lnTo>
                    <a:lnTo>
                      <a:pt x="1072" y="309"/>
                    </a:lnTo>
                    <a:lnTo>
                      <a:pt x="1076" y="324"/>
                    </a:lnTo>
                    <a:lnTo>
                      <a:pt x="1083" y="357"/>
                    </a:lnTo>
                    <a:lnTo>
                      <a:pt x="1087" y="390"/>
                    </a:lnTo>
                    <a:lnTo>
                      <a:pt x="1088" y="422"/>
                    </a:lnTo>
                    <a:lnTo>
                      <a:pt x="1088" y="455"/>
                    </a:lnTo>
                    <a:lnTo>
                      <a:pt x="1087" y="488"/>
                    </a:lnTo>
                    <a:lnTo>
                      <a:pt x="1085" y="556"/>
                    </a:lnTo>
                    <a:lnTo>
                      <a:pt x="1085" y="556"/>
                    </a:lnTo>
                    <a:lnTo>
                      <a:pt x="1087" y="570"/>
                    </a:lnTo>
                    <a:lnTo>
                      <a:pt x="1088" y="583"/>
                    </a:lnTo>
                    <a:lnTo>
                      <a:pt x="1092" y="611"/>
                    </a:lnTo>
                    <a:lnTo>
                      <a:pt x="1096" y="638"/>
                    </a:lnTo>
                    <a:lnTo>
                      <a:pt x="1097" y="653"/>
                    </a:lnTo>
                    <a:lnTo>
                      <a:pt x="1097" y="667"/>
                    </a:lnTo>
                    <a:lnTo>
                      <a:pt x="1097" y="823"/>
                    </a:lnTo>
                    <a:lnTo>
                      <a:pt x="1097" y="823"/>
                    </a:lnTo>
                    <a:lnTo>
                      <a:pt x="1097" y="828"/>
                    </a:lnTo>
                    <a:lnTo>
                      <a:pt x="1098" y="832"/>
                    </a:lnTo>
                    <a:lnTo>
                      <a:pt x="1101" y="836"/>
                    </a:lnTo>
                    <a:lnTo>
                      <a:pt x="1104" y="838"/>
                    </a:lnTo>
                    <a:lnTo>
                      <a:pt x="1108" y="841"/>
                    </a:lnTo>
                    <a:lnTo>
                      <a:pt x="1112" y="844"/>
                    </a:lnTo>
                    <a:lnTo>
                      <a:pt x="1119" y="845"/>
                    </a:lnTo>
                    <a:lnTo>
                      <a:pt x="1129" y="844"/>
                    </a:lnTo>
                    <a:lnTo>
                      <a:pt x="1132" y="841"/>
                    </a:lnTo>
                    <a:lnTo>
                      <a:pt x="1135" y="838"/>
                    </a:lnTo>
                    <a:lnTo>
                      <a:pt x="1139" y="836"/>
                    </a:lnTo>
                    <a:lnTo>
                      <a:pt x="1140" y="832"/>
                    </a:lnTo>
                    <a:lnTo>
                      <a:pt x="1142" y="828"/>
                    </a:lnTo>
                    <a:lnTo>
                      <a:pt x="1143" y="823"/>
                    </a:lnTo>
                    <a:lnTo>
                      <a:pt x="1143" y="654"/>
                    </a:lnTo>
                    <a:lnTo>
                      <a:pt x="1143" y="654"/>
                    </a:lnTo>
                    <a:lnTo>
                      <a:pt x="1142" y="638"/>
                    </a:lnTo>
                    <a:lnTo>
                      <a:pt x="1140" y="621"/>
                    </a:lnTo>
                    <a:lnTo>
                      <a:pt x="1136" y="589"/>
                    </a:lnTo>
                    <a:lnTo>
                      <a:pt x="1132" y="555"/>
                    </a:lnTo>
                    <a:lnTo>
                      <a:pt x="1132" y="539"/>
                    </a:lnTo>
                    <a:lnTo>
                      <a:pt x="1132" y="522"/>
                    </a:lnTo>
                    <a:lnTo>
                      <a:pt x="1132" y="5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6" name="Freeform 237"/>
              <p:cNvSpPr/>
              <p:nvPr/>
            </p:nvSpPr>
            <p:spPr bwMode="auto">
              <a:xfrm>
                <a:off x="3355976" y="4146551"/>
                <a:ext cx="255588" cy="236538"/>
              </a:xfrm>
              <a:custGeom>
                <a:avLst/>
                <a:gdLst/>
                <a:ahLst/>
                <a:cxnLst>
                  <a:cxn ang="0">
                    <a:pos x="638" y="389"/>
                  </a:cxn>
                  <a:cxn ang="0">
                    <a:pos x="625" y="239"/>
                  </a:cxn>
                  <a:cxn ang="0">
                    <a:pos x="624" y="178"/>
                  </a:cxn>
                  <a:cxn ang="0">
                    <a:pos x="624" y="178"/>
                  </a:cxn>
                  <a:cxn ang="0">
                    <a:pos x="624" y="170"/>
                  </a:cxn>
                  <a:cxn ang="0">
                    <a:pos x="620" y="142"/>
                  </a:cxn>
                  <a:cxn ang="0">
                    <a:pos x="608" y="107"/>
                  </a:cxn>
                  <a:cxn ang="0">
                    <a:pos x="589" y="78"/>
                  </a:cxn>
                  <a:cxn ang="0">
                    <a:pos x="563" y="55"/>
                  </a:cxn>
                  <a:cxn ang="0">
                    <a:pos x="509" y="26"/>
                  </a:cxn>
                  <a:cxn ang="0">
                    <a:pos x="434" y="8"/>
                  </a:cxn>
                  <a:cxn ang="0">
                    <a:pos x="357" y="0"/>
                  </a:cxn>
                  <a:cxn ang="0">
                    <a:pos x="281" y="1"/>
                  </a:cxn>
                  <a:cxn ang="0">
                    <a:pos x="203" y="13"/>
                  </a:cxn>
                  <a:cxn ang="0">
                    <a:pos x="127" y="38"/>
                  </a:cxn>
                  <a:cxn ang="0">
                    <a:pos x="84" y="57"/>
                  </a:cxn>
                  <a:cxn ang="0">
                    <a:pos x="34" y="94"/>
                  </a:cxn>
                  <a:cxn ang="0">
                    <a:pos x="11" y="127"/>
                  </a:cxn>
                  <a:cxn ang="0">
                    <a:pos x="1" y="157"/>
                  </a:cxn>
                  <a:cxn ang="0">
                    <a:pos x="1" y="175"/>
                  </a:cxn>
                  <a:cxn ang="0">
                    <a:pos x="4" y="235"/>
                  </a:cxn>
                  <a:cxn ang="0">
                    <a:pos x="8" y="397"/>
                  </a:cxn>
                  <a:cxn ang="0">
                    <a:pos x="9" y="484"/>
                  </a:cxn>
                  <a:cxn ang="0">
                    <a:pos x="18" y="549"/>
                  </a:cxn>
                  <a:cxn ang="0">
                    <a:pos x="26" y="574"/>
                  </a:cxn>
                  <a:cxn ang="0">
                    <a:pos x="35" y="583"/>
                  </a:cxn>
                  <a:cxn ang="0">
                    <a:pos x="52" y="583"/>
                  </a:cxn>
                  <a:cxn ang="0">
                    <a:pos x="67" y="574"/>
                  </a:cxn>
                  <a:cxn ang="0">
                    <a:pos x="69" y="562"/>
                  </a:cxn>
                  <a:cxn ang="0">
                    <a:pos x="62" y="536"/>
                  </a:cxn>
                  <a:cxn ang="0">
                    <a:pos x="54" y="467"/>
                  </a:cxn>
                  <a:cxn ang="0">
                    <a:pos x="54" y="376"/>
                  </a:cxn>
                  <a:cxn ang="0">
                    <a:pos x="50" y="227"/>
                  </a:cxn>
                  <a:cxn ang="0">
                    <a:pos x="49" y="171"/>
                  </a:cxn>
                  <a:cxn ang="0">
                    <a:pos x="47" y="157"/>
                  </a:cxn>
                  <a:cxn ang="0">
                    <a:pos x="56" y="134"/>
                  </a:cxn>
                  <a:cxn ang="0">
                    <a:pos x="79" y="110"/>
                  </a:cxn>
                  <a:cxn ang="0">
                    <a:pos x="128" y="81"/>
                  </a:cxn>
                  <a:cxn ang="0">
                    <a:pos x="189" y="63"/>
                  </a:cxn>
                  <a:cxn ang="0">
                    <a:pos x="293" y="46"/>
                  </a:cxn>
                  <a:cxn ang="0">
                    <a:pos x="355" y="44"/>
                  </a:cxn>
                  <a:cxn ang="0">
                    <a:pos x="425" y="49"/>
                  </a:cxn>
                  <a:cxn ang="0">
                    <a:pos x="493" y="66"/>
                  </a:cxn>
                  <a:cxn ang="0">
                    <a:pos x="539" y="94"/>
                  </a:cxn>
                  <a:cxn ang="0">
                    <a:pos x="560" y="116"/>
                  </a:cxn>
                  <a:cxn ang="0">
                    <a:pos x="573" y="144"/>
                  </a:cxn>
                  <a:cxn ang="0">
                    <a:pos x="578" y="178"/>
                  </a:cxn>
                  <a:cxn ang="0">
                    <a:pos x="578" y="234"/>
                  </a:cxn>
                  <a:cxn ang="0">
                    <a:pos x="594" y="403"/>
                  </a:cxn>
                  <a:cxn ang="0">
                    <a:pos x="598" y="446"/>
                  </a:cxn>
                  <a:cxn ang="0">
                    <a:pos x="598" y="574"/>
                  </a:cxn>
                  <a:cxn ang="0">
                    <a:pos x="602" y="587"/>
                  </a:cxn>
                  <a:cxn ang="0">
                    <a:pos x="612" y="595"/>
                  </a:cxn>
                  <a:cxn ang="0">
                    <a:pos x="633" y="594"/>
                  </a:cxn>
                  <a:cxn ang="0">
                    <a:pos x="641" y="583"/>
                  </a:cxn>
                  <a:cxn ang="0">
                    <a:pos x="644" y="574"/>
                  </a:cxn>
                  <a:cxn ang="0">
                    <a:pos x="645" y="515"/>
                  </a:cxn>
                  <a:cxn ang="0">
                    <a:pos x="646" y="491"/>
                  </a:cxn>
                  <a:cxn ang="0">
                    <a:pos x="640" y="420"/>
                  </a:cxn>
                </a:cxnLst>
                <a:rect l="0" t="0" r="r" b="b"/>
                <a:pathLst>
                  <a:path w="646" h="596">
                    <a:moveTo>
                      <a:pt x="640" y="420"/>
                    </a:moveTo>
                    <a:lnTo>
                      <a:pt x="640" y="420"/>
                    </a:lnTo>
                    <a:lnTo>
                      <a:pt x="638" y="389"/>
                    </a:lnTo>
                    <a:lnTo>
                      <a:pt x="637" y="359"/>
                    </a:lnTo>
                    <a:lnTo>
                      <a:pt x="632" y="299"/>
                    </a:lnTo>
                    <a:lnTo>
                      <a:pt x="625" y="239"/>
                    </a:lnTo>
                    <a:lnTo>
                      <a:pt x="624" y="209"/>
                    </a:lnTo>
                    <a:lnTo>
                      <a:pt x="624" y="179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5"/>
                    </a:lnTo>
                    <a:lnTo>
                      <a:pt x="624" y="175"/>
                    </a:lnTo>
                    <a:lnTo>
                      <a:pt x="624" y="170"/>
                    </a:lnTo>
                    <a:lnTo>
                      <a:pt x="624" y="170"/>
                    </a:lnTo>
                    <a:lnTo>
                      <a:pt x="623" y="155"/>
                    </a:lnTo>
                    <a:lnTo>
                      <a:pt x="620" y="142"/>
                    </a:lnTo>
                    <a:lnTo>
                      <a:pt x="618" y="129"/>
                    </a:lnTo>
                    <a:lnTo>
                      <a:pt x="614" y="117"/>
                    </a:lnTo>
                    <a:lnTo>
                      <a:pt x="608" y="107"/>
                    </a:lnTo>
                    <a:lnTo>
                      <a:pt x="603" y="97"/>
                    </a:lnTo>
                    <a:lnTo>
                      <a:pt x="597" y="87"/>
                    </a:lnTo>
                    <a:lnTo>
                      <a:pt x="589" y="78"/>
                    </a:lnTo>
                    <a:lnTo>
                      <a:pt x="581" y="69"/>
                    </a:lnTo>
                    <a:lnTo>
                      <a:pt x="572" y="61"/>
                    </a:lnTo>
                    <a:lnTo>
                      <a:pt x="563" y="55"/>
                    </a:lnTo>
                    <a:lnTo>
                      <a:pt x="553" y="48"/>
                    </a:lnTo>
                    <a:lnTo>
                      <a:pt x="533" y="36"/>
                    </a:lnTo>
                    <a:lnTo>
                      <a:pt x="509" y="26"/>
                    </a:lnTo>
                    <a:lnTo>
                      <a:pt x="485" y="18"/>
                    </a:lnTo>
                    <a:lnTo>
                      <a:pt x="459" y="13"/>
                    </a:lnTo>
                    <a:lnTo>
                      <a:pt x="434" y="8"/>
                    </a:lnTo>
                    <a:lnTo>
                      <a:pt x="408" y="4"/>
                    </a:lnTo>
                    <a:lnTo>
                      <a:pt x="382" y="1"/>
                    </a:lnTo>
                    <a:lnTo>
                      <a:pt x="357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281" y="1"/>
                    </a:lnTo>
                    <a:lnTo>
                      <a:pt x="254" y="4"/>
                    </a:lnTo>
                    <a:lnTo>
                      <a:pt x="229" y="8"/>
                    </a:lnTo>
                    <a:lnTo>
                      <a:pt x="203" y="13"/>
                    </a:lnTo>
                    <a:lnTo>
                      <a:pt x="178" y="21"/>
                    </a:lnTo>
                    <a:lnTo>
                      <a:pt x="153" y="29"/>
                    </a:lnTo>
                    <a:lnTo>
                      <a:pt x="127" y="3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84" y="57"/>
                    </a:lnTo>
                    <a:lnTo>
                      <a:pt x="66" y="68"/>
                    </a:lnTo>
                    <a:lnTo>
                      <a:pt x="49" y="80"/>
                    </a:lnTo>
                    <a:lnTo>
                      <a:pt x="34" y="94"/>
                    </a:lnTo>
                    <a:lnTo>
                      <a:pt x="21" y="110"/>
                    </a:lnTo>
                    <a:lnTo>
                      <a:pt x="16" y="117"/>
                    </a:lnTo>
                    <a:lnTo>
                      <a:pt x="11" y="127"/>
                    </a:lnTo>
                    <a:lnTo>
                      <a:pt x="7" y="136"/>
                    </a:lnTo>
                    <a:lnTo>
                      <a:pt x="3" y="146"/>
                    </a:lnTo>
                    <a:lnTo>
                      <a:pt x="1" y="157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1" y="175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4" y="235"/>
                    </a:lnTo>
                    <a:lnTo>
                      <a:pt x="5" y="289"/>
                    </a:lnTo>
                    <a:lnTo>
                      <a:pt x="7" y="344"/>
                    </a:lnTo>
                    <a:lnTo>
                      <a:pt x="8" y="397"/>
                    </a:lnTo>
                    <a:lnTo>
                      <a:pt x="8" y="397"/>
                    </a:lnTo>
                    <a:lnTo>
                      <a:pt x="8" y="440"/>
                    </a:lnTo>
                    <a:lnTo>
                      <a:pt x="9" y="484"/>
                    </a:lnTo>
                    <a:lnTo>
                      <a:pt x="11" y="506"/>
                    </a:lnTo>
                    <a:lnTo>
                      <a:pt x="15" y="528"/>
                    </a:lnTo>
                    <a:lnTo>
                      <a:pt x="18" y="549"/>
                    </a:lnTo>
                    <a:lnTo>
                      <a:pt x="24" y="569"/>
                    </a:lnTo>
                    <a:lnTo>
                      <a:pt x="24" y="569"/>
                    </a:lnTo>
                    <a:lnTo>
                      <a:pt x="26" y="574"/>
                    </a:lnTo>
                    <a:lnTo>
                      <a:pt x="29" y="578"/>
                    </a:lnTo>
                    <a:lnTo>
                      <a:pt x="32" y="580"/>
                    </a:lnTo>
                    <a:lnTo>
                      <a:pt x="35" y="583"/>
                    </a:lnTo>
                    <a:lnTo>
                      <a:pt x="39" y="584"/>
                    </a:lnTo>
                    <a:lnTo>
                      <a:pt x="45" y="584"/>
                    </a:lnTo>
                    <a:lnTo>
                      <a:pt x="52" y="583"/>
                    </a:lnTo>
                    <a:lnTo>
                      <a:pt x="60" y="580"/>
                    </a:lnTo>
                    <a:lnTo>
                      <a:pt x="64" y="578"/>
                    </a:lnTo>
                    <a:lnTo>
                      <a:pt x="67" y="574"/>
                    </a:lnTo>
                    <a:lnTo>
                      <a:pt x="68" y="570"/>
                    </a:lnTo>
                    <a:lnTo>
                      <a:pt x="69" y="566"/>
                    </a:lnTo>
                    <a:lnTo>
                      <a:pt x="69" y="562"/>
                    </a:lnTo>
                    <a:lnTo>
                      <a:pt x="68" y="557"/>
                    </a:lnTo>
                    <a:lnTo>
                      <a:pt x="68" y="557"/>
                    </a:lnTo>
                    <a:lnTo>
                      <a:pt x="62" y="536"/>
                    </a:lnTo>
                    <a:lnTo>
                      <a:pt x="58" y="514"/>
                    </a:lnTo>
                    <a:lnTo>
                      <a:pt x="55" y="490"/>
                    </a:lnTo>
                    <a:lnTo>
                      <a:pt x="54" y="467"/>
                    </a:lnTo>
                    <a:lnTo>
                      <a:pt x="54" y="421"/>
                    </a:lnTo>
                    <a:lnTo>
                      <a:pt x="54" y="376"/>
                    </a:lnTo>
                    <a:lnTo>
                      <a:pt x="54" y="376"/>
                    </a:lnTo>
                    <a:lnTo>
                      <a:pt x="52" y="327"/>
                    </a:lnTo>
                    <a:lnTo>
                      <a:pt x="51" y="277"/>
                    </a:lnTo>
                    <a:lnTo>
                      <a:pt x="50" y="227"/>
                    </a:lnTo>
                    <a:lnTo>
                      <a:pt x="50" y="178"/>
                    </a:lnTo>
                    <a:lnTo>
                      <a:pt x="50" y="178"/>
                    </a:lnTo>
                    <a:lnTo>
                      <a:pt x="49" y="171"/>
                    </a:lnTo>
                    <a:lnTo>
                      <a:pt x="46" y="165"/>
                    </a:lnTo>
                    <a:lnTo>
                      <a:pt x="46" y="165"/>
                    </a:lnTo>
                    <a:lnTo>
                      <a:pt x="47" y="157"/>
                    </a:lnTo>
                    <a:lnTo>
                      <a:pt x="50" y="149"/>
                    </a:lnTo>
                    <a:lnTo>
                      <a:pt x="52" y="142"/>
                    </a:lnTo>
                    <a:lnTo>
                      <a:pt x="56" y="134"/>
                    </a:lnTo>
                    <a:lnTo>
                      <a:pt x="60" y="128"/>
                    </a:lnTo>
                    <a:lnTo>
                      <a:pt x="66" y="121"/>
                    </a:lnTo>
                    <a:lnTo>
                      <a:pt x="79" y="110"/>
                    </a:lnTo>
                    <a:lnTo>
                      <a:pt x="93" y="99"/>
                    </a:lnTo>
                    <a:lnTo>
                      <a:pt x="110" y="90"/>
                    </a:lnTo>
                    <a:lnTo>
                      <a:pt x="128" y="81"/>
                    </a:lnTo>
                    <a:lnTo>
                      <a:pt x="148" y="74"/>
                    </a:lnTo>
                    <a:lnTo>
                      <a:pt x="168" y="68"/>
                    </a:lnTo>
                    <a:lnTo>
                      <a:pt x="189" y="63"/>
                    </a:lnTo>
                    <a:lnTo>
                      <a:pt x="228" y="53"/>
                    </a:lnTo>
                    <a:lnTo>
                      <a:pt x="264" y="48"/>
                    </a:lnTo>
                    <a:lnTo>
                      <a:pt x="293" y="46"/>
                    </a:lnTo>
                    <a:lnTo>
                      <a:pt x="293" y="46"/>
                    </a:lnTo>
                    <a:lnTo>
                      <a:pt x="332" y="44"/>
                    </a:lnTo>
                    <a:lnTo>
                      <a:pt x="355" y="44"/>
                    </a:lnTo>
                    <a:lnTo>
                      <a:pt x="378" y="44"/>
                    </a:lnTo>
                    <a:lnTo>
                      <a:pt x="402" y="47"/>
                    </a:lnTo>
                    <a:lnTo>
                      <a:pt x="425" y="49"/>
                    </a:lnTo>
                    <a:lnTo>
                      <a:pt x="449" y="53"/>
                    </a:lnTo>
                    <a:lnTo>
                      <a:pt x="471" y="60"/>
                    </a:lnTo>
                    <a:lnTo>
                      <a:pt x="493" y="66"/>
                    </a:lnTo>
                    <a:lnTo>
                      <a:pt x="513" y="76"/>
                    </a:lnTo>
                    <a:lnTo>
                      <a:pt x="531" y="87"/>
                    </a:lnTo>
                    <a:lnTo>
                      <a:pt x="539" y="94"/>
                    </a:lnTo>
                    <a:lnTo>
                      <a:pt x="547" y="100"/>
                    </a:lnTo>
                    <a:lnTo>
                      <a:pt x="553" y="108"/>
                    </a:lnTo>
                    <a:lnTo>
                      <a:pt x="560" y="116"/>
                    </a:lnTo>
                    <a:lnTo>
                      <a:pt x="565" y="124"/>
                    </a:lnTo>
                    <a:lnTo>
                      <a:pt x="570" y="133"/>
                    </a:lnTo>
                    <a:lnTo>
                      <a:pt x="573" y="144"/>
                    </a:lnTo>
                    <a:lnTo>
                      <a:pt x="577" y="154"/>
                    </a:lnTo>
                    <a:lnTo>
                      <a:pt x="578" y="166"/>
                    </a:lnTo>
                    <a:lnTo>
                      <a:pt x="578" y="178"/>
                    </a:lnTo>
                    <a:lnTo>
                      <a:pt x="578" y="178"/>
                    </a:lnTo>
                    <a:lnTo>
                      <a:pt x="578" y="205"/>
                    </a:lnTo>
                    <a:lnTo>
                      <a:pt x="578" y="234"/>
                    </a:lnTo>
                    <a:lnTo>
                      <a:pt x="582" y="290"/>
                    </a:lnTo>
                    <a:lnTo>
                      <a:pt x="587" y="346"/>
                    </a:lnTo>
                    <a:lnTo>
                      <a:pt x="594" y="403"/>
                    </a:lnTo>
                    <a:lnTo>
                      <a:pt x="594" y="403"/>
                    </a:lnTo>
                    <a:lnTo>
                      <a:pt x="597" y="423"/>
                    </a:lnTo>
                    <a:lnTo>
                      <a:pt x="598" y="446"/>
                    </a:lnTo>
                    <a:lnTo>
                      <a:pt x="598" y="489"/>
                    </a:lnTo>
                    <a:lnTo>
                      <a:pt x="598" y="574"/>
                    </a:lnTo>
                    <a:lnTo>
                      <a:pt x="598" y="574"/>
                    </a:lnTo>
                    <a:lnTo>
                      <a:pt x="598" y="579"/>
                    </a:lnTo>
                    <a:lnTo>
                      <a:pt x="599" y="583"/>
                    </a:lnTo>
                    <a:lnTo>
                      <a:pt x="602" y="587"/>
                    </a:lnTo>
                    <a:lnTo>
                      <a:pt x="604" y="591"/>
                    </a:lnTo>
                    <a:lnTo>
                      <a:pt x="608" y="594"/>
                    </a:lnTo>
                    <a:lnTo>
                      <a:pt x="612" y="595"/>
                    </a:lnTo>
                    <a:lnTo>
                      <a:pt x="620" y="596"/>
                    </a:lnTo>
                    <a:lnTo>
                      <a:pt x="629" y="595"/>
                    </a:lnTo>
                    <a:lnTo>
                      <a:pt x="633" y="594"/>
                    </a:lnTo>
                    <a:lnTo>
                      <a:pt x="636" y="591"/>
                    </a:lnTo>
                    <a:lnTo>
                      <a:pt x="640" y="587"/>
                    </a:lnTo>
                    <a:lnTo>
                      <a:pt x="641" y="583"/>
                    </a:lnTo>
                    <a:lnTo>
                      <a:pt x="642" y="579"/>
                    </a:lnTo>
                    <a:lnTo>
                      <a:pt x="644" y="574"/>
                    </a:lnTo>
                    <a:lnTo>
                      <a:pt x="644" y="574"/>
                    </a:lnTo>
                    <a:lnTo>
                      <a:pt x="642" y="544"/>
                    </a:lnTo>
                    <a:lnTo>
                      <a:pt x="642" y="529"/>
                    </a:lnTo>
                    <a:lnTo>
                      <a:pt x="645" y="515"/>
                    </a:lnTo>
                    <a:lnTo>
                      <a:pt x="645" y="515"/>
                    </a:lnTo>
                    <a:lnTo>
                      <a:pt x="646" y="503"/>
                    </a:lnTo>
                    <a:lnTo>
                      <a:pt x="646" y="491"/>
                    </a:lnTo>
                    <a:lnTo>
                      <a:pt x="644" y="468"/>
                    </a:lnTo>
                    <a:lnTo>
                      <a:pt x="641" y="444"/>
                    </a:lnTo>
                    <a:lnTo>
                      <a:pt x="640" y="420"/>
                    </a:lnTo>
                    <a:lnTo>
                      <a:pt x="640" y="4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7" name="Freeform 238"/>
              <p:cNvSpPr/>
              <p:nvPr/>
            </p:nvSpPr>
            <p:spPr bwMode="auto">
              <a:xfrm>
                <a:off x="3375026" y="4445001"/>
                <a:ext cx="231775" cy="158750"/>
              </a:xfrm>
              <a:custGeom>
                <a:avLst/>
                <a:gdLst/>
                <a:ahLst/>
                <a:cxnLst>
                  <a:cxn ang="0">
                    <a:pos x="556" y="153"/>
                  </a:cxn>
                  <a:cxn ang="0">
                    <a:pos x="518" y="98"/>
                  </a:cxn>
                  <a:cxn ang="0">
                    <a:pos x="475" y="55"/>
                  </a:cxn>
                  <a:cxn ang="0">
                    <a:pos x="424" y="25"/>
                  </a:cxn>
                  <a:cxn ang="0">
                    <a:pos x="364" y="7"/>
                  </a:cxn>
                  <a:cxn ang="0">
                    <a:pos x="294" y="0"/>
                  </a:cxn>
                  <a:cxn ang="0">
                    <a:pos x="247" y="1"/>
                  </a:cxn>
                  <a:cxn ang="0">
                    <a:pos x="178" y="13"/>
                  </a:cxn>
                  <a:cxn ang="0">
                    <a:pos x="111" y="39"/>
                  </a:cxn>
                  <a:cxn ang="0">
                    <a:pos x="76" y="62"/>
                  </a:cxn>
                  <a:cxn ang="0">
                    <a:pos x="36" y="103"/>
                  </a:cxn>
                  <a:cxn ang="0">
                    <a:pos x="8" y="157"/>
                  </a:cxn>
                  <a:cxn ang="0">
                    <a:pos x="2" y="175"/>
                  </a:cxn>
                  <a:cxn ang="0">
                    <a:pos x="4" y="237"/>
                  </a:cxn>
                  <a:cxn ang="0">
                    <a:pos x="23" y="315"/>
                  </a:cxn>
                  <a:cxn ang="0">
                    <a:pos x="39" y="345"/>
                  </a:cxn>
                  <a:cxn ang="0">
                    <a:pos x="76" y="379"/>
                  </a:cxn>
                  <a:cxn ang="0">
                    <a:pos x="123" y="399"/>
                  </a:cxn>
                  <a:cxn ang="0">
                    <a:pos x="133" y="399"/>
                  </a:cxn>
                  <a:cxn ang="0">
                    <a:pos x="144" y="392"/>
                  </a:cxn>
                  <a:cxn ang="0">
                    <a:pos x="152" y="373"/>
                  </a:cxn>
                  <a:cxn ang="0">
                    <a:pos x="148" y="361"/>
                  </a:cxn>
                  <a:cxn ang="0">
                    <a:pos x="135" y="354"/>
                  </a:cxn>
                  <a:cxn ang="0">
                    <a:pos x="108" y="344"/>
                  </a:cxn>
                  <a:cxn ang="0">
                    <a:pos x="76" y="313"/>
                  </a:cxn>
                  <a:cxn ang="0">
                    <a:pos x="55" y="269"/>
                  </a:cxn>
                  <a:cxn ang="0">
                    <a:pos x="47" y="221"/>
                  </a:cxn>
                  <a:cxn ang="0">
                    <a:pos x="52" y="175"/>
                  </a:cxn>
                  <a:cxn ang="0">
                    <a:pos x="63" y="148"/>
                  </a:cxn>
                  <a:cxn ang="0">
                    <a:pos x="93" y="109"/>
                  </a:cxn>
                  <a:cxn ang="0">
                    <a:pos x="131" y="81"/>
                  </a:cxn>
                  <a:cxn ang="0">
                    <a:pos x="161" y="65"/>
                  </a:cxn>
                  <a:cxn ang="0">
                    <a:pos x="210" y="51"/>
                  </a:cxn>
                  <a:cxn ang="0">
                    <a:pos x="294" y="46"/>
                  </a:cxn>
                  <a:cxn ang="0">
                    <a:pos x="344" y="48"/>
                  </a:cxn>
                  <a:cxn ang="0">
                    <a:pos x="390" y="60"/>
                  </a:cxn>
                  <a:cxn ang="0">
                    <a:pos x="432" y="79"/>
                  </a:cxn>
                  <a:cxn ang="0">
                    <a:pos x="468" y="106"/>
                  </a:cxn>
                  <a:cxn ang="0">
                    <a:pos x="500" y="143"/>
                  </a:cxn>
                  <a:cxn ang="0">
                    <a:pos x="515" y="173"/>
                  </a:cxn>
                  <a:cxn ang="0">
                    <a:pos x="531" y="217"/>
                  </a:cxn>
                  <a:cxn ang="0">
                    <a:pos x="532" y="263"/>
                  </a:cxn>
                  <a:cxn ang="0">
                    <a:pos x="519" y="305"/>
                  </a:cxn>
                  <a:cxn ang="0">
                    <a:pos x="490" y="336"/>
                  </a:cxn>
                  <a:cxn ang="0">
                    <a:pos x="443" y="354"/>
                  </a:cxn>
                  <a:cxn ang="0">
                    <a:pos x="434" y="358"/>
                  </a:cxn>
                  <a:cxn ang="0">
                    <a:pos x="426" y="368"/>
                  </a:cxn>
                  <a:cxn ang="0">
                    <a:pos x="430" y="388"/>
                  </a:cxn>
                  <a:cxn ang="0">
                    <a:pos x="445" y="399"/>
                  </a:cxn>
                  <a:cxn ang="0">
                    <a:pos x="455" y="399"/>
                  </a:cxn>
                  <a:cxn ang="0">
                    <a:pos x="507" y="379"/>
                  </a:cxn>
                  <a:cxn ang="0">
                    <a:pos x="548" y="344"/>
                  </a:cxn>
                  <a:cxn ang="0">
                    <a:pos x="574" y="298"/>
                  </a:cxn>
                  <a:cxn ang="0">
                    <a:pos x="583" y="245"/>
                  </a:cxn>
                  <a:cxn ang="0">
                    <a:pos x="574" y="191"/>
                  </a:cxn>
                </a:cxnLst>
                <a:rect l="0" t="0" r="r" b="b"/>
                <a:pathLst>
                  <a:path w="583" h="399">
                    <a:moveTo>
                      <a:pt x="566" y="174"/>
                    </a:moveTo>
                    <a:lnTo>
                      <a:pt x="566" y="174"/>
                    </a:lnTo>
                    <a:lnTo>
                      <a:pt x="556" y="153"/>
                    </a:lnTo>
                    <a:lnTo>
                      <a:pt x="544" y="133"/>
                    </a:lnTo>
                    <a:lnTo>
                      <a:pt x="531" y="115"/>
                    </a:lnTo>
                    <a:lnTo>
                      <a:pt x="518" y="98"/>
                    </a:lnTo>
                    <a:lnTo>
                      <a:pt x="505" y="82"/>
                    </a:lnTo>
                    <a:lnTo>
                      <a:pt x="490" y="68"/>
                    </a:lnTo>
                    <a:lnTo>
                      <a:pt x="475" y="55"/>
                    </a:lnTo>
                    <a:lnTo>
                      <a:pt x="458" y="45"/>
                    </a:lnTo>
                    <a:lnTo>
                      <a:pt x="441" y="34"/>
                    </a:lnTo>
                    <a:lnTo>
                      <a:pt x="424" y="25"/>
                    </a:lnTo>
                    <a:lnTo>
                      <a:pt x="404" y="18"/>
                    </a:lnTo>
                    <a:lnTo>
                      <a:pt x="384" y="12"/>
                    </a:lnTo>
                    <a:lnTo>
                      <a:pt x="364" y="7"/>
                    </a:lnTo>
                    <a:lnTo>
                      <a:pt x="341" y="3"/>
                    </a:lnTo>
                    <a:lnTo>
                      <a:pt x="319" y="1"/>
                    </a:lnTo>
                    <a:lnTo>
                      <a:pt x="294" y="0"/>
                    </a:lnTo>
                    <a:lnTo>
                      <a:pt x="294" y="0"/>
                    </a:lnTo>
                    <a:lnTo>
                      <a:pt x="271" y="0"/>
                    </a:lnTo>
                    <a:lnTo>
                      <a:pt x="247" y="1"/>
                    </a:lnTo>
                    <a:lnTo>
                      <a:pt x="224" y="4"/>
                    </a:lnTo>
                    <a:lnTo>
                      <a:pt x="200" y="8"/>
                    </a:lnTo>
                    <a:lnTo>
                      <a:pt x="178" y="13"/>
                    </a:lnTo>
                    <a:lnTo>
                      <a:pt x="154" y="20"/>
                    </a:lnTo>
                    <a:lnTo>
                      <a:pt x="132" y="29"/>
                    </a:lnTo>
                    <a:lnTo>
                      <a:pt x="111" y="39"/>
                    </a:lnTo>
                    <a:lnTo>
                      <a:pt x="111" y="39"/>
                    </a:lnTo>
                    <a:lnTo>
                      <a:pt x="91" y="50"/>
                    </a:lnTo>
                    <a:lnTo>
                      <a:pt x="76" y="62"/>
                    </a:lnTo>
                    <a:lnTo>
                      <a:pt x="60" y="75"/>
                    </a:lnTo>
                    <a:lnTo>
                      <a:pt x="48" y="88"/>
                    </a:lnTo>
                    <a:lnTo>
                      <a:pt x="36" y="103"/>
                    </a:lnTo>
                    <a:lnTo>
                      <a:pt x="26" y="119"/>
                    </a:lnTo>
                    <a:lnTo>
                      <a:pt x="17" y="137"/>
                    </a:lnTo>
                    <a:lnTo>
                      <a:pt x="8" y="157"/>
                    </a:lnTo>
                    <a:lnTo>
                      <a:pt x="8" y="157"/>
                    </a:lnTo>
                    <a:lnTo>
                      <a:pt x="5" y="166"/>
                    </a:lnTo>
                    <a:lnTo>
                      <a:pt x="2" y="175"/>
                    </a:lnTo>
                    <a:lnTo>
                      <a:pt x="0" y="195"/>
                    </a:lnTo>
                    <a:lnTo>
                      <a:pt x="1" y="216"/>
                    </a:lnTo>
                    <a:lnTo>
                      <a:pt x="4" y="237"/>
                    </a:lnTo>
                    <a:lnTo>
                      <a:pt x="8" y="258"/>
                    </a:lnTo>
                    <a:lnTo>
                      <a:pt x="13" y="277"/>
                    </a:lnTo>
                    <a:lnTo>
                      <a:pt x="23" y="315"/>
                    </a:lnTo>
                    <a:lnTo>
                      <a:pt x="23" y="315"/>
                    </a:lnTo>
                    <a:lnTo>
                      <a:pt x="30" y="331"/>
                    </a:lnTo>
                    <a:lnTo>
                      <a:pt x="39" y="345"/>
                    </a:lnTo>
                    <a:lnTo>
                      <a:pt x="50" y="358"/>
                    </a:lnTo>
                    <a:lnTo>
                      <a:pt x="61" y="370"/>
                    </a:lnTo>
                    <a:lnTo>
                      <a:pt x="76" y="379"/>
                    </a:lnTo>
                    <a:lnTo>
                      <a:pt x="90" y="388"/>
                    </a:lnTo>
                    <a:lnTo>
                      <a:pt x="107" y="394"/>
                    </a:lnTo>
                    <a:lnTo>
                      <a:pt x="123" y="399"/>
                    </a:lnTo>
                    <a:lnTo>
                      <a:pt x="123" y="399"/>
                    </a:lnTo>
                    <a:lnTo>
                      <a:pt x="128" y="399"/>
                    </a:lnTo>
                    <a:lnTo>
                      <a:pt x="133" y="399"/>
                    </a:lnTo>
                    <a:lnTo>
                      <a:pt x="137" y="398"/>
                    </a:lnTo>
                    <a:lnTo>
                      <a:pt x="141" y="395"/>
                    </a:lnTo>
                    <a:lnTo>
                      <a:pt x="144" y="392"/>
                    </a:lnTo>
                    <a:lnTo>
                      <a:pt x="148" y="388"/>
                    </a:lnTo>
                    <a:lnTo>
                      <a:pt x="150" y="381"/>
                    </a:lnTo>
                    <a:lnTo>
                      <a:pt x="152" y="373"/>
                    </a:lnTo>
                    <a:lnTo>
                      <a:pt x="150" y="369"/>
                    </a:lnTo>
                    <a:lnTo>
                      <a:pt x="149" y="365"/>
                    </a:lnTo>
                    <a:lnTo>
                      <a:pt x="148" y="361"/>
                    </a:lnTo>
                    <a:lnTo>
                      <a:pt x="144" y="358"/>
                    </a:lnTo>
                    <a:lnTo>
                      <a:pt x="140" y="356"/>
                    </a:lnTo>
                    <a:lnTo>
                      <a:pt x="135" y="354"/>
                    </a:lnTo>
                    <a:lnTo>
                      <a:pt x="135" y="354"/>
                    </a:lnTo>
                    <a:lnTo>
                      <a:pt x="122" y="351"/>
                    </a:lnTo>
                    <a:lnTo>
                      <a:pt x="108" y="344"/>
                    </a:lnTo>
                    <a:lnTo>
                      <a:pt x="97" y="335"/>
                    </a:lnTo>
                    <a:lnTo>
                      <a:pt x="85" y="324"/>
                    </a:lnTo>
                    <a:lnTo>
                      <a:pt x="76" y="313"/>
                    </a:lnTo>
                    <a:lnTo>
                      <a:pt x="68" y="300"/>
                    </a:lnTo>
                    <a:lnTo>
                      <a:pt x="61" y="285"/>
                    </a:lnTo>
                    <a:lnTo>
                      <a:pt x="55" y="269"/>
                    </a:lnTo>
                    <a:lnTo>
                      <a:pt x="51" y="254"/>
                    </a:lnTo>
                    <a:lnTo>
                      <a:pt x="48" y="237"/>
                    </a:lnTo>
                    <a:lnTo>
                      <a:pt x="47" y="221"/>
                    </a:lnTo>
                    <a:lnTo>
                      <a:pt x="47" y="205"/>
                    </a:lnTo>
                    <a:lnTo>
                      <a:pt x="48" y="190"/>
                    </a:lnTo>
                    <a:lnTo>
                      <a:pt x="52" y="175"/>
                    </a:lnTo>
                    <a:lnTo>
                      <a:pt x="56" y="161"/>
                    </a:lnTo>
                    <a:lnTo>
                      <a:pt x="63" y="148"/>
                    </a:lnTo>
                    <a:lnTo>
                      <a:pt x="63" y="148"/>
                    </a:lnTo>
                    <a:lnTo>
                      <a:pt x="73" y="133"/>
                    </a:lnTo>
                    <a:lnTo>
                      <a:pt x="82" y="120"/>
                    </a:lnTo>
                    <a:lnTo>
                      <a:pt x="93" y="109"/>
                    </a:lnTo>
                    <a:lnTo>
                      <a:pt x="105" y="98"/>
                    </a:lnTo>
                    <a:lnTo>
                      <a:pt x="118" y="89"/>
                    </a:lnTo>
                    <a:lnTo>
                      <a:pt x="131" y="81"/>
                    </a:lnTo>
                    <a:lnTo>
                      <a:pt x="145" y="73"/>
                    </a:lnTo>
                    <a:lnTo>
                      <a:pt x="161" y="65"/>
                    </a:lnTo>
                    <a:lnTo>
                      <a:pt x="161" y="65"/>
                    </a:lnTo>
                    <a:lnTo>
                      <a:pt x="178" y="59"/>
                    </a:lnTo>
                    <a:lnTo>
                      <a:pt x="193" y="55"/>
                    </a:lnTo>
                    <a:lnTo>
                      <a:pt x="210" y="51"/>
                    </a:lnTo>
                    <a:lnTo>
                      <a:pt x="227" y="48"/>
                    </a:lnTo>
                    <a:lnTo>
                      <a:pt x="260" y="46"/>
                    </a:lnTo>
                    <a:lnTo>
                      <a:pt x="294" y="46"/>
                    </a:lnTo>
                    <a:lnTo>
                      <a:pt x="294" y="46"/>
                    </a:lnTo>
                    <a:lnTo>
                      <a:pt x="328" y="47"/>
                    </a:lnTo>
                    <a:lnTo>
                      <a:pt x="344" y="48"/>
                    </a:lnTo>
                    <a:lnTo>
                      <a:pt x="360" y="52"/>
                    </a:lnTo>
                    <a:lnTo>
                      <a:pt x="375" y="55"/>
                    </a:lnTo>
                    <a:lnTo>
                      <a:pt x="390" y="60"/>
                    </a:lnTo>
                    <a:lnTo>
                      <a:pt x="404" y="65"/>
                    </a:lnTo>
                    <a:lnTo>
                      <a:pt x="418" y="72"/>
                    </a:lnTo>
                    <a:lnTo>
                      <a:pt x="432" y="79"/>
                    </a:lnTo>
                    <a:lnTo>
                      <a:pt x="443" y="86"/>
                    </a:lnTo>
                    <a:lnTo>
                      <a:pt x="456" y="96"/>
                    </a:lnTo>
                    <a:lnTo>
                      <a:pt x="468" y="106"/>
                    </a:lnTo>
                    <a:lnTo>
                      <a:pt x="479" y="118"/>
                    </a:lnTo>
                    <a:lnTo>
                      <a:pt x="489" y="130"/>
                    </a:lnTo>
                    <a:lnTo>
                      <a:pt x="500" y="143"/>
                    </a:lnTo>
                    <a:lnTo>
                      <a:pt x="509" y="157"/>
                    </a:lnTo>
                    <a:lnTo>
                      <a:pt x="509" y="157"/>
                    </a:lnTo>
                    <a:lnTo>
                      <a:pt x="515" y="173"/>
                    </a:lnTo>
                    <a:lnTo>
                      <a:pt x="522" y="187"/>
                    </a:lnTo>
                    <a:lnTo>
                      <a:pt x="527" y="203"/>
                    </a:lnTo>
                    <a:lnTo>
                      <a:pt x="531" y="217"/>
                    </a:lnTo>
                    <a:lnTo>
                      <a:pt x="534" y="233"/>
                    </a:lnTo>
                    <a:lnTo>
                      <a:pt x="534" y="249"/>
                    </a:lnTo>
                    <a:lnTo>
                      <a:pt x="532" y="263"/>
                    </a:lnTo>
                    <a:lnTo>
                      <a:pt x="530" y="277"/>
                    </a:lnTo>
                    <a:lnTo>
                      <a:pt x="526" y="292"/>
                    </a:lnTo>
                    <a:lnTo>
                      <a:pt x="519" y="305"/>
                    </a:lnTo>
                    <a:lnTo>
                      <a:pt x="511" y="317"/>
                    </a:lnTo>
                    <a:lnTo>
                      <a:pt x="502" y="327"/>
                    </a:lnTo>
                    <a:lnTo>
                      <a:pt x="490" y="336"/>
                    </a:lnTo>
                    <a:lnTo>
                      <a:pt x="476" y="344"/>
                    </a:lnTo>
                    <a:lnTo>
                      <a:pt x="460" y="351"/>
                    </a:lnTo>
                    <a:lnTo>
                      <a:pt x="443" y="354"/>
                    </a:lnTo>
                    <a:lnTo>
                      <a:pt x="443" y="354"/>
                    </a:lnTo>
                    <a:lnTo>
                      <a:pt x="438" y="356"/>
                    </a:lnTo>
                    <a:lnTo>
                      <a:pt x="434" y="358"/>
                    </a:lnTo>
                    <a:lnTo>
                      <a:pt x="430" y="361"/>
                    </a:lnTo>
                    <a:lnTo>
                      <a:pt x="429" y="365"/>
                    </a:lnTo>
                    <a:lnTo>
                      <a:pt x="426" y="368"/>
                    </a:lnTo>
                    <a:lnTo>
                      <a:pt x="426" y="373"/>
                    </a:lnTo>
                    <a:lnTo>
                      <a:pt x="428" y="381"/>
                    </a:lnTo>
                    <a:lnTo>
                      <a:pt x="430" y="388"/>
                    </a:lnTo>
                    <a:lnTo>
                      <a:pt x="437" y="395"/>
                    </a:lnTo>
                    <a:lnTo>
                      <a:pt x="441" y="396"/>
                    </a:lnTo>
                    <a:lnTo>
                      <a:pt x="445" y="399"/>
                    </a:lnTo>
                    <a:lnTo>
                      <a:pt x="450" y="399"/>
                    </a:lnTo>
                    <a:lnTo>
                      <a:pt x="455" y="399"/>
                    </a:lnTo>
                    <a:lnTo>
                      <a:pt x="455" y="399"/>
                    </a:lnTo>
                    <a:lnTo>
                      <a:pt x="473" y="394"/>
                    </a:lnTo>
                    <a:lnTo>
                      <a:pt x="490" y="387"/>
                    </a:lnTo>
                    <a:lnTo>
                      <a:pt x="507" y="379"/>
                    </a:lnTo>
                    <a:lnTo>
                      <a:pt x="522" y="369"/>
                    </a:lnTo>
                    <a:lnTo>
                      <a:pt x="535" y="357"/>
                    </a:lnTo>
                    <a:lnTo>
                      <a:pt x="548" y="344"/>
                    </a:lnTo>
                    <a:lnTo>
                      <a:pt x="557" y="330"/>
                    </a:lnTo>
                    <a:lnTo>
                      <a:pt x="566" y="314"/>
                    </a:lnTo>
                    <a:lnTo>
                      <a:pt x="574" y="298"/>
                    </a:lnTo>
                    <a:lnTo>
                      <a:pt x="578" y="281"/>
                    </a:lnTo>
                    <a:lnTo>
                      <a:pt x="582" y="263"/>
                    </a:lnTo>
                    <a:lnTo>
                      <a:pt x="583" y="245"/>
                    </a:lnTo>
                    <a:lnTo>
                      <a:pt x="582" y="228"/>
                    </a:lnTo>
                    <a:lnTo>
                      <a:pt x="579" y="209"/>
                    </a:lnTo>
                    <a:lnTo>
                      <a:pt x="574" y="191"/>
                    </a:lnTo>
                    <a:lnTo>
                      <a:pt x="566" y="174"/>
                    </a:lnTo>
                    <a:lnTo>
                      <a:pt x="566" y="17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8" name="Freeform 239"/>
              <p:cNvSpPr/>
              <p:nvPr/>
            </p:nvSpPr>
            <p:spPr bwMode="auto">
              <a:xfrm>
                <a:off x="3419476" y="4583113"/>
                <a:ext cx="147638" cy="182563"/>
              </a:xfrm>
              <a:custGeom>
                <a:avLst/>
                <a:gdLst/>
                <a:ahLst/>
                <a:cxnLst>
                  <a:cxn ang="0">
                    <a:pos x="361" y="190"/>
                  </a:cxn>
                  <a:cxn ang="0">
                    <a:pos x="360" y="34"/>
                  </a:cxn>
                  <a:cxn ang="0">
                    <a:pos x="357" y="25"/>
                  </a:cxn>
                  <a:cxn ang="0">
                    <a:pos x="350" y="16"/>
                  </a:cxn>
                  <a:cxn ang="0">
                    <a:pos x="329" y="13"/>
                  </a:cxn>
                  <a:cxn ang="0">
                    <a:pos x="318" y="21"/>
                  </a:cxn>
                  <a:cxn ang="0">
                    <a:pos x="314" y="34"/>
                  </a:cxn>
                  <a:cxn ang="0">
                    <a:pos x="317" y="135"/>
                  </a:cxn>
                  <a:cxn ang="0">
                    <a:pos x="320" y="234"/>
                  </a:cxn>
                  <a:cxn ang="0">
                    <a:pos x="317" y="335"/>
                  </a:cxn>
                  <a:cxn ang="0">
                    <a:pos x="312" y="357"/>
                  </a:cxn>
                  <a:cxn ang="0">
                    <a:pos x="297" y="382"/>
                  </a:cxn>
                  <a:cxn ang="0">
                    <a:pos x="275" y="397"/>
                  </a:cxn>
                  <a:cxn ang="0">
                    <a:pos x="240" y="408"/>
                  </a:cxn>
                  <a:cxn ang="0">
                    <a:pos x="199" y="411"/>
                  </a:cxn>
                  <a:cxn ang="0">
                    <a:pos x="156" y="407"/>
                  </a:cxn>
                  <a:cxn ang="0">
                    <a:pos x="114" y="392"/>
                  </a:cxn>
                  <a:cxn ang="0">
                    <a:pos x="91" y="377"/>
                  </a:cxn>
                  <a:cxn ang="0">
                    <a:pos x="74" y="358"/>
                  </a:cxn>
                  <a:cxn ang="0">
                    <a:pos x="61" y="322"/>
                  </a:cxn>
                  <a:cxn ang="0">
                    <a:pos x="55" y="275"/>
                  </a:cxn>
                  <a:cxn ang="0">
                    <a:pos x="51" y="243"/>
                  </a:cxn>
                  <a:cxn ang="0">
                    <a:pos x="50" y="192"/>
                  </a:cxn>
                  <a:cxn ang="0">
                    <a:pos x="53" y="124"/>
                  </a:cxn>
                  <a:cxn ang="0">
                    <a:pos x="47" y="59"/>
                  </a:cxn>
                  <a:cxn ang="0">
                    <a:pos x="49" y="31"/>
                  </a:cxn>
                  <a:cxn ang="0">
                    <a:pos x="49" y="14"/>
                  </a:cxn>
                  <a:cxn ang="0">
                    <a:pos x="36" y="1"/>
                  </a:cxn>
                  <a:cxn ang="0">
                    <a:pos x="23" y="0"/>
                  </a:cxn>
                  <a:cxn ang="0">
                    <a:pos x="10" y="4"/>
                  </a:cxn>
                  <a:cxn ang="0">
                    <a:pos x="2" y="14"/>
                  </a:cxn>
                  <a:cxn ang="0">
                    <a:pos x="0" y="23"/>
                  </a:cxn>
                  <a:cxn ang="0">
                    <a:pos x="6" y="132"/>
                  </a:cxn>
                  <a:cxn ang="0">
                    <a:pos x="6" y="169"/>
                  </a:cxn>
                  <a:cxn ang="0">
                    <a:pos x="4" y="264"/>
                  </a:cxn>
                  <a:cxn ang="0">
                    <a:pos x="12" y="320"/>
                  </a:cxn>
                  <a:cxn ang="0">
                    <a:pos x="23" y="350"/>
                  </a:cxn>
                  <a:cxn ang="0">
                    <a:pos x="44" y="390"/>
                  </a:cxn>
                  <a:cxn ang="0">
                    <a:pos x="72" y="420"/>
                  </a:cxn>
                  <a:cxn ang="0">
                    <a:pos x="108" y="441"/>
                  </a:cxn>
                  <a:cxn ang="0">
                    <a:pos x="151" y="452"/>
                  </a:cxn>
                  <a:cxn ang="0">
                    <a:pos x="182" y="456"/>
                  </a:cxn>
                  <a:cxn ang="0">
                    <a:pos x="241" y="456"/>
                  </a:cxn>
                  <a:cxn ang="0">
                    <a:pos x="283" y="447"/>
                  </a:cxn>
                  <a:cxn ang="0">
                    <a:pos x="309" y="434"/>
                  </a:cxn>
                  <a:cxn ang="0">
                    <a:pos x="339" y="401"/>
                  </a:cxn>
                  <a:cxn ang="0">
                    <a:pos x="357" y="361"/>
                  </a:cxn>
                  <a:cxn ang="0">
                    <a:pos x="365" y="331"/>
                  </a:cxn>
                  <a:cxn ang="0">
                    <a:pos x="369" y="278"/>
                  </a:cxn>
                  <a:cxn ang="0">
                    <a:pos x="364" y="210"/>
                  </a:cxn>
                </a:cxnLst>
                <a:rect l="0" t="0" r="r" b="b"/>
                <a:pathLst>
                  <a:path w="369" h="458">
                    <a:moveTo>
                      <a:pt x="364" y="210"/>
                    </a:moveTo>
                    <a:lnTo>
                      <a:pt x="364" y="210"/>
                    </a:lnTo>
                    <a:lnTo>
                      <a:pt x="361" y="190"/>
                    </a:lnTo>
                    <a:lnTo>
                      <a:pt x="360" y="167"/>
                    </a:lnTo>
                    <a:lnTo>
                      <a:pt x="359" y="123"/>
                    </a:lnTo>
                    <a:lnTo>
                      <a:pt x="360" y="34"/>
                    </a:lnTo>
                    <a:lnTo>
                      <a:pt x="360" y="34"/>
                    </a:lnTo>
                    <a:lnTo>
                      <a:pt x="359" y="29"/>
                    </a:lnTo>
                    <a:lnTo>
                      <a:pt x="357" y="25"/>
                    </a:lnTo>
                    <a:lnTo>
                      <a:pt x="355" y="21"/>
                    </a:lnTo>
                    <a:lnTo>
                      <a:pt x="352" y="18"/>
                    </a:lnTo>
                    <a:lnTo>
                      <a:pt x="350" y="16"/>
                    </a:lnTo>
                    <a:lnTo>
                      <a:pt x="346" y="13"/>
                    </a:lnTo>
                    <a:lnTo>
                      <a:pt x="337" y="12"/>
                    </a:lnTo>
                    <a:lnTo>
                      <a:pt x="329" y="13"/>
                    </a:lnTo>
                    <a:lnTo>
                      <a:pt x="325" y="16"/>
                    </a:lnTo>
                    <a:lnTo>
                      <a:pt x="321" y="18"/>
                    </a:lnTo>
                    <a:lnTo>
                      <a:pt x="318" y="21"/>
                    </a:lnTo>
                    <a:lnTo>
                      <a:pt x="316" y="25"/>
                    </a:lnTo>
                    <a:lnTo>
                      <a:pt x="314" y="29"/>
                    </a:lnTo>
                    <a:lnTo>
                      <a:pt x="314" y="34"/>
                    </a:lnTo>
                    <a:lnTo>
                      <a:pt x="314" y="34"/>
                    </a:lnTo>
                    <a:lnTo>
                      <a:pt x="314" y="85"/>
                    </a:lnTo>
                    <a:lnTo>
                      <a:pt x="317" y="135"/>
                    </a:lnTo>
                    <a:lnTo>
                      <a:pt x="318" y="184"/>
                    </a:lnTo>
                    <a:lnTo>
                      <a:pt x="320" y="234"/>
                    </a:lnTo>
                    <a:lnTo>
                      <a:pt x="320" y="234"/>
                    </a:lnTo>
                    <a:lnTo>
                      <a:pt x="321" y="285"/>
                    </a:lnTo>
                    <a:lnTo>
                      <a:pt x="320" y="310"/>
                    </a:lnTo>
                    <a:lnTo>
                      <a:pt x="317" y="335"/>
                    </a:lnTo>
                    <a:lnTo>
                      <a:pt x="317" y="335"/>
                    </a:lnTo>
                    <a:lnTo>
                      <a:pt x="316" y="346"/>
                    </a:lnTo>
                    <a:lnTo>
                      <a:pt x="312" y="357"/>
                    </a:lnTo>
                    <a:lnTo>
                      <a:pt x="308" y="366"/>
                    </a:lnTo>
                    <a:lnTo>
                      <a:pt x="303" y="374"/>
                    </a:lnTo>
                    <a:lnTo>
                      <a:pt x="297" y="382"/>
                    </a:lnTo>
                    <a:lnTo>
                      <a:pt x="291" y="387"/>
                    </a:lnTo>
                    <a:lnTo>
                      <a:pt x="283" y="392"/>
                    </a:lnTo>
                    <a:lnTo>
                      <a:pt x="275" y="397"/>
                    </a:lnTo>
                    <a:lnTo>
                      <a:pt x="267" y="401"/>
                    </a:lnTo>
                    <a:lnTo>
                      <a:pt x="258" y="404"/>
                    </a:lnTo>
                    <a:lnTo>
                      <a:pt x="240" y="408"/>
                    </a:lnTo>
                    <a:lnTo>
                      <a:pt x="220" y="411"/>
                    </a:lnTo>
                    <a:lnTo>
                      <a:pt x="199" y="411"/>
                    </a:lnTo>
                    <a:lnTo>
                      <a:pt x="199" y="411"/>
                    </a:lnTo>
                    <a:lnTo>
                      <a:pt x="185" y="411"/>
                    </a:lnTo>
                    <a:lnTo>
                      <a:pt x="170" y="409"/>
                    </a:lnTo>
                    <a:lnTo>
                      <a:pt x="156" y="407"/>
                    </a:lnTo>
                    <a:lnTo>
                      <a:pt x="142" y="403"/>
                    </a:lnTo>
                    <a:lnTo>
                      <a:pt x="127" y="399"/>
                    </a:lnTo>
                    <a:lnTo>
                      <a:pt x="114" y="392"/>
                    </a:lnTo>
                    <a:lnTo>
                      <a:pt x="102" y="386"/>
                    </a:lnTo>
                    <a:lnTo>
                      <a:pt x="91" y="377"/>
                    </a:lnTo>
                    <a:lnTo>
                      <a:pt x="91" y="377"/>
                    </a:lnTo>
                    <a:lnTo>
                      <a:pt x="84" y="371"/>
                    </a:lnTo>
                    <a:lnTo>
                      <a:pt x="79" y="365"/>
                    </a:lnTo>
                    <a:lnTo>
                      <a:pt x="74" y="358"/>
                    </a:lnTo>
                    <a:lnTo>
                      <a:pt x="70" y="352"/>
                    </a:lnTo>
                    <a:lnTo>
                      <a:pt x="64" y="337"/>
                    </a:lnTo>
                    <a:lnTo>
                      <a:pt x="61" y="322"/>
                    </a:lnTo>
                    <a:lnTo>
                      <a:pt x="59" y="307"/>
                    </a:lnTo>
                    <a:lnTo>
                      <a:pt x="58" y="290"/>
                    </a:lnTo>
                    <a:lnTo>
                      <a:pt x="55" y="275"/>
                    </a:lnTo>
                    <a:lnTo>
                      <a:pt x="54" y="259"/>
                    </a:lnTo>
                    <a:lnTo>
                      <a:pt x="54" y="259"/>
                    </a:lnTo>
                    <a:lnTo>
                      <a:pt x="51" y="243"/>
                    </a:lnTo>
                    <a:lnTo>
                      <a:pt x="50" y="226"/>
                    </a:lnTo>
                    <a:lnTo>
                      <a:pt x="49" y="209"/>
                    </a:lnTo>
                    <a:lnTo>
                      <a:pt x="50" y="192"/>
                    </a:lnTo>
                    <a:lnTo>
                      <a:pt x="51" y="158"/>
                    </a:lnTo>
                    <a:lnTo>
                      <a:pt x="53" y="124"/>
                    </a:lnTo>
                    <a:lnTo>
                      <a:pt x="53" y="124"/>
                    </a:lnTo>
                    <a:lnTo>
                      <a:pt x="51" y="103"/>
                    </a:lnTo>
                    <a:lnTo>
                      <a:pt x="50" y="81"/>
                    </a:lnTo>
                    <a:lnTo>
                      <a:pt x="47" y="59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49" y="31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49" y="14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6" y="1"/>
                    </a:lnTo>
                    <a:lnTo>
                      <a:pt x="28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3" y="1"/>
                    </a:lnTo>
                    <a:lnTo>
                      <a:pt x="10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59"/>
                    </a:lnTo>
                    <a:lnTo>
                      <a:pt x="4" y="95"/>
                    </a:lnTo>
                    <a:lnTo>
                      <a:pt x="6" y="132"/>
                    </a:lnTo>
                    <a:lnTo>
                      <a:pt x="7" y="150"/>
                    </a:lnTo>
                    <a:lnTo>
                      <a:pt x="6" y="169"/>
                    </a:lnTo>
                    <a:lnTo>
                      <a:pt x="6" y="169"/>
                    </a:lnTo>
                    <a:lnTo>
                      <a:pt x="4" y="205"/>
                    </a:lnTo>
                    <a:lnTo>
                      <a:pt x="4" y="244"/>
                    </a:lnTo>
                    <a:lnTo>
                      <a:pt x="4" y="264"/>
                    </a:lnTo>
                    <a:lnTo>
                      <a:pt x="6" y="284"/>
                    </a:lnTo>
                    <a:lnTo>
                      <a:pt x="8" y="302"/>
                    </a:lnTo>
                    <a:lnTo>
                      <a:pt x="12" y="320"/>
                    </a:lnTo>
                    <a:lnTo>
                      <a:pt x="12" y="320"/>
                    </a:lnTo>
                    <a:lnTo>
                      <a:pt x="17" y="336"/>
                    </a:lnTo>
                    <a:lnTo>
                      <a:pt x="23" y="350"/>
                    </a:lnTo>
                    <a:lnTo>
                      <a:pt x="29" y="365"/>
                    </a:lnTo>
                    <a:lnTo>
                      <a:pt x="36" y="378"/>
                    </a:lnTo>
                    <a:lnTo>
                      <a:pt x="44" y="390"/>
                    </a:lnTo>
                    <a:lnTo>
                      <a:pt x="53" y="400"/>
                    </a:lnTo>
                    <a:lnTo>
                      <a:pt x="62" y="411"/>
                    </a:lnTo>
                    <a:lnTo>
                      <a:pt x="72" y="420"/>
                    </a:lnTo>
                    <a:lnTo>
                      <a:pt x="84" y="428"/>
                    </a:lnTo>
                    <a:lnTo>
                      <a:pt x="96" y="434"/>
                    </a:lnTo>
                    <a:lnTo>
                      <a:pt x="108" y="441"/>
                    </a:lnTo>
                    <a:lnTo>
                      <a:pt x="122" y="446"/>
                    </a:lnTo>
                    <a:lnTo>
                      <a:pt x="135" y="450"/>
                    </a:lnTo>
                    <a:lnTo>
                      <a:pt x="151" y="452"/>
                    </a:lnTo>
                    <a:lnTo>
                      <a:pt x="166" y="455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12" y="458"/>
                    </a:lnTo>
                    <a:lnTo>
                      <a:pt x="227" y="458"/>
                    </a:lnTo>
                    <a:lnTo>
                      <a:pt x="241" y="456"/>
                    </a:lnTo>
                    <a:lnTo>
                      <a:pt x="255" y="455"/>
                    </a:lnTo>
                    <a:lnTo>
                      <a:pt x="270" y="452"/>
                    </a:lnTo>
                    <a:lnTo>
                      <a:pt x="283" y="447"/>
                    </a:lnTo>
                    <a:lnTo>
                      <a:pt x="297" y="442"/>
                    </a:lnTo>
                    <a:lnTo>
                      <a:pt x="297" y="442"/>
                    </a:lnTo>
                    <a:lnTo>
                      <a:pt x="309" y="434"/>
                    </a:lnTo>
                    <a:lnTo>
                      <a:pt x="321" y="425"/>
                    </a:lnTo>
                    <a:lnTo>
                      <a:pt x="330" y="413"/>
                    </a:lnTo>
                    <a:lnTo>
                      <a:pt x="339" y="401"/>
                    </a:lnTo>
                    <a:lnTo>
                      <a:pt x="347" y="388"/>
                    </a:lnTo>
                    <a:lnTo>
                      <a:pt x="352" y="374"/>
                    </a:lnTo>
                    <a:lnTo>
                      <a:pt x="357" y="361"/>
                    </a:lnTo>
                    <a:lnTo>
                      <a:pt x="361" y="346"/>
                    </a:lnTo>
                    <a:lnTo>
                      <a:pt x="361" y="346"/>
                    </a:lnTo>
                    <a:lnTo>
                      <a:pt x="365" y="331"/>
                    </a:lnTo>
                    <a:lnTo>
                      <a:pt x="367" y="315"/>
                    </a:lnTo>
                    <a:lnTo>
                      <a:pt x="368" y="297"/>
                    </a:lnTo>
                    <a:lnTo>
                      <a:pt x="369" y="278"/>
                    </a:lnTo>
                    <a:lnTo>
                      <a:pt x="368" y="243"/>
                    </a:lnTo>
                    <a:lnTo>
                      <a:pt x="364" y="210"/>
                    </a:lnTo>
                    <a:lnTo>
                      <a:pt x="364" y="2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</p:grpSp>
      </p:grpSp>
      <p:grpSp>
        <p:nvGrpSpPr>
          <p:cNvPr id="249" name="组合 248"/>
          <p:cNvGrpSpPr/>
          <p:nvPr/>
        </p:nvGrpSpPr>
        <p:grpSpPr>
          <a:xfrm>
            <a:off x="9653723" y="4619742"/>
            <a:ext cx="602577" cy="465748"/>
            <a:chOff x="5248276" y="1095375"/>
            <a:chExt cx="727075" cy="561976"/>
          </a:xfrm>
          <a:solidFill>
            <a:srgbClr val="414042"/>
          </a:solidFill>
        </p:grpSpPr>
        <p:sp>
          <p:nvSpPr>
            <p:cNvPr id="250" name="Freeform 378"/>
            <p:cNvSpPr/>
            <p:nvPr/>
          </p:nvSpPr>
          <p:spPr bwMode="auto">
            <a:xfrm>
              <a:off x="5367339" y="1268413"/>
              <a:ext cx="39688" cy="144463"/>
            </a:xfrm>
            <a:custGeom>
              <a:avLst/>
              <a:gdLst/>
              <a:ahLst/>
              <a:cxnLst>
                <a:cxn ang="0">
                  <a:pos x="90" y="5"/>
                </a:cxn>
                <a:cxn ang="0">
                  <a:pos x="90" y="5"/>
                </a:cxn>
                <a:cxn ang="0">
                  <a:pos x="89" y="17"/>
                </a:cxn>
                <a:cxn ang="0">
                  <a:pos x="87" y="28"/>
                </a:cxn>
                <a:cxn ang="0">
                  <a:pos x="81" y="49"/>
                </a:cxn>
                <a:cxn ang="0">
                  <a:pos x="64" y="89"/>
                </a:cxn>
                <a:cxn ang="0">
                  <a:pos x="64" y="89"/>
                </a:cxn>
                <a:cxn ang="0">
                  <a:pos x="56" y="113"/>
                </a:cxn>
                <a:cxn ang="0">
                  <a:pos x="49" y="136"/>
                </a:cxn>
                <a:cxn ang="0">
                  <a:pos x="36" y="185"/>
                </a:cxn>
                <a:cxn ang="0">
                  <a:pos x="36" y="185"/>
                </a:cxn>
                <a:cxn ang="0">
                  <a:pos x="31" y="207"/>
                </a:cxn>
                <a:cxn ang="0">
                  <a:pos x="26" y="230"/>
                </a:cxn>
                <a:cxn ang="0">
                  <a:pos x="18" y="277"/>
                </a:cxn>
                <a:cxn ang="0">
                  <a:pos x="18" y="277"/>
                </a:cxn>
                <a:cxn ang="0">
                  <a:pos x="13" y="298"/>
                </a:cxn>
                <a:cxn ang="0">
                  <a:pos x="8" y="318"/>
                </a:cxn>
                <a:cxn ang="0">
                  <a:pos x="2" y="339"/>
                </a:cxn>
                <a:cxn ang="0">
                  <a:pos x="1" y="349"/>
                </a:cxn>
                <a:cxn ang="0">
                  <a:pos x="0" y="360"/>
                </a:cxn>
                <a:cxn ang="0">
                  <a:pos x="0" y="360"/>
                </a:cxn>
                <a:cxn ang="0">
                  <a:pos x="0" y="362"/>
                </a:cxn>
                <a:cxn ang="0">
                  <a:pos x="1" y="364"/>
                </a:cxn>
                <a:cxn ang="0">
                  <a:pos x="2" y="365"/>
                </a:cxn>
                <a:cxn ang="0">
                  <a:pos x="5" y="365"/>
                </a:cxn>
                <a:cxn ang="0">
                  <a:pos x="9" y="364"/>
                </a:cxn>
                <a:cxn ang="0">
                  <a:pos x="10" y="362"/>
                </a:cxn>
                <a:cxn ang="0">
                  <a:pos x="10" y="360"/>
                </a:cxn>
                <a:cxn ang="0">
                  <a:pos x="10" y="360"/>
                </a:cxn>
                <a:cxn ang="0">
                  <a:pos x="13" y="349"/>
                </a:cxn>
                <a:cxn ang="0">
                  <a:pos x="15" y="340"/>
                </a:cxn>
                <a:cxn ang="0">
                  <a:pos x="19" y="331"/>
                </a:cxn>
                <a:cxn ang="0">
                  <a:pos x="22" y="322"/>
                </a:cxn>
                <a:cxn ang="0">
                  <a:pos x="31" y="270"/>
                </a:cxn>
                <a:cxn ang="0">
                  <a:pos x="31" y="270"/>
                </a:cxn>
                <a:cxn ang="0">
                  <a:pos x="39" y="223"/>
                </a:cxn>
                <a:cxn ang="0">
                  <a:pos x="49" y="177"/>
                </a:cxn>
                <a:cxn ang="0">
                  <a:pos x="49" y="177"/>
                </a:cxn>
                <a:cxn ang="0">
                  <a:pos x="64" y="128"/>
                </a:cxn>
                <a:cxn ang="0">
                  <a:pos x="79" y="81"/>
                </a:cxn>
                <a:cxn ang="0">
                  <a:pos x="79" y="81"/>
                </a:cxn>
                <a:cxn ang="0">
                  <a:pos x="93" y="45"/>
                </a:cxn>
                <a:cxn ang="0">
                  <a:pos x="99" y="25"/>
                </a:cxn>
                <a:cxn ang="0">
                  <a:pos x="100" y="16"/>
                </a:cxn>
                <a:cxn ang="0">
                  <a:pos x="102" y="5"/>
                </a:cxn>
                <a:cxn ang="0">
                  <a:pos x="102" y="5"/>
                </a:cxn>
                <a:cxn ang="0">
                  <a:pos x="102" y="4"/>
                </a:cxn>
                <a:cxn ang="0">
                  <a:pos x="100" y="1"/>
                </a:cxn>
                <a:cxn ang="0">
                  <a:pos x="99" y="1"/>
                </a:cxn>
                <a:cxn ang="0">
                  <a:pos x="96" y="0"/>
                </a:cxn>
                <a:cxn ang="0">
                  <a:pos x="93" y="1"/>
                </a:cxn>
                <a:cxn ang="0">
                  <a:pos x="91" y="4"/>
                </a:cxn>
                <a:cxn ang="0">
                  <a:pos x="90" y="5"/>
                </a:cxn>
                <a:cxn ang="0">
                  <a:pos x="90" y="5"/>
                </a:cxn>
              </a:cxnLst>
              <a:rect l="0" t="0" r="r" b="b"/>
              <a:pathLst>
                <a:path w="102" h="365">
                  <a:moveTo>
                    <a:pt x="90" y="5"/>
                  </a:moveTo>
                  <a:lnTo>
                    <a:pt x="90" y="5"/>
                  </a:lnTo>
                  <a:lnTo>
                    <a:pt x="89" y="17"/>
                  </a:lnTo>
                  <a:lnTo>
                    <a:pt x="87" y="28"/>
                  </a:lnTo>
                  <a:lnTo>
                    <a:pt x="81" y="49"/>
                  </a:lnTo>
                  <a:lnTo>
                    <a:pt x="64" y="89"/>
                  </a:lnTo>
                  <a:lnTo>
                    <a:pt x="64" y="89"/>
                  </a:lnTo>
                  <a:lnTo>
                    <a:pt x="56" y="113"/>
                  </a:lnTo>
                  <a:lnTo>
                    <a:pt x="49" y="136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1" y="207"/>
                  </a:lnTo>
                  <a:lnTo>
                    <a:pt x="26" y="230"/>
                  </a:lnTo>
                  <a:lnTo>
                    <a:pt x="18" y="277"/>
                  </a:lnTo>
                  <a:lnTo>
                    <a:pt x="18" y="277"/>
                  </a:lnTo>
                  <a:lnTo>
                    <a:pt x="13" y="298"/>
                  </a:lnTo>
                  <a:lnTo>
                    <a:pt x="8" y="318"/>
                  </a:lnTo>
                  <a:lnTo>
                    <a:pt x="2" y="339"/>
                  </a:lnTo>
                  <a:lnTo>
                    <a:pt x="1" y="349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2"/>
                  </a:lnTo>
                  <a:lnTo>
                    <a:pt x="1" y="364"/>
                  </a:lnTo>
                  <a:lnTo>
                    <a:pt x="2" y="365"/>
                  </a:lnTo>
                  <a:lnTo>
                    <a:pt x="5" y="365"/>
                  </a:lnTo>
                  <a:lnTo>
                    <a:pt x="9" y="364"/>
                  </a:lnTo>
                  <a:lnTo>
                    <a:pt x="10" y="362"/>
                  </a:lnTo>
                  <a:lnTo>
                    <a:pt x="10" y="360"/>
                  </a:lnTo>
                  <a:lnTo>
                    <a:pt x="10" y="360"/>
                  </a:lnTo>
                  <a:lnTo>
                    <a:pt x="13" y="349"/>
                  </a:lnTo>
                  <a:lnTo>
                    <a:pt x="15" y="340"/>
                  </a:lnTo>
                  <a:lnTo>
                    <a:pt x="19" y="331"/>
                  </a:lnTo>
                  <a:lnTo>
                    <a:pt x="22" y="322"/>
                  </a:lnTo>
                  <a:lnTo>
                    <a:pt x="31" y="270"/>
                  </a:lnTo>
                  <a:lnTo>
                    <a:pt x="31" y="270"/>
                  </a:lnTo>
                  <a:lnTo>
                    <a:pt x="39" y="223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64" y="128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93" y="45"/>
                  </a:lnTo>
                  <a:lnTo>
                    <a:pt x="99" y="25"/>
                  </a:lnTo>
                  <a:lnTo>
                    <a:pt x="100" y="16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2" y="4"/>
                  </a:lnTo>
                  <a:lnTo>
                    <a:pt x="100" y="1"/>
                  </a:lnTo>
                  <a:lnTo>
                    <a:pt x="99" y="1"/>
                  </a:lnTo>
                  <a:lnTo>
                    <a:pt x="96" y="0"/>
                  </a:lnTo>
                  <a:lnTo>
                    <a:pt x="93" y="1"/>
                  </a:lnTo>
                  <a:lnTo>
                    <a:pt x="91" y="4"/>
                  </a:lnTo>
                  <a:lnTo>
                    <a:pt x="90" y="5"/>
                  </a:lnTo>
                  <a:lnTo>
                    <a:pt x="9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1" name="Freeform 379"/>
            <p:cNvSpPr/>
            <p:nvPr/>
          </p:nvSpPr>
          <p:spPr bwMode="auto">
            <a:xfrm>
              <a:off x="5426076" y="1354138"/>
              <a:ext cx="33338" cy="1285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75" y="3"/>
                </a:cxn>
                <a:cxn ang="0">
                  <a:pos x="71" y="11"/>
                </a:cxn>
                <a:cxn ang="0">
                  <a:pos x="69" y="20"/>
                </a:cxn>
                <a:cxn ang="0">
                  <a:pos x="63" y="37"/>
                </a:cxn>
                <a:cxn ang="0">
                  <a:pos x="55" y="71"/>
                </a:cxn>
                <a:cxn ang="0">
                  <a:pos x="55" y="71"/>
                </a:cxn>
                <a:cxn ang="0">
                  <a:pos x="49" y="91"/>
                </a:cxn>
                <a:cxn ang="0">
                  <a:pos x="42" y="110"/>
                </a:cxn>
                <a:cxn ang="0">
                  <a:pos x="36" y="130"/>
                </a:cxn>
                <a:cxn ang="0">
                  <a:pos x="32" y="149"/>
                </a:cxn>
                <a:cxn ang="0">
                  <a:pos x="32" y="149"/>
                </a:cxn>
                <a:cxn ang="0">
                  <a:pos x="27" y="196"/>
                </a:cxn>
                <a:cxn ang="0">
                  <a:pos x="23" y="220"/>
                </a:cxn>
                <a:cxn ang="0">
                  <a:pos x="19" y="244"/>
                </a:cxn>
                <a:cxn ang="0">
                  <a:pos x="19" y="244"/>
                </a:cxn>
                <a:cxn ang="0">
                  <a:pos x="15" y="261"/>
                </a:cxn>
                <a:cxn ang="0">
                  <a:pos x="11" y="279"/>
                </a:cxn>
                <a:cxn ang="0">
                  <a:pos x="11" y="279"/>
                </a:cxn>
                <a:cxn ang="0">
                  <a:pos x="8" y="288"/>
                </a:cxn>
                <a:cxn ang="0">
                  <a:pos x="7" y="298"/>
                </a:cxn>
                <a:cxn ang="0">
                  <a:pos x="6" y="309"/>
                </a:cxn>
                <a:cxn ang="0">
                  <a:pos x="3" y="313"/>
                </a:cxn>
                <a:cxn ang="0">
                  <a:pos x="2" y="317"/>
                </a:cxn>
                <a:cxn ang="0">
                  <a:pos x="2" y="317"/>
                </a:cxn>
                <a:cxn ang="0">
                  <a:pos x="0" y="319"/>
                </a:cxn>
                <a:cxn ang="0">
                  <a:pos x="0" y="321"/>
                </a:cxn>
                <a:cxn ang="0">
                  <a:pos x="2" y="323"/>
                </a:cxn>
                <a:cxn ang="0">
                  <a:pos x="3" y="325"/>
                </a:cxn>
                <a:cxn ang="0">
                  <a:pos x="7" y="325"/>
                </a:cxn>
                <a:cxn ang="0">
                  <a:pos x="10" y="325"/>
                </a:cxn>
                <a:cxn ang="0">
                  <a:pos x="11" y="323"/>
                </a:cxn>
                <a:cxn ang="0">
                  <a:pos x="11" y="323"/>
                </a:cxn>
                <a:cxn ang="0">
                  <a:pos x="15" y="317"/>
                </a:cxn>
                <a:cxn ang="0">
                  <a:pos x="18" y="310"/>
                </a:cxn>
                <a:cxn ang="0">
                  <a:pos x="21" y="295"/>
                </a:cxn>
                <a:cxn ang="0">
                  <a:pos x="24" y="279"/>
                </a:cxn>
                <a:cxn ang="0">
                  <a:pos x="27" y="264"/>
                </a:cxn>
                <a:cxn ang="0">
                  <a:pos x="27" y="264"/>
                </a:cxn>
                <a:cxn ang="0">
                  <a:pos x="31" y="245"/>
                </a:cxn>
                <a:cxn ang="0">
                  <a:pos x="33" y="227"/>
                </a:cxn>
                <a:cxn ang="0">
                  <a:pos x="38" y="187"/>
                </a:cxn>
                <a:cxn ang="0">
                  <a:pos x="38" y="187"/>
                </a:cxn>
                <a:cxn ang="0">
                  <a:pos x="42" y="164"/>
                </a:cxn>
                <a:cxn ang="0">
                  <a:pos x="46" y="140"/>
                </a:cxn>
                <a:cxn ang="0">
                  <a:pos x="52" y="117"/>
                </a:cxn>
                <a:cxn ang="0">
                  <a:pos x="59" y="94"/>
                </a:cxn>
                <a:cxn ang="0">
                  <a:pos x="59" y="94"/>
                </a:cxn>
                <a:cxn ang="0">
                  <a:pos x="66" y="72"/>
                </a:cxn>
                <a:cxn ang="0">
                  <a:pos x="71" y="51"/>
                </a:cxn>
                <a:cxn ang="0">
                  <a:pos x="76" y="29"/>
                </a:cxn>
                <a:cxn ang="0">
                  <a:pos x="80" y="19"/>
                </a:cxn>
                <a:cxn ang="0">
                  <a:pos x="86" y="9"/>
                </a:cxn>
                <a:cxn ang="0">
                  <a:pos x="86" y="9"/>
                </a:cxn>
                <a:cxn ang="0">
                  <a:pos x="87" y="7"/>
                </a:cxn>
                <a:cxn ang="0">
                  <a:pos x="86" y="4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8" y="2"/>
                </a:cxn>
                <a:cxn ang="0">
                  <a:pos x="75" y="3"/>
                </a:cxn>
                <a:cxn ang="0">
                  <a:pos x="75" y="3"/>
                </a:cxn>
              </a:cxnLst>
              <a:rect l="0" t="0" r="r" b="b"/>
              <a:pathLst>
                <a:path w="87" h="325">
                  <a:moveTo>
                    <a:pt x="75" y="3"/>
                  </a:moveTo>
                  <a:lnTo>
                    <a:pt x="75" y="3"/>
                  </a:lnTo>
                  <a:lnTo>
                    <a:pt x="71" y="11"/>
                  </a:lnTo>
                  <a:lnTo>
                    <a:pt x="69" y="20"/>
                  </a:lnTo>
                  <a:lnTo>
                    <a:pt x="63" y="37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49" y="91"/>
                  </a:lnTo>
                  <a:lnTo>
                    <a:pt x="42" y="110"/>
                  </a:lnTo>
                  <a:lnTo>
                    <a:pt x="36" y="130"/>
                  </a:lnTo>
                  <a:lnTo>
                    <a:pt x="32" y="149"/>
                  </a:lnTo>
                  <a:lnTo>
                    <a:pt x="32" y="149"/>
                  </a:lnTo>
                  <a:lnTo>
                    <a:pt x="27" y="196"/>
                  </a:lnTo>
                  <a:lnTo>
                    <a:pt x="23" y="220"/>
                  </a:lnTo>
                  <a:lnTo>
                    <a:pt x="19" y="244"/>
                  </a:lnTo>
                  <a:lnTo>
                    <a:pt x="19" y="244"/>
                  </a:lnTo>
                  <a:lnTo>
                    <a:pt x="15" y="261"/>
                  </a:lnTo>
                  <a:lnTo>
                    <a:pt x="11" y="279"/>
                  </a:lnTo>
                  <a:lnTo>
                    <a:pt x="11" y="279"/>
                  </a:lnTo>
                  <a:lnTo>
                    <a:pt x="8" y="288"/>
                  </a:lnTo>
                  <a:lnTo>
                    <a:pt x="7" y="298"/>
                  </a:lnTo>
                  <a:lnTo>
                    <a:pt x="6" y="309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2" y="317"/>
                  </a:lnTo>
                  <a:lnTo>
                    <a:pt x="0" y="319"/>
                  </a:lnTo>
                  <a:lnTo>
                    <a:pt x="0" y="321"/>
                  </a:lnTo>
                  <a:lnTo>
                    <a:pt x="2" y="323"/>
                  </a:lnTo>
                  <a:lnTo>
                    <a:pt x="3" y="325"/>
                  </a:lnTo>
                  <a:lnTo>
                    <a:pt x="7" y="325"/>
                  </a:lnTo>
                  <a:lnTo>
                    <a:pt x="10" y="325"/>
                  </a:lnTo>
                  <a:lnTo>
                    <a:pt x="11" y="323"/>
                  </a:lnTo>
                  <a:lnTo>
                    <a:pt x="11" y="323"/>
                  </a:lnTo>
                  <a:lnTo>
                    <a:pt x="15" y="317"/>
                  </a:lnTo>
                  <a:lnTo>
                    <a:pt x="18" y="310"/>
                  </a:lnTo>
                  <a:lnTo>
                    <a:pt x="21" y="295"/>
                  </a:lnTo>
                  <a:lnTo>
                    <a:pt x="24" y="279"/>
                  </a:lnTo>
                  <a:lnTo>
                    <a:pt x="27" y="264"/>
                  </a:lnTo>
                  <a:lnTo>
                    <a:pt x="27" y="264"/>
                  </a:lnTo>
                  <a:lnTo>
                    <a:pt x="31" y="245"/>
                  </a:lnTo>
                  <a:lnTo>
                    <a:pt x="33" y="227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42" y="164"/>
                  </a:lnTo>
                  <a:lnTo>
                    <a:pt x="46" y="140"/>
                  </a:lnTo>
                  <a:lnTo>
                    <a:pt x="52" y="117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66" y="72"/>
                  </a:lnTo>
                  <a:lnTo>
                    <a:pt x="71" y="51"/>
                  </a:lnTo>
                  <a:lnTo>
                    <a:pt x="76" y="29"/>
                  </a:lnTo>
                  <a:lnTo>
                    <a:pt x="80" y="19"/>
                  </a:lnTo>
                  <a:lnTo>
                    <a:pt x="86" y="9"/>
                  </a:lnTo>
                  <a:lnTo>
                    <a:pt x="86" y="9"/>
                  </a:lnTo>
                  <a:lnTo>
                    <a:pt x="87" y="7"/>
                  </a:lnTo>
                  <a:lnTo>
                    <a:pt x="86" y="4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8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2" name="Freeform 380"/>
            <p:cNvSpPr/>
            <p:nvPr/>
          </p:nvSpPr>
          <p:spPr bwMode="auto">
            <a:xfrm>
              <a:off x="5492751" y="1465263"/>
              <a:ext cx="25400" cy="90488"/>
            </a:xfrm>
            <a:custGeom>
              <a:avLst/>
              <a:gdLst/>
              <a:ahLst/>
              <a:cxnLst>
                <a:cxn ang="0">
                  <a:pos x="52" y="3"/>
                </a:cxn>
                <a:cxn ang="0">
                  <a:pos x="52" y="3"/>
                </a:cxn>
                <a:cxn ang="0">
                  <a:pos x="46" y="13"/>
                </a:cxn>
                <a:cxn ang="0">
                  <a:pos x="42" y="24"/>
                </a:cxn>
                <a:cxn ang="0">
                  <a:pos x="34" y="45"/>
                </a:cxn>
                <a:cxn ang="0">
                  <a:pos x="29" y="67"/>
                </a:cxn>
                <a:cxn ang="0">
                  <a:pos x="23" y="90"/>
                </a:cxn>
                <a:cxn ang="0">
                  <a:pos x="23" y="90"/>
                </a:cxn>
                <a:cxn ang="0">
                  <a:pos x="16" y="122"/>
                </a:cxn>
                <a:cxn ang="0">
                  <a:pos x="10" y="154"/>
                </a:cxn>
                <a:cxn ang="0">
                  <a:pos x="0" y="221"/>
                </a:cxn>
                <a:cxn ang="0">
                  <a:pos x="0" y="221"/>
                </a:cxn>
                <a:cxn ang="0">
                  <a:pos x="0" y="224"/>
                </a:cxn>
                <a:cxn ang="0">
                  <a:pos x="1" y="225"/>
                </a:cxn>
                <a:cxn ang="0">
                  <a:pos x="5" y="228"/>
                </a:cxn>
                <a:cxn ang="0">
                  <a:pos x="6" y="228"/>
                </a:cxn>
                <a:cxn ang="0">
                  <a:pos x="9" y="228"/>
                </a:cxn>
                <a:cxn ang="0">
                  <a:pos x="10" y="226"/>
                </a:cxn>
                <a:cxn ang="0">
                  <a:pos x="12" y="224"/>
                </a:cxn>
                <a:cxn ang="0">
                  <a:pos x="12" y="224"/>
                </a:cxn>
                <a:cxn ang="0">
                  <a:pos x="16" y="194"/>
                </a:cxn>
                <a:cxn ang="0">
                  <a:pos x="22" y="164"/>
                </a:cxn>
                <a:cxn ang="0">
                  <a:pos x="27" y="134"/>
                </a:cxn>
                <a:cxn ang="0">
                  <a:pos x="33" y="103"/>
                </a:cxn>
                <a:cxn ang="0">
                  <a:pos x="33" y="103"/>
                </a:cxn>
                <a:cxn ang="0">
                  <a:pos x="36" y="79"/>
                </a:cxn>
                <a:cxn ang="0">
                  <a:pos x="42" y="54"/>
                </a:cxn>
                <a:cxn ang="0">
                  <a:pos x="46" y="42"/>
                </a:cxn>
                <a:cxn ang="0">
                  <a:pos x="51" y="30"/>
                </a:cxn>
                <a:cxn ang="0">
                  <a:pos x="56" y="18"/>
                </a:cxn>
                <a:cxn ang="0">
                  <a:pos x="61" y="8"/>
                </a:cxn>
                <a:cxn ang="0">
                  <a:pos x="61" y="8"/>
                </a:cxn>
                <a:cxn ang="0">
                  <a:pos x="63" y="7"/>
                </a:cxn>
                <a:cxn ang="0">
                  <a:pos x="63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53" y="1"/>
                </a:cxn>
                <a:cxn ang="0">
                  <a:pos x="52" y="3"/>
                </a:cxn>
                <a:cxn ang="0">
                  <a:pos x="52" y="3"/>
                </a:cxn>
              </a:cxnLst>
              <a:rect l="0" t="0" r="r" b="b"/>
              <a:pathLst>
                <a:path w="63" h="228">
                  <a:moveTo>
                    <a:pt x="52" y="3"/>
                  </a:moveTo>
                  <a:lnTo>
                    <a:pt x="52" y="3"/>
                  </a:lnTo>
                  <a:lnTo>
                    <a:pt x="46" y="13"/>
                  </a:lnTo>
                  <a:lnTo>
                    <a:pt x="42" y="24"/>
                  </a:lnTo>
                  <a:lnTo>
                    <a:pt x="34" y="45"/>
                  </a:lnTo>
                  <a:lnTo>
                    <a:pt x="29" y="67"/>
                  </a:lnTo>
                  <a:lnTo>
                    <a:pt x="23" y="90"/>
                  </a:lnTo>
                  <a:lnTo>
                    <a:pt x="23" y="90"/>
                  </a:lnTo>
                  <a:lnTo>
                    <a:pt x="16" y="122"/>
                  </a:lnTo>
                  <a:lnTo>
                    <a:pt x="10" y="154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0" y="224"/>
                  </a:lnTo>
                  <a:lnTo>
                    <a:pt x="1" y="225"/>
                  </a:lnTo>
                  <a:lnTo>
                    <a:pt x="5" y="228"/>
                  </a:lnTo>
                  <a:lnTo>
                    <a:pt x="6" y="228"/>
                  </a:lnTo>
                  <a:lnTo>
                    <a:pt x="9" y="228"/>
                  </a:lnTo>
                  <a:lnTo>
                    <a:pt x="10" y="226"/>
                  </a:lnTo>
                  <a:lnTo>
                    <a:pt x="12" y="224"/>
                  </a:lnTo>
                  <a:lnTo>
                    <a:pt x="12" y="224"/>
                  </a:lnTo>
                  <a:lnTo>
                    <a:pt x="16" y="194"/>
                  </a:lnTo>
                  <a:lnTo>
                    <a:pt x="22" y="164"/>
                  </a:lnTo>
                  <a:lnTo>
                    <a:pt x="27" y="134"/>
                  </a:lnTo>
                  <a:lnTo>
                    <a:pt x="33" y="103"/>
                  </a:lnTo>
                  <a:lnTo>
                    <a:pt x="33" y="103"/>
                  </a:lnTo>
                  <a:lnTo>
                    <a:pt x="36" y="79"/>
                  </a:lnTo>
                  <a:lnTo>
                    <a:pt x="42" y="54"/>
                  </a:lnTo>
                  <a:lnTo>
                    <a:pt x="46" y="42"/>
                  </a:lnTo>
                  <a:lnTo>
                    <a:pt x="51" y="30"/>
                  </a:lnTo>
                  <a:lnTo>
                    <a:pt x="56" y="18"/>
                  </a:lnTo>
                  <a:lnTo>
                    <a:pt x="61" y="8"/>
                  </a:lnTo>
                  <a:lnTo>
                    <a:pt x="61" y="8"/>
                  </a:lnTo>
                  <a:lnTo>
                    <a:pt x="63" y="7"/>
                  </a:lnTo>
                  <a:lnTo>
                    <a:pt x="63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53" y="1"/>
                  </a:lnTo>
                  <a:lnTo>
                    <a:pt x="52" y="3"/>
                  </a:lnTo>
                  <a:lnTo>
                    <a:pt x="5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3" name="Freeform 381"/>
            <p:cNvSpPr/>
            <p:nvPr/>
          </p:nvSpPr>
          <p:spPr bwMode="auto">
            <a:xfrm>
              <a:off x="5516564" y="1489076"/>
              <a:ext cx="17463" cy="7620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21" y="48"/>
                </a:cxn>
                <a:cxn ang="0">
                  <a:pos x="11" y="94"/>
                </a:cxn>
                <a:cxn ang="0">
                  <a:pos x="7" y="117"/>
                </a:cxn>
                <a:cxn ang="0">
                  <a:pos x="3" y="141"/>
                </a:cxn>
                <a:cxn ang="0">
                  <a:pos x="0" y="163"/>
                </a:cxn>
                <a:cxn ang="0">
                  <a:pos x="0" y="188"/>
                </a:cxn>
                <a:cxn ang="0">
                  <a:pos x="0" y="188"/>
                </a:cxn>
                <a:cxn ang="0">
                  <a:pos x="0" y="189"/>
                </a:cxn>
                <a:cxn ang="0">
                  <a:pos x="2" y="192"/>
                </a:cxn>
                <a:cxn ang="0">
                  <a:pos x="6" y="193"/>
                </a:cxn>
                <a:cxn ang="0">
                  <a:pos x="10" y="192"/>
                </a:cxn>
                <a:cxn ang="0">
                  <a:pos x="11" y="189"/>
                </a:cxn>
                <a:cxn ang="0">
                  <a:pos x="11" y="188"/>
                </a:cxn>
                <a:cxn ang="0">
                  <a:pos x="11" y="188"/>
                </a:cxn>
                <a:cxn ang="0">
                  <a:pos x="12" y="164"/>
                </a:cxn>
                <a:cxn ang="0">
                  <a:pos x="15" y="141"/>
                </a:cxn>
                <a:cxn ang="0">
                  <a:pos x="17" y="119"/>
                </a:cxn>
                <a:cxn ang="0">
                  <a:pos x="23" y="95"/>
                </a:cxn>
                <a:cxn ang="0">
                  <a:pos x="33" y="51"/>
                </a:cxn>
                <a:cxn ang="0">
                  <a:pos x="45" y="6"/>
                </a:cxn>
                <a:cxn ang="0">
                  <a:pos x="45" y="6"/>
                </a:cxn>
                <a:cxn ang="0">
                  <a:pos x="46" y="4"/>
                </a:cxn>
                <a:cxn ang="0">
                  <a:pos x="45" y="2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6" y="1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46" h="193">
                  <a:moveTo>
                    <a:pt x="34" y="4"/>
                  </a:moveTo>
                  <a:lnTo>
                    <a:pt x="34" y="4"/>
                  </a:lnTo>
                  <a:lnTo>
                    <a:pt x="21" y="48"/>
                  </a:lnTo>
                  <a:lnTo>
                    <a:pt x="11" y="94"/>
                  </a:lnTo>
                  <a:lnTo>
                    <a:pt x="7" y="117"/>
                  </a:lnTo>
                  <a:lnTo>
                    <a:pt x="3" y="141"/>
                  </a:lnTo>
                  <a:lnTo>
                    <a:pt x="0" y="163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89"/>
                  </a:lnTo>
                  <a:lnTo>
                    <a:pt x="2" y="192"/>
                  </a:lnTo>
                  <a:lnTo>
                    <a:pt x="6" y="193"/>
                  </a:lnTo>
                  <a:lnTo>
                    <a:pt x="10" y="192"/>
                  </a:lnTo>
                  <a:lnTo>
                    <a:pt x="11" y="189"/>
                  </a:lnTo>
                  <a:lnTo>
                    <a:pt x="11" y="188"/>
                  </a:lnTo>
                  <a:lnTo>
                    <a:pt x="11" y="188"/>
                  </a:lnTo>
                  <a:lnTo>
                    <a:pt x="12" y="164"/>
                  </a:lnTo>
                  <a:lnTo>
                    <a:pt x="15" y="141"/>
                  </a:lnTo>
                  <a:lnTo>
                    <a:pt x="17" y="119"/>
                  </a:lnTo>
                  <a:lnTo>
                    <a:pt x="23" y="95"/>
                  </a:lnTo>
                  <a:lnTo>
                    <a:pt x="33" y="51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46" y="4"/>
                  </a:lnTo>
                  <a:lnTo>
                    <a:pt x="45" y="2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4" name="Freeform 382"/>
            <p:cNvSpPr/>
            <p:nvPr/>
          </p:nvSpPr>
          <p:spPr bwMode="auto">
            <a:xfrm>
              <a:off x="5478464" y="1268413"/>
              <a:ext cx="228600" cy="104775"/>
            </a:xfrm>
            <a:custGeom>
              <a:avLst/>
              <a:gdLst/>
              <a:ahLst/>
              <a:cxnLst>
                <a:cxn ang="0">
                  <a:pos x="569" y="0"/>
                </a:cxn>
                <a:cxn ang="0">
                  <a:pos x="540" y="9"/>
                </a:cxn>
                <a:cxn ang="0">
                  <a:pos x="512" y="22"/>
                </a:cxn>
                <a:cxn ang="0">
                  <a:pos x="460" y="51"/>
                </a:cxn>
                <a:cxn ang="0">
                  <a:pos x="418" y="72"/>
                </a:cxn>
                <a:cxn ang="0">
                  <a:pos x="333" y="107"/>
                </a:cxn>
                <a:cxn ang="0">
                  <a:pos x="290" y="123"/>
                </a:cxn>
                <a:cxn ang="0">
                  <a:pos x="217" y="151"/>
                </a:cxn>
                <a:cxn ang="0">
                  <a:pos x="145" y="183"/>
                </a:cxn>
                <a:cxn ang="0">
                  <a:pos x="109" y="200"/>
                </a:cxn>
                <a:cxn ang="0">
                  <a:pos x="74" y="217"/>
                </a:cxn>
                <a:cxn ang="0">
                  <a:pos x="22" y="246"/>
                </a:cxn>
                <a:cxn ang="0">
                  <a:pos x="4" y="251"/>
                </a:cxn>
                <a:cxn ang="0">
                  <a:pos x="1" y="253"/>
                </a:cxn>
                <a:cxn ang="0">
                  <a:pos x="0" y="258"/>
                </a:cxn>
                <a:cxn ang="0">
                  <a:pos x="4" y="263"/>
                </a:cxn>
                <a:cxn ang="0">
                  <a:pos x="6" y="263"/>
                </a:cxn>
                <a:cxn ang="0">
                  <a:pos x="36" y="253"/>
                </a:cxn>
                <a:cxn ang="0">
                  <a:pos x="64" y="237"/>
                </a:cxn>
                <a:cxn ang="0">
                  <a:pos x="81" y="228"/>
                </a:cxn>
                <a:cxn ang="0">
                  <a:pos x="132" y="202"/>
                </a:cxn>
                <a:cxn ang="0">
                  <a:pos x="171" y="183"/>
                </a:cxn>
                <a:cxn ang="0">
                  <a:pos x="252" y="149"/>
                </a:cxn>
                <a:cxn ang="0">
                  <a:pos x="294" y="135"/>
                </a:cxn>
                <a:cxn ang="0">
                  <a:pos x="370" y="105"/>
                </a:cxn>
                <a:cxn ang="0">
                  <a:pos x="446" y="71"/>
                </a:cxn>
                <a:cxn ang="0">
                  <a:pos x="482" y="54"/>
                </a:cxn>
                <a:cxn ang="0">
                  <a:pos x="519" y="34"/>
                </a:cxn>
                <a:cxn ang="0">
                  <a:pos x="532" y="28"/>
                </a:cxn>
                <a:cxn ang="0">
                  <a:pos x="558" y="16"/>
                </a:cxn>
                <a:cxn ang="0">
                  <a:pos x="571" y="12"/>
                </a:cxn>
                <a:cxn ang="0">
                  <a:pos x="575" y="9"/>
                </a:cxn>
                <a:cxn ang="0">
                  <a:pos x="573" y="1"/>
                </a:cxn>
                <a:cxn ang="0">
                  <a:pos x="569" y="0"/>
                </a:cxn>
              </a:cxnLst>
              <a:rect l="0" t="0" r="r" b="b"/>
              <a:pathLst>
                <a:path w="575" h="263">
                  <a:moveTo>
                    <a:pt x="569" y="0"/>
                  </a:moveTo>
                  <a:lnTo>
                    <a:pt x="569" y="0"/>
                  </a:lnTo>
                  <a:lnTo>
                    <a:pt x="554" y="4"/>
                  </a:lnTo>
                  <a:lnTo>
                    <a:pt x="540" y="9"/>
                  </a:lnTo>
                  <a:lnTo>
                    <a:pt x="527" y="16"/>
                  </a:lnTo>
                  <a:lnTo>
                    <a:pt x="512" y="22"/>
                  </a:lnTo>
                  <a:lnTo>
                    <a:pt x="486" y="38"/>
                  </a:lnTo>
                  <a:lnTo>
                    <a:pt x="460" y="51"/>
                  </a:lnTo>
                  <a:lnTo>
                    <a:pt x="460" y="51"/>
                  </a:lnTo>
                  <a:lnTo>
                    <a:pt x="418" y="72"/>
                  </a:lnTo>
                  <a:lnTo>
                    <a:pt x="376" y="90"/>
                  </a:lnTo>
                  <a:lnTo>
                    <a:pt x="333" y="107"/>
                  </a:lnTo>
                  <a:lnTo>
                    <a:pt x="290" y="123"/>
                  </a:lnTo>
                  <a:lnTo>
                    <a:pt x="290" y="123"/>
                  </a:lnTo>
                  <a:lnTo>
                    <a:pt x="253" y="138"/>
                  </a:lnTo>
                  <a:lnTo>
                    <a:pt x="217" y="151"/>
                  </a:lnTo>
                  <a:lnTo>
                    <a:pt x="180" y="166"/>
                  </a:lnTo>
                  <a:lnTo>
                    <a:pt x="145" y="183"/>
                  </a:lnTo>
                  <a:lnTo>
                    <a:pt x="145" y="183"/>
                  </a:lnTo>
                  <a:lnTo>
                    <a:pt x="109" y="200"/>
                  </a:lnTo>
                  <a:lnTo>
                    <a:pt x="74" y="217"/>
                  </a:lnTo>
                  <a:lnTo>
                    <a:pt x="74" y="217"/>
                  </a:lnTo>
                  <a:lnTo>
                    <a:pt x="40" y="237"/>
                  </a:lnTo>
                  <a:lnTo>
                    <a:pt x="22" y="246"/>
                  </a:lnTo>
                  <a:lnTo>
                    <a:pt x="13" y="249"/>
                  </a:lnTo>
                  <a:lnTo>
                    <a:pt x="4" y="251"/>
                  </a:lnTo>
                  <a:lnTo>
                    <a:pt x="4" y="251"/>
                  </a:lnTo>
                  <a:lnTo>
                    <a:pt x="1" y="253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2" y="262"/>
                  </a:lnTo>
                  <a:lnTo>
                    <a:pt x="4" y="263"/>
                  </a:lnTo>
                  <a:lnTo>
                    <a:pt x="6" y="263"/>
                  </a:lnTo>
                  <a:lnTo>
                    <a:pt x="6" y="263"/>
                  </a:lnTo>
                  <a:lnTo>
                    <a:pt x="22" y="258"/>
                  </a:lnTo>
                  <a:lnTo>
                    <a:pt x="36" y="253"/>
                  </a:lnTo>
                  <a:lnTo>
                    <a:pt x="51" y="24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81" y="228"/>
                  </a:lnTo>
                  <a:lnTo>
                    <a:pt x="98" y="219"/>
                  </a:lnTo>
                  <a:lnTo>
                    <a:pt x="132" y="202"/>
                  </a:lnTo>
                  <a:lnTo>
                    <a:pt x="132" y="202"/>
                  </a:lnTo>
                  <a:lnTo>
                    <a:pt x="171" y="183"/>
                  </a:lnTo>
                  <a:lnTo>
                    <a:pt x="212" y="165"/>
                  </a:lnTo>
                  <a:lnTo>
                    <a:pt x="252" y="149"/>
                  </a:lnTo>
                  <a:lnTo>
                    <a:pt x="294" y="135"/>
                  </a:lnTo>
                  <a:lnTo>
                    <a:pt x="294" y="135"/>
                  </a:lnTo>
                  <a:lnTo>
                    <a:pt x="332" y="121"/>
                  </a:lnTo>
                  <a:lnTo>
                    <a:pt x="370" y="105"/>
                  </a:lnTo>
                  <a:lnTo>
                    <a:pt x="408" y="88"/>
                  </a:lnTo>
                  <a:lnTo>
                    <a:pt x="446" y="71"/>
                  </a:lnTo>
                  <a:lnTo>
                    <a:pt x="446" y="71"/>
                  </a:lnTo>
                  <a:lnTo>
                    <a:pt x="482" y="54"/>
                  </a:lnTo>
                  <a:lnTo>
                    <a:pt x="501" y="45"/>
                  </a:lnTo>
                  <a:lnTo>
                    <a:pt x="519" y="34"/>
                  </a:lnTo>
                  <a:lnTo>
                    <a:pt x="519" y="34"/>
                  </a:lnTo>
                  <a:lnTo>
                    <a:pt x="532" y="28"/>
                  </a:lnTo>
                  <a:lnTo>
                    <a:pt x="544" y="21"/>
                  </a:lnTo>
                  <a:lnTo>
                    <a:pt x="558" y="16"/>
                  </a:lnTo>
                  <a:lnTo>
                    <a:pt x="571" y="12"/>
                  </a:lnTo>
                  <a:lnTo>
                    <a:pt x="571" y="12"/>
                  </a:lnTo>
                  <a:lnTo>
                    <a:pt x="574" y="11"/>
                  </a:lnTo>
                  <a:lnTo>
                    <a:pt x="575" y="9"/>
                  </a:lnTo>
                  <a:lnTo>
                    <a:pt x="575" y="5"/>
                  </a:lnTo>
                  <a:lnTo>
                    <a:pt x="573" y="1"/>
                  </a:lnTo>
                  <a:lnTo>
                    <a:pt x="571" y="0"/>
                  </a:lnTo>
                  <a:lnTo>
                    <a:pt x="569" y="0"/>
                  </a:lnTo>
                  <a:lnTo>
                    <a:pt x="56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5" name="Freeform 383"/>
            <p:cNvSpPr/>
            <p:nvPr/>
          </p:nvSpPr>
          <p:spPr bwMode="auto">
            <a:xfrm>
              <a:off x="5513389" y="1352551"/>
              <a:ext cx="195263" cy="92075"/>
            </a:xfrm>
            <a:custGeom>
              <a:avLst/>
              <a:gdLst/>
              <a:ahLst/>
              <a:cxnLst>
                <a:cxn ang="0">
                  <a:pos x="484" y="0"/>
                </a:cxn>
                <a:cxn ang="0">
                  <a:pos x="484" y="0"/>
                </a:cxn>
                <a:cxn ang="0">
                  <a:pos x="452" y="11"/>
                </a:cxn>
                <a:cxn ang="0">
                  <a:pos x="422" y="24"/>
                </a:cxn>
                <a:cxn ang="0">
                  <a:pos x="392" y="38"/>
                </a:cxn>
                <a:cxn ang="0">
                  <a:pos x="361" y="51"/>
                </a:cxn>
                <a:cxn ang="0">
                  <a:pos x="361" y="51"/>
                </a:cxn>
                <a:cxn ang="0">
                  <a:pos x="299" y="77"/>
                </a:cxn>
                <a:cxn ang="0">
                  <a:pos x="239" y="103"/>
                </a:cxn>
                <a:cxn ang="0">
                  <a:pos x="239" y="103"/>
                </a:cxn>
                <a:cxn ang="0">
                  <a:pos x="179" y="130"/>
                </a:cxn>
                <a:cxn ang="0">
                  <a:pos x="119" y="157"/>
                </a:cxn>
                <a:cxn ang="0">
                  <a:pos x="119" y="157"/>
                </a:cxn>
                <a:cxn ang="0">
                  <a:pos x="90" y="171"/>
                </a:cxn>
                <a:cxn ang="0">
                  <a:pos x="61" y="190"/>
                </a:cxn>
                <a:cxn ang="0">
                  <a:pos x="33" y="207"/>
                </a:cxn>
                <a:cxn ang="0">
                  <a:pos x="4" y="222"/>
                </a:cxn>
                <a:cxn ang="0">
                  <a:pos x="4" y="222"/>
                </a:cxn>
                <a:cxn ang="0">
                  <a:pos x="1" y="225"/>
                </a:cxn>
                <a:cxn ang="0">
                  <a:pos x="0" y="226"/>
                </a:cxn>
                <a:cxn ang="0">
                  <a:pos x="1" y="230"/>
                </a:cxn>
                <a:cxn ang="0">
                  <a:pos x="4" y="233"/>
                </a:cxn>
                <a:cxn ang="0">
                  <a:pos x="6" y="233"/>
                </a:cxn>
                <a:cxn ang="0">
                  <a:pos x="9" y="233"/>
                </a:cxn>
                <a:cxn ang="0">
                  <a:pos x="9" y="233"/>
                </a:cxn>
                <a:cxn ang="0">
                  <a:pos x="36" y="218"/>
                </a:cxn>
                <a:cxn ang="0">
                  <a:pos x="64" y="203"/>
                </a:cxn>
                <a:cxn ang="0">
                  <a:pos x="91" y="187"/>
                </a:cxn>
                <a:cxn ang="0">
                  <a:pos x="118" y="170"/>
                </a:cxn>
                <a:cxn ang="0">
                  <a:pos x="118" y="170"/>
                </a:cxn>
                <a:cxn ang="0">
                  <a:pos x="131" y="162"/>
                </a:cxn>
                <a:cxn ang="0">
                  <a:pos x="146" y="157"/>
                </a:cxn>
                <a:cxn ang="0">
                  <a:pos x="161" y="152"/>
                </a:cxn>
                <a:cxn ang="0">
                  <a:pos x="175" y="145"/>
                </a:cxn>
                <a:cxn ang="0">
                  <a:pos x="175" y="145"/>
                </a:cxn>
                <a:cxn ang="0">
                  <a:pos x="235" y="118"/>
                </a:cxn>
                <a:cxn ang="0">
                  <a:pos x="235" y="118"/>
                </a:cxn>
                <a:cxn ang="0">
                  <a:pos x="299" y="89"/>
                </a:cxn>
                <a:cxn ang="0">
                  <a:pos x="365" y="62"/>
                </a:cxn>
                <a:cxn ang="0">
                  <a:pos x="365" y="62"/>
                </a:cxn>
                <a:cxn ang="0">
                  <a:pos x="396" y="48"/>
                </a:cxn>
                <a:cxn ang="0">
                  <a:pos x="412" y="42"/>
                </a:cxn>
                <a:cxn ang="0">
                  <a:pos x="428" y="37"/>
                </a:cxn>
                <a:cxn ang="0">
                  <a:pos x="428" y="37"/>
                </a:cxn>
                <a:cxn ang="0">
                  <a:pos x="442" y="31"/>
                </a:cxn>
                <a:cxn ang="0">
                  <a:pos x="458" y="24"/>
                </a:cxn>
                <a:cxn ang="0">
                  <a:pos x="472" y="17"/>
                </a:cxn>
                <a:cxn ang="0">
                  <a:pos x="488" y="11"/>
                </a:cxn>
                <a:cxn ang="0">
                  <a:pos x="488" y="11"/>
                </a:cxn>
                <a:cxn ang="0">
                  <a:pos x="489" y="9"/>
                </a:cxn>
                <a:cxn ang="0">
                  <a:pos x="490" y="8"/>
                </a:cxn>
                <a:cxn ang="0">
                  <a:pos x="490" y="4"/>
                </a:cxn>
                <a:cxn ang="0">
                  <a:pos x="489" y="0"/>
                </a:cxn>
                <a:cxn ang="0">
                  <a:pos x="486" y="0"/>
                </a:cxn>
                <a:cxn ang="0">
                  <a:pos x="484" y="0"/>
                </a:cxn>
                <a:cxn ang="0">
                  <a:pos x="484" y="0"/>
                </a:cxn>
              </a:cxnLst>
              <a:rect l="0" t="0" r="r" b="b"/>
              <a:pathLst>
                <a:path w="490" h="233">
                  <a:moveTo>
                    <a:pt x="484" y="0"/>
                  </a:moveTo>
                  <a:lnTo>
                    <a:pt x="484" y="0"/>
                  </a:lnTo>
                  <a:lnTo>
                    <a:pt x="452" y="11"/>
                  </a:lnTo>
                  <a:lnTo>
                    <a:pt x="422" y="24"/>
                  </a:lnTo>
                  <a:lnTo>
                    <a:pt x="392" y="38"/>
                  </a:lnTo>
                  <a:lnTo>
                    <a:pt x="361" y="51"/>
                  </a:lnTo>
                  <a:lnTo>
                    <a:pt x="361" y="51"/>
                  </a:lnTo>
                  <a:lnTo>
                    <a:pt x="299" y="77"/>
                  </a:lnTo>
                  <a:lnTo>
                    <a:pt x="239" y="103"/>
                  </a:lnTo>
                  <a:lnTo>
                    <a:pt x="239" y="103"/>
                  </a:lnTo>
                  <a:lnTo>
                    <a:pt x="179" y="130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90" y="171"/>
                  </a:lnTo>
                  <a:lnTo>
                    <a:pt x="61" y="190"/>
                  </a:lnTo>
                  <a:lnTo>
                    <a:pt x="33" y="207"/>
                  </a:lnTo>
                  <a:lnTo>
                    <a:pt x="4" y="222"/>
                  </a:lnTo>
                  <a:lnTo>
                    <a:pt x="4" y="222"/>
                  </a:lnTo>
                  <a:lnTo>
                    <a:pt x="1" y="225"/>
                  </a:lnTo>
                  <a:lnTo>
                    <a:pt x="0" y="226"/>
                  </a:lnTo>
                  <a:lnTo>
                    <a:pt x="1" y="230"/>
                  </a:lnTo>
                  <a:lnTo>
                    <a:pt x="4" y="233"/>
                  </a:lnTo>
                  <a:lnTo>
                    <a:pt x="6" y="233"/>
                  </a:lnTo>
                  <a:lnTo>
                    <a:pt x="9" y="233"/>
                  </a:lnTo>
                  <a:lnTo>
                    <a:pt x="9" y="233"/>
                  </a:lnTo>
                  <a:lnTo>
                    <a:pt x="36" y="218"/>
                  </a:lnTo>
                  <a:lnTo>
                    <a:pt x="64" y="203"/>
                  </a:lnTo>
                  <a:lnTo>
                    <a:pt x="91" y="187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31" y="162"/>
                  </a:lnTo>
                  <a:lnTo>
                    <a:pt x="146" y="157"/>
                  </a:lnTo>
                  <a:lnTo>
                    <a:pt x="161" y="152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235" y="118"/>
                  </a:lnTo>
                  <a:lnTo>
                    <a:pt x="235" y="118"/>
                  </a:lnTo>
                  <a:lnTo>
                    <a:pt x="299" y="89"/>
                  </a:lnTo>
                  <a:lnTo>
                    <a:pt x="365" y="62"/>
                  </a:lnTo>
                  <a:lnTo>
                    <a:pt x="365" y="62"/>
                  </a:lnTo>
                  <a:lnTo>
                    <a:pt x="396" y="48"/>
                  </a:lnTo>
                  <a:lnTo>
                    <a:pt x="412" y="42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42" y="31"/>
                  </a:lnTo>
                  <a:lnTo>
                    <a:pt x="458" y="24"/>
                  </a:lnTo>
                  <a:lnTo>
                    <a:pt x="472" y="17"/>
                  </a:lnTo>
                  <a:lnTo>
                    <a:pt x="488" y="11"/>
                  </a:lnTo>
                  <a:lnTo>
                    <a:pt x="488" y="11"/>
                  </a:lnTo>
                  <a:lnTo>
                    <a:pt x="489" y="9"/>
                  </a:lnTo>
                  <a:lnTo>
                    <a:pt x="490" y="8"/>
                  </a:lnTo>
                  <a:lnTo>
                    <a:pt x="490" y="4"/>
                  </a:lnTo>
                  <a:lnTo>
                    <a:pt x="489" y="0"/>
                  </a:lnTo>
                  <a:lnTo>
                    <a:pt x="486" y="0"/>
                  </a:lnTo>
                  <a:lnTo>
                    <a:pt x="484" y="0"/>
                  </a:lnTo>
                  <a:lnTo>
                    <a:pt x="48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6" name="Freeform 384"/>
            <p:cNvSpPr/>
            <p:nvPr/>
          </p:nvSpPr>
          <p:spPr bwMode="auto">
            <a:xfrm>
              <a:off x="5568951" y="1484313"/>
              <a:ext cx="117475" cy="55563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291" y="0"/>
                </a:cxn>
                <a:cxn ang="0">
                  <a:pos x="283" y="1"/>
                </a:cxn>
                <a:cxn ang="0">
                  <a:pos x="276" y="4"/>
                </a:cxn>
                <a:cxn ang="0">
                  <a:pos x="263" y="12"/>
                </a:cxn>
                <a:cxn ang="0">
                  <a:pos x="238" y="27"/>
                </a:cxn>
                <a:cxn ang="0">
                  <a:pos x="238" y="27"/>
                </a:cxn>
                <a:cxn ang="0">
                  <a:pos x="217" y="38"/>
                </a:cxn>
                <a:cxn ang="0">
                  <a:pos x="195" y="47"/>
                </a:cxn>
                <a:cxn ang="0">
                  <a:pos x="151" y="64"/>
                </a:cxn>
                <a:cxn ang="0">
                  <a:pos x="151" y="64"/>
                </a:cxn>
                <a:cxn ang="0">
                  <a:pos x="119" y="78"/>
                </a:cxn>
                <a:cxn ang="0">
                  <a:pos x="87" y="93"/>
                </a:cxn>
                <a:cxn ang="0">
                  <a:pos x="87" y="93"/>
                </a:cxn>
                <a:cxn ang="0">
                  <a:pos x="68" y="103"/>
                </a:cxn>
                <a:cxn ang="0">
                  <a:pos x="47" y="115"/>
                </a:cxn>
                <a:cxn ang="0">
                  <a:pos x="37" y="120"/>
                </a:cxn>
                <a:cxn ang="0">
                  <a:pos x="26" y="125"/>
                </a:cxn>
                <a:cxn ang="0">
                  <a:pos x="16" y="129"/>
                </a:cxn>
                <a:cxn ang="0">
                  <a:pos x="5" y="131"/>
                </a:cxn>
                <a:cxn ang="0">
                  <a:pos x="5" y="131"/>
                </a:cxn>
                <a:cxn ang="0">
                  <a:pos x="4" y="132"/>
                </a:cxn>
                <a:cxn ang="0">
                  <a:pos x="2" y="133"/>
                </a:cxn>
                <a:cxn ang="0">
                  <a:pos x="0" y="137"/>
                </a:cxn>
                <a:cxn ang="0">
                  <a:pos x="2" y="140"/>
                </a:cxn>
                <a:cxn ang="0">
                  <a:pos x="2" y="141"/>
                </a:cxn>
                <a:cxn ang="0">
                  <a:pos x="4" y="142"/>
                </a:cxn>
                <a:cxn ang="0">
                  <a:pos x="5" y="142"/>
                </a:cxn>
                <a:cxn ang="0">
                  <a:pos x="5" y="142"/>
                </a:cxn>
                <a:cxn ang="0">
                  <a:pos x="13" y="141"/>
                </a:cxn>
                <a:cxn ang="0">
                  <a:pos x="20" y="139"/>
                </a:cxn>
                <a:cxn ang="0">
                  <a:pos x="33" y="133"/>
                </a:cxn>
                <a:cxn ang="0">
                  <a:pos x="58" y="120"/>
                </a:cxn>
                <a:cxn ang="0">
                  <a:pos x="58" y="120"/>
                </a:cxn>
                <a:cxn ang="0">
                  <a:pos x="101" y="98"/>
                </a:cxn>
                <a:cxn ang="0">
                  <a:pos x="122" y="89"/>
                </a:cxn>
                <a:cxn ang="0">
                  <a:pos x="144" y="80"/>
                </a:cxn>
                <a:cxn ang="0">
                  <a:pos x="144" y="80"/>
                </a:cxn>
                <a:cxn ang="0">
                  <a:pos x="182" y="65"/>
                </a:cxn>
                <a:cxn ang="0">
                  <a:pos x="219" y="50"/>
                </a:cxn>
                <a:cxn ang="0">
                  <a:pos x="219" y="50"/>
                </a:cxn>
                <a:cxn ang="0">
                  <a:pos x="228" y="46"/>
                </a:cxn>
                <a:cxn ang="0">
                  <a:pos x="237" y="40"/>
                </a:cxn>
                <a:cxn ang="0">
                  <a:pos x="255" y="29"/>
                </a:cxn>
                <a:cxn ang="0">
                  <a:pos x="274" y="17"/>
                </a:cxn>
                <a:cxn ang="0">
                  <a:pos x="283" y="13"/>
                </a:cxn>
                <a:cxn ang="0">
                  <a:pos x="293" y="10"/>
                </a:cxn>
                <a:cxn ang="0">
                  <a:pos x="293" y="10"/>
                </a:cxn>
                <a:cxn ang="0">
                  <a:pos x="296" y="10"/>
                </a:cxn>
                <a:cxn ang="0">
                  <a:pos x="297" y="8"/>
                </a:cxn>
                <a:cxn ang="0">
                  <a:pos x="297" y="6"/>
                </a:cxn>
                <a:cxn ang="0">
                  <a:pos x="297" y="4"/>
                </a:cxn>
                <a:cxn ang="0">
                  <a:pos x="295" y="1"/>
                </a:cxn>
                <a:cxn ang="0">
                  <a:pos x="292" y="0"/>
                </a:cxn>
                <a:cxn ang="0">
                  <a:pos x="291" y="0"/>
                </a:cxn>
                <a:cxn ang="0">
                  <a:pos x="291" y="0"/>
                </a:cxn>
              </a:cxnLst>
              <a:rect l="0" t="0" r="r" b="b"/>
              <a:pathLst>
                <a:path w="297" h="142">
                  <a:moveTo>
                    <a:pt x="291" y="0"/>
                  </a:moveTo>
                  <a:lnTo>
                    <a:pt x="291" y="0"/>
                  </a:lnTo>
                  <a:lnTo>
                    <a:pt x="283" y="1"/>
                  </a:lnTo>
                  <a:lnTo>
                    <a:pt x="276" y="4"/>
                  </a:lnTo>
                  <a:lnTo>
                    <a:pt x="263" y="12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17" y="38"/>
                  </a:lnTo>
                  <a:lnTo>
                    <a:pt x="195" y="47"/>
                  </a:lnTo>
                  <a:lnTo>
                    <a:pt x="151" y="64"/>
                  </a:lnTo>
                  <a:lnTo>
                    <a:pt x="151" y="64"/>
                  </a:lnTo>
                  <a:lnTo>
                    <a:pt x="119" y="78"/>
                  </a:lnTo>
                  <a:lnTo>
                    <a:pt x="87" y="93"/>
                  </a:lnTo>
                  <a:lnTo>
                    <a:pt x="87" y="93"/>
                  </a:lnTo>
                  <a:lnTo>
                    <a:pt x="68" y="103"/>
                  </a:lnTo>
                  <a:lnTo>
                    <a:pt x="47" y="115"/>
                  </a:lnTo>
                  <a:lnTo>
                    <a:pt x="37" y="120"/>
                  </a:lnTo>
                  <a:lnTo>
                    <a:pt x="26" y="125"/>
                  </a:lnTo>
                  <a:lnTo>
                    <a:pt x="16" y="129"/>
                  </a:lnTo>
                  <a:lnTo>
                    <a:pt x="5" y="131"/>
                  </a:lnTo>
                  <a:lnTo>
                    <a:pt x="5" y="131"/>
                  </a:lnTo>
                  <a:lnTo>
                    <a:pt x="4" y="132"/>
                  </a:lnTo>
                  <a:lnTo>
                    <a:pt x="2" y="133"/>
                  </a:lnTo>
                  <a:lnTo>
                    <a:pt x="0" y="137"/>
                  </a:lnTo>
                  <a:lnTo>
                    <a:pt x="2" y="140"/>
                  </a:lnTo>
                  <a:lnTo>
                    <a:pt x="2" y="141"/>
                  </a:lnTo>
                  <a:lnTo>
                    <a:pt x="4" y="142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13" y="141"/>
                  </a:lnTo>
                  <a:lnTo>
                    <a:pt x="20" y="139"/>
                  </a:lnTo>
                  <a:lnTo>
                    <a:pt x="33" y="133"/>
                  </a:lnTo>
                  <a:lnTo>
                    <a:pt x="58" y="120"/>
                  </a:lnTo>
                  <a:lnTo>
                    <a:pt x="58" y="120"/>
                  </a:lnTo>
                  <a:lnTo>
                    <a:pt x="101" y="98"/>
                  </a:lnTo>
                  <a:lnTo>
                    <a:pt x="122" y="89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82" y="65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8" y="46"/>
                  </a:lnTo>
                  <a:lnTo>
                    <a:pt x="237" y="40"/>
                  </a:lnTo>
                  <a:lnTo>
                    <a:pt x="255" y="29"/>
                  </a:lnTo>
                  <a:lnTo>
                    <a:pt x="274" y="17"/>
                  </a:lnTo>
                  <a:lnTo>
                    <a:pt x="283" y="13"/>
                  </a:lnTo>
                  <a:lnTo>
                    <a:pt x="293" y="10"/>
                  </a:lnTo>
                  <a:lnTo>
                    <a:pt x="293" y="10"/>
                  </a:lnTo>
                  <a:lnTo>
                    <a:pt x="296" y="10"/>
                  </a:lnTo>
                  <a:lnTo>
                    <a:pt x="297" y="8"/>
                  </a:lnTo>
                  <a:lnTo>
                    <a:pt x="297" y="6"/>
                  </a:lnTo>
                  <a:lnTo>
                    <a:pt x="297" y="4"/>
                  </a:lnTo>
                  <a:lnTo>
                    <a:pt x="295" y="1"/>
                  </a:lnTo>
                  <a:lnTo>
                    <a:pt x="292" y="0"/>
                  </a:lnTo>
                  <a:lnTo>
                    <a:pt x="291" y="0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7" name="Freeform 385"/>
            <p:cNvSpPr/>
            <p:nvPr/>
          </p:nvSpPr>
          <p:spPr bwMode="auto">
            <a:xfrm>
              <a:off x="5468939" y="1271588"/>
              <a:ext cx="187325" cy="80963"/>
            </a:xfrm>
            <a:custGeom>
              <a:avLst/>
              <a:gdLst/>
              <a:ahLst/>
              <a:cxnLst>
                <a:cxn ang="0">
                  <a:pos x="467" y="0"/>
                </a:cxn>
                <a:cxn ang="0">
                  <a:pos x="467" y="0"/>
                </a:cxn>
                <a:cxn ang="0">
                  <a:pos x="458" y="1"/>
                </a:cxn>
                <a:cxn ang="0">
                  <a:pos x="449" y="4"/>
                </a:cxn>
                <a:cxn ang="0">
                  <a:pos x="432" y="11"/>
                </a:cxn>
                <a:cxn ang="0">
                  <a:pos x="432" y="11"/>
                </a:cxn>
                <a:cxn ang="0">
                  <a:pos x="417" y="17"/>
                </a:cxn>
                <a:cxn ang="0">
                  <a:pos x="404" y="21"/>
                </a:cxn>
                <a:cxn ang="0">
                  <a:pos x="391" y="26"/>
                </a:cxn>
                <a:cxn ang="0">
                  <a:pos x="378" y="32"/>
                </a:cxn>
                <a:cxn ang="0">
                  <a:pos x="378" y="32"/>
                </a:cxn>
                <a:cxn ang="0">
                  <a:pos x="324" y="57"/>
                </a:cxn>
                <a:cxn ang="0">
                  <a:pos x="271" y="82"/>
                </a:cxn>
                <a:cxn ang="0">
                  <a:pos x="271" y="82"/>
                </a:cxn>
                <a:cxn ang="0">
                  <a:pos x="237" y="97"/>
                </a:cxn>
                <a:cxn ang="0">
                  <a:pos x="204" y="111"/>
                </a:cxn>
                <a:cxn ang="0">
                  <a:pos x="136" y="137"/>
                </a:cxn>
                <a:cxn ang="0">
                  <a:pos x="69" y="165"/>
                </a:cxn>
                <a:cxn ang="0">
                  <a:pos x="35" y="179"/>
                </a:cxn>
                <a:cxn ang="0">
                  <a:pos x="3" y="193"/>
                </a:cxn>
                <a:cxn ang="0">
                  <a:pos x="3" y="193"/>
                </a:cxn>
                <a:cxn ang="0">
                  <a:pos x="1" y="196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1" y="201"/>
                </a:cxn>
                <a:cxn ang="0">
                  <a:pos x="4" y="204"/>
                </a:cxn>
                <a:cxn ang="0">
                  <a:pos x="7" y="20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39" y="189"/>
                </a:cxn>
                <a:cxn ang="0">
                  <a:pos x="69" y="176"/>
                </a:cxn>
                <a:cxn ang="0">
                  <a:pos x="132" y="150"/>
                </a:cxn>
                <a:cxn ang="0">
                  <a:pos x="195" y="127"/>
                </a:cxn>
                <a:cxn ang="0">
                  <a:pos x="256" y="100"/>
                </a:cxn>
                <a:cxn ang="0">
                  <a:pos x="256" y="100"/>
                </a:cxn>
                <a:cxn ang="0">
                  <a:pos x="289" y="86"/>
                </a:cxn>
                <a:cxn ang="0">
                  <a:pos x="323" y="73"/>
                </a:cxn>
                <a:cxn ang="0">
                  <a:pos x="323" y="73"/>
                </a:cxn>
                <a:cxn ang="0">
                  <a:pos x="344" y="65"/>
                </a:cxn>
                <a:cxn ang="0">
                  <a:pos x="356" y="60"/>
                </a:cxn>
                <a:cxn ang="0">
                  <a:pos x="364" y="55"/>
                </a:cxn>
                <a:cxn ang="0">
                  <a:pos x="364" y="55"/>
                </a:cxn>
                <a:cxn ang="0">
                  <a:pos x="377" y="46"/>
                </a:cxn>
                <a:cxn ang="0">
                  <a:pos x="391" y="39"/>
                </a:cxn>
                <a:cxn ang="0">
                  <a:pos x="407" y="32"/>
                </a:cxn>
                <a:cxn ang="0">
                  <a:pos x="421" y="27"/>
                </a:cxn>
                <a:cxn ang="0">
                  <a:pos x="421" y="27"/>
                </a:cxn>
                <a:cxn ang="0">
                  <a:pos x="445" y="18"/>
                </a:cxn>
                <a:cxn ang="0">
                  <a:pos x="458" y="13"/>
                </a:cxn>
                <a:cxn ang="0">
                  <a:pos x="470" y="10"/>
                </a:cxn>
                <a:cxn ang="0">
                  <a:pos x="470" y="10"/>
                </a:cxn>
                <a:cxn ang="0">
                  <a:pos x="472" y="9"/>
                </a:cxn>
                <a:cxn ang="0">
                  <a:pos x="474" y="8"/>
                </a:cxn>
                <a:cxn ang="0">
                  <a:pos x="474" y="6"/>
                </a:cxn>
                <a:cxn ang="0">
                  <a:pos x="474" y="4"/>
                </a:cxn>
                <a:cxn ang="0">
                  <a:pos x="471" y="0"/>
                </a:cxn>
                <a:cxn ang="0">
                  <a:pos x="470" y="0"/>
                </a:cxn>
                <a:cxn ang="0">
                  <a:pos x="467" y="0"/>
                </a:cxn>
                <a:cxn ang="0">
                  <a:pos x="467" y="0"/>
                </a:cxn>
              </a:cxnLst>
              <a:rect l="0" t="0" r="r" b="b"/>
              <a:pathLst>
                <a:path w="474" h="205">
                  <a:moveTo>
                    <a:pt x="467" y="0"/>
                  </a:moveTo>
                  <a:lnTo>
                    <a:pt x="467" y="0"/>
                  </a:lnTo>
                  <a:lnTo>
                    <a:pt x="458" y="1"/>
                  </a:lnTo>
                  <a:lnTo>
                    <a:pt x="449" y="4"/>
                  </a:lnTo>
                  <a:lnTo>
                    <a:pt x="432" y="11"/>
                  </a:lnTo>
                  <a:lnTo>
                    <a:pt x="432" y="11"/>
                  </a:lnTo>
                  <a:lnTo>
                    <a:pt x="417" y="17"/>
                  </a:lnTo>
                  <a:lnTo>
                    <a:pt x="404" y="21"/>
                  </a:lnTo>
                  <a:lnTo>
                    <a:pt x="391" y="26"/>
                  </a:lnTo>
                  <a:lnTo>
                    <a:pt x="378" y="32"/>
                  </a:lnTo>
                  <a:lnTo>
                    <a:pt x="378" y="32"/>
                  </a:lnTo>
                  <a:lnTo>
                    <a:pt x="324" y="57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37" y="97"/>
                  </a:lnTo>
                  <a:lnTo>
                    <a:pt x="204" y="111"/>
                  </a:lnTo>
                  <a:lnTo>
                    <a:pt x="136" y="137"/>
                  </a:lnTo>
                  <a:lnTo>
                    <a:pt x="69" y="165"/>
                  </a:lnTo>
                  <a:lnTo>
                    <a:pt x="35" y="179"/>
                  </a:lnTo>
                  <a:lnTo>
                    <a:pt x="3" y="193"/>
                  </a:lnTo>
                  <a:lnTo>
                    <a:pt x="3" y="193"/>
                  </a:lnTo>
                  <a:lnTo>
                    <a:pt x="1" y="196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1" y="201"/>
                  </a:lnTo>
                  <a:lnTo>
                    <a:pt x="4" y="204"/>
                  </a:lnTo>
                  <a:lnTo>
                    <a:pt x="7" y="20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39" y="189"/>
                  </a:lnTo>
                  <a:lnTo>
                    <a:pt x="69" y="176"/>
                  </a:lnTo>
                  <a:lnTo>
                    <a:pt x="132" y="150"/>
                  </a:lnTo>
                  <a:lnTo>
                    <a:pt x="195" y="127"/>
                  </a:lnTo>
                  <a:lnTo>
                    <a:pt x="256" y="100"/>
                  </a:lnTo>
                  <a:lnTo>
                    <a:pt x="256" y="100"/>
                  </a:lnTo>
                  <a:lnTo>
                    <a:pt x="289" y="86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44" y="65"/>
                  </a:lnTo>
                  <a:lnTo>
                    <a:pt x="356" y="60"/>
                  </a:lnTo>
                  <a:lnTo>
                    <a:pt x="364" y="55"/>
                  </a:lnTo>
                  <a:lnTo>
                    <a:pt x="364" y="55"/>
                  </a:lnTo>
                  <a:lnTo>
                    <a:pt x="377" y="46"/>
                  </a:lnTo>
                  <a:lnTo>
                    <a:pt x="391" y="39"/>
                  </a:lnTo>
                  <a:lnTo>
                    <a:pt x="407" y="32"/>
                  </a:lnTo>
                  <a:lnTo>
                    <a:pt x="421" y="27"/>
                  </a:lnTo>
                  <a:lnTo>
                    <a:pt x="421" y="27"/>
                  </a:lnTo>
                  <a:lnTo>
                    <a:pt x="445" y="18"/>
                  </a:lnTo>
                  <a:lnTo>
                    <a:pt x="458" y="13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2" y="9"/>
                  </a:lnTo>
                  <a:lnTo>
                    <a:pt x="474" y="8"/>
                  </a:lnTo>
                  <a:lnTo>
                    <a:pt x="474" y="6"/>
                  </a:lnTo>
                  <a:lnTo>
                    <a:pt x="474" y="4"/>
                  </a:lnTo>
                  <a:lnTo>
                    <a:pt x="471" y="0"/>
                  </a:lnTo>
                  <a:lnTo>
                    <a:pt x="470" y="0"/>
                  </a:lnTo>
                  <a:lnTo>
                    <a:pt x="467" y="0"/>
                  </a:lnTo>
                  <a:lnTo>
                    <a:pt x="46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8" name="Freeform 386"/>
            <p:cNvSpPr/>
            <p:nvPr/>
          </p:nvSpPr>
          <p:spPr bwMode="auto">
            <a:xfrm>
              <a:off x="5697539" y="1277938"/>
              <a:ext cx="190500" cy="130175"/>
            </a:xfrm>
            <a:custGeom>
              <a:avLst/>
              <a:gdLst/>
              <a:ahLst/>
              <a:cxnLst>
                <a:cxn ang="0">
                  <a:pos x="470" y="1"/>
                </a:cxn>
                <a:cxn ang="0">
                  <a:pos x="470" y="1"/>
                </a:cxn>
                <a:cxn ang="0">
                  <a:pos x="439" y="23"/>
                </a:cxn>
                <a:cxn ang="0">
                  <a:pos x="408" y="46"/>
                </a:cxn>
                <a:cxn ang="0">
                  <a:pos x="344" y="89"/>
                </a:cxn>
                <a:cxn ang="0">
                  <a:pos x="280" y="131"/>
                </a:cxn>
                <a:cxn ang="0">
                  <a:pos x="248" y="153"/>
                </a:cxn>
                <a:cxn ang="0">
                  <a:pos x="218" y="176"/>
                </a:cxn>
                <a:cxn ang="0">
                  <a:pos x="218" y="176"/>
                </a:cxn>
                <a:cxn ang="0">
                  <a:pos x="184" y="204"/>
                </a:cxn>
                <a:cxn ang="0">
                  <a:pos x="148" y="229"/>
                </a:cxn>
                <a:cxn ang="0">
                  <a:pos x="111" y="252"/>
                </a:cxn>
                <a:cxn ang="0">
                  <a:pos x="73" y="273"/>
                </a:cxn>
                <a:cxn ang="0">
                  <a:pos x="73" y="273"/>
                </a:cxn>
                <a:cxn ang="0">
                  <a:pos x="59" y="281"/>
                </a:cxn>
                <a:cxn ang="0">
                  <a:pos x="46" y="290"/>
                </a:cxn>
                <a:cxn ang="0">
                  <a:pos x="33" y="299"/>
                </a:cxn>
                <a:cxn ang="0">
                  <a:pos x="18" y="306"/>
                </a:cxn>
                <a:cxn ang="0">
                  <a:pos x="18" y="306"/>
                </a:cxn>
                <a:cxn ang="0">
                  <a:pos x="12" y="310"/>
                </a:cxn>
                <a:cxn ang="0">
                  <a:pos x="6" y="312"/>
                </a:cxn>
                <a:cxn ang="0">
                  <a:pos x="3" y="316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1" y="328"/>
                </a:cxn>
                <a:cxn ang="0">
                  <a:pos x="4" y="329"/>
                </a:cxn>
                <a:cxn ang="0">
                  <a:pos x="8" y="329"/>
                </a:cxn>
                <a:cxn ang="0">
                  <a:pos x="10" y="328"/>
                </a:cxn>
                <a:cxn ang="0">
                  <a:pos x="10" y="327"/>
                </a:cxn>
                <a:cxn ang="0">
                  <a:pos x="10" y="327"/>
                </a:cxn>
                <a:cxn ang="0">
                  <a:pos x="13" y="323"/>
                </a:cxn>
                <a:cxn ang="0">
                  <a:pos x="18" y="319"/>
                </a:cxn>
                <a:cxn ang="0">
                  <a:pos x="31" y="311"/>
                </a:cxn>
                <a:cxn ang="0">
                  <a:pos x="54" y="298"/>
                </a:cxn>
                <a:cxn ang="0">
                  <a:pos x="54" y="298"/>
                </a:cxn>
                <a:cxn ang="0">
                  <a:pos x="85" y="280"/>
                </a:cxn>
                <a:cxn ang="0">
                  <a:pos x="116" y="261"/>
                </a:cxn>
                <a:cxn ang="0">
                  <a:pos x="116" y="261"/>
                </a:cxn>
                <a:cxn ang="0">
                  <a:pos x="148" y="242"/>
                </a:cxn>
                <a:cxn ang="0">
                  <a:pos x="178" y="222"/>
                </a:cxn>
                <a:cxn ang="0">
                  <a:pos x="207" y="200"/>
                </a:cxn>
                <a:cxn ang="0">
                  <a:pos x="235" y="178"/>
                </a:cxn>
                <a:cxn ang="0">
                  <a:pos x="235" y="178"/>
                </a:cxn>
                <a:cxn ang="0">
                  <a:pos x="264" y="155"/>
                </a:cxn>
                <a:cxn ang="0">
                  <a:pos x="294" y="134"/>
                </a:cxn>
                <a:cxn ang="0">
                  <a:pos x="356" y="93"/>
                </a:cxn>
                <a:cxn ang="0">
                  <a:pos x="417" y="52"/>
                </a:cxn>
                <a:cxn ang="0">
                  <a:pos x="449" y="31"/>
                </a:cxn>
                <a:cxn ang="0">
                  <a:pos x="477" y="9"/>
                </a:cxn>
                <a:cxn ang="0">
                  <a:pos x="477" y="9"/>
                </a:cxn>
                <a:cxn ang="0">
                  <a:pos x="479" y="8"/>
                </a:cxn>
                <a:cxn ang="0">
                  <a:pos x="480" y="5"/>
                </a:cxn>
                <a:cxn ang="0">
                  <a:pos x="479" y="4"/>
                </a:cxn>
                <a:cxn ang="0">
                  <a:pos x="477" y="1"/>
                </a:cxn>
                <a:cxn ang="0">
                  <a:pos x="475" y="0"/>
                </a:cxn>
                <a:cxn ang="0">
                  <a:pos x="472" y="0"/>
                </a:cxn>
                <a:cxn ang="0">
                  <a:pos x="470" y="1"/>
                </a:cxn>
                <a:cxn ang="0">
                  <a:pos x="470" y="1"/>
                </a:cxn>
              </a:cxnLst>
              <a:rect l="0" t="0" r="r" b="b"/>
              <a:pathLst>
                <a:path w="480" h="329">
                  <a:moveTo>
                    <a:pt x="470" y="1"/>
                  </a:moveTo>
                  <a:lnTo>
                    <a:pt x="470" y="1"/>
                  </a:lnTo>
                  <a:lnTo>
                    <a:pt x="439" y="23"/>
                  </a:lnTo>
                  <a:lnTo>
                    <a:pt x="408" y="46"/>
                  </a:lnTo>
                  <a:lnTo>
                    <a:pt x="344" y="89"/>
                  </a:lnTo>
                  <a:lnTo>
                    <a:pt x="280" y="131"/>
                  </a:lnTo>
                  <a:lnTo>
                    <a:pt x="248" y="153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184" y="204"/>
                  </a:lnTo>
                  <a:lnTo>
                    <a:pt x="148" y="229"/>
                  </a:lnTo>
                  <a:lnTo>
                    <a:pt x="111" y="252"/>
                  </a:lnTo>
                  <a:lnTo>
                    <a:pt x="73" y="273"/>
                  </a:lnTo>
                  <a:lnTo>
                    <a:pt x="73" y="273"/>
                  </a:lnTo>
                  <a:lnTo>
                    <a:pt x="59" y="281"/>
                  </a:lnTo>
                  <a:lnTo>
                    <a:pt x="46" y="290"/>
                  </a:lnTo>
                  <a:lnTo>
                    <a:pt x="33" y="299"/>
                  </a:lnTo>
                  <a:lnTo>
                    <a:pt x="18" y="306"/>
                  </a:lnTo>
                  <a:lnTo>
                    <a:pt x="18" y="306"/>
                  </a:lnTo>
                  <a:lnTo>
                    <a:pt x="12" y="310"/>
                  </a:lnTo>
                  <a:lnTo>
                    <a:pt x="6" y="312"/>
                  </a:lnTo>
                  <a:lnTo>
                    <a:pt x="3" y="316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1" y="328"/>
                  </a:lnTo>
                  <a:lnTo>
                    <a:pt x="4" y="329"/>
                  </a:lnTo>
                  <a:lnTo>
                    <a:pt x="8" y="329"/>
                  </a:lnTo>
                  <a:lnTo>
                    <a:pt x="10" y="328"/>
                  </a:lnTo>
                  <a:lnTo>
                    <a:pt x="10" y="327"/>
                  </a:lnTo>
                  <a:lnTo>
                    <a:pt x="10" y="327"/>
                  </a:lnTo>
                  <a:lnTo>
                    <a:pt x="13" y="323"/>
                  </a:lnTo>
                  <a:lnTo>
                    <a:pt x="18" y="319"/>
                  </a:lnTo>
                  <a:lnTo>
                    <a:pt x="31" y="311"/>
                  </a:lnTo>
                  <a:lnTo>
                    <a:pt x="54" y="298"/>
                  </a:lnTo>
                  <a:lnTo>
                    <a:pt x="54" y="298"/>
                  </a:lnTo>
                  <a:lnTo>
                    <a:pt x="85" y="280"/>
                  </a:lnTo>
                  <a:lnTo>
                    <a:pt x="116" y="261"/>
                  </a:lnTo>
                  <a:lnTo>
                    <a:pt x="116" y="261"/>
                  </a:lnTo>
                  <a:lnTo>
                    <a:pt x="148" y="242"/>
                  </a:lnTo>
                  <a:lnTo>
                    <a:pt x="178" y="222"/>
                  </a:lnTo>
                  <a:lnTo>
                    <a:pt x="207" y="200"/>
                  </a:lnTo>
                  <a:lnTo>
                    <a:pt x="235" y="178"/>
                  </a:lnTo>
                  <a:lnTo>
                    <a:pt x="235" y="178"/>
                  </a:lnTo>
                  <a:lnTo>
                    <a:pt x="264" y="155"/>
                  </a:lnTo>
                  <a:lnTo>
                    <a:pt x="294" y="134"/>
                  </a:lnTo>
                  <a:lnTo>
                    <a:pt x="356" y="93"/>
                  </a:lnTo>
                  <a:lnTo>
                    <a:pt x="417" y="52"/>
                  </a:lnTo>
                  <a:lnTo>
                    <a:pt x="449" y="31"/>
                  </a:lnTo>
                  <a:lnTo>
                    <a:pt x="477" y="9"/>
                  </a:lnTo>
                  <a:lnTo>
                    <a:pt x="477" y="9"/>
                  </a:lnTo>
                  <a:lnTo>
                    <a:pt x="479" y="8"/>
                  </a:lnTo>
                  <a:lnTo>
                    <a:pt x="480" y="5"/>
                  </a:lnTo>
                  <a:lnTo>
                    <a:pt x="479" y="4"/>
                  </a:lnTo>
                  <a:lnTo>
                    <a:pt x="477" y="1"/>
                  </a:lnTo>
                  <a:lnTo>
                    <a:pt x="475" y="0"/>
                  </a:lnTo>
                  <a:lnTo>
                    <a:pt x="472" y="0"/>
                  </a:lnTo>
                  <a:lnTo>
                    <a:pt x="470" y="1"/>
                  </a:lnTo>
                  <a:lnTo>
                    <a:pt x="47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9" name="Freeform 387"/>
            <p:cNvSpPr/>
            <p:nvPr/>
          </p:nvSpPr>
          <p:spPr bwMode="auto">
            <a:xfrm>
              <a:off x="5686426" y="1303338"/>
              <a:ext cx="265113" cy="166688"/>
            </a:xfrm>
            <a:custGeom>
              <a:avLst/>
              <a:gdLst/>
              <a:ahLst/>
              <a:cxnLst>
                <a:cxn ang="0">
                  <a:pos x="657" y="6"/>
                </a:cxn>
                <a:cxn ang="0">
                  <a:pos x="650" y="9"/>
                </a:cxn>
                <a:cxn ang="0">
                  <a:pos x="631" y="19"/>
                </a:cxn>
                <a:cxn ang="0">
                  <a:pos x="604" y="34"/>
                </a:cxn>
                <a:cxn ang="0">
                  <a:pos x="595" y="37"/>
                </a:cxn>
                <a:cxn ang="0">
                  <a:pos x="581" y="51"/>
                </a:cxn>
                <a:cxn ang="0">
                  <a:pos x="573" y="57"/>
                </a:cxn>
                <a:cxn ang="0">
                  <a:pos x="526" y="90"/>
                </a:cxn>
                <a:cxn ang="0">
                  <a:pos x="437" y="146"/>
                </a:cxn>
                <a:cxn ang="0">
                  <a:pos x="345" y="200"/>
                </a:cxn>
                <a:cxn ang="0">
                  <a:pos x="243" y="260"/>
                </a:cxn>
                <a:cxn ang="0">
                  <a:pos x="140" y="320"/>
                </a:cxn>
                <a:cxn ang="0">
                  <a:pos x="97" y="347"/>
                </a:cxn>
                <a:cxn ang="0">
                  <a:pos x="86" y="354"/>
                </a:cxn>
                <a:cxn ang="0">
                  <a:pos x="51" y="371"/>
                </a:cxn>
                <a:cxn ang="0">
                  <a:pos x="37" y="379"/>
                </a:cxn>
                <a:cxn ang="0">
                  <a:pos x="11" y="400"/>
                </a:cxn>
                <a:cxn ang="0">
                  <a:pos x="1" y="413"/>
                </a:cxn>
                <a:cxn ang="0">
                  <a:pos x="0" y="415"/>
                </a:cxn>
                <a:cxn ang="0">
                  <a:pos x="3" y="421"/>
                </a:cxn>
                <a:cxn ang="0">
                  <a:pos x="9" y="421"/>
                </a:cxn>
                <a:cxn ang="0">
                  <a:pos x="11" y="418"/>
                </a:cxn>
                <a:cxn ang="0">
                  <a:pos x="24" y="404"/>
                </a:cxn>
                <a:cxn ang="0">
                  <a:pos x="39" y="392"/>
                </a:cxn>
                <a:cxn ang="0">
                  <a:pos x="73" y="372"/>
                </a:cxn>
                <a:cxn ang="0">
                  <a:pos x="94" y="362"/>
                </a:cxn>
                <a:cxn ang="0">
                  <a:pos x="135" y="336"/>
                </a:cxn>
                <a:cxn ang="0">
                  <a:pos x="156" y="324"/>
                </a:cxn>
                <a:cxn ang="0">
                  <a:pos x="352" y="209"/>
                </a:cxn>
                <a:cxn ang="0">
                  <a:pos x="517" y="109"/>
                </a:cxn>
                <a:cxn ang="0">
                  <a:pos x="536" y="96"/>
                </a:cxn>
                <a:cxn ang="0">
                  <a:pos x="594" y="56"/>
                </a:cxn>
                <a:cxn ang="0">
                  <a:pos x="610" y="44"/>
                </a:cxn>
                <a:cxn ang="0">
                  <a:pos x="636" y="27"/>
                </a:cxn>
                <a:cxn ang="0">
                  <a:pos x="654" y="18"/>
                </a:cxn>
                <a:cxn ang="0">
                  <a:pos x="662" y="17"/>
                </a:cxn>
                <a:cxn ang="0">
                  <a:pos x="667" y="13"/>
                </a:cxn>
                <a:cxn ang="0">
                  <a:pos x="669" y="5"/>
                </a:cxn>
                <a:cxn ang="0">
                  <a:pos x="667" y="2"/>
                </a:cxn>
                <a:cxn ang="0">
                  <a:pos x="662" y="0"/>
                </a:cxn>
                <a:cxn ang="0">
                  <a:pos x="657" y="2"/>
                </a:cxn>
                <a:cxn ang="0">
                  <a:pos x="657" y="5"/>
                </a:cxn>
              </a:cxnLst>
              <a:rect l="0" t="0" r="r" b="b"/>
              <a:pathLst>
                <a:path w="669" h="421">
                  <a:moveTo>
                    <a:pt x="657" y="5"/>
                  </a:moveTo>
                  <a:lnTo>
                    <a:pt x="657" y="6"/>
                  </a:lnTo>
                  <a:lnTo>
                    <a:pt x="657" y="6"/>
                  </a:lnTo>
                  <a:lnTo>
                    <a:pt x="650" y="9"/>
                  </a:lnTo>
                  <a:lnTo>
                    <a:pt x="642" y="11"/>
                  </a:lnTo>
                  <a:lnTo>
                    <a:pt x="631" y="19"/>
                  </a:lnTo>
                  <a:lnTo>
                    <a:pt x="618" y="27"/>
                  </a:lnTo>
                  <a:lnTo>
                    <a:pt x="604" y="34"/>
                  </a:lnTo>
                  <a:lnTo>
                    <a:pt x="604" y="34"/>
                  </a:lnTo>
                  <a:lnTo>
                    <a:pt x="595" y="37"/>
                  </a:lnTo>
                  <a:lnTo>
                    <a:pt x="589" y="44"/>
                  </a:lnTo>
                  <a:lnTo>
                    <a:pt x="581" y="51"/>
                  </a:lnTo>
                  <a:lnTo>
                    <a:pt x="573" y="57"/>
                  </a:lnTo>
                  <a:lnTo>
                    <a:pt x="573" y="57"/>
                  </a:lnTo>
                  <a:lnTo>
                    <a:pt x="526" y="90"/>
                  </a:lnTo>
                  <a:lnTo>
                    <a:pt x="526" y="90"/>
                  </a:lnTo>
                  <a:lnTo>
                    <a:pt x="482" y="119"/>
                  </a:lnTo>
                  <a:lnTo>
                    <a:pt x="437" y="146"/>
                  </a:lnTo>
                  <a:lnTo>
                    <a:pt x="391" y="172"/>
                  </a:lnTo>
                  <a:lnTo>
                    <a:pt x="345" y="200"/>
                  </a:lnTo>
                  <a:lnTo>
                    <a:pt x="345" y="200"/>
                  </a:lnTo>
                  <a:lnTo>
                    <a:pt x="243" y="260"/>
                  </a:lnTo>
                  <a:lnTo>
                    <a:pt x="140" y="320"/>
                  </a:lnTo>
                  <a:lnTo>
                    <a:pt x="140" y="320"/>
                  </a:lnTo>
                  <a:lnTo>
                    <a:pt x="118" y="333"/>
                  </a:lnTo>
                  <a:lnTo>
                    <a:pt x="97" y="347"/>
                  </a:lnTo>
                  <a:lnTo>
                    <a:pt x="97" y="347"/>
                  </a:lnTo>
                  <a:lnTo>
                    <a:pt x="86" y="354"/>
                  </a:lnTo>
                  <a:lnTo>
                    <a:pt x="75" y="360"/>
                  </a:lnTo>
                  <a:lnTo>
                    <a:pt x="51" y="371"/>
                  </a:lnTo>
                  <a:lnTo>
                    <a:pt x="51" y="371"/>
                  </a:lnTo>
                  <a:lnTo>
                    <a:pt x="37" y="379"/>
                  </a:lnTo>
                  <a:lnTo>
                    <a:pt x="24" y="389"/>
                  </a:lnTo>
                  <a:lnTo>
                    <a:pt x="11" y="400"/>
                  </a:lnTo>
                  <a:lnTo>
                    <a:pt x="5" y="406"/>
                  </a:lnTo>
                  <a:lnTo>
                    <a:pt x="1" y="413"/>
                  </a:lnTo>
                  <a:lnTo>
                    <a:pt x="1" y="413"/>
                  </a:lnTo>
                  <a:lnTo>
                    <a:pt x="0" y="415"/>
                  </a:lnTo>
                  <a:lnTo>
                    <a:pt x="0" y="417"/>
                  </a:lnTo>
                  <a:lnTo>
                    <a:pt x="3" y="421"/>
                  </a:lnTo>
                  <a:lnTo>
                    <a:pt x="7" y="421"/>
                  </a:lnTo>
                  <a:lnTo>
                    <a:pt x="9" y="421"/>
                  </a:lnTo>
                  <a:lnTo>
                    <a:pt x="11" y="418"/>
                  </a:lnTo>
                  <a:lnTo>
                    <a:pt x="11" y="418"/>
                  </a:lnTo>
                  <a:lnTo>
                    <a:pt x="17" y="410"/>
                  </a:lnTo>
                  <a:lnTo>
                    <a:pt x="24" y="404"/>
                  </a:lnTo>
                  <a:lnTo>
                    <a:pt x="32" y="397"/>
                  </a:lnTo>
                  <a:lnTo>
                    <a:pt x="39" y="392"/>
                  </a:lnTo>
                  <a:lnTo>
                    <a:pt x="56" y="381"/>
                  </a:lnTo>
                  <a:lnTo>
                    <a:pt x="73" y="372"/>
                  </a:lnTo>
                  <a:lnTo>
                    <a:pt x="73" y="372"/>
                  </a:lnTo>
                  <a:lnTo>
                    <a:pt x="94" y="362"/>
                  </a:lnTo>
                  <a:lnTo>
                    <a:pt x="115" y="349"/>
                  </a:lnTo>
                  <a:lnTo>
                    <a:pt x="135" y="336"/>
                  </a:lnTo>
                  <a:lnTo>
                    <a:pt x="156" y="324"/>
                  </a:lnTo>
                  <a:lnTo>
                    <a:pt x="156" y="324"/>
                  </a:lnTo>
                  <a:lnTo>
                    <a:pt x="352" y="209"/>
                  </a:lnTo>
                  <a:lnTo>
                    <a:pt x="352" y="209"/>
                  </a:lnTo>
                  <a:lnTo>
                    <a:pt x="434" y="159"/>
                  </a:lnTo>
                  <a:lnTo>
                    <a:pt x="517" y="109"/>
                  </a:lnTo>
                  <a:lnTo>
                    <a:pt x="517" y="109"/>
                  </a:lnTo>
                  <a:lnTo>
                    <a:pt x="536" y="96"/>
                  </a:lnTo>
                  <a:lnTo>
                    <a:pt x="556" y="83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10" y="44"/>
                  </a:lnTo>
                  <a:lnTo>
                    <a:pt x="627" y="32"/>
                  </a:lnTo>
                  <a:lnTo>
                    <a:pt x="636" y="27"/>
                  </a:lnTo>
                  <a:lnTo>
                    <a:pt x="645" y="22"/>
                  </a:lnTo>
                  <a:lnTo>
                    <a:pt x="654" y="18"/>
                  </a:lnTo>
                  <a:lnTo>
                    <a:pt x="662" y="17"/>
                  </a:lnTo>
                  <a:lnTo>
                    <a:pt x="662" y="17"/>
                  </a:lnTo>
                  <a:lnTo>
                    <a:pt x="666" y="14"/>
                  </a:lnTo>
                  <a:lnTo>
                    <a:pt x="667" y="13"/>
                  </a:lnTo>
                  <a:lnTo>
                    <a:pt x="669" y="10"/>
                  </a:lnTo>
                  <a:lnTo>
                    <a:pt x="669" y="5"/>
                  </a:lnTo>
                  <a:lnTo>
                    <a:pt x="669" y="5"/>
                  </a:lnTo>
                  <a:lnTo>
                    <a:pt x="667" y="2"/>
                  </a:lnTo>
                  <a:lnTo>
                    <a:pt x="666" y="1"/>
                  </a:lnTo>
                  <a:lnTo>
                    <a:pt x="662" y="0"/>
                  </a:lnTo>
                  <a:lnTo>
                    <a:pt x="658" y="1"/>
                  </a:lnTo>
                  <a:lnTo>
                    <a:pt x="657" y="2"/>
                  </a:lnTo>
                  <a:lnTo>
                    <a:pt x="657" y="5"/>
                  </a:lnTo>
                  <a:lnTo>
                    <a:pt x="657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0" name="Freeform 388"/>
            <p:cNvSpPr/>
            <p:nvPr/>
          </p:nvSpPr>
          <p:spPr bwMode="auto">
            <a:xfrm>
              <a:off x="5648326" y="1501776"/>
              <a:ext cx="149225" cy="60325"/>
            </a:xfrm>
            <a:custGeom>
              <a:avLst/>
              <a:gdLst/>
              <a:ahLst/>
              <a:cxnLst>
                <a:cxn ang="0">
                  <a:pos x="372" y="0"/>
                </a:cxn>
                <a:cxn ang="0">
                  <a:pos x="372" y="0"/>
                </a:cxn>
                <a:cxn ang="0">
                  <a:pos x="361" y="1"/>
                </a:cxn>
                <a:cxn ang="0">
                  <a:pos x="352" y="4"/>
                </a:cxn>
                <a:cxn ang="0">
                  <a:pos x="334" y="10"/>
                </a:cxn>
                <a:cxn ang="0">
                  <a:pos x="297" y="26"/>
                </a:cxn>
                <a:cxn ang="0">
                  <a:pos x="297" y="26"/>
                </a:cxn>
                <a:cxn ang="0">
                  <a:pos x="271" y="36"/>
                </a:cxn>
                <a:cxn ang="0">
                  <a:pos x="244" y="45"/>
                </a:cxn>
                <a:cxn ang="0">
                  <a:pos x="218" y="55"/>
                </a:cxn>
                <a:cxn ang="0">
                  <a:pos x="191" y="64"/>
                </a:cxn>
                <a:cxn ang="0">
                  <a:pos x="191" y="64"/>
                </a:cxn>
                <a:cxn ang="0">
                  <a:pos x="102" y="99"/>
                </a:cxn>
                <a:cxn ang="0">
                  <a:pos x="58" y="117"/>
                </a:cxn>
                <a:cxn ang="0">
                  <a:pos x="15" y="137"/>
                </a:cxn>
                <a:cxn ang="0">
                  <a:pos x="15" y="137"/>
                </a:cxn>
                <a:cxn ang="0">
                  <a:pos x="11" y="136"/>
                </a:cxn>
                <a:cxn ang="0">
                  <a:pos x="10" y="137"/>
                </a:cxn>
                <a:cxn ang="0">
                  <a:pos x="8" y="138"/>
                </a:cxn>
                <a:cxn ang="0">
                  <a:pos x="2" y="144"/>
                </a:cxn>
                <a:cxn ang="0">
                  <a:pos x="2" y="144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2" y="151"/>
                </a:cxn>
                <a:cxn ang="0">
                  <a:pos x="4" y="153"/>
                </a:cxn>
                <a:cxn ang="0">
                  <a:pos x="7" y="153"/>
                </a:cxn>
                <a:cxn ang="0">
                  <a:pos x="8" y="153"/>
                </a:cxn>
                <a:cxn ang="0">
                  <a:pos x="8" y="153"/>
                </a:cxn>
                <a:cxn ang="0">
                  <a:pos x="54" y="132"/>
                </a:cxn>
                <a:cxn ang="0">
                  <a:pos x="101" y="112"/>
                </a:cxn>
                <a:cxn ang="0">
                  <a:pos x="194" y="76"/>
                </a:cxn>
                <a:cxn ang="0">
                  <a:pos x="194" y="76"/>
                </a:cxn>
                <a:cxn ang="0">
                  <a:pos x="215" y="66"/>
                </a:cxn>
                <a:cxn ang="0">
                  <a:pos x="237" y="59"/>
                </a:cxn>
                <a:cxn ang="0">
                  <a:pos x="282" y="44"/>
                </a:cxn>
                <a:cxn ang="0">
                  <a:pos x="282" y="44"/>
                </a:cxn>
                <a:cxn ang="0">
                  <a:pos x="304" y="35"/>
                </a:cxn>
                <a:cxn ang="0">
                  <a:pos x="326" y="25"/>
                </a:cxn>
                <a:cxn ang="0">
                  <a:pos x="348" y="15"/>
                </a:cxn>
                <a:cxn ang="0">
                  <a:pos x="360" y="13"/>
                </a:cxn>
                <a:cxn ang="0">
                  <a:pos x="372" y="10"/>
                </a:cxn>
                <a:cxn ang="0">
                  <a:pos x="372" y="10"/>
                </a:cxn>
                <a:cxn ang="0">
                  <a:pos x="373" y="10"/>
                </a:cxn>
                <a:cxn ang="0">
                  <a:pos x="376" y="9"/>
                </a:cxn>
                <a:cxn ang="0">
                  <a:pos x="377" y="5"/>
                </a:cxn>
                <a:cxn ang="0">
                  <a:pos x="377" y="2"/>
                </a:cxn>
                <a:cxn ang="0">
                  <a:pos x="376" y="1"/>
                </a:cxn>
                <a:cxn ang="0">
                  <a:pos x="373" y="0"/>
                </a:cxn>
                <a:cxn ang="0">
                  <a:pos x="372" y="0"/>
                </a:cxn>
                <a:cxn ang="0">
                  <a:pos x="372" y="0"/>
                </a:cxn>
              </a:cxnLst>
              <a:rect l="0" t="0" r="r" b="b"/>
              <a:pathLst>
                <a:path w="377" h="153">
                  <a:moveTo>
                    <a:pt x="372" y="0"/>
                  </a:moveTo>
                  <a:lnTo>
                    <a:pt x="372" y="0"/>
                  </a:lnTo>
                  <a:lnTo>
                    <a:pt x="361" y="1"/>
                  </a:lnTo>
                  <a:lnTo>
                    <a:pt x="352" y="4"/>
                  </a:lnTo>
                  <a:lnTo>
                    <a:pt x="334" y="10"/>
                  </a:lnTo>
                  <a:lnTo>
                    <a:pt x="297" y="26"/>
                  </a:lnTo>
                  <a:lnTo>
                    <a:pt x="297" y="26"/>
                  </a:lnTo>
                  <a:lnTo>
                    <a:pt x="271" y="36"/>
                  </a:lnTo>
                  <a:lnTo>
                    <a:pt x="244" y="45"/>
                  </a:lnTo>
                  <a:lnTo>
                    <a:pt x="218" y="55"/>
                  </a:lnTo>
                  <a:lnTo>
                    <a:pt x="191" y="64"/>
                  </a:lnTo>
                  <a:lnTo>
                    <a:pt x="191" y="64"/>
                  </a:lnTo>
                  <a:lnTo>
                    <a:pt x="102" y="99"/>
                  </a:lnTo>
                  <a:lnTo>
                    <a:pt x="58" y="117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1" y="136"/>
                  </a:lnTo>
                  <a:lnTo>
                    <a:pt x="10" y="137"/>
                  </a:lnTo>
                  <a:lnTo>
                    <a:pt x="8" y="138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2" y="151"/>
                  </a:lnTo>
                  <a:lnTo>
                    <a:pt x="4" y="153"/>
                  </a:lnTo>
                  <a:lnTo>
                    <a:pt x="7" y="153"/>
                  </a:lnTo>
                  <a:lnTo>
                    <a:pt x="8" y="153"/>
                  </a:lnTo>
                  <a:lnTo>
                    <a:pt x="8" y="153"/>
                  </a:lnTo>
                  <a:lnTo>
                    <a:pt x="54" y="132"/>
                  </a:lnTo>
                  <a:lnTo>
                    <a:pt x="101" y="112"/>
                  </a:lnTo>
                  <a:lnTo>
                    <a:pt x="194" y="76"/>
                  </a:lnTo>
                  <a:lnTo>
                    <a:pt x="194" y="76"/>
                  </a:lnTo>
                  <a:lnTo>
                    <a:pt x="215" y="66"/>
                  </a:lnTo>
                  <a:lnTo>
                    <a:pt x="237" y="59"/>
                  </a:lnTo>
                  <a:lnTo>
                    <a:pt x="282" y="44"/>
                  </a:lnTo>
                  <a:lnTo>
                    <a:pt x="282" y="44"/>
                  </a:lnTo>
                  <a:lnTo>
                    <a:pt x="304" y="35"/>
                  </a:lnTo>
                  <a:lnTo>
                    <a:pt x="326" y="25"/>
                  </a:lnTo>
                  <a:lnTo>
                    <a:pt x="348" y="15"/>
                  </a:lnTo>
                  <a:lnTo>
                    <a:pt x="360" y="13"/>
                  </a:lnTo>
                  <a:lnTo>
                    <a:pt x="372" y="10"/>
                  </a:lnTo>
                  <a:lnTo>
                    <a:pt x="372" y="10"/>
                  </a:lnTo>
                  <a:lnTo>
                    <a:pt x="373" y="10"/>
                  </a:lnTo>
                  <a:lnTo>
                    <a:pt x="376" y="9"/>
                  </a:lnTo>
                  <a:lnTo>
                    <a:pt x="377" y="5"/>
                  </a:lnTo>
                  <a:lnTo>
                    <a:pt x="377" y="2"/>
                  </a:lnTo>
                  <a:lnTo>
                    <a:pt x="376" y="1"/>
                  </a:lnTo>
                  <a:lnTo>
                    <a:pt x="373" y="0"/>
                  </a:lnTo>
                  <a:lnTo>
                    <a:pt x="372" y="0"/>
                  </a:lnTo>
                  <a:lnTo>
                    <a:pt x="37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1" name="Freeform 389"/>
            <p:cNvSpPr/>
            <p:nvPr/>
          </p:nvSpPr>
          <p:spPr bwMode="auto">
            <a:xfrm>
              <a:off x="5649914" y="1543051"/>
              <a:ext cx="96838" cy="36513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238" y="0"/>
                </a:cxn>
                <a:cxn ang="0">
                  <a:pos x="226" y="4"/>
                </a:cxn>
                <a:cxn ang="0">
                  <a:pos x="214" y="9"/>
                </a:cxn>
                <a:cxn ang="0">
                  <a:pos x="201" y="14"/>
                </a:cxn>
                <a:cxn ang="0">
                  <a:pos x="194" y="15"/>
                </a:cxn>
                <a:cxn ang="0">
                  <a:pos x="188" y="17"/>
                </a:cxn>
                <a:cxn ang="0">
                  <a:pos x="188" y="17"/>
                </a:cxn>
                <a:cxn ang="0">
                  <a:pos x="174" y="19"/>
                </a:cxn>
                <a:cxn ang="0">
                  <a:pos x="158" y="25"/>
                </a:cxn>
                <a:cxn ang="0">
                  <a:pos x="130" y="36"/>
                </a:cxn>
                <a:cxn ang="0">
                  <a:pos x="130" y="36"/>
                </a:cxn>
                <a:cxn ang="0">
                  <a:pos x="115" y="42"/>
                </a:cxn>
                <a:cxn ang="0">
                  <a:pos x="99" y="49"/>
                </a:cxn>
                <a:cxn ang="0">
                  <a:pos x="69" y="62"/>
                </a:cxn>
                <a:cxn ang="0">
                  <a:pos x="53" y="69"/>
                </a:cxn>
                <a:cxn ang="0">
                  <a:pos x="38" y="74"/>
                </a:cxn>
                <a:cxn ang="0">
                  <a:pos x="22" y="78"/>
                </a:cxn>
                <a:cxn ang="0">
                  <a:pos x="6" y="79"/>
                </a:cxn>
                <a:cxn ang="0">
                  <a:pos x="6" y="79"/>
                </a:cxn>
                <a:cxn ang="0">
                  <a:pos x="4" y="81"/>
                </a:cxn>
                <a:cxn ang="0">
                  <a:pos x="1" y="82"/>
                </a:cxn>
                <a:cxn ang="0">
                  <a:pos x="0" y="86"/>
                </a:cxn>
                <a:cxn ang="0">
                  <a:pos x="1" y="90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21" y="90"/>
                </a:cxn>
                <a:cxn ang="0">
                  <a:pos x="35" y="87"/>
                </a:cxn>
                <a:cxn ang="0">
                  <a:pos x="49" y="82"/>
                </a:cxn>
                <a:cxn ang="0">
                  <a:pos x="64" y="78"/>
                </a:cxn>
                <a:cxn ang="0">
                  <a:pos x="92" y="65"/>
                </a:cxn>
                <a:cxn ang="0">
                  <a:pos x="119" y="53"/>
                </a:cxn>
                <a:cxn ang="0">
                  <a:pos x="119" y="53"/>
                </a:cxn>
                <a:cxn ang="0">
                  <a:pos x="137" y="44"/>
                </a:cxn>
                <a:cxn ang="0">
                  <a:pos x="157" y="38"/>
                </a:cxn>
                <a:cxn ang="0">
                  <a:pos x="176" y="31"/>
                </a:cxn>
                <a:cxn ang="0">
                  <a:pos x="194" y="28"/>
                </a:cxn>
                <a:cxn ang="0">
                  <a:pos x="194" y="28"/>
                </a:cxn>
                <a:cxn ang="0">
                  <a:pos x="201" y="27"/>
                </a:cxn>
                <a:cxn ang="0">
                  <a:pos x="208" y="25"/>
                </a:cxn>
                <a:cxn ang="0">
                  <a:pos x="218" y="21"/>
                </a:cxn>
                <a:cxn ang="0">
                  <a:pos x="230" y="15"/>
                </a:cxn>
                <a:cxn ang="0">
                  <a:pos x="242" y="11"/>
                </a:cxn>
                <a:cxn ang="0">
                  <a:pos x="242" y="11"/>
                </a:cxn>
                <a:cxn ang="0">
                  <a:pos x="243" y="10"/>
                </a:cxn>
                <a:cxn ang="0">
                  <a:pos x="244" y="9"/>
                </a:cxn>
                <a:cxn ang="0">
                  <a:pos x="246" y="6"/>
                </a:cxn>
                <a:cxn ang="0">
                  <a:pos x="246" y="5"/>
                </a:cxn>
                <a:cxn ang="0">
                  <a:pos x="243" y="1"/>
                </a:cxn>
                <a:cxn ang="0">
                  <a:pos x="240" y="0"/>
                </a:cxn>
                <a:cxn ang="0">
                  <a:pos x="238" y="0"/>
                </a:cxn>
                <a:cxn ang="0">
                  <a:pos x="238" y="0"/>
                </a:cxn>
              </a:cxnLst>
              <a:rect l="0" t="0" r="r" b="b"/>
              <a:pathLst>
                <a:path w="246" h="91">
                  <a:moveTo>
                    <a:pt x="238" y="0"/>
                  </a:moveTo>
                  <a:lnTo>
                    <a:pt x="238" y="0"/>
                  </a:lnTo>
                  <a:lnTo>
                    <a:pt x="226" y="4"/>
                  </a:lnTo>
                  <a:lnTo>
                    <a:pt x="214" y="9"/>
                  </a:lnTo>
                  <a:lnTo>
                    <a:pt x="201" y="14"/>
                  </a:lnTo>
                  <a:lnTo>
                    <a:pt x="194" y="15"/>
                  </a:lnTo>
                  <a:lnTo>
                    <a:pt x="188" y="17"/>
                  </a:lnTo>
                  <a:lnTo>
                    <a:pt x="188" y="17"/>
                  </a:lnTo>
                  <a:lnTo>
                    <a:pt x="174" y="19"/>
                  </a:lnTo>
                  <a:lnTo>
                    <a:pt x="158" y="25"/>
                  </a:lnTo>
                  <a:lnTo>
                    <a:pt x="130" y="36"/>
                  </a:lnTo>
                  <a:lnTo>
                    <a:pt x="130" y="36"/>
                  </a:lnTo>
                  <a:lnTo>
                    <a:pt x="115" y="42"/>
                  </a:lnTo>
                  <a:lnTo>
                    <a:pt x="99" y="49"/>
                  </a:lnTo>
                  <a:lnTo>
                    <a:pt x="69" y="62"/>
                  </a:lnTo>
                  <a:lnTo>
                    <a:pt x="53" y="69"/>
                  </a:lnTo>
                  <a:lnTo>
                    <a:pt x="38" y="74"/>
                  </a:lnTo>
                  <a:lnTo>
                    <a:pt x="22" y="78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4" y="81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1" y="90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9" y="82"/>
                  </a:lnTo>
                  <a:lnTo>
                    <a:pt x="64" y="78"/>
                  </a:lnTo>
                  <a:lnTo>
                    <a:pt x="92" y="65"/>
                  </a:lnTo>
                  <a:lnTo>
                    <a:pt x="119" y="53"/>
                  </a:lnTo>
                  <a:lnTo>
                    <a:pt x="119" y="53"/>
                  </a:lnTo>
                  <a:lnTo>
                    <a:pt x="137" y="44"/>
                  </a:lnTo>
                  <a:lnTo>
                    <a:pt x="157" y="38"/>
                  </a:lnTo>
                  <a:lnTo>
                    <a:pt x="176" y="31"/>
                  </a:lnTo>
                  <a:lnTo>
                    <a:pt x="194" y="28"/>
                  </a:lnTo>
                  <a:lnTo>
                    <a:pt x="194" y="28"/>
                  </a:lnTo>
                  <a:lnTo>
                    <a:pt x="201" y="27"/>
                  </a:lnTo>
                  <a:lnTo>
                    <a:pt x="208" y="25"/>
                  </a:lnTo>
                  <a:lnTo>
                    <a:pt x="218" y="21"/>
                  </a:lnTo>
                  <a:lnTo>
                    <a:pt x="230" y="15"/>
                  </a:lnTo>
                  <a:lnTo>
                    <a:pt x="242" y="11"/>
                  </a:lnTo>
                  <a:lnTo>
                    <a:pt x="242" y="11"/>
                  </a:lnTo>
                  <a:lnTo>
                    <a:pt x="243" y="10"/>
                  </a:lnTo>
                  <a:lnTo>
                    <a:pt x="244" y="9"/>
                  </a:lnTo>
                  <a:lnTo>
                    <a:pt x="246" y="6"/>
                  </a:lnTo>
                  <a:lnTo>
                    <a:pt x="246" y="5"/>
                  </a:lnTo>
                  <a:lnTo>
                    <a:pt x="243" y="1"/>
                  </a:lnTo>
                  <a:lnTo>
                    <a:pt x="240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2" name="Freeform 390"/>
            <p:cNvSpPr/>
            <p:nvPr/>
          </p:nvSpPr>
          <p:spPr bwMode="auto">
            <a:xfrm>
              <a:off x="5273676" y="1162051"/>
              <a:ext cx="122238" cy="9525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77" y="21"/>
                </a:cxn>
                <a:cxn ang="0">
                  <a:pos x="256" y="39"/>
                </a:cxn>
                <a:cxn ang="0">
                  <a:pos x="234" y="56"/>
                </a:cxn>
                <a:cxn ang="0">
                  <a:pos x="210" y="72"/>
                </a:cxn>
                <a:cxn ang="0">
                  <a:pos x="163" y="103"/>
                </a:cxn>
                <a:cxn ang="0">
                  <a:pos x="116" y="136"/>
                </a:cxn>
                <a:cxn ang="0">
                  <a:pos x="116" y="136"/>
                </a:cxn>
                <a:cxn ang="0">
                  <a:pos x="96" y="152"/>
                </a:cxn>
                <a:cxn ang="0">
                  <a:pos x="77" y="167"/>
                </a:cxn>
                <a:cxn ang="0">
                  <a:pos x="56" y="183"/>
                </a:cxn>
                <a:cxn ang="0">
                  <a:pos x="35" y="198"/>
                </a:cxn>
                <a:cxn ang="0">
                  <a:pos x="35" y="198"/>
                </a:cxn>
                <a:cxn ang="0">
                  <a:pos x="24" y="204"/>
                </a:cxn>
                <a:cxn ang="0">
                  <a:pos x="14" y="212"/>
                </a:cxn>
                <a:cxn ang="0">
                  <a:pos x="6" y="221"/>
                </a:cxn>
                <a:cxn ang="0">
                  <a:pos x="2" y="226"/>
                </a:cxn>
                <a:cxn ang="0">
                  <a:pos x="0" y="233"/>
                </a:cxn>
                <a:cxn ang="0">
                  <a:pos x="0" y="233"/>
                </a:cxn>
                <a:cxn ang="0">
                  <a:pos x="0" y="235"/>
                </a:cxn>
                <a:cxn ang="0">
                  <a:pos x="0" y="237"/>
                </a:cxn>
                <a:cxn ang="0">
                  <a:pos x="1" y="238"/>
                </a:cxn>
                <a:cxn ang="0">
                  <a:pos x="3" y="239"/>
                </a:cxn>
                <a:cxn ang="0">
                  <a:pos x="7" y="239"/>
                </a:cxn>
                <a:cxn ang="0">
                  <a:pos x="9" y="238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14" y="229"/>
                </a:cxn>
                <a:cxn ang="0">
                  <a:pos x="19" y="222"/>
                </a:cxn>
                <a:cxn ang="0">
                  <a:pos x="26" y="216"/>
                </a:cxn>
                <a:cxn ang="0">
                  <a:pos x="34" y="211"/>
                </a:cxn>
                <a:cxn ang="0">
                  <a:pos x="49" y="201"/>
                </a:cxn>
                <a:cxn ang="0">
                  <a:pos x="62" y="194"/>
                </a:cxn>
                <a:cxn ang="0">
                  <a:pos x="62" y="194"/>
                </a:cxn>
                <a:cxn ang="0">
                  <a:pos x="83" y="178"/>
                </a:cxn>
                <a:cxn ang="0">
                  <a:pos x="103" y="161"/>
                </a:cxn>
                <a:cxn ang="0">
                  <a:pos x="124" y="145"/>
                </a:cxn>
                <a:cxn ang="0">
                  <a:pos x="145" y="130"/>
                </a:cxn>
                <a:cxn ang="0">
                  <a:pos x="145" y="130"/>
                </a:cxn>
                <a:cxn ang="0">
                  <a:pos x="187" y="102"/>
                </a:cxn>
                <a:cxn ang="0">
                  <a:pos x="228" y="73"/>
                </a:cxn>
                <a:cxn ang="0">
                  <a:pos x="249" y="59"/>
                </a:cxn>
                <a:cxn ang="0">
                  <a:pos x="269" y="43"/>
                </a:cxn>
                <a:cxn ang="0">
                  <a:pos x="287" y="26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7" y="8"/>
                </a:cxn>
                <a:cxn ang="0">
                  <a:pos x="307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0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7" h="239">
                  <a:moveTo>
                    <a:pt x="298" y="1"/>
                  </a:moveTo>
                  <a:lnTo>
                    <a:pt x="298" y="1"/>
                  </a:lnTo>
                  <a:lnTo>
                    <a:pt x="277" y="21"/>
                  </a:lnTo>
                  <a:lnTo>
                    <a:pt x="256" y="39"/>
                  </a:lnTo>
                  <a:lnTo>
                    <a:pt x="234" y="56"/>
                  </a:lnTo>
                  <a:lnTo>
                    <a:pt x="210" y="72"/>
                  </a:lnTo>
                  <a:lnTo>
                    <a:pt x="163" y="103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96" y="152"/>
                  </a:lnTo>
                  <a:lnTo>
                    <a:pt x="77" y="167"/>
                  </a:lnTo>
                  <a:lnTo>
                    <a:pt x="56" y="183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24" y="204"/>
                  </a:lnTo>
                  <a:lnTo>
                    <a:pt x="14" y="212"/>
                  </a:lnTo>
                  <a:lnTo>
                    <a:pt x="6" y="221"/>
                  </a:lnTo>
                  <a:lnTo>
                    <a:pt x="2" y="226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38"/>
                  </a:lnTo>
                  <a:lnTo>
                    <a:pt x="3" y="239"/>
                  </a:lnTo>
                  <a:lnTo>
                    <a:pt x="7" y="239"/>
                  </a:lnTo>
                  <a:lnTo>
                    <a:pt x="9" y="238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14" y="229"/>
                  </a:lnTo>
                  <a:lnTo>
                    <a:pt x="19" y="222"/>
                  </a:lnTo>
                  <a:lnTo>
                    <a:pt x="26" y="216"/>
                  </a:lnTo>
                  <a:lnTo>
                    <a:pt x="34" y="211"/>
                  </a:lnTo>
                  <a:lnTo>
                    <a:pt x="49" y="201"/>
                  </a:lnTo>
                  <a:lnTo>
                    <a:pt x="62" y="194"/>
                  </a:lnTo>
                  <a:lnTo>
                    <a:pt x="62" y="194"/>
                  </a:lnTo>
                  <a:lnTo>
                    <a:pt x="83" y="178"/>
                  </a:lnTo>
                  <a:lnTo>
                    <a:pt x="103" y="161"/>
                  </a:lnTo>
                  <a:lnTo>
                    <a:pt x="124" y="145"/>
                  </a:lnTo>
                  <a:lnTo>
                    <a:pt x="145" y="130"/>
                  </a:lnTo>
                  <a:lnTo>
                    <a:pt x="145" y="130"/>
                  </a:lnTo>
                  <a:lnTo>
                    <a:pt x="187" y="102"/>
                  </a:lnTo>
                  <a:lnTo>
                    <a:pt x="228" y="73"/>
                  </a:lnTo>
                  <a:lnTo>
                    <a:pt x="249" y="59"/>
                  </a:lnTo>
                  <a:lnTo>
                    <a:pt x="269" y="43"/>
                  </a:lnTo>
                  <a:lnTo>
                    <a:pt x="287" y="26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7" y="8"/>
                  </a:lnTo>
                  <a:lnTo>
                    <a:pt x="307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0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3" name="Freeform 391"/>
            <p:cNvSpPr/>
            <p:nvPr/>
          </p:nvSpPr>
          <p:spPr bwMode="auto">
            <a:xfrm>
              <a:off x="5329239" y="1193801"/>
              <a:ext cx="87313" cy="68263"/>
            </a:xfrm>
            <a:custGeom>
              <a:avLst/>
              <a:gdLst/>
              <a:ahLst/>
              <a:cxnLst>
                <a:cxn ang="0">
                  <a:pos x="210" y="0"/>
                </a:cxn>
                <a:cxn ang="0">
                  <a:pos x="210" y="0"/>
                </a:cxn>
                <a:cxn ang="0">
                  <a:pos x="203" y="2"/>
                </a:cxn>
                <a:cxn ang="0">
                  <a:pos x="193" y="5"/>
                </a:cxn>
                <a:cxn ang="0">
                  <a:pos x="176" y="13"/>
                </a:cxn>
                <a:cxn ang="0">
                  <a:pos x="161" y="22"/>
                </a:cxn>
                <a:cxn ang="0">
                  <a:pos x="145" y="34"/>
                </a:cxn>
                <a:cxn ang="0">
                  <a:pos x="116" y="59"/>
                </a:cxn>
                <a:cxn ang="0">
                  <a:pos x="87" y="81"/>
                </a:cxn>
                <a:cxn ang="0">
                  <a:pos x="87" y="81"/>
                </a:cxn>
                <a:cxn ang="0">
                  <a:pos x="56" y="106"/>
                </a:cxn>
                <a:cxn ang="0">
                  <a:pos x="40" y="119"/>
                </a:cxn>
                <a:cxn ang="0">
                  <a:pos x="26" y="133"/>
                </a:cxn>
                <a:cxn ang="0">
                  <a:pos x="26" y="133"/>
                </a:cxn>
                <a:cxn ang="0">
                  <a:pos x="12" y="146"/>
                </a:cxn>
                <a:cxn ang="0">
                  <a:pos x="5" y="154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0" y="166"/>
                </a:cxn>
                <a:cxn ang="0">
                  <a:pos x="1" y="169"/>
                </a:cxn>
                <a:cxn ang="0">
                  <a:pos x="1" y="169"/>
                </a:cxn>
                <a:cxn ang="0">
                  <a:pos x="2" y="170"/>
                </a:cxn>
                <a:cxn ang="0">
                  <a:pos x="2" y="170"/>
                </a:cxn>
                <a:cxn ang="0">
                  <a:pos x="5" y="171"/>
                </a:cxn>
                <a:cxn ang="0">
                  <a:pos x="6" y="171"/>
                </a:cxn>
                <a:cxn ang="0">
                  <a:pos x="10" y="169"/>
                </a:cxn>
                <a:cxn ang="0">
                  <a:pos x="12" y="167"/>
                </a:cxn>
                <a:cxn ang="0">
                  <a:pos x="13" y="166"/>
                </a:cxn>
                <a:cxn ang="0">
                  <a:pos x="12" y="163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02" y="85"/>
                </a:cxn>
                <a:cxn ang="0">
                  <a:pos x="102" y="85"/>
                </a:cxn>
                <a:cxn ang="0">
                  <a:pos x="127" y="64"/>
                </a:cxn>
                <a:cxn ang="0">
                  <a:pos x="154" y="42"/>
                </a:cxn>
                <a:cxn ang="0">
                  <a:pos x="169" y="31"/>
                </a:cxn>
                <a:cxn ang="0">
                  <a:pos x="183" y="22"/>
                </a:cxn>
                <a:cxn ang="0">
                  <a:pos x="197" y="16"/>
                </a:cxn>
                <a:cxn ang="0">
                  <a:pos x="213" y="12"/>
                </a:cxn>
                <a:cxn ang="0">
                  <a:pos x="213" y="12"/>
                </a:cxn>
                <a:cxn ang="0">
                  <a:pos x="216" y="10"/>
                </a:cxn>
                <a:cxn ang="0">
                  <a:pos x="217" y="9"/>
                </a:cxn>
                <a:cxn ang="0">
                  <a:pos x="218" y="6"/>
                </a:cxn>
                <a:cxn ang="0">
                  <a:pos x="217" y="5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0" y="0"/>
                </a:cxn>
                <a:cxn ang="0">
                  <a:pos x="210" y="0"/>
                </a:cxn>
              </a:cxnLst>
              <a:rect l="0" t="0" r="r" b="b"/>
              <a:pathLst>
                <a:path w="218" h="171">
                  <a:moveTo>
                    <a:pt x="210" y="0"/>
                  </a:moveTo>
                  <a:lnTo>
                    <a:pt x="210" y="0"/>
                  </a:lnTo>
                  <a:lnTo>
                    <a:pt x="203" y="2"/>
                  </a:lnTo>
                  <a:lnTo>
                    <a:pt x="193" y="5"/>
                  </a:lnTo>
                  <a:lnTo>
                    <a:pt x="176" y="13"/>
                  </a:lnTo>
                  <a:lnTo>
                    <a:pt x="161" y="22"/>
                  </a:lnTo>
                  <a:lnTo>
                    <a:pt x="145" y="34"/>
                  </a:lnTo>
                  <a:lnTo>
                    <a:pt x="116" y="59"/>
                  </a:lnTo>
                  <a:lnTo>
                    <a:pt x="87" y="81"/>
                  </a:lnTo>
                  <a:lnTo>
                    <a:pt x="87" y="81"/>
                  </a:lnTo>
                  <a:lnTo>
                    <a:pt x="56" y="106"/>
                  </a:lnTo>
                  <a:lnTo>
                    <a:pt x="40" y="119"/>
                  </a:lnTo>
                  <a:lnTo>
                    <a:pt x="26" y="133"/>
                  </a:lnTo>
                  <a:lnTo>
                    <a:pt x="26" y="133"/>
                  </a:lnTo>
                  <a:lnTo>
                    <a:pt x="12" y="146"/>
                  </a:lnTo>
                  <a:lnTo>
                    <a:pt x="5" y="154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69"/>
                  </a:lnTo>
                  <a:lnTo>
                    <a:pt x="2" y="170"/>
                  </a:lnTo>
                  <a:lnTo>
                    <a:pt x="2" y="170"/>
                  </a:lnTo>
                  <a:lnTo>
                    <a:pt x="5" y="171"/>
                  </a:lnTo>
                  <a:lnTo>
                    <a:pt x="6" y="171"/>
                  </a:lnTo>
                  <a:lnTo>
                    <a:pt x="10" y="169"/>
                  </a:lnTo>
                  <a:lnTo>
                    <a:pt x="12" y="167"/>
                  </a:lnTo>
                  <a:lnTo>
                    <a:pt x="13" y="166"/>
                  </a:lnTo>
                  <a:lnTo>
                    <a:pt x="12" y="163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27" y="64"/>
                  </a:lnTo>
                  <a:lnTo>
                    <a:pt x="154" y="42"/>
                  </a:lnTo>
                  <a:lnTo>
                    <a:pt x="169" y="31"/>
                  </a:lnTo>
                  <a:lnTo>
                    <a:pt x="183" y="22"/>
                  </a:lnTo>
                  <a:lnTo>
                    <a:pt x="197" y="16"/>
                  </a:lnTo>
                  <a:lnTo>
                    <a:pt x="213" y="12"/>
                  </a:lnTo>
                  <a:lnTo>
                    <a:pt x="213" y="12"/>
                  </a:lnTo>
                  <a:lnTo>
                    <a:pt x="216" y="10"/>
                  </a:lnTo>
                  <a:lnTo>
                    <a:pt x="217" y="9"/>
                  </a:lnTo>
                  <a:lnTo>
                    <a:pt x="218" y="6"/>
                  </a:lnTo>
                  <a:lnTo>
                    <a:pt x="217" y="5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4" name="Freeform 392"/>
            <p:cNvSpPr/>
            <p:nvPr/>
          </p:nvSpPr>
          <p:spPr bwMode="auto">
            <a:xfrm>
              <a:off x="5395914" y="1125538"/>
              <a:ext cx="141288" cy="26988"/>
            </a:xfrm>
            <a:custGeom>
              <a:avLst/>
              <a:gdLst/>
              <a:ahLst/>
              <a:cxnLst>
                <a:cxn ang="0">
                  <a:pos x="348" y="0"/>
                </a:cxn>
                <a:cxn ang="0">
                  <a:pos x="348" y="0"/>
                </a:cxn>
                <a:cxn ang="0">
                  <a:pos x="326" y="2"/>
                </a:cxn>
                <a:cxn ang="0">
                  <a:pos x="305" y="5"/>
                </a:cxn>
                <a:cxn ang="0">
                  <a:pos x="263" y="14"/>
                </a:cxn>
                <a:cxn ang="0">
                  <a:pos x="221" y="23"/>
                </a:cxn>
                <a:cxn ang="0">
                  <a:pos x="199" y="27"/>
                </a:cxn>
                <a:cxn ang="0">
                  <a:pos x="178" y="30"/>
                </a:cxn>
                <a:cxn ang="0">
                  <a:pos x="178" y="30"/>
                </a:cxn>
                <a:cxn ang="0">
                  <a:pos x="156" y="32"/>
                </a:cxn>
                <a:cxn ang="0">
                  <a:pos x="135" y="36"/>
                </a:cxn>
                <a:cxn ang="0">
                  <a:pos x="92" y="45"/>
                </a:cxn>
                <a:cxn ang="0">
                  <a:pos x="49" y="53"/>
                </a:cxn>
                <a:cxn ang="0">
                  <a:pos x="28" y="56"/>
                </a:cxn>
                <a:cxn ang="0">
                  <a:pos x="5" y="57"/>
                </a:cxn>
                <a:cxn ang="0">
                  <a:pos x="5" y="57"/>
                </a:cxn>
                <a:cxn ang="0">
                  <a:pos x="3" y="57"/>
                </a:cxn>
                <a:cxn ang="0">
                  <a:pos x="2" y="58"/>
                </a:cxn>
                <a:cxn ang="0">
                  <a:pos x="0" y="62"/>
                </a:cxn>
                <a:cxn ang="0">
                  <a:pos x="2" y="66"/>
                </a:cxn>
                <a:cxn ang="0">
                  <a:pos x="3" y="68"/>
                </a:cxn>
                <a:cxn ang="0">
                  <a:pos x="5" y="69"/>
                </a:cxn>
                <a:cxn ang="0">
                  <a:pos x="16" y="69"/>
                </a:cxn>
                <a:cxn ang="0">
                  <a:pos x="16" y="69"/>
                </a:cxn>
                <a:cxn ang="0">
                  <a:pos x="20" y="68"/>
                </a:cxn>
                <a:cxn ang="0">
                  <a:pos x="20" y="68"/>
                </a:cxn>
                <a:cxn ang="0">
                  <a:pos x="38" y="66"/>
                </a:cxn>
                <a:cxn ang="0">
                  <a:pos x="58" y="64"/>
                </a:cxn>
                <a:cxn ang="0">
                  <a:pos x="94" y="57"/>
                </a:cxn>
                <a:cxn ang="0">
                  <a:pos x="132" y="49"/>
                </a:cxn>
                <a:cxn ang="0">
                  <a:pos x="170" y="41"/>
                </a:cxn>
                <a:cxn ang="0">
                  <a:pos x="170" y="41"/>
                </a:cxn>
                <a:cxn ang="0">
                  <a:pos x="215" y="34"/>
                </a:cxn>
                <a:cxn ang="0">
                  <a:pos x="259" y="24"/>
                </a:cxn>
                <a:cxn ang="0">
                  <a:pos x="304" y="17"/>
                </a:cxn>
                <a:cxn ang="0">
                  <a:pos x="326" y="14"/>
                </a:cxn>
                <a:cxn ang="0">
                  <a:pos x="348" y="11"/>
                </a:cxn>
                <a:cxn ang="0">
                  <a:pos x="348" y="11"/>
                </a:cxn>
                <a:cxn ang="0">
                  <a:pos x="350" y="10"/>
                </a:cxn>
                <a:cxn ang="0">
                  <a:pos x="352" y="9"/>
                </a:cxn>
                <a:cxn ang="0">
                  <a:pos x="353" y="5"/>
                </a:cxn>
                <a:cxn ang="0">
                  <a:pos x="353" y="3"/>
                </a:cxn>
                <a:cxn ang="0">
                  <a:pos x="352" y="1"/>
                </a:cxn>
                <a:cxn ang="0">
                  <a:pos x="350" y="0"/>
                </a:cxn>
                <a:cxn ang="0">
                  <a:pos x="348" y="0"/>
                </a:cxn>
                <a:cxn ang="0">
                  <a:pos x="348" y="0"/>
                </a:cxn>
              </a:cxnLst>
              <a:rect l="0" t="0" r="r" b="b"/>
              <a:pathLst>
                <a:path w="353" h="69">
                  <a:moveTo>
                    <a:pt x="348" y="0"/>
                  </a:moveTo>
                  <a:lnTo>
                    <a:pt x="348" y="0"/>
                  </a:lnTo>
                  <a:lnTo>
                    <a:pt x="326" y="2"/>
                  </a:lnTo>
                  <a:lnTo>
                    <a:pt x="305" y="5"/>
                  </a:lnTo>
                  <a:lnTo>
                    <a:pt x="263" y="14"/>
                  </a:lnTo>
                  <a:lnTo>
                    <a:pt x="221" y="23"/>
                  </a:lnTo>
                  <a:lnTo>
                    <a:pt x="199" y="27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56" y="32"/>
                  </a:lnTo>
                  <a:lnTo>
                    <a:pt x="135" y="36"/>
                  </a:lnTo>
                  <a:lnTo>
                    <a:pt x="92" y="45"/>
                  </a:lnTo>
                  <a:lnTo>
                    <a:pt x="49" y="53"/>
                  </a:lnTo>
                  <a:lnTo>
                    <a:pt x="28" y="56"/>
                  </a:lnTo>
                  <a:lnTo>
                    <a:pt x="5" y="57"/>
                  </a:lnTo>
                  <a:lnTo>
                    <a:pt x="5" y="57"/>
                  </a:lnTo>
                  <a:lnTo>
                    <a:pt x="3" y="57"/>
                  </a:lnTo>
                  <a:lnTo>
                    <a:pt x="2" y="58"/>
                  </a:lnTo>
                  <a:lnTo>
                    <a:pt x="0" y="62"/>
                  </a:lnTo>
                  <a:lnTo>
                    <a:pt x="2" y="66"/>
                  </a:lnTo>
                  <a:lnTo>
                    <a:pt x="3" y="68"/>
                  </a:lnTo>
                  <a:lnTo>
                    <a:pt x="5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38" y="66"/>
                  </a:lnTo>
                  <a:lnTo>
                    <a:pt x="58" y="64"/>
                  </a:lnTo>
                  <a:lnTo>
                    <a:pt x="94" y="57"/>
                  </a:lnTo>
                  <a:lnTo>
                    <a:pt x="132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215" y="34"/>
                  </a:lnTo>
                  <a:lnTo>
                    <a:pt x="259" y="24"/>
                  </a:lnTo>
                  <a:lnTo>
                    <a:pt x="304" y="17"/>
                  </a:lnTo>
                  <a:lnTo>
                    <a:pt x="326" y="14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50" y="10"/>
                  </a:lnTo>
                  <a:lnTo>
                    <a:pt x="352" y="9"/>
                  </a:lnTo>
                  <a:lnTo>
                    <a:pt x="353" y="5"/>
                  </a:lnTo>
                  <a:lnTo>
                    <a:pt x="353" y="3"/>
                  </a:lnTo>
                  <a:lnTo>
                    <a:pt x="352" y="1"/>
                  </a:lnTo>
                  <a:lnTo>
                    <a:pt x="350" y="0"/>
                  </a:lnTo>
                  <a:lnTo>
                    <a:pt x="348" y="0"/>
                  </a:lnTo>
                  <a:lnTo>
                    <a:pt x="3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5" name="Freeform 393"/>
            <p:cNvSpPr/>
            <p:nvPr/>
          </p:nvSpPr>
          <p:spPr bwMode="auto">
            <a:xfrm>
              <a:off x="5421314" y="1193801"/>
              <a:ext cx="92075" cy="20638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17" y="4"/>
                </a:cxn>
                <a:cxn ang="0">
                  <a:pos x="209" y="5"/>
                </a:cxn>
                <a:cxn ang="0">
                  <a:pos x="194" y="5"/>
                </a:cxn>
                <a:cxn ang="0">
                  <a:pos x="194" y="5"/>
                </a:cxn>
                <a:cxn ang="0">
                  <a:pos x="179" y="6"/>
                </a:cxn>
                <a:cxn ang="0">
                  <a:pos x="166" y="10"/>
                </a:cxn>
                <a:cxn ang="0">
                  <a:pos x="139" y="17"/>
                </a:cxn>
                <a:cxn ang="0">
                  <a:pos x="139" y="17"/>
                </a:cxn>
                <a:cxn ang="0">
                  <a:pos x="72" y="31"/>
                </a:cxn>
                <a:cxn ang="0">
                  <a:pos x="38" y="36"/>
                </a:cxn>
                <a:cxn ang="0">
                  <a:pos x="22" y="39"/>
                </a:cxn>
                <a:cxn ang="0">
                  <a:pos x="5" y="40"/>
                </a:cxn>
                <a:cxn ang="0">
                  <a:pos x="5" y="40"/>
                </a:cxn>
                <a:cxn ang="0">
                  <a:pos x="3" y="40"/>
                </a:cxn>
                <a:cxn ang="0">
                  <a:pos x="1" y="42"/>
                </a:cxn>
                <a:cxn ang="0">
                  <a:pos x="0" y="46"/>
                </a:cxn>
                <a:cxn ang="0">
                  <a:pos x="1" y="50"/>
                </a:cxn>
                <a:cxn ang="0">
                  <a:pos x="3" y="51"/>
                </a:cxn>
                <a:cxn ang="0">
                  <a:pos x="5" y="51"/>
                </a:cxn>
                <a:cxn ang="0">
                  <a:pos x="5" y="51"/>
                </a:cxn>
                <a:cxn ang="0">
                  <a:pos x="21" y="51"/>
                </a:cxn>
                <a:cxn ang="0">
                  <a:pos x="37" y="48"/>
                </a:cxn>
                <a:cxn ang="0">
                  <a:pos x="68" y="43"/>
                </a:cxn>
                <a:cxn ang="0">
                  <a:pos x="131" y="30"/>
                </a:cxn>
                <a:cxn ang="0">
                  <a:pos x="131" y="30"/>
                </a:cxn>
                <a:cxn ang="0">
                  <a:pos x="166" y="22"/>
                </a:cxn>
                <a:cxn ang="0">
                  <a:pos x="184" y="18"/>
                </a:cxn>
                <a:cxn ang="0">
                  <a:pos x="201" y="17"/>
                </a:cxn>
                <a:cxn ang="0">
                  <a:pos x="201" y="17"/>
                </a:cxn>
                <a:cxn ang="0">
                  <a:pos x="217" y="16"/>
                </a:cxn>
                <a:cxn ang="0">
                  <a:pos x="224" y="14"/>
                </a:cxn>
                <a:cxn ang="0">
                  <a:pos x="230" y="10"/>
                </a:cxn>
                <a:cxn ang="0">
                  <a:pos x="230" y="10"/>
                </a:cxn>
                <a:cxn ang="0">
                  <a:pos x="233" y="9"/>
                </a:cxn>
                <a:cxn ang="0">
                  <a:pos x="233" y="6"/>
                </a:cxn>
                <a:cxn ang="0">
                  <a:pos x="233" y="2"/>
                </a:cxn>
                <a:cxn ang="0">
                  <a:pos x="229" y="0"/>
                </a:cxn>
                <a:cxn ang="0">
                  <a:pos x="228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3" h="51">
                  <a:moveTo>
                    <a:pt x="225" y="1"/>
                  </a:moveTo>
                  <a:lnTo>
                    <a:pt x="225" y="1"/>
                  </a:lnTo>
                  <a:lnTo>
                    <a:pt x="217" y="4"/>
                  </a:lnTo>
                  <a:lnTo>
                    <a:pt x="209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79" y="6"/>
                  </a:lnTo>
                  <a:lnTo>
                    <a:pt x="166" y="10"/>
                  </a:lnTo>
                  <a:lnTo>
                    <a:pt x="139" y="17"/>
                  </a:lnTo>
                  <a:lnTo>
                    <a:pt x="139" y="17"/>
                  </a:lnTo>
                  <a:lnTo>
                    <a:pt x="72" y="31"/>
                  </a:lnTo>
                  <a:lnTo>
                    <a:pt x="38" y="36"/>
                  </a:lnTo>
                  <a:lnTo>
                    <a:pt x="22" y="39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1" y="42"/>
                  </a:lnTo>
                  <a:lnTo>
                    <a:pt x="0" y="46"/>
                  </a:lnTo>
                  <a:lnTo>
                    <a:pt x="1" y="50"/>
                  </a:lnTo>
                  <a:lnTo>
                    <a:pt x="3" y="51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21" y="51"/>
                  </a:lnTo>
                  <a:lnTo>
                    <a:pt x="37" y="48"/>
                  </a:lnTo>
                  <a:lnTo>
                    <a:pt x="68" y="43"/>
                  </a:lnTo>
                  <a:lnTo>
                    <a:pt x="131" y="30"/>
                  </a:lnTo>
                  <a:lnTo>
                    <a:pt x="131" y="30"/>
                  </a:lnTo>
                  <a:lnTo>
                    <a:pt x="166" y="22"/>
                  </a:lnTo>
                  <a:lnTo>
                    <a:pt x="184" y="18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17" y="16"/>
                  </a:lnTo>
                  <a:lnTo>
                    <a:pt x="224" y="14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3" y="9"/>
                  </a:lnTo>
                  <a:lnTo>
                    <a:pt x="233" y="6"/>
                  </a:lnTo>
                  <a:lnTo>
                    <a:pt x="233" y="2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6" name="Freeform 394"/>
            <p:cNvSpPr/>
            <p:nvPr/>
          </p:nvSpPr>
          <p:spPr bwMode="auto">
            <a:xfrm>
              <a:off x="5537201" y="1117601"/>
              <a:ext cx="44450" cy="11113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57" y="11"/>
                </a:cxn>
                <a:cxn ang="0">
                  <a:pos x="32" y="15"/>
                </a:cxn>
                <a:cxn ang="0">
                  <a:pos x="6" y="17"/>
                </a:cxn>
                <a:cxn ang="0">
                  <a:pos x="6" y="17"/>
                </a:cxn>
                <a:cxn ang="0">
                  <a:pos x="4" y="17"/>
                </a:cxn>
                <a:cxn ang="0">
                  <a:pos x="2" y="19"/>
                </a:cxn>
                <a:cxn ang="0">
                  <a:pos x="0" y="23"/>
                </a:cxn>
                <a:cxn ang="0">
                  <a:pos x="2" y="26"/>
                </a:cxn>
                <a:cxn ang="0">
                  <a:pos x="4" y="28"/>
                </a:cxn>
                <a:cxn ang="0">
                  <a:pos x="6" y="29"/>
                </a:cxn>
                <a:cxn ang="0">
                  <a:pos x="6" y="29"/>
                </a:cxn>
                <a:cxn ang="0">
                  <a:pos x="20" y="28"/>
                </a:cxn>
                <a:cxn ang="0">
                  <a:pos x="33" y="26"/>
                </a:cxn>
                <a:cxn ang="0">
                  <a:pos x="58" y="21"/>
                </a:cxn>
                <a:cxn ang="0">
                  <a:pos x="110" y="11"/>
                </a:cxn>
                <a:cxn ang="0">
                  <a:pos x="110" y="11"/>
                </a:cxn>
                <a:cxn ang="0">
                  <a:pos x="113" y="11"/>
                </a:cxn>
                <a:cxn ang="0">
                  <a:pos x="114" y="8"/>
                </a:cxn>
                <a:cxn ang="0">
                  <a:pos x="114" y="7"/>
                </a:cxn>
                <a:cxn ang="0">
                  <a:pos x="114" y="4"/>
                </a:cxn>
                <a:cxn ang="0">
                  <a:pos x="112" y="2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14" h="29">
                  <a:moveTo>
                    <a:pt x="108" y="0"/>
                  </a:moveTo>
                  <a:lnTo>
                    <a:pt x="108" y="0"/>
                  </a:lnTo>
                  <a:lnTo>
                    <a:pt x="57" y="11"/>
                  </a:lnTo>
                  <a:lnTo>
                    <a:pt x="32" y="15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4" y="17"/>
                  </a:lnTo>
                  <a:lnTo>
                    <a:pt x="2" y="19"/>
                  </a:lnTo>
                  <a:lnTo>
                    <a:pt x="0" y="23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20" y="28"/>
                  </a:lnTo>
                  <a:lnTo>
                    <a:pt x="33" y="26"/>
                  </a:lnTo>
                  <a:lnTo>
                    <a:pt x="58" y="21"/>
                  </a:lnTo>
                  <a:lnTo>
                    <a:pt x="110" y="11"/>
                  </a:lnTo>
                  <a:lnTo>
                    <a:pt x="110" y="11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4" y="4"/>
                  </a:lnTo>
                  <a:lnTo>
                    <a:pt x="112" y="2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7" name="Freeform 395"/>
            <p:cNvSpPr/>
            <p:nvPr/>
          </p:nvSpPr>
          <p:spPr bwMode="auto">
            <a:xfrm>
              <a:off x="5481639" y="1184276"/>
              <a:ext cx="198438" cy="82550"/>
            </a:xfrm>
            <a:custGeom>
              <a:avLst/>
              <a:gdLst/>
              <a:ahLst/>
              <a:cxnLst>
                <a:cxn ang="0">
                  <a:pos x="492" y="0"/>
                </a:cxn>
                <a:cxn ang="0">
                  <a:pos x="492" y="0"/>
                </a:cxn>
                <a:cxn ang="0">
                  <a:pos x="478" y="1"/>
                </a:cxn>
                <a:cxn ang="0">
                  <a:pos x="463" y="5"/>
                </a:cxn>
                <a:cxn ang="0">
                  <a:pos x="449" y="10"/>
                </a:cxn>
                <a:cxn ang="0">
                  <a:pos x="434" y="15"/>
                </a:cxn>
                <a:cxn ang="0">
                  <a:pos x="407" y="28"/>
                </a:cxn>
                <a:cxn ang="0">
                  <a:pos x="381" y="40"/>
                </a:cxn>
                <a:cxn ang="0">
                  <a:pos x="381" y="40"/>
                </a:cxn>
                <a:cxn ang="0">
                  <a:pos x="314" y="66"/>
                </a:cxn>
                <a:cxn ang="0">
                  <a:pos x="247" y="91"/>
                </a:cxn>
                <a:cxn ang="0">
                  <a:pos x="247" y="91"/>
                </a:cxn>
                <a:cxn ang="0">
                  <a:pos x="188" y="113"/>
                </a:cxn>
                <a:cxn ang="0">
                  <a:pos x="158" y="125"/>
                </a:cxn>
                <a:cxn ang="0">
                  <a:pos x="128" y="137"/>
                </a:cxn>
                <a:cxn ang="0">
                  <a:pos x="128" y="137"/>
                </a:cxn>
                <a:cxn ang="0">
                  <a:pos x="114" y="145"/>
                </a:cxn>
                <a:cxn ang="0">
                  <a:pos x="98" y="153"/>
                </a:cxn>
                <a:cxn ang="0">
                  <a:pos x="68" y="170"/>
                </a:cxn>
                <a:cxn ang="0">
                  <a:pos x="54" y="177"/>
                </a:cxn>
                <a:cxn ang="0">
                  <a:pos x="38" y="184"/>
                </a:cxn>
                <a:cxn ang="0">
                  <a:pos x="21" y="189"/>
                </a:cxn>
                <a:cxn ang="0">
                  <a:pos x="4" y="193"/>
                </a:cxn>
                <a:cxn ang="0">
                  <a:pos x="4" y="193"/>
                </a:cxn>
                <a:cxn ang="0">
                  <a:pos x="3" y="194"/>
                </a:cxn>
                <a:cxn ang="0">
                  <a:pos x="1" y="196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3" y="204"/>
                </a:cxn>
                <a:cxn ang="0">
                  <a:pos x="5" y="205"/>
                </a:cxn>
                <a:cxn ang="0">
                  <a:pos x="8" y="205"/>
                </a:cxn>
                <a:cxn ang="0">
                  <a:pos x="8" y="205"/>
                </a:cxn>
                <a:cxn ang="0">
                  <a:pos x="21" y="201"/>
                </a:cxn>
                <a:cxn ang="0">
                  <a:pos x="35" y="197"/>
                </a:cxn>
                <a:cxn ang="0">
                  <a:pos x="48" y="192"/>
                </a:cxn>
                <a:cxn ang="0">
                  <a:pos x="62" y="187"/>
                </a:cxn>
                <a:cxn ang="0">
                  <a:pos x="86" y="172"/>
                </a:cxn>
                <a:cxn ang="0">
                  <a:pos x="110" y="159"/>
                </a:cxn>
                <a:cxn ang="0">
                  <a:pos x="110" y="159"/>
                </a:cxn>
                <a:cxn ang="0">
                  <a:pos x="126" y="151"/>
                </a:cxn>
                <a:cxn ang="0">
                  <a:pos x="140" y="145"/>
                </a:cxn>
                <a:cxn ang="0">
                  <a:pos x="171" y="132"/>
                </a:cxn>
                <a:cxn ang="0">
                  <a:pos x="203" y="121"/>
                </a:cxn>
                <a:cxn ang="0">
                  <a:pos x="233" y="109"/>
                </a:cxn>
                <a:cxn ang="0">
                  <a:pos x="233" y="109"/>
                </a:cxn>
                <a:cxn ang="0">
                  <a:pos x="293" y="86"/>
                </a:cxn>
                <a:cxn ang="0">
                  <a:pos x="355" y="62"/>
                </a:cxn>
                <a:cxn ang="0">
                  <a:pos x="355" y="62"/>
                </a:cxn>
                <a:cxn ang="0">
                  <a:pos x="423" y="35"/>
                </a:cxn>
                <a:cxn ang="0">
                  <a:pos x="423" y="35"/>
                </a:cxn>
                <a:cxn ang="0">
                  <a:pos x="457" y="21"/>
                </a:cxn>
                <a:cxn ang="0">
                  <a:pos x="474" y="14"/>
                </a:cxn>
                <a:cxn ang="0">
                  <a:pos x="483" y="11"/>
                </a:cxn>
                <a:cxn ang="0">
                  <a:pos x="492" y="10"/>
                </a:cxn>
                <a:cxn ang="0">
                  <a:pos x="492" y="10"/>
                </a:cxn>
                <a:cxn ang="0">
                  <a:pos x="493" y="10"/>
                </a:cxn>
                <a:cxn ang="0">
                  <a:pos x="496" y="9"/>
                </a:cxn>
                <a:cxn ang="0">
                  <a:pos x="497" y="5"/>
                </a:cxn>
                <a:cxn ang="0">
                  <a:pos x="497" y="2"/>
                </a:cxn>
                <a:cxn ang="0">
                  <a:pos x="496" y="1"/>
                </a:cxn>
                <a:cxn ang="0">
                  <a:pos x="493" y="0"/>
                </a:cxn>
                <a:cxn ang="0">
                  <a:pos x="492" y="0"/>
                </a:cxn>
                <a:cxn ang="0">
                  <a:pos x="492" y="0"/>
                </a:cxn>
              </a:cxnLst>
              <a:rect l="0" t="0" r="r" b="b"/>
              <a:pathLst>
                <a:path w="497" h="205">
                  <a:moveTo>
                    <a:pt x="492" y="0"/>
                  </a:moveTo>
                  <a:lnTo>
                    <a:pt x="492" y="0"/>
                  </a:lnTo>
                  <a:lnTo>
                    <a:pt x="478" y="1"/>
                  </a:lnTo>
                  <a:lnTo>
                    <a:pt x="463" y="5"/>
                  </a:lnTo>
                  <a:lnTo>
                    <a:pt x="449" y="10"/>
                  </a:lnTo>
                  <a:lnTo>
                    <a:pt x="434" y="15"/>
                  </a:lnTo>
                  <a:lnTo>
                    <a:pt x="407" y="28"/>
                  </a:lnTo>
                  <a:lnTo>
                    <a:pt x="381" y="40"/>
                  </a:lnTo>
                  <a:lnTo>
                    <a:pt x="381" y="40"/>
                  </a:lnTo>
                  <a:lnTo>
                    <a:pt x="314" y="66"/>
                  </a:lnTo>
                  <a:lnTo>
                    <a:pt x="247" y="91"/>
                  </a:lnTo>
                  <a:lnTo>
                    <a:pt x="247" y="91"/>
                  </a:lnTo>
                  <a:lnTo>
                    <a:pt x="188" y="113"/>
                  </a:lnTo>
                  <a:lnTo>
                    <a:pt x="158" y="125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14" y="145"/>
                  </a:lnTo>
                  <a:lnTo>
                    <a:pt x="98" y="153"/>
                  </a:lnTo>
                  <a:lnTo>
                    <a:pt x="68" y="170"/>
                  </a:lnTo>
                  <a:lnTo>
                    <a:pt x="54" y="177"/>
                  </a:lnTo>
                  <a:lnTo>
                    <a:pt x="38" y="184"/>
                  </a:lnTo>
                  <a:lnTo>
                    <a:pt x="21" y="189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3" y="194"/>
                  </a:lnTo>
                  <a:lnTo>
                    <a:pt x="1" y="196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3" y="204"/>
                  </a:lnTo>
                  <a:lnTo>
                    <a:pt x="5" y="205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21" y="201"/>
                  </a:lnTo>
                  <a:lnTo>
                    <a:pt x="35" y="197"/>
                  </a:lnTo>
                  <a:lnTo>
                    <a:pt x="48" y="192"/>
                  </a:lnTo>
                  <a:lnTo>
                    <a:pt x="62" y="187"/>
                  </a:lnTo>
                  <a:lnTo>
                    <a:pt x="86" y="172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26" y="151"/>
                  </a:lnTo>
                  <a:lnTo>
                    <a:pt x="140" y="145"/>
                  </a:lnTo>
                  <a:lnTo>
                    <a:pt x="171" y="132"/>
                  </a:lnTo>
                  <a:lnTo>
                    <a:pt x="203" y="121"/>
                  </a:lnTo>
                  <a:lnTo>
                    <a:pt x="233" y="109"/>
                  </a:lnTo>
                  <a:lnTo>
                    <a:pt x="233" y="109"/>
                  </a:lnTo>
                  <a:lnTo>
                    <a:pt x="293" y="86"/>
                  </a:lnTo>
                  <a:lnTo>
                    <a:pt x="355" y="62"/>
                  </a:lnTo>
                  <a:lnTo>
                    <a:pt x="355" y="62"/>
                  </a:lnTo>
                  <a:lnTo>
                    <a:pt x="423" y="35"/>
                  </a:lnTo>
                  <a:lnTo>
                    <a:pt x="423" y="35"/>
                  </a:lnTo>
                  <a:lnTo>
                    <a:pt x="457" y="21"/>
                  </a:lnTo>
                  <a:lnTo>
                    <a:pt x="474" y="14"/>
                  </a:lnTo>
                  <a:lnTo>
                    <a:pt x="483" y="11"/>
                  </a:lnTo>
                  <a:lnTo>
                    <a:pt x="492" y="10"/>
                  </a:lnTo>
                  <a:lnTo>
                    <a:pt x="492" y="10"/>
                  </a:lnTo>
                  <a:lnTo>
                    <a:pt x="493" y="10"/>
                  </a:lnTo>
                  <a:lnTo>
                    <a:pt x="496" y="9"/>
                  </a:lnTo>
                  <a:lnTo>
                    <a:pt x="497" y="5"/>
                  </a:lnTo>
                  <a:lnTo>
                    <a:pt x="497" y="2"/>
                  </a:lnTo>
                  <a:lnTo>
                    <a:pt x="496" y="1"/>
                  </a:lnTo>
                  <a:lnTo>
                    <a:pt x="493" y="0"/>
                  </a:lnTo>
                  <a:lnTo>
                    <a:pt x="492" y="0"/>
                  </a:lnTo>
                  <a:lnTo>
                    <a:pt x="49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8" name="Freeform 396"/>
            <p:cNvSpPr/>
            <p:nvPr/>
          </p:nvSpPr>
          <p:spPr bwMode="auto">
            <a:xfrm>
              <a:off x="5664201" y="1103313"/>
              <a:ext cx="76200" cy="76200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8" y="3"/>
                </a:cxn>
                <a:cxn ang="0">
                  <a:pos x="171" y="7"/>
                </a:cxn>
                <a:cxn ang="0">
                  <a:pos x="166" y="12"/>
                </a:cxn>
                <a:cxn ang="0">
                  <a:pos x="161" y="19"/>
                </a:cxn>
                <a:cxn ang="0">
                  <a:pos x="161" y="19"/>
                </a:cxn>
                <a:cxn ang="0">
                  <a:pos x="135" y="49"/>
                </a:cxn>
                <a:cxn ang="0">
                  <a:pos x="107" y="77"/>
                </a:cxn>
                <a:cxn ang="0">
                  <a:pos x="107" y="77"/>
                </a:cxn>
                <a:cxn ang="0">
                  <a:pos x="82" y="105"/>
                </a:cxn>
                <a:cxn ang="0">
                  <a:pos x="57" y="134"/>
                </a:cxn>
                <a:cxn ang="0">
                  <a:pos x="44" y="147"/>
                </a:cxn>
                <a:cxn ang="0">
                  <a:pos x="31" y="160"/>
                </a:cxn>
                <a:cxn ang="0">
                  <a:pos x="17" y="173"/>
                </a:cxn>
                <a:cxn ang="0">
                  <a:pos x="3" y="183"/>
                </a:cxn>
                <a:cxn ang="0">
                  <a:pos x="3" y="183"/>
                </a:cxn>
                <a:cxn ang="0">
                  <a:pos x="0" y="185"/>
                </a:cxn>
                <a:cxn ang="0">
                  <a:pos x="0" y="187"/>
                </a:cxn>
                <a:cxn ang="0">
                  <a:pos x="0" y="191"/>
                </a:cxn>
                <a:cxn ang="0">
                  <a:pos x="4" y="194"/>
                </a:cxn>
                <a:cxn ang="0">
                  <a:pos x="5" y="194"/>
                </a:cxn>
                <a:cxn ang="0">
                  <a:pos x="8" y="193"/>
                </a:cxn>
                <a:cxn ang="0">
                  <a:pos x="8" y="193"/>
                </a:cxn>
                <a:cxn ang="0">
                  <a:pos x="20" y="185"/>
                </a:cxn>
                <a:cxn ang="0">
                  <a:pos x="31" y="174"/>
                </a:cxn>
                <a:cxn ang="0">
                  <a:pos x="54" y="153"/>
                </a:cxn>
                <a:cxn ang="0">
                  <a:pos x="74" y="131"/>
                </a:cxn>
                <a:cxn ang="0">
                  <a:pos x="94" y="109"/>
                </a:cxn>
                <a:cxn ang="0">
                  <a:pos x="94" y="109"/>
                </a:cxn>
                <a:cxn ang="0">
                  <a:pos x="140" y="55"/>
                </a:cxn>
                <a:cxn ang="0">
                  <a:pos x="140" y="55"/>
                </a:cxn>
                <a:cxn ang="0">
                  <a:pos x="150" y="43"/>
                </a:cxn>
                <a:cxn ang="0">
                  <a:pos x="162" y="30"/>
                </a:cxn>
                <a:cxn ang="0">
                  <a:pos x="169" y="24"/>
                </a:cxn>
                <a:cxn ang="0">
                  <a:pos x="175" y="17"/>
                </a:cxn>
                <a:cxn ang="0">
                  <a:pos x="183" y="13"/>
                </a:cxn>
                <a:cxn ang="0">
                  <a:pos x="190" y="11"/>
                </a:cxn>
                <a:cxn ang="0">
                  <a:pos x="190" y="11"/>
                </a:cxn>
                <a:cxn ang="0">
                  <a:pos x="191" y="9"/>
                </a:cxn>
                <a:cxn ang="0">
                  <a:pos x="192" y="8"/>
                </a:cxn>
                <a:cxn ang="0">
                  <a:pos x="194" y="7"/>
                </a:cxn>
                <a:cxn ang="0">
                  <a:pos x="194" y="4"/>
                </a:cxn>
                <a:cxn ang="0">
                  <a:pos x="191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4" h="194">
                  <a:moveTo>
                    <a:pt x="186" y="0"/>
                  </a:moveTo>
                  <a:lnTo>
                    <a:pt x="186" y="0"/>
                  </a:lnTo>
                  <a:lnTo>
                    <a:pt x="178" y="3"/>
                  </a:lnTo>
                  <a:lnTo>
                    <a:pt x="171" y="7"/>
                  </a:lnTo>
                  <a:lnTo>
                    <a:pt x="166" y="12"/>
                  </a:lnTo>
                  <a:lnTo>
                    <a:pt x="161" y="19"/>
                  </a:lnTo>
                  <a:lnTo>
                    <a:pt x="161" y="19"/>
                  </a:lnTo>
                  <a:lnTo>
                    <a:pt x="135" y="49"/>
                  </a:lnTo>
                  <a:lnTo>
                    <a:pt x="107" y="77"/>
                  </a:lnTo>
                  <a:lnTo>
                    <a:pt x="107" y="77"/>
                  </a:lnTo>
                  <a:lnTo>
                    <a:pt x="82" y="105"/>
                  </a:lnTo>
                  <a:lnTo>
                    <a:pt x="57" y="134"/>
                  </a:lnTo>
                  <a:lnTo>
                    <a:pt x="44" y="147"/>
                  </a:lnTo>
                  <a:lnTo>
                    <a:pt x="31" y="160"/>
                  </a:lnTo>
                  <a:lnTo>
                    <a:pt x="17" y="17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0" y="185"/>
                  </a:lnTo>
                  <a:lnTo>
                    <a:pt x="0" y="187"/>
                  </a:lnTo>
                  <a:lnTo>
                    <a:pt x="0" y="191"/>
                  </a:lnTo>
                  <a:lnTo>
                    <a:pt x="4" y="194"/>
                  </a:lnTo>
                  <a:lnTo>
                    <a:pt x="5" y="194"/>
                  </a:lnTo>
                  <a:lnTo>
                    <a:pt x="8" y="193"/>
                  </a:lnTo>
                  <a:lnTo>
                    <a:pt x="8" y="193"/>
                  </a:lnTo>
                  <a:lnTo>
                    <a:pt x="20" y="185"/>
                  </a:lnTo>
                  <a:lnTo>
                    <a:pt x="31" y="174"/>
                  </a:lnTo>
                  <a:lnTo>
                    <a:pt x="54" y="153"/>
                  </a:lnTo>
                  <a:lnTo>
                    <a:pt x="74" y="131"/>
                  </a:lnTo>
                  <a:lnTo>
                    <a:pt x="94" y="109"/>
                  </a:lnTo>
                  <a:lnTo>
                    <a:pt x="94" y="109"/>
                  </a:lnTo>
                  <a:lnTo>
                    <a:pt x="140" y="55"/>
                  </a:lnTo>
                  <a:lnTo>
                    <a:pt x="140" y="55"/>
                  </a:lnTo>
                  <a:lnTo>
                    <a:pt x="150" y="43"/>
                  </a:lnTo>
                  <a:lnTo>
                    <a:pt x="162" y="30"/>
                  </a:lnTo>
                  <a:lnTo>
                    <a:pt x="169" y="24"/>
                  </a:lnTo>
                  <a:lnTo>
                    <a:pt x="175" y="17"/>
                  </a:lnTo>
                  <a:lnTo>
                    <a:pt x="183" y="13"/>
                  </a:lnTo>
                  <a:lnTo>
                    <a:pt x="190" y="11"/>
                  </a:lnTo>
                  <a:lnTo>
                    <a:pt x="190" y="11"/>
                  </a:lnTo>
                  <a:lnTo>
                    <a:pt x="191" y="9"/>
                  </a:lnTo>
                  <a:lnTo>
                    <a:pt x="192" y="8"/>
                  </a:lnTo>
                  <a:lnTo>
                    <a:pt x="194" y="7"/>
                  </a:lnTo>
                  <a:lnTo>
                    <a:pt x="194" y="4"/>
                  </a:lnTo>
                  <a:lnTo>
                    <a:pt x="191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9" name="Freeform 397"/>
            <p:cNvSpPr/>
            <p:nvPr/>
          </p:nvSpPr>
          <p:spPr bwMode="auto">
            <a:xfrm>
              <a:off x="5715001" y="1112838"/>
              <a:ext cx="82550" cy="103188"/>
            </a:xfrm>
            <a:custGeom>
              <a:avLst/>
              <a:gdLst/>
              <a:ahLst/>
              <a:cxnLst>
                <a:cxn ang="0">
                  <a:pos x="195" y="1"/>
                </a:cxn>
                <a:cxn ang="0">
                  <a:pos x="195" y="1"/>
                </a:cxn>
                <a:cxn ang="0">
                  <a:pos x="170" y="28"/>
                </a:cxn>
                <a:cxn ang="0">
                  <a:pos x="145" y="57"/>
                </a:cxn>
                <a:cxn ang="0">
                  <a:pos x="121" y="87"/>
                </a:cxn>
                <a:cxn ang="0">
                  <a:pos x="99" y="116"/>
                </a:cxn>
                <a:cxn ang="0">
                  <a:pos x="99" y="116"/>
                </a:cxn>
                <a:cxn ang="0">
                  <a:pos x="72" y="154"/>
                </a:cxn>
                <a:cxn ang="0">
                  <a:pos x="59" y="173"/>
                </a:cxn>
                <a:cxn ang="0">
                  <a:pos x="44" y="192"/>
                </a:cxn>
                <a:cxn ang="0">
                  <a:pos x="44" y="192"/>
                </a:cxn>
                <a:cxn ang="0">
                  <a:pos x="34" y="207"/>
                </a:cxn>
                <a:cxn ang="0">
                  <a:pos x="23" y="223"/>
                </a:cxn>
                <a:cxn ang="0">
                  <a:pos x="13" y="238"/>
                </a:cxn>
                <a:cxn ang="0">
                  <a:pos x="1" y="252"/>
                </a:cxn>
                <a:cxn ang="0">
                  <a:pos x="1" y="252"/>
                </a:cxn>
                <a:cxn ang="0">
                  <a:pos x="0" y="255"/>
                </a:cxn>
                <a:cxn ang="0">
                  <a:pos x="0" y="257"/>
                </a:cxn>
                <a:cxn ang="0">
                  <a:pos x="1" y="260"/>
                </a:cxn>
                <a:cxn ang="0">
                  <a:pos x="5" y="262"/>
                </a:cxn>
                <a:cxn ang="0">
                  <a:pos x="8" y="262"/>
                </a:cxn>
                <a:cxn ang="0">
                  <a:pos x="9" y="260"/>
                </a:cxn>
                <a:cxn ang="0">
                  <a:pos x="9" y="260"/>
                </a:cxn>
                <a:cxn ang="0">
                  <a:pos x="19" y="248"/>
                </a:cxn>
                <a:cxn ang="0">
                  <a:pos x="28" y="235"/>
                </a:cxn>
                <a:cxn ang="0">
                  <a:pos x="36" y="222"/>
                </a:cxn>
                <a:cxn ang="0">
                  <a:pos x="46" y="209"/>
                </a:cxn>
                <a:cxn ang="0">
                  <a:pos x="46" y="209"/>
                </a:cxn>
                <a:cxn ang="0">
                  <a:pos x="69" y="179"/>
                </a:cxn>
                <a:cxn ang="0">
                  <a:pos x="90" y="147"/>
                </a:cxn>
                <a:cxn ang="0">
                  <a:pos x="90" y="147"/>
                </a:cxn>
                <a:cxn ang="0">
                  <a:pos x="116" y="111"/>
                </a:cxn>
                <a:cxn ang="0">
                  <a:pos x="144" y="75"/>
                </a:cxn>
                <a:cxn ang="0">
                  <a:pos x="172" y="41"/>
                </a:cxn>
                <a:cxn ang="0">
                  <a:pos x="204" y="9"/>
                </a:cxn>
                <a:cxn ang="0">
                  <a:pos x="204" y="9"/>
                </a:cxn>
                <a:cxn ang="0">
                  <a:pos x="205" y="7"/>
                </a:cxn>
                <a:cxn ang="0">
                  <a:pos x="205" y="5"/>
                </a:cxn>
                <a:cxn ang="0">
                  <a:pos x="204" y="1"/>
                </a:cxn>
                <a:cxn ang="0">
                  <a:pos x="200" y="0"/>
                </a:cxn>
                <a:cxn ang="0">
                  <a:pos x="197" y="0"/>
                </a:cxn>
                <a:cxn ang="0">
                  <a:pos x="195" y="1"/>
                </a:cxn>
                <a:cxn ang="0">
                  <a:pos x="195" y="1"/>
                </a:cxn>
              </a:cxnLst>
              <a:rect l="0" t="0" r="r" b="b"/>
              <a:pathLst>
                <a:path w="205" h="262">
                  <a:moveTo>
                    <a:pt x="195" y="1"/>
                  </a:moveTo>
                  <a:lnTo>
                    <a:pt x="195" y="1"/>
                  </a:lnTo>
                  <a:lnTo>
                    <a:pt x="170" y="28"/>
                  </a:lnTo>
                  <a:lnTo>
                    <a:pt x="145" y="57"/>
                  </a:lnTo>
                  <a:lnTo>
                    <a:pt x="121" y="87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72" y="154"/>
                  </a:lnTo>
                  <a:lnTo>
                    <a:pt x="59" y="173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4" y="207"/>
                  </a:lnTo>
                  <a:lnTo>
                    <a:pt x="23" y="223"/>
                  </a:lnTo>
                  <a:lnTo>
                    <a:pt x="13" y="238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0" y="255"/>
                  </a:lnTo>
                  <a:lnTo>
                    <a:pt x="0" y="257"/>
                  </a:lnTo>
                  <a:lnTo>
                    <a:pt x="1" y="260"/>
                  </a:lnTo>
                  <a:lnTo>
                    <a:pt x="5" y="262"/>
                  </a:lnTo>
                  <a:lnTo>
                    <a:pt x="8" y="262"/>
                  </a:lnTo>
                  <a:lnTo>
                    <a:pt x="9" y="260"/>
                  </a:lnTo>
                  <a:lnTo>
                    <a:pt x="9" y="260"/>
                  </a:lnTo>
                  <a:lnTo>
                    <a:pt x="19" y="248"/>
                  </a:lnTo>
                  <a:lnTo>
                    <a:pt x="28" y="235"/>
                  </a:lnTo>
                  <a:lnTo>
                    <a:pt x="36" y="222"/>
                  </a:lnTo>
                  <a:lnTo>
                    <a:pt x="46" y="209"/>
                  </a:lnTo>
                  <a:lnTo>
                    <a:pt x="46" y="209"/>
                  </a:lnTo>
                  <a:lnTo>
                    <a:pt x="69" y="179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116" y="111"/>
                  </a:lnTo>
                  <a:lnTo>
                    <a:pt x="144" y="75"/>
                  </a:lnTo>
                  <a:lnTo>
                    <a:pt x="172" y="41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5" y="7"/>
                  </a:lnTo>
                  <a:lnTo>
                    <a:pt x="205" y="5"/>
                  </a:lnTo>
                  <a:lnTo>
                    <a:pt x="204" y="1"/>
                  </a:lnTo>
                  <a:lnTo>
                    <a:pt x="200" y="0"/>
                  </a:lnTo>
                  <a:lnTo>
                    <a:pt x="197" y="0"/>
                  </a:lnTo>
                  <a:lnTo>
                    <a:pt x="195" y="1"/>
                  </a:lnTo>
                  <a:lnTo>
                    <a:pt x="19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0" name="Freeform 398"/>
            <p:cNvSpPr/>
            <p:nvPr/>
          </p:nvSpPr>
          <p:spPr bwMode="auto">
            <a:xfrm>
              <a:off x="5797551" y="1162051"/>
              <a:ext cx="90488" cy="42863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21" y="0"/>
                </a:cxn>
                <a:cxn ang="0">
                  <a:pos x="170" y="20"/>
                </a:cxn>
                <a:cxn ang="0">
                  <a:pos x="145" y="30"/>
                </a:cxn>
                <a:cxn ang="0">
                  <a:pos x="122" y="42"/>
                </a:cxn>
                <a:cxn ang="0">
                  <a:pos x="122" y="42"/>
                </a:cxn>
                <a:cxn ang="0">
                  <a:pos x="107" y="47"/>
                </a:cxn>
                <a:cxn ang="0">
                  <a:pos x="94" y="52"/>
                </a:cxn>
                <a:cxn ang="0">
                  <a:pos x="81" y="58"/>
                </a:cxn>
                <a:cxn ang="0">
                  <a:pos x="68" y="64"/>
                </a:cxn>
                <a:cxn ang="0">
                  <a:pos x="68" y="64"/>
                </a:cxn>
                <a:cxn ang="0">
                  <a:pos x="54" y="73"/>
                </a:cxn>
                <a:cxn ang="0">
                  <a:pos x="38" y="84"/>
                </a:cxn>
                <a:cxn ang="0">
                  <a:pos x="31" y="88"/>
                </a:cxn>
                <a:cxn ang="0">
                  <a:pos x="22" y="93"/>
                </a:cxn>
                <a:cxn ang="0">
                  <a:pos x="14" y="96"/>
                </a:cxn>
                <a:cxn ang="0">
                  <a:pos x="5" y="97"/>
                </a:cxn>
                <a:cxn ang="0">
                  <a:pos x="5" y="97"/>
                </a:cxn>
                <a:cxn ang="0">
                  <a:pos x="3" y="98"/>
                </a:cxn>
                <a:cxn ang="0">
                  <a:pos x="1" y="99"/>
                </a:cxn>
                <a:cxn ang="0">
                  <a:pos x="0" y="103"/>
                </a:cxn>
                <a:cxn ang="0">
                  <a:pos x="0" y="106"/>
                </a:cxn>
                <a:cxn ang="0">
                  <a:pos x="1" y="107"/>
                </a:cxn>
                <a:cxn ang="0">
                  <a:pos x="3" y="109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18" y="106"/>
                </a:cxn>
                <a:cxn ang="0">
                  <a:pos x="30" y="102"/>
                </a:cxn>
                <a:cxn ang="0">
                  <a:pos x="42" y="96"/>
                </a:cxn>
                <a:cxn ang="0">
                  <a:pos x="54" y="89"/>
                </a:cxn>
                <a:cxn ang="0">
                  <a:pos x="76" y="75"/>
                </a:cxn>
                <a:cxn ang="0">
                  <a:pos x="86" y="68"/>
                </a:cxn>
                <a:cxn ang="0">
                  <a:pos x="98" y="63"/>
                </a:cxn>
                <a:cxn ang="0">
                  <a:pos x="98" y="63"/>
                </a:cxn>
                <a:cxn ang="0">
                  <a:pos x="161" y="37"/>
                </a:cxn>
                <a:cxn ang="0">
                  <a:pos x="192" y="24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6" y="11"/>
                </a:cxn>
                <a:cxn ang="0">
                  <a:pos x="228" y="8"/>
                </a:cxn>
                <a:cxn ang="0">
                  <a:pos x="228" y="4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4" y="0"/>
                </a:cxn>
                <a:cxn ang="0">
                  <a:pos x="221" y="0"/>
                </a:cxn>
                <a:cxn ang="0">
                  <a:pos x="221" y="0"/>
                </a:cxn>
              </a:cxnLst>
              <a:rect l="0" t="0" r="r" b="b"/>
              <a:pathLst>
                <a:path w="228" h="109">
                  <a:moveTo>
                    <a:pt x="221" y="0"/>
                  </a:moveTo>
                  <a:lnTo>
                    <a:pt x="221" y="0"/>
                  </a:lnTo>
                  <a:lnTo>
                    <a:pt x="170" y="20"/>
                  </a:lnTo>
                  <a:lnTo>
                    <a:pt x="145" y="30"/>
                  </a:lnTo>
                  <a:lnTo>
                    <a:pt x="122" y="42"/>
                  </a:lnTo>
                  <a:lnTo>
                    <a:pt x="122" y="42"/>
                  </a:lnTo>
                  <a:lnTo>
                    <a:pt x="107" y="47"/>
                  </a:lnTo>
                  <a:lnTo>
                    <a:pt x="94" y="52"/>
                  </a:lnTo>
                  <a:lnTo>
                    <a:pt x="81" y="58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54" y="73"/>
                  </a:lnTo>
                  <a:lnTo>
                    <a:pt x="38" y="84"/>
                  </a:lnTo>
                  <a:lnTo>
                    <a:pt x="31" y="88"/>
                  </a:lnTo>
                  <a:lnTo>
                    <a:pt x="22" y="93"/>
                  </a:lnTo>
                  <a:lnTo>
                    <a:pt x="14" y="96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3" y="98"/>
                  </a:lnTo>
                  <a:lnTo>
                    <a:pt x="1" y="99"/>
                  </a:lnTo>
                  <a:lnTo>
                    <a:pt x="0" y="103"/>
                  </a:lnTo>
                  <a:lnTo>
                    <a:pt x="0" y="106"/>
                  </a:lnTo>
                  <a:lnTo>
                    <a:pt x="1" y="107"/>
                  </a:lnTo>
                  <a:lnTo>
                    <a:pt x="3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18" y="106"/>
                  </a:lnTo>
                  <a:lnTo>
                    <a:pt x="30" y="102"/>
                  </a:lnTo>
                  <a:lnTo>
                    <a:pt x="42" y="96"/>
                  </a:lnTo>
                  <a:lnTo>
                    <a:pt x="54" y="89"/>
                  </a:lnTo>
                  <a:lnTo>
                    <a:pt x="76" y="75"/>
                  </a:lnTo>
                  <a:lnTo>
                    <a:pt x="86" y="68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161" y="37"/>
                  </a:lnTo>
                  <a:lnTo>
                    <a:pt x="192" y="24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26" y="11"/>
                  </a:lnTo>
                  <a:lnTo>
                    <a:pt x="228" y="8"/>
                  </a:lnTo>
                  <a:lnTo>
                    <a:pt x="228" y="4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4" y="0"/>
                  </a:lnTo>
                  <a:lnTo>
                    <a:pt x="221" y="0"/>
                  </a:lnTo>
                  <a:lnTo>
                    <a:pt x="22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1" name="Freeform 399"/>
            <p:cNvSpPr/>
            <p:nvPr/>
          </p:nvSpPr>
          <p:spPr bwMode="auto">
            <a:xfrm>
              <a:off x="5772151" y="1168401"/>
              <a:ext cx="136525" cy="65088"/>
            </a:xfrm>
            <a:custGeom>
              <a:avLst/>
              <a:gdLst/>
              <a:ahLst/>
              <a:cxnLst>
                <a:cxn ang="0">
                  <a:pos x="333" y="1"/>
                </a:cxn>
                <a:cxn ang="0">
                  <a:pos x="325" y="4"/>
                </a:cxn>
                <a:cxn ang="0">
                  <a:pos x="316" y="4"/>
                </a:cxn>
                <a:cxn ang="0">
                  <a:pos x="293" y="16"/>
                </a:cxn>
                <a:cxn ang="0">
                  <a:pos x="268" y="26"/>
                </a:cxn>
                <a:cxn ang="0">
                  <a:pos x="259" y="29"/>
                </a:cxn>
                <a:cxn ang="0">
                  <a:pos x="233" y="43"/>
                </a:cxn>
                <a:cxn ang="0">
                  <a:pos x="217" y="50"/>
                </a:cxn>
                <a:cxn ang="0">
                  <a:pos x="172" y="65"/>
                </a:cxn>
                <a:cxn ang="0">
                  <a:pos x="148" y="77"/>
                </a:cxn>
                <a:cxn ang="0">
                  <a:pos x="76" y="118"/>
                </a:cxn>
                <a:cxn ang="0">
                  <a:pos x="58" y="127"/>
                </a:cxn>
                <a:cxn ang="0">
                  <a:pos x="19" y="144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2"/>
                </a:cxn>
                <a:cxn ang="0">
                  <a:pos x="6" y="165"/>
                </a:cxn>
                <a:cxn ang="0">
                  <a:pos x="9" y="164"/>
                </a:cxn>
                <a:cxn ang="0">
                  <a:pos x="19" y="157"/>
                </a:cxn>
                <a:cxn ang="0">
                  <a:pos x="50" y="141"/>
                </a:cxn>
                <a:cxn ang="0">
                  <a:pos x="92" y="122"/>
                </a:cxn>
                <a:cxn ang="0">
                  <a:pos x="119" y="106"/>
                </a:cxn>
                <a:cxn ang="0">
                  <a:pos x="173" y="79"/>
                </a:cxn>
                <a:cxn ang="0">
                  <a:pos x="203" y="68"/>
                </a:cxn>
                <a:cxn ang="0">
                  <a:pos x="223" y="60"/>
                </a:cxn>
                <a:cxn ang="0">
                  <a:pos x="283" y="34"/>
                </a:cxn>
                <a:cxn ang="0">
                  <a:pos x="304" y="22"/>
                </a:cxn>
                <a:cxn ang="0">
                  <a:pos x="325" y="14"/>
                </a:cxn>
                <a:cxn ang="0">
                  <a:pos x="334" y="14"/>
                </a:cxn>
                <a:cxn ang="0">
                  <a:pos x="342" y="11"/>
                </a:cxn>
                <a:cxn ang="0">
                  <a:pos x="342" y="8"/>
                </a:cxn>
                <a:cxn ang="0">
                  <a:pos x="340" y="1"/>
                </a:cxn>
                <a:cxn ang="0">
                  <a:pos x="336" y="0"/>
                </a:cxn>
                <a:cxn ang="0">
                  <a:pos x="333" y="1"/>
                </a:cxn>
              </a:cxnLst>
              <a:rect l="0" t="0" r="r" b="b"/>
              <a:pathLst>
                <a:path w="343" h="165">
                  <a:moveTo>
                    <a:pt x="333" y="1"/>
                  </a:moveTo>
                  <a:lnTo>
                    <a:pt x="333" y="1"/>
                  </a:lnTo>
                  <a:lnTo>
                    <a:pt x="330" y="4"/>
                  </a:lnTo>
                  <a:lnTo>
                    <a:pt x="325" y="4"/>
                  </a:lnTo>
                  <a:lnTo>
                    <a:pt x="319" y="4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3" y="16"/>
                  </a:lnTo>
                  <a:lnTo>
                    <a:pt x="282" y="21"/>
                  </a:lnTo>
                  <a:lnTo>
                    <a:pt x="268" y="26"/>
                  </a:lnTo>
                  <a:lnTo>
                    <a:pt x="268" y="26"/>
                  </a:lnTo>
                  <a:lnTo>
                    <a:pt x="259" y="29"/>
                  </a:lnTo>
                  <a:lnTo>
                    <a:pt x="250" y="33"/>
                  </a:lnTo>
                  <a:lnTo>
                    <a:pt x="233" y="43"/>
                  </a:lnTo>
                  <a:lnTo>
                    <a:pt x="233" y="43"/>
                  </a:lnTo>
                  <a:lnTo>
                    <a:pt x="217" y="50"/>
                  </a:lnTo>
                  <a:lnTo>
                    <a:pt x="203" y="55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48" y="77"/>
                  </a:lnTo>
                  <a:lnTo>
                    <a:pt x="123" y="89"/>
                  </a:lnTo>
                  <a:lnTo>
                    <a:pt x="76" y="118"/>
                  </a:lnTo>
                  <a:lnTo>
                    <a:pt x="76" y="118"/>
                  </a:lnTo>
                  <a:lnTo>
                    <a:pt x="58" y="127"/>
                  </a:lnTo>
                  <a:lnTo>
                    <a:pt x="38" y="135"/>
                  </a:lnTo>
                  <a:lnTo>
                    <a:pt x="19" y="144"/>
                  </a:lnTo>
                  <a:lnTo>
                    <a:pt x="11" y="149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2" y="164"/>
                  </a:lnTo>
                  <a:lnTo>
                    <a:pt x="6" y="165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19" y="157"/>
                  </a:lnTo>
                  <a:lnTo>
                    <a:pt x="29" y="152"/>
                  </a:lnTo>
                  <a:lnTo>
                    <a:pt x="50" y="141"/>
                  </a:lnTo>
                  <a:lnTo>
                    <a:pt x="72" y="132"/>
                  </a:lnTo>
                  <a:lnTo>
                    <a:pt x="92" y="122"/>
                  </a:lnTo>
                  <a:lnTo>
                    <a:pt x="92" y="122"/>
                  </a:lnTo>
                  <a:lnTo>
                    <a:pt x="119" y="106"/>
                  </a:lnTo>
                  <a:lnTo>
                    <a:pt x="145" y="92"/>
                  </a:lnTo>
                  <a:lnTo>
                    <a:pt x="173" y="79"/>
                  </a:lnTo>
                  <a:lnTo>
                    <a:pt x="187" y="73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23" y="60"/>
                  </a:lnTo>
                  <a:lnTo>
                    <a:pt x="244" y="52"/>
                  </a:lnTo>
                  <a:lnTo>
                    <a:pt x="283" y="34"/>
                  </a:lnTo>
                  <a:lnTo>
                    <a:pt x="283" y="34"/>
                  </a:lnTo>
                  <a:lnTo>
                    <a:pt x="304" y="22"/>
                  </a:lnTo>
                  <a:lnTo>
                    <a:pt x="314" y="17"/>
                  </a:lnTo>
                  <a:lnTo>
                    <a:pt x="325" y="14"/>
                  </a:lnTo>
                  <a:lnTo>
                    <a:pt x="325" y="14"/>
                  </a:lnTo>
                  <a:lnTo>
                    <a:pt x="334" y="14"/>
                  </a:lnTo>
                  <a:lnTo>
                    <a:pt x="338" y="13"/>
                  </a:lnTo>
                  <a:lnTo>
                    <a:pt x="342" y="11"/>
                  </a:lnTo>
                  <a:lnTo>
                    <a:pt x="342" y="11"/>
                  </a:lnTo>
                  <a:lnTo>
                    <a:pt x="342" y="8"/>
                  </a:lnTo>
                  <a:lnTo>
                    <a:pt x="343" y="5"/>
                  </a:lnTo>
                  <a:lnTo>
                    <a:pt x="340" y="1"/>
                  </a:lnTo>
                  <a:lnTo>
                    <a:pt x="339" y="0"/>
                  </a:lnTo>
                  <a:lnTo>
                    <a:pt x="336" y="0"/>
                  </a:lnTo>
                  <a:lnTo>
                    <a:pt x="335" y="0"/>
                  </a:lnTo>
                  <a:lnTo>
                    <a:pt x="333" y="1"/>
                  </a:lnTo>
                  <a:lnTo>
                    <a:pt x="33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2" name="Freeform 400"/>
            <p:cNvSpPr/>
            <p:nvPr/>
          </p:nvSpPr>
          <p:spPr bwMode="auto">
            <a:xfrm>
              <a:off x="5813426" y="1204913"/>
              <a:ext cx="111125" cy="57150"/>
            </a:xfrm>
            <a:custGeom>
              <a:avLst/>
              <a:gdLst/>
              <a:ahLst/>
              <a:cxnLst>
                <a:cxn ang="0">
                  <a:pos x="270" y="0"/>
                </a:cxn>
                <a:cxn ang="0">
                  <a:pos x="270" y="0"/>
                </a:cxn>
                <a:cxn ang="0">
                  <a:pos x="238" y="18"/>
                </a:cxn>
                <a:cxn ang="0">
                  <a:pos x="204" y="35"/>
                </a:cxn>
                <a:cxn ang="0">
                  <a:pos x="137" y="68"/>
                </a:cxn>
                <a:cxn ang="0">
                  <a:pos x="69" y="99"/>
                </a:cxn>
                <a:cxn ang="0">
                  <a:pos x="2" y="132"/>
                </a:cxn>
                <a:cxn ang="0">
                  <a:pos x="2" y="132"/>
                </a:cxn>
                <a:cxn ang="0">
                  <a:pos x="0" y="133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0" y="140"/>
                </a:cxn>
                <a:cxn ang="0">
                  <a:pos x="4" y="142"/>
                </a:cxn>
                <a:cxn ang="0">
                  <a:pos x="5" y="142"/>
                </a:cxn>
                <a:cxn ang="0">
                  <a:pos x="7" y="141"/>
                </a:cxn>
                <a:cxn ang="0">
                  <a:pos x="7" y="141"/>
                </a:cxn>
                <a:cxn ang="0">
                  <a:pos x="76" y="109"/>
                </a:cxn>
                <a:cxn ang="0">
                  <a:pos x="142" y="77"/>
                </a:cxn>
                <a:cxn ang="0">
                  <a:pos x="210" y="45"/>
                </a:cxn>
                <a:cxn ang="0">
                  <a:pos x="243" y="28"/>
                </a:cxn>
                <a:cxn ang="0">
                  <a:pos x="276" y="10"/>
                </a:cxn>
                <a:cxn ang="0">
                  <a:pos x="276" y="10"/>
                </a:cxn>
                <a:cxn ang="0">
                  <a:pos x="278" y="9"/>
                </a:cxn>
                <a:cxn ang="0">
                  <a:pos x="278" y="6"/>
                </a:cxn>
                <a:cxn ang="0">
                  <a:pos x="278" y="2"/>
                </a:cxn>
                <a:cxn ang="0">
                  <a:pos x="274" y="0"/>
                </a:cxn>
                <a:cxn ang="0">
                  <a:pos x="273" y="0"/>
                </a:cxn>
                <a:cxn ang="0">
                  <a:pos x="270" y="0"/>
                </a:cxn>
                <a:cxn ang="0">
                  <a:pos x="270" y="0"/>
                </a:cxn>
              </a:cxnLst>
              <a:rect l="0" t="0" r="r" b="b"/>
              <a:pathLst>
                <a:path w="278" h="142">
                  <a:moveTo>
                    <a:pt x="270" y="0"/>
                  </a:moveTo>
                  <a:lnTo>
                    <a:pt x="270" y="0"/>
                  </a:lnTo>
                  <a:lnTo>
                    <a:pt x="238" y="18"/>
                  </a:lnTo>
                  <a:lnTo>
                    <a:pt x="204" y="35"/>
                  </a:lnTo>
                  <a:lnTo>
                    <a:pt x="137" y="68"/>
                  </a:lnTo>
                  <a:lnTo>
                    <a:pt x="69" y="99"/>
                  </a:lnTo>
                  <a:lnTo>
                    <a:pt x="2" y="132"/>
                  </a:lnTo>
                  <a:lnTo>
                    <a:pt x="2" y="132"/>
                  </a:lnTo>
                  <a:lnTo>
                    <a:pt x="0" y="133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0"/>
                  </a:lnTo>
                  <a:lnTo>
                    <a:pt x="4" y="142"/>
                  </a:lnTo>
                  <a:lnTo>
                    <a:pt x="5" y="142"/>
                  </a:lnTo>
                  <a:lnTo>
                    <a:pt x="7" y="141"/>
                  </a:lnTo>
                  <a:lnTo>
                    <a:pt x="7" y="141"/>
                  </a:lnTo>
                  <a:lnTo>
                    <a:pt x="76" y="109"/>
                  </a:lnTo>
                  <a:lnTo>
                    <a:pt x="142" y="77"/>
                  </a:lnTo>
                  <a:lnTo>
                    <a:pt x="210" y="45"/>
                  </a:lnTo>
                  <a:lnTo>
                    <a:pt x="243" y="28"/>
                  </a:lnTo>
                  <a:lnTo>
                    <a:pt x="276" y="10"/>
                  </a:lnTo>
                  <a:lnTo>
                    <a:pt x="276" y="10"/>
                  </a:lnTo>
                  <a:lnTo>
                    <a:pt x="278" y="9"/>
                  </a:lnTo>
                  <a:lnTo>
                    <a:pt x="278" y="6"/>
                  </a:lnTo>
                  <a:lnTo>
                    <a:pt x="278" y="2"/>
                  </a:lnTo>
                  <a:lnTo>
                    <a:pt x="274" y="0"/>
                  </a:lnTo>
                  <a:lnTo>
                    <a:pt x="273" y="0"/>
                  </a:lnTo>
                  <a:lnTo>
                    <a:pt x="270" y="0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3" name="Freeform 401"/>
            <p:cNvSpPr>
              <a:spLocks noEditPoints="1"/>
            </p:cNvSpPr>
            <p:nvPr/>
          </p:nvSpPr>
          <p:spPr bwMode="auto">
            <a:xfrm>
              <a:off x="5248276" y="1095376"/>
              <a:ext cx="727075" cy="561975"/>
            </a:xfrm>
            <a:custGeom>
              <a:avLst/>
              <a:gdLst/>
              <a:ahLst/>
              <a:cxnLst>
                <a:cxn ang="0">
                  <a:pos x="1801" y="361"/>
                </a:cxn>
                <a:cxn ang="0">
                  <a:pos x="1711" y="258"/>
                </a:cxn>
                <a:cxn ang="0">
                  <a:pos x="1610" y="119"/>
                </a:cxn>
                <a:cxn ang="0">
                  <a:pos x="1511" y="36"/>
                </a:cxn>
                <a:cxn ang="0">
                  <a:pos x="1477" y="7"/>
                </a:cxn>
                <a:cxn ang="0">
                  <a:pos x="1446" y="15"/>
                </a:cxn>
                <a:cxn ang="0">
                  <a:pos x="899" y="0"/>
                </a:cxn>
                <a:cxn ang="0">
                  <a:pos x="331" y="8"/>
                </a:cxn>
                <a:cxn ang="0">
                  <a:pos x="308" y="32"/>
                </a:cxn>
                <a:cxn ang="0">
                  <a:pos x="228" y="115"/>
                </a:cxn>
                <a:cxn ang="0">
                  <a:pos x="41" y="325"/>
                </a:cxn>
                <a:cxn ang="0">
                  <a:pos x="0" y="431"/>
                </a:cxn>
                <a:cxn ang="0">
                  <a:pos x="4" y="448"/>
                </a:cxn>
                <a:cxn ang="0">
                  <a:pos x="64" y="551"/>
                </a:cxn>
                <a:cxn ang="0">
                  <a:pos x="229" y="780"/>
                </a:cxn>
                <a:cxn ang="0">
                  <a:pos x="433" y="983"/>
                </a:cxn>
                <a:cxn ang="0">
                  <a:pos x="556" y="1103"/>
                </a:cxn>
                <a:cxn ang="0">
                  <a:pos x="729" y="1265"/>
                </a:cxn>
                <a:cxn ang="0">
                  <a:pos x="869" y="1377"/>
                </a:cxn>
                <a:cxn ang="0">
                  <a:pos x="914" y="1413"/>
                </a:cxn>
                <a:cxn ang="0">
                  <a:pos x="962" y="1400"/>
                </a:cxn>
                <a:cxn ang="0">
                  <a:pos x="1071" y="1317"/>
                </a:cxn>
                <a:cxn ang="0">
                  <a:pos x="1238" y="1188"/>
                </a:cxn>
                <a:cxn ang="0">
                  <a:pos x="1364" y="1054"/>
                </a:cxn>
                <a:cxn ang="0">
                  <a:pos x="1527" y="896"/>
                </a:cxn>
                <a:cxn ang="0">
                  <a:pos x="1677" y="741"/>
                </a:cxn>
                <a:cxn ang="0">
                  <a:pos x="1777" y="599"/>
                </a:cxn>
                <a:cxn ang="0">
                  <a:pos x="1825" y="518"/>
                </a:cxn>
                <a:cxn ang="0">
                  <a:pos x="1826" y="423"/>
                </a:cxn>
                <a:cxn ang="0">
                  <a:pos x="1756" y="547"/>
                </a:cxn>
                <a:cxn ang="0">
                  <a:pos x="1711" y="619"/>
                </a:cxn>
                <a:cxn ang="0">
                  <a:pos x="1541" y="819"/>
                </a:cxn>
                <a:cxn ang="0">
                  <a:pos x="1344" y="1009"/>
                </a:cxn>
                <a:cxn ang="0">
                  <a:pos x="1185" y="1173"/>
                </a:cxn>
                <a:cxn ang="0">
                  <a:pos x="980" y="1324"/>
                </a:cxn>
                <a:cxn ang="0">
                  <a:pos x="922" y="1355"/>
                </a:cxn>
                <a:cxn ang="0">
                  <a:pos x="911" y="1349"/>
                </a:cxn>
                <a:cxn ang="0">
                  <a:pos x="826" y="1286"/>
                </a:cxn>
                <a:cxn ang="0">
                  <a:pos x="699" y="1170"/>
                </a:cxn>
                <a:cxn ang="0">
                  <a:pos x="598" y="1075"/>
                </a:cxn>
                <a:cxn ang="0">
                  <a:pos x="530" y="1009"/>
                </a:cxn>
                <a:cxn ang="0">
                  <a:pos x="432" y="921"/>
                </a:cxn>
                <a:cxn ang="0">
                  <a:pos x="202" y="677"/>
                </a:cxn>
                <a:cxn ang="0">
                  <a:pos x="106" y="529"/>
                </a:cxn>
                <a:cxn ang="0">
                  <a:pos x="49" y="418"/>
                </a:cxn>
                <a:cxn ang="0">
                  <a:pos x="97" y="333"/>
                </a:cxn>
                <a:cxn ang="0">
                  <a:pos x="247" y="164"/>
                </a:cxn>
                <a:cxn ang="0">
                  <a:pos x="343" y="62"/>
                </a:cxn>
                <a:cxn ang="0">
                  <a:pos x="765" y="49"/>
                </a:cxn>
                <a:cxn ang="0">
                  <a:pos x="1316" y="58"/>
                </a:cxn>
                <a:cxn ang="0">
                  <a:pos x="1478" y="64"/>
                </a:cxn>
                <a:cxn ang="0">
                  <a:pos x="1586" y="163"/>
                </a:cxn>
                <a:cxn ang="0">
                  <a:pos x="1695" y="309"/>
                </a:cxn>
                <a:cxn ang="0">
                  <a:pos x="1765" y="389"/>
                </a:cxn>
                <a:cxn ang="0">
                  <a:pos x="1786" y="484"/>
                </a:cxn>
              </a:cxnLst>
              <a:rect l="0" t="0" r="r" b="b"/>
              <a:pathLst>
                <a:path w="1833" h="1415">
                  <a:moveTo>
                    <a:pt x="1812" y="374"/>
                  </a:moveTo>
                  <a:lnTo>
                    <a:pt x="1812" y="374"/>
                  </a:lnTo>
                  <a:lnTo>
                    <a:pt x="1808" y="367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795" y="351"/>
                  </a:lnTo>
                  <a:lnTo>
                    <a:pt x="1788" y="342"/>
                  </a:lnTo>
                  <a:lnTo>
                    <a:pt x="1773" y="322"/>
                  </a:lnTo>
                  <a:lnTo>
                    <a:pt x="1737" y="288"/>
                  </a:lnTo>
                  <a:lnTo>
                    <a:pt x="1737" y="288"/>
                  </a:lnTo>
                  <a:lnTo>
                    <a:pt x="1724" y="274"/>
                  </a:lnTo>
                  <a:lnTo>
                    <a:pt x="1711" y="258"/>
                  </a:lnTo>
                  <a:lnTo>
                    <a:pt x="1689" y="227"/>
                  </a:lnTo>
                  <a:lnTo>
                    <a:pt x="1668" y="193"/>
                  </a:lnTo>
                  <a:lnTo>
                    <a:pt x="1657" y="177"/>
                  </a:lnTo>
                  <a:lnTo>
                    <a:pt x="1646" y="161"/>
                  </a:lnTo>
                  <a:lnTo>
                    <a:pt x="1646" y="161"/>
                  </a:lnTo>
                  <a:lnTo>
                    <a:pt x="1629" y="140"/>
                  </a:lnTo>
                  <a:lnTo>
                    <a:pt x="1610" y="119"/>
                  </a:lnTo>
                  <a:lnTo>
                    <a:pt x="1591" y="100"/>
                  </a:lnTo>
                  <a:lnTo>
                    <a:pt x="1570" y="83"/>
                  </a:lnTo>
                  <a:lnTo>
                    <a:pt x="1570" y="83"/>
                  </a:lnTo>
                  <a:lnTo>
                    <a:pt x="1552" y="70"/>
                  </a:lnTo>
                  <a:lnTo>
                    <a:pt x="1531" y="53"/>
                  </a:lnTo>
                  <a:lnTo>
                    <a:pt x="1520" y="45"/>
                  </a:lnTo>
                  <a:lnTo>
                    <a:pt x="1511" y="36"/>
                  </a:lnTo>
                  <a:lnTo>
                    <a:pt x="1503" y="27"/>
                  </a:lnTo>
                  <a:lnTo>
                    <a:pt x="1497" y="19"/>
                  </a:lnTo>
                  <a:lnTo>
                    <a:pt x="1497" y="19"/>
                  </a:lnTo>
                  <a:lnTo>
                    <a:pt x="1494" y="13"/>
                  </a:lnTo>
                  <a:lnTo>
                    <a:pt x="1489" y="11"/>
                  </a:lnTo>
                  <a:lnTo>
                    <a:pt x="1484" y="8"/>
                  </a:lnTo>
                  <a:lnTo>
                    <a:pt x="1477" y="7"/>
                  </a:lnTo>
                  <a:lnTo>
                    <a:pt x="1463" y="7"/>
                  </a:lnTo>
                  <a:lnTo>
                    <a:pt x="1463" y="7"/>
                  </a:lnTo>
                  <a:lnTo>
                    <a:pt x="1457" y="8"/>
                  </a:lnTo>
                  <a:lnTo>
                    <a:pt x="1452" y="10"/>
                  </a:lnTo>
                  <a:lnTo>
                    <a:pt x="1448" y="12"/>
                  </a:lnTo>
                  <a:lnTo>
                    <a:pt x="1446" y="15"/>
                  </a:lnTo>
                  <a:lnTo>
                    <a:pt x="1446" y="15"/>
                  </a:lnTo>
                  <a:lnTo>
                    <a:pt x="1376" y="13"/>
                  </a:lnTo>
                  <a:lnTo>
                    <a:pt x="1308" y="12"/>
                  </a:lnTo>
                  <a:lnTo>
                    <a:pt x="1172" y="7"/>
                  </a:lnTo>
                  <a:lnTo>
                    <a:pt x="1036" y="2"/>
                  </a:lnTo>
                  <a:lnTo>
                    <a:pt x="967" y="0"/>
                  </a:lnTo>
                  <a:lnTo>
                    <a:pt x="899" y="0"/>
                  </a:lnTo>
                  <a:lnTo>
                    <a:pt x="899" y="0"/>
                  </a:lnTo>
                  <a:lnTo>
                    <a:pt x="832" y="0"/>
                  </a:lnTo>
                  <a:lnTo>
                    <a:pt x="765" y="3"/>
                  </a:lnTo>
                  <a:lnTo>
                    <a:pt x="699" y="6"/>
                  </a:lnTo>
                  <a:lnTo>
                    <a:pt x="632" y="7"/>
                  </a:lnTo>
                  <a:lnTo>
                    <a:pt x="335" y="7"/>
                  </a:lnTo>
                  <a:lnTo>
                    <a:pt x="335" y="7"/>
                  </a:lnTo>
                  <a:lnTo>
                    <a:pt x="331" y="8"/>
                  </a:lnTo>
                  <a:lnTo>
                    <a:pt x="327" y="8"/>
                  </a:lnTo>
                  <a:lnTo>
                    <a:pt x="321" y="13"/>
                  </a:lnTo>
                  <a:lnTo>
                    <a:pt x="321" y="13"/>
                  </a:lnTo>
                  <a:lnTo>
                    <a:pt x="318" y="16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08" y="32"/>
                  </a:lnTo>
                  <a:lnTo>
                    <a:pt x="298" y="45"/>
                  </a:lnTo>
                  <a:lnTo>
                    <a:pt x="288" y="58"/>
                  </a:lnTo>
                  <a:lnTo>
                    <a:pt x="275" y="70"/>
                  </a:lnTo>
                  <a:lnTo>
                    <a:pt x="251" y="92"/>
                  </a:lnTo>
                  <a:lnTo>
                    <a:pt x="238" y="104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171" y="177"/>
                  </a:lnTo>
                  <a:lnTo>
                    <a:pt x="114" y="236"/>
                  </a:lnTo>
                  <a:lnTo>
                    <a:pt x="114" y="236"/>
                  </a:lnTo>
                  <a:lnTo>
                    <a:pt x="96" y="255"/>
                  </a:lnTo>
                  <a:lnTo>
                    <a:pt x="77" y="278"/>
                  </a:lnTo>
                  <a:lnTo>
                    <a:pt x="59" y="301"/>
                  </a:lnTo>
                  <a:lnTo>
                    <a:pt x="41" y="325"/>
                  </a:lnTo>
                  <a:lnTo>
                    <a:pt x="26" y="351"/>
                  </a:lnTo>
                  <a:lnTo>
                    <a:pt x="20" y="364"/>
                  </a:lnTo>
                  <a:lnTo>
                    <a:pt x="13" y="377"/>
                  </a:lnTo>
                  <a:lnTo>
                    <a:pt x="8" y="390"/>
                  </a:lnTo>
                  <a:lnTo>
                    <a:pt x="5" y="403"/>
                  </a:lnTo>
                  <a:lnTo>
                    <a:pt x="3" y="41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0" y="433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1" y="442"/>
                  </a:lnTo>
                  <a:lnTo>
                    <a:pt x="4" y="448"/>
                  </a:lnTo>
                  <a:lnTo>
                    <a:pt x="4" y="448"/>
                  </a:lnTo>
                  <a:lnTo>
                    <a:pt x="8" y="462"/>
                  </a:lnTo>
                  <a:lnTo>
                    <a:pt x="15" y="475"/>
                  </a:lnTo>
                  <a:lnTo>
                    <a:pt x="22" y="490"/>
                  </a:lnTo>
                  <a:lnTo>
                    <a:pt x="30" y="503"/>
                  </a:lnTo>
                  <a:lnTo>
                    <a:pt x="47" y="527"/>
                  </a:lnTo>
                  <a:lnTo>
                    <a:pt x="64" y="551"/>
                  </a:lnTo>
                  <a:lnTo>
                    <a:pt x="64" y="551"/>
                  </a:lnTo>
                  <a:lnTo>
                    <a:pt x="90" y="590"/>
                  </a:lnTo>
                  <a:lnTo>
                    <a:pt x="115" y="629"/>
                  </a:lnTo>
                  <a:lnTo>
                    <a:pt x="141" y="667"/>
                  </a:lnTo>
                  <a:lnTo>
                    <a:pt x="169" y="705"/>
                  </a:lnTo>
                  <a:lnTo>
                    <a:pt x="169" y="705"/>
                  </a:lnTo>
                  <a:lnTo>
                    <a:pt x="198" y="743"/>
                  </a:lnTo>
                  <a:lnTo>
                    <a:pt x="229" y="780"/>
                  </a:lnTo>
                  <a:lnTo>
                    <a:pt x="260" y="816"/>
                  </a:lnTo>
                  <a:lnTo>
                    <a:pt x="293" y="850"/>
                  </a:lnTo>
                  <a:lnTo>
                    <a:pt x="327" y="886"/>
                  </a:lnTo>
                  <a:lnTo>
                    <a:pt x="362" y="918"/>
                  </a:lnTo>
                  <a:lnTo>
                    <a:pt x="398" y="951"/>
                  </a:lnTo>
                  <a:lnTo>
                    <a:pt x="433" y="983"/>
                  </a:lnTo>
                  <a:lnTo>
                    <a:pt x="433" y="983"/>
                  </a:lnTo>
                  <a:lnTo>
                    <a:pt x="449" y="998"/>
                  </a:lnTo>
                  <a:lnTo>
                    <a:pt x="465" y="1013"/>
                  </a:lnTo>
                  <a:lnTo>
                    <a:pt x="495" y="1044"/>
                  </a:lnTo>
                  <a:lnTo>
                    <a:pt x="525" y="1074"/>
                  </a:lnTo>
                  <a:lnTo>
                    <a:pt x="539" y="1090"/>
                  </a:lnTo>
                  <a:lnTo>
                    <a:pt x="556" y="1103"/>
                  </a:lnTo>
                  <a:lnTo>
                    <a:pt x="556" y="1103"/>
                  </a:lnTo>
                  <a:lnTo>
                    <a:pt x="593" y="1133"/>
                  </a:lnTo>
                  <a:lnTo>
                    <a:pt x="627" y="1164"/>
                  </a:lnTo>
                  <a:lnTo>
                    <a:pt x="661" y="1197"/>
                  </a:lnTo>
                  <a:lnTo>
                    <a:pt x="693" y="1231"/>
                  </a:lnTo>
                  <a:lnTo>
                    <a:pt x="693" y="1231"/>
                  </a:lnTo>
                  <a:lnTo>
                    <a:pt x="710" y="1248"/>
                  </a:lnTo>
                  <a:lnTo>
                    <a:pt x="729" y="1265"/>
                  </a:lnTo>
                  <a:lnTo>
                    <a:pt x="747" y="1281"/>
                  </a:lnTo>
                  <a:lnTo>
                    <a:pt x="765" y="1295"/>
                  </a:lnTo>
                  <a:lnTo>
                    <a:pt x="803" y="1324"/>
                  </a:lnTo>
                  <a:lnTo>
                    <a:pt x="841" y="1354"/>
                  </a:lnTo>
                  <a:lnTo>
                    <a:pt x="841" y="1354"/>
                  </a:lnTo>
                  <a:lnTo>
                    <a:pt x="853" y="1364"/>
                  </a:lnTo>
                  <a:lnTo>
                    <a:pt x="869" y="1377"/>
                  </a:lnTo>
                  <a:lnTo>
                    <a:pt x="884" y="1391"/>
                  </a:lnTo>
                  <a:lnTo>
                    <a:pt x="892" y="1396"/>
                  </a:lnTo>
                  <a:lnTo>
                    <a:pt x="900" y="1398"/>
                  </a:lnTo>
                  <a:lnTo>
                    <a:pt x="900" y="1398"/>
                  </a:lnTo>
                  <a:lnTo>
                    <a:pt x="904" y="1406"/>
                  </a:lnTo>
                  <a:lnTo>
                    <a:pt x="911" y="1411"/>
                  </a:lnTo>
                  <a:lnTo>
                    <a:pt x="914" y="1413"/>
                  </a:lnTo>
                  <a:lnTo>
                    <a:pt x="918" y="1414"/>
                  </a:lnTo>
                  <a:lnTo>
                    <a:pt x="922" y="1415"/>
                  </a:lnTo>
                  <a:lnTo>
                    <a:pt x="928" y="1414"/>
                  </a:lnTo>
                  <a:lnTo>
                    <a:pt x="928" y="1414"/>
                  </a:lnTo>
                  <a:lnTo>
                    <a:pt x="941" y="1411"/>
                  </a:lnTo>
                  <a:lnTo>
                    <a:pt x="951" y="1406"/>
                  </a:lnTo>
                  <a:lnTo>
                    <a:pt x="962" y="1400"/>
                  </a:lnTo>
                  <a:lnTo>
                    <a:pt x="972" y="1391"/>
                  </a:lnTo>
                  <a:lnTo>
                    <a:pt x="972" y="1391"/>
                  </a:lnTo>
                  <a:lnTo>
                    <a:pt x="996" y="1371"/>
                  </a:lnTo>
                  <a:lnTo>
                    <a:pt x="1020" y="1353"/>
                  </a:lnTo>
                  <a:lnTo>
                    <a:pt x="1045" y="1334"/>
                  </a:lnTo>
                  <a:lnTo>
                    <a:pt x="1071" y="1317"/>
                  </a:lnTo>
                  <a:lnTo>
                    <a:pt x="1071" y="1317"/>
                  </a:lnTo>
                  <a:lnTo>
                    <a:pt x="1092" y="1303"/>
                  </a:lnTo>
                  <a:lnTo>
                    <a:pt x="1115" y="1287"/>
                  </a:lnTo>
                  <a:lnTo>
                    <a:pt x="1155" y="1255"/>
                  </a:lnTo>
                  <a:lnTo>
                    <a:pt x="1196" y="1221"/>
                  </a:lnTo>
                  <a:lnTo>
                    <a:pt x="1217" y="1204"/>
                  </a:lnTo>
                  <a:lnTo>
                    <a:pt x="1238" y="1188"/>
                  </a:lnTo>
                  <a:lnTo>
                    <a:pt x="1238" y="1188"/>
                  </a:lnTo>
                  <a:lnTo>
                    <a:pt x="1256" y="1175"/>
                  </a:lnTo>
                  <a:lnTo>
                    <a:pt x="1273" y="1159"/>
                  </a:lnTo>
                  <a:lnTo>
                    <a:pt x="1289" y="1143"/>
                  </a:lnTo>
                  <a:lnTo>
                    <a:pt x="1304" y="1126"/>
                  </a:lnTo>
                  <a:lnTo>
                    <a:pt x="1336" y="1091"/>
                  </a:lnTo>
                  <a:lnTo>
                    <a:pt x="1364" y="1054"/>
                  </a:lnTo>
                  <a:lnTo>
                    <a:pt x="1364" y="1054"/>
                  </a:lnTo>
                  <a:lnTo>
                    <a:pt x="1379" y="1037"/>
                  </a:lnTo>
                  <a:lnTo>
                    <a:pt x="1395" y="1020"/>
                  </a:lnTo>
                  <a:lnTo>
                    <a:pt x="1426" y="990"/>
                  </a:lnTo>
                  <a:lnTo>
                    <a:pt x="1460" y="960"/>
                  </a:lnTo>
                  <a:lnTo>
                    <a:pt x="1494" y="929"/>
                  </a:lnTo>
                  <a:lnTo>
                    <a:pt x="1494" y="929"/>
                  </a:lnTo>
                  <a:lnTo>
                    <a:pt x="1527" y="896"/>
                  </a:lnTo>
                  <a:lnTo>
                    <a:pt x="1559" y="862"/>
                  </a:lnTo>
                  <a:lnTo>
                    <a:pt x="1592" y="830"/>
                  </a:lnTo>
                  <a:lnTo>
                    <a:pt x="1626" y="796"/>
                  </a:lnTo>
                  <a:lnTo>
                    <a:pt x="1626" y="796"/>
                  </a:lnTo>
                  <a:lnTo>
                    <a:pt x="1644" y="779"/>
                  </a:lnTo>
                  <a:lnTo>
                    <a:pt x="1661" y="759"/>
                  </a:lnTo>
                  <a:lnTo>
                    <a:pt x="1677" y="741"/>
                  </a:lnTo>
                  <a:lnTo>
                    <a:pt x="1691" y="720"/>
                  </a:lnTo>
                  <a:lnTo>
                    <a:pt x="1722" y="680"/>
                  </a:lnTo>
                  <a:lnTo>
                    <a:pt x="1752" y="640"/>
                  </a:lnTo>
                  <a:lnTo>
                    <a:pt x="1752" y="640"/>
                  </a:lnTo>
                  <a:lnTo>
                    <a:pt x="1761" y="627"/>
                  </a:lnTo>
                  <a:lnTo>
                    <a:pt x="1770" y="614"/>
                  </a:lnTo>
                  <a:lnTo>
                    <a:pt x="1777" y="599"/>
                  </a:lnTo>
                  <a:lnTo>
                    <a:pt x="1783" y="585"/>
                  </a:lnTo>
                  <a:lnTo>
                    <a:pt x="1783" y="585"/>
                  </a:lnTo>
                  <a:lnTo>
                    <a:pt x="1787" y="575"/>
                  </a:lnTo>
                  <a:lnTo>
                    <a:pt x="1794" y="565"/>
                  </a:lnTo>
                  <a:lnTo>
                    <a:pt x="1807" y="547"/>
                  </a:lnTo>
                  <a:lnTo>
                    <a:pt x="1818" y="527"/>
                  </a:lnTo>
                  <a:lnTo>
                    <a:pt x="1825" y="518"/>
                  </a:lnTo>
                  <a:lnTo>
                    <a:pt x="1829" y="507"/>
                  </a:lnTo>
                  <a:lnTo>
                    <a:pt x="1829" y="507"/>
                  </a:lnTo>
                  <a:lnTo>
                    <a:pt x="1831" y="491"/>
                  </a:lnTo>
                  <a:lnTo>
                    <a:pt x="1833" y="474"/>
                  </a:lnTo>
                  <a:lnTo>
                    <a:pt x="1833" y="457"/>
                  </a:lnTo>
                  <a:lnTo>
                    <a:pt x="1830" y="440"/>
                  </a:lnTo>
                  <a:lnTo>
                    <a:pt x="1826" y="423"/>
                  </a:lnTo>
                  <a:lnTo>
                    <a:pt x="1821" y="406"/>
                  </a:lnTo>
                  <a:lnTo>
                    <a:pt x="1812" y="374"/>
                  </a:lnTo>
                  <a:lnTo>
                    <a:pt x="1812" y="374"/>
                  </a:lnTo>
                  <a:close/>
                  <a:moveTo>
                    <a:pt x="1778" y="513"/>
                  </a:moveTo>
                  <a:lnTo>
                    <a:pt x="1778" y="513"/>
                  </a:lnTo>
                  <a:lnTo>
                    <a:pt x="1767" y="531"/>
                  </a:lnTo>
                  <a:lnTo>
                    <a:pt x="1756" y="547"/>
                  </a:lnTo>
                  <a:lnTo>
                    <a:pt x="1744" y="564"/>
                  </a:lnTo>
                  <a:lnTo>
                    <a:pt x="1739" y="572"/>
                  </a:lnTo>
                  <a:lnTo>
                    <a:pt x="1735" y="582"/>
                  </a:lnTo>
                  <a:lnTo>
                    <a:pt x="1735" y="582"/>
                  </a:lnTo>
                  <a:lnTo>
                    <a:pt x="1729" y="592"/>
                  </a:lnTo>
                  <a:lnTo>
                    <a:pt x="1724" y="601"/>
                  </a:lnTo>
                  <a:lnTo>
                    <a:pt x="1711" y="619"/>
                  </a:lnTo>
                  <a:lnTo>
                    <a:pt x="1684" y="656"/>
                  </a:lnTo>
                  <a:lnTo>
                    <a:pt x="1684" y="656"/>
                  </a:lnTo>
                  <a:lnTo>
                    <a:pt x="1657" y="690"/>
                  </a:lnTo>
                  <a:lnTo>
                    <a:pt x="1630" y="722"/>
                  </a:lnTo>
                  <a:lnTo>
                    <a:pt x="1601" y="755"/>
                  </a:lnTo>
                  <a:lnTo>
                    <a:pt x="1571" y="788"/>
                  </a:lnTo>
                  <a:lnTo>
                    <a:pt x="1541" y="819"/>
                  </a:lnTo>
                  <a:lnTo>
                    <a:pt x="1511" y="849"/>
                  </a:lnTo>
                  <a:lnTo>
                    <a:pt x="1448" y="909"/>
                  </a:lnTo>
                  <a:lnTo>
                    <a:pt x="1448" y="909"/>
                  </a:lnTo>
                  <a:lnTo>
                    <a:pt x="1395" y="958"/>
                  </a:lnTo>
                  <a:lnTo>
                    <a:pt x="1368" y="983"/>
                  </a:lnTo>
                  <a:lnTo>
                    <a:pt x="1344" y="1009"/>
                  </a:lnTo>
                  <a:lnTo>
                    <a:pt x="1344" y="1009"/>
                  </a:lnTo>
                  <a:lnTo>
                    <a:pt x="1313" y="1043"/>
                  </a:lnTo>
                  <a:lnTo>
                    <a:pt x="1285" y="1077"/>
                  </a:lnTo>
                  <a:lnTo>
                    <a:pt x="1256" y="1109"/>
                  </a:lnTo>
                  <a:lnTo>
                    <a:pt x="1240" y="1125"/>
                  </a:lnTo>
                  <a:lnTo>
                    <a:pt x="1225" y="1141"/>
                  </a:lnTo>
                  <a:lnTo>
                    <a:pt x="1225" y="1141"/>
                  </a:lnTo>
                  <a:lnTo>
                    <a:pt x="1185" y="1173"/>
                  </a:lnTo>
                  <a:lnTo>
                    <a:pt x="1146" y="1206"/>
                  </a:lnTo>
                  <a:lnTo>
                    <a:pt x="1065" y="1266"/>
                  </a:lnTo>
                  <a:lnTo>
                    <a:pt x="1065" y="1266"/>
                  </a:lnTo>
                  <a:lnTo>
                    <a:pt x="1044" y="1282"/>
                  </a:lnTo>
                  <a:lnTo>
                    <a:pt x="1023" y="1295"/>
                  </a:lnTo>
                  <a:lnTo>
                    <a:pt x="980" y="1324"/>
                  </a:lnTo>
                  <a:lnTo>
                    <a:pt x="980" y="1324"/>
                  </a:lnTo>
                  <a:lnTo>
                    <a:pt x="968" y="1333"/>
                  </a:lnTo>
                  <a:lnTo>
                    <a:pt x="956" y="1343"/>
                  </a:lnTo>
                  <a:lnTo>
                    <a:pt x="945" y="1354"/>
                  </a:lnTo>
                  <a:lnTo>
                    <a:pt x="931" y="1363"/>
                  </a:lnTo>
                  <a:lnTo>
                    <a:pt x="931" y="1363"/>
                  </a:lnTo>
                  <a:lnTo>
                    <a:pt x="928" y="1358"/>
                  </a:lnTo>
                  <a:lnTo>
                    <a:pt x="922" y="1355"/>
                  </a:lnTo>
                  <a:lnTo>
                    <a:pt x="916" y="1354"/>
                  </a:lnTo>
                  <a:lnTo>
                    <a:pt x="908" y="1355"/>
                  </a:lnTo>
                  <a:lnTo>
                    <a:pt x="908" y="1355"/>
                  </a:lnTo>
                  <a:lnTo>
                    <a:pt x="911" y="1354"/>
                  </a:lnTo>
                  <a:lnTo>
                    <a:pt x="912" y="1353"/>
                  </a:lnTo>
                  <a:lnTo>
                    <a:pt x="912" y="1350"/>
                  </a:lnTo>
                  <a:lnTo>
                    <a:pt x="911" y="1349"/>
                  </a:lnTo>
                  <a:lnTo>
                    <a:pt x="907" y="1343"/>
                  </a:lnTo>
                  <a:lnTo>
                    <a:pt x="901" y="1340"/>
                  </a:lnTo>
                  <a:lnTo>
                    <a:pt x="886" y="1329"/>
                  </a:lnTo>
                  <a:lnTo>
                    <a:pt x="874" y="1321"/>
                  </a:lnTo>
                  <a:lnTo>
                    <a:pt x="874" y="1321"/>
                  </a:lnTo>
                  <a:lnTo>
                    <a:pt x="850" y="1303"/>
                  </a:lnTo>
                  <a:lnTo>
                    <a:pt x="826" y="1286"/>
                  </a:lnTo>
                  <a:lnTo>
                    <a:pt x="826" y="1286"/>
                  </a:lnTo>
                  <a:lnTo>
                    <a:pt x="807" y="1274"/>
                  </a:lnTo>
                  <a:lnTo>
                    <a:pt x="790" y="1261"/>
                  </a:lnTo>
                  <a:lnTo>
                    <a:pt x="775" y="1247"/>
                  </a:lnTo>
                  <a:lnTo>
                    <a:pt x="759" y="1232"/>
                  </a:lnTo>
                  <a:lnTo>
                    <a:pt x="729" y="1202"/>
                  </a:lnTo>
                  <a:lnTo>
                    <a:pt x="699" y="1170"/>
                  </a:lnTo>
                  <a:lnTo>
                    <a:pt x="699" y="1170"/>
                  </a:lnTo>
                  <a:lnTo>
                    <a:pt x="676" y="1146"/>
                  </a:lnTo>
                  <a:lnTo>
                    <a:pt x="652" y="1120"/>
                  </a:lnTo>
                  <a:lnTo>
                    <a:pt x="638" y="1107"/>
                  </a:lnTo>
                  <a:lnTo>
                    <a:pt x="625" y="1095"/>
                  </a:lnTo>
                  <a:lnTo>
                    <a:pt x="612" y="1085"/>
                  </a:lnTo>
                  <a:lnTo>
                    <a:pt x="598" y="1075"/>
                  </a:lnTo>
                  <a:lnTo>
                    <a:pt x="598" y="1075"/>
                  </a:lnTo>
                  <a:lnTo>
                    <a:pt x="587" y="1069"/>
                  </a:lnTo>
                  <a:lnTo>
                    <a:pt x="578" y="1062"/>
                  </a:lnTo>
                  <a:lnTo>
                    <a:pt x="561" y="1045"/>
                  </a:lnTo>
                  <a:lnTo>
                    <a:pt x="546" y="1027"/>
                  </a:lnTo>
                  <a:lnTo>
                    <a:pt x="530" y="1009"/>
                  </a:lnTo>
                  <a:lnTo>
                    <a:pt x="530" y="1009"/>
                  </a:lnTo>
                  <a:lnTo>
                    <a:pt x="523" y="1000"/>
                  </a:lnTo>
                  <a:lnTo>
                    <a:pt x="516" y="993"/>
                  </a:lnTo>
                  <a:lnTo>
                    <a:pt x="500" y="979"/>
                  </a:lnTo>
                  <a:lnTo>
                    <a:pt x="482" y="964"/>
                  </a:lnTo>
                  <a:lnTo>
                    <a:pt x="466" y="951"/>
                  </a:lnTo>
                  <a:lnTo>
                    <a:pt x="466" y="951"/>
                  </a:lnTo>
                  <a:lnTo>
                    <a:pt x="432" y="921"/>
                  </a:lnTo>
                  <a:lnTo>
                    <a:pt x="399" y="890"/>
                  </a:lnTo>
                  <a:lnTo>
                    <a:pt x="366" y="858"/>
                  </a:lnTo>
                  <a:lnTo>
                    <a:pt x="335" y="826"/>
                  </a:lnTo>
                  <a:lnTo>
                    <a:pt x="275" y="759"/>
                  </a:lnTo>
                  <a:lnTo>
                    <a:pt x="215" y="691"/>
                  </a:lnTo>
                  <a:lnTo>
                    <a:pt x="215" y="691"/>
                  </a:lnTo>
                  <a:lnTo>
                    <a:pt x="202" y="677"/>
                  </a:lnTo>
                  <a:lnTo>
                    <a:pt x="190" y="661"/>
                  </a:lnTo>
                  <a:lnTo>
                    <a:pt x="166" y="628"/>
                  </a:lnTo>
                  <a:lnTo>
                    <a:pt x="145" y="594"/>
                  </a:lnTo>
                  <a:lnTo>
                    <a:pt x="127" y="559"/>
                  </a:lnTo>
                  <a:lnTo>
                    <a:pt x="127" y="559"/>
                  </a:lnTo>
                  <a:lnTo>
                    <a:pt x="118" y="543"/>
                  </a:lnTo>
                  <a:lnTo>
                    <a:pt x="106" y="529"/>
                  </a:lnTo>
                  <a:lnTo>
                    <a:pt x="83" y="497"/>
                  </a:lnTo>
                  <a:lnTo>
                    <a:pt x="71" y="482"/>
                  </a:lnTo>
                  <a:lnTo>
                    <a:pt x="60" y="466"/>
                  </a:lnTo>
                  <a:lnTo>
                    <a:pt x="52" y="449"/>
                  </a:lnTo>
                  <a:lnTo>
                    <a:pt x="46" y="432"/>
                  </a:lnTo>
                  <a:lnTo>
                    <a:pt x="46" y="432"/>
                  </a:lnTo>
                  <a:lnTo>
                    <a:pt x="49" y="418"/>
                  </a:lnTo>
                  <a:lnTo>
                    <a:pt x="51" y="404"/>
                  </a:lnTo>
                  <a:lnTo>
                    <a:pt x="56" y="391"/>
                  </a:lnTo>
                  <a:lnTo>
                    <a:pt x="63" y="380"/>
                  </a:lnTo>
                  <a:lnTo>
                    <a:pt x="71" y="368"/>
                  </a:lnTo>
                  <a:lnTo>
                    <a:pt x="79" y="356"/>
                  </a:lnTo>
                  <a:lnTo>
                    <a:pt x="97" y="333"/>
                  </a:lnTo>
                  <a:lnTo>
                    <a:pt x="97" y="333"/>
                  </a:lnTo>
                  <a:lnTo>
                    <a:pt x="120" y="302"/>
                  </a:lnTo>
                  <a:lnTo>
                    <a:pt x="145" y="272"/>
                  </a:lnTo>
                  <a:lnTo>
                    <a:pt x="171" y="245"/>
                  </a:lnTo>
                  <a:lnTo>
                    <a:pt x="199" y="216"/>
                  </a:lnTo>
                  <a:lnTo>
                    <a:pt x="199" y="216"/>
                  </a:lnTo>
                  <a:lnTo>
                    <a:pt x="224" y="191"/>
                  </a:lnTo>
                  <a:lnTo>
                    <a:pt x="247" y="164"/>
                  </a:lnTo>
                  <a:lnTo>
                    <a:pt x="270" y="138"/>
                  </a:lnTo>
                  <a:lnTo>
                    <a:pt x="294" y="112"/>
                  </a:lnTo>
                  <a:lnTo>
                    <a:pt x="294" y="112"/>
                  </a:lnTo>
                  <a:lnTo>
                    <a:pt x="315" y="91"/>
                  </a:lnTo>
                  <a:lnTo>
                    <a:pt x="336" y="71"/>
                  </a:lnTo>
                  <a:lnTo>
                    <a:pt x="336" y="71"/>
                  </a:lnTo>
                  <a:lnTo>
                    <a:pt x="343" y="62"/>
                  </a:lnTo>
                  <a:lnTo>
                    <a:pt x="345" y="57"/>
                  </a:lnTo>
                  <a:lnTo>
                    <a:pt x="345" y="54"/>
                  </a:lnTo>
                  <a:lnTo>
                    <a:pt x="343" y="53"/>
                  </a:lnTo>
                  <a:lnTo>
                    <a:pt x="632" y="53"/>
                  </a:lnTo>
                  <a:lnTo>
                    <a:pt x="632" y="53"/>
                  </a:lnTo>
                  <a:lnTo>
                    <a:pt x="699" y="51"/>
                  </a:lnTo>
                  <a:lnTo>
                    <a:pt x="765" y="49"/>
                  </a:lnTo>
                  <a:lnTo>
                    <a:pt x="832" y="46"/>
                  </a:lnTo>
                  <a:lnTo>
                    <a:pt x="899" y="45"/>
                  </a:lnTo>
                  <a:lnTo>
                    <a:pt x="899" y="45"/>
                  </a:lnTo>
                  <a:lnTo>
                    <a:pt x="968" y="46"/>
                  </a:lnTo>
                  <a:lnTo>
                    <a:pt x="1037" y="47"/>
                  </a:lnTo>
                  <a:lnTo>
                    <a:pt x="1176" y="53"/>
                  </a:lnTo>
                  <a:lnTo>
                    <a:pt x="1316" y="58"/>
                  </a:lnTo>
                  <a:lnTo>
                    <a:pt x="1385" y="61"/>
                  </a:lnTo>
                  <a:lnTo>
                    <a:pt x="1455" y="61"/>
                  </a:lnTo>
                  <a:lnTo>
                    <a:pt x="1455" y="61"/>
                  </a:lnTo>
                  <a:lnTo>
                    <a:pt x="1463" y="59"/>
                  </a:lnTo>
                  <a:lnTo>
                    <a:pt x="1468" y="57"/>
                  </a:lnTo>
                  <a:lnTo>
                    <a:pt x="1468" y="57"/>
                  </a:lnTo>
                  <a:lnTo>
                    <a:pt x="1478" y="64"/>
                  </a:lnTo>
                  <a:lnTo>
                    <a:pt x="1489" y="72"/>
                  </a:lnTo>
                  <a:lnTo>
                    <a:pt x="1489" y="72"/>
                  </a:lnTo>
                  <a:lnTo>
                    <a:pt x="1515" y="93"/>
                  </a:lnTo>
                  <a:lnTo>
                    <a:pt x="1540" y="114"/>
                  </a:lnTo>
                  <a:lnTo>
                    <a:pt x="1563" y="138"/>
                  </a:lnTo>
                  <a:lnTo>
                    <a:pt x="1586" y="163"/>
                  </a:lnTo>
                  <a:lnTo>
                    <a:pt x="1586" y="163"/>
                  </a:lnTo>
                  <a:lnTo>
                    <a:pt x="1609" y="191"/>
                  </a:lnTo>
                  <a:lnTo>
                    <a:pt x="1633" y="221"/>
                  </a:lnTo>
                  <a:lnTo>
                    <a:pt x="1654" y="251"/>
                  </a:lnTo>
                  <a:lnTo>
                    <a:pt x="1674" y="283"/>
                  </a:lnTo>
                  <a:lnTo>
                    <a:pt x="1674" y="283"/>
                  </a:lnTo>
                  <a:lnTo>
                    <a:pt x="1685" y="296"/>
                  </a:lnTo>
                  <a:lnTo>
                    <a:pt x="1695" y="309"/>
                  </a:lnTo>
                  <a:lnTo>
                    <a:pt x="1720" y="333"/>
                  </a:lnTo>
                  <a:lnTo>
                    <a:pt x="1732" y="344"/>
                  </a:lnTo>
                  <a:lnTo>
                    <a:pt x="1744" y="357"/>
                  </a:lnTo>
                  <a:lnTo>
                    <a:pt x="1753" y="370"/>
                  </a:lnTo>
                  <a:lnTo>
                    <a:pt x="1762" y="384"/>
                  </a:lnTo>
                  <a:lnTo>
                    <a:pt x="1762" y="384"/>
                  </a:lnTo>
                  <a:lnTo>
                    <a:pt x="1765" y="389"/>
                  </a:lnTo>
                  <a:lnTo>
                    <a:pt x="1770" y="393"/>
                  </a:lnTo>
                  <a:lnTo>
                    <a:pt x="1770" y="393"/>
                  </a:lnTo>
                  <a:lnTo>
                    <a:pt x="1778" y="421"/>
                  </a:lnTo>
                  <a:lnTo>
                    <a:pt x="1782" y="437"/>
                  </a:lnTo>
                  <a:lnTo>
                    <a:pt x="1784" y="453"/>
                  </a:lnTo>
                  <a:lnTo>
                    <a:pt x="1786" y="469"/>
                  </a:lnTo>
                  <a:lnTo>
                    <a:pt x="1786" y="484"/>
                  </a:lnTo>
                  <a:lnTo>
                    <a:pt x="1783" y="500"/>
                  </a:lnTo>
                  <a:lnTo>
                    <a:pt x="1778" y="513"/>
                  </a:lnTo>
                  <a:lnTo>
                    <a:pt x="1778" y="5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4" name="Freeform 402"/>
            <p:cNvSpPr/>
            <p:nvPr/>
          </p:nvSpPr>
          <p:spPr bwMode="auto">
            <a:xfrm>
              <a:off x="5257801" y="1255713"/>
              <a:ext cx="703263" cy="26988"/>
            </a:xfrm>
            <a:custGeom>
              <a:avLst/>
              <a:gdLst/>
              <a:ahLst/>
              <a:cxnLst>
                <a:cxn ang="0">
                  <a:pos x="1763" y="29"/>
                </a:cxn>
                <a:cxn ang="0">
                  <a:pos x="1744" y="21"/>
                </a:cxn>
                <a:cxn ang="0">
                  <a:pos x="1720" y="18"/>
                </a:cxn>
                <a:cxn ang="0">
                  <a:pos x="1673" y="20"/>
                </a:cxn>
                <a:cxn ang="0">
                  <a:pos x="1592" y="22"/>
                </a:cxn>
                <a:cxn ang="0">
                  <a:pos x="1510" y="22"/>
                </a:cxn>
                <a:cxn ang="0">
                  <a:pos x="1451" y="21"/>
                </a:cxn>
                <a:cxn ang="0">
                  <a:pos x="1332" y="13"/>
                </a:cxn>
                <a:cxn ang="0">
                  <a:pos x="1273" y="12"/>
                </a:cxn>
                <a:cxn ang="0">
                  <a:pos x="1145" y="15"/>
                </a:cxn>
                <a:cxn ang="0">
                  <a:pos x="1016" y="16"/>
                </a:cxn>
                <a:cxn ang="0">
                  <a:pos x="769" y="13"/>
                </a:cxn>
                <a:cxn ang="0">
                  <a:pos x="273" y="3"/>
                </a:cxn>
                <a:cxn ang="0">
                  <a:pos x="26" y="0"/>
                </a:cxn>
                <a:cxn ang="0">
                  <a:pos x="20" y="0"/>
                </a:cxn>
                <a:cxn ang="0">
                  <a:pos x="10" y="4"/>
                </a:cxn>
                <a:cxn ang="0">
                  <a:pos x="4" y="11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4" y="35"/>
                </a:cxn>
                <a:cxn ang="0">
                  <a:pos x="10" y="42"/>
                </a:cxn>
                <a:cxn ang="0">
                  <a:pos x="20" y="45"/>
                </a:cxn>
                <a:cxn ang="0">
                  <a:pos x="26" y="46"/>
                </a:cxn>
                <a:cxn ang="0">
                  <a:pos x="256" y="49"/>
                </a:cxn>
                <a:cxn ang="0">
                  <a:pos x="717" y="59"/>
                </a:cxn>
                <a:cxn ang="0">
                  <a:pos x="947" y="60"/>
                </a:cxn>
                <a:cxn ang="0">
                  <a:pos x="1009" y="60"/>
                </a:cxn>
                <a:cxn ang="0">
                  <a:pos x="1196" y="55"/>
                </a:cxn>
                <a:cxn ang="0">
                  <a:pos x="1320" y="56"/>
                </a:cxn>
                <a:cxn ang="0">
                  <a:pos x="1413" y="62"/>
                </a:cxn>
                <a:cxn ang="0">
                  <a:pos x="1443" y="66"/>
                </a:cxn>
                <a:cxn ang="0">
                  <a:pos x="1527" y="69"/>
                </a:cxn>
                <a:cxn ang="0">
                  <a:pos x="1610" y="68"/>
                </a:cxn>
                <a:cxn ang="0">
                  <a:pos x="1673" y="66"/>
                </a:cxn>
                <a:cxn ang="0">
                  <a:pos x="1707" y="67"/>
                </a:cxn>
                <a:cxn ang="0">
                  <a:pos x="1727" y="64"/>
                </a:cxn>
                <a:cxn ang="0">
                  <a:pos x="1725" y="62"/>
                </a:cxn>
                <a:cxn ang="0">
                  <a:pos x="1731" y="66"/>
                </a:cxn>
                <a:cxn ang="0">
                  <a:pos x="1741" y="68"/>
                </a:cxn>
                <a:cxn ang="0">
                  <a:pos x="1750" y="68"/>
                </a:cxn>
                <a:cxn ang="0">
                  <a:pos x="1763" y="62"/>
                </a:cxn>
                <a:cxn ang="0">
                  <a:pos x="1770" y="50"/>
                </a:cxn>
                <a:cxn ang="0">
                  <a:pos x="1771" y="42"/>
                </a:cxn>
                <a:cxn ang="0">
                  <a:pos x="1767" y="34"/>
                </a:cxn>
                <a:cxn ang="0">
                  <a:pos x="1763" y="29"/>
                </a:cxn>
              </a:cxnLst>
              <a:rect l="0" t="0" r="r" b="b"/>
              <a:pathLst>
                <a:path w="1771" h="69">
                  <a:moveTo>
                    <a:pt x="1763" y="29"/>
                  </a:moveTo>
                  <a:lnTo>
                    <a:pt x="1763" y="29"/>
                  </a:lnTo>
                  <a:lnTo>
                    <a:pt x="1754" y="24"/>
                  </a:lnTo>
                  <a:lnTo>
                    <a:pt x="1744" y="21"/>
                  </a:lnTo>
                  <a:lnTo>
                    <a:pt x="1732" y="18"/>
                  </a:lnTo>
                  <a:lnTo>
                    <a:pt x="1720" y="18"/>
                  </a:lnTo>
                  <a:lnTo>
                    <a:pt x="1695" y="18"/>
                  </a:lnTo>
                  <a:lnTo>
                    <a:pt x="1673" y="20"/>
                  </a:lnTo>
                  <a:lnTo>
                    <a:pt x="1673" y="20"/>
                  </a:lnTo>
                  <a:lnTo>
                    <a:pt x="1592" y="22"/>
                  </a:lnTo>
                  <a:lnTo>
                    <a:pt x="1510" y="22"/>
                  </a:lnTo>
                  <a:lnTo>
                    <a:pt x="1510" y="22"/>
                  </a:lnTo>
                  <a:lnTo>
                    <a:pt x="1481" y="22"/>
                  </a:lnTo>
                  <a:lnTo>
                    <a:pt x="1451" y="21"/>
                  </a:lnTo>
                  <a:lnTo>
                    <a:pt x="1392" y="17"/>
                  </a:lnTo>
                  <a:lnTo>
                    <a:pt x="1332" y="13"/>
                  </a:lnTo>
                  <a:lnTo>
                    <a:pt x="1303" y="12"/>
                  </a:lnTo>
                  <a:lnTo>
                    <a:pt x="1273" y="12"/>
                  </a:lnTo>
                  <a:lnTo>
                    <a:pt x="1273" y="12"/>
                  </a:lnTo>
                  <a:lnTo>
                    <a:pt x="1145" y="15"/>
                  </a:lnTo>
                  <a:lnTo>
                    <a:pt x="1016" y="16"/>
                  </a:lnTo>
                  <a:lnTo>
                    <a:pt x="1016" y="16"/>
                  </a:lnTo>
                  <a:lnTo>
                    <a:pt x="893" y="15"/>
                  </a:lnTo>
                  <a:lnTo>
                    <a:pt x="769" y="13"/>
                  </a:lnTo>
                  <a:lnTo>
                    <a:pt x="521" y="8"/>
                  </a:lnTo>
                  <a:lnTo>
                    <a:pt x="273" y="3"/>
                  </a:lnTo>
                  <a:lnTo>
                    <a:pt x="14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4" y="1"/>
                  </a:lnTo>
                  <a:lnTo>
                    <a:pt x="10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5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1" y="32"/>
                  </a:lnTo>
                  <a:lnTo>
                    <a:pt x="4" y="35"/>
                  </a:lnTo>
                  <a:lnTo>
                    <a:pt x="7" y="38"/>
                  </a:lnTo>
                  <a:lnTo>
                    <a:pt x="10" y="42"/>
                  </a:lnTo>
                  <a:lnTo>
                    <a:pt x="14" y="43"/>
                  </a:lnTo>
                  <a:lnTo>
                    <a:pt x="20" y="45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141" y="46"/>
                  </a:lnTo>
                  <a:lnTo>
                    <a:pt x="256" y="49"/>
                  </a:lnTo>
                  <a:lnTo>
                    <a:pt x="487" y="54"/>
                  </a:lnTo>
                  <a:lnTo>
                    <a:pt x="717" y="59"/>
                  </a:lnTo>
                  <a:lnTo>
                    <a:pt x="832" y="60"/>
                  </a:lnTo>
                  <a:lnTo>
                    <a:pt x="947" y="60"/>
                  </a:lnTo>
                  <a:lnTo>
                    <a:pt x="947" y="60"/>
                  </a:lnTo>
                  <a:lnTo>
                    <a:pt x="1009" y="60"/>
                  </a:lnTo>
                  <a:lnTo>
                    <a:pt x="1071" y="59"/>
                  </a:lnTo>
                  <a:lnTo>
                    <a:pt x="1196" y="55"/>
                  </a:lnTo>
                  <a:lnTo>
                    <a:pt x="1258" y="55"/>
                  </a:lnTo>
                  <a:lnTo>
                    <a:pt x="1320" y="56"/>
                  </a:lnTo>
                  <a:lnTo>
                    <a:pt x="1381" y="59"/>
                  </a:lnTo>
                  <a:lnTo>
                    <a:pt x="1413" y="62"/>
                  </a:lnTo>
                  <a:lnTo>
                    <a:pt x="1443" y="66"/>
                  </a:lnTo>
                  <a:lnTo>
                    <a:pt x="1443" y="66"/>
                  </a:lnTo>
                  <a:lnTo>
                    <a:pt x="1485" y="68"/>
                  </a:lnTo>
                  <a:lnTo>
                    <a:pt x="1527" y="69"/>
                  </a:lnTo>
                  <a:lnTo>
                    <a:pt x="1568" y="69"/>
                  </a:lnTo>
                  <a:lnTo>
                    <a:pt x="1610" y="68"/>
                  </a:lnTo>
                  <a:lnTo>
                    <a:pt x="1610" y="68"/>
                  </a:lnTo>
                  <a:lnTo>
                    <a:pt x="1673" y="66"/>
                  </a:lnTo>
                  <a:lnTo>
                    <a:pt x="1673" y="66"/>
                  </a:lnTo>
                  <a:lnTo>
                    <a:pt x="1707" y="67"/>
                  </a:lnTo>
                  <a:lnTo>
                    <a:pt x="1723" y="66"/>
                  </a:lnTo>
                  <a:lnTo>
                    <a:pt x="1727" y="64"/>
                  </a:lnTo>
                  <a:lnTo>
                    <a:pt x="1727" y="63"/>
                  </a:lnTo>
                  <a:lnTo>
                    <a:pt x="1725" y="62"/>
                  </a:lnTo>
                  <a:lnTo>
                    <a:pt x="1725" y="62"/>
                  </a:lnTo>
                  <a:lnTo>
                    <a:pt x="1731" y="66"/>
                  </a:lnTo>
                  <a:lnTo>
                    <a:pt x="1736" y="67"/>
                  </a:lnTo>
                  <a:lnTo>
                    <a:pt x="1741" y="68"/>
                  </a:lnTo>
                  <a:lnTo>
                    <a:pt x="1745" y="68"/>
                  </a:lnTo>
                  <a:lnTo>
                    <a:pt x="1750" y="68"/>
                  </a:lnTo>
                  <a:lnTo>
                    <a:pt x="1755" y="66"/>
                  </a:lnTo>
                  <a:lnTo>
                    <a:pt x="1763" y="62"/>
                  </a:lnTo>
                  <a:lnTo>
                    <a:pt x="1769" y="54"/>
                  </a:lnTo>
                  <a:lnTo>
                    <a:pt x="1770" y="50"/>
                  </a:lnTo>
                  <a:lnTo>
                    <a:pt x="1771" y="46"/>
                  </a:lnTo>
                  <a:lnTo>
                    <a:pt x="1771" y="42"/>
                  </a:lnTo>
                  <a:lnTo>
                    <a:pt x="1770" y="38"/>
                  </a:lnTo>
                  <a:lnTo>
                    <a:pt x="1767" y="34"/>
                  </a:lnTo>
                  <a:lnTo>
                    <a:pt x="1763" y="29"/>
                  </a:lnTo>
                  <a:lnTo>
                    <a:pt x="1763" y="2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5" name="Freeform 403"/>
            <p:cNvSpPr/>
            <p:nvPr/>
          </p:nvSpPr>
          <p:spPr bwMode="auto">
            <a:xfrm>
              <a:off x="5435601" y="1260476"/>
              <a:ext cx="180975" cy="381000"/>
            </a:xfrm>
            <a:custGeom>
              <a:avLst/>
              <a:gdLst/>
              <a:ahLst/>
              <a:cxnLst>
                <a:cxn ang="0">
                  <a:pos x="454" y="924"/>
                </a:cxn>
                <a:cxn ang="0">
                  <a:pos x="432" y="877"/>
                </a:cxn>
                <a:cxn ang="0">
                  <a:pos x="394" y="782"/>
                </a:cxn>
                <a:cxn ang="0">
                  <a:pos x="373" y="735"/>
                </a:cxn>
                <a:cxn ang="0">
                  <a:pos x="343" y="672"/>
                </a:cxn>
                <a:cxn ang="0">
                  <a:pos x="245" y="488"/>
                </a:cxn>
                <a:cxn ang="0">
                  <a:pos x="232" y="464"/>
                </a:cxn>
                <a:cxn ang="0">
                  <a:pos x="187" y="395"/>
                </a:cxn>
                <a:cxn ang="0">
                  <a:pos x="160" y="348"/>
                </a:cxn>
                <a:cxn ang="0">
                  <a:pos x="135" y="298"/>
                </a:cxn>
                <a:cxn ang="0">
                  <a:pos x="122" y="264"/>
                </a:cxn>
                <a:cxn ang="0">
                  <a:pos x="100" y="193"/>
                </a:cxn>
                <a:cxn ang="0">
                  <a:pos x="87" y="158"/>
                </a:cxn>
                <a:cxn ang="0">
                  <a:pos x="62" y="91"/>
                </a:cxn>
                <a:cxn ang="0">
                  <a:pos x="51" y="57"/>
                </a:cxn>
                <a:cxn ang="0">
                  <a:pos x="46" y="22"/>
                </a:cxn>
                <a:cxn ang="0">
                  <a:pos x="45" y="17"/>
                </a:cxn>
                <a:cxn ang="0">
                  <a:pos x="41" y="9"/>
                </a:cxn>
                <a:cxn ang="0">
                  <a:pos x="34" y="4"/>
                </a:cxn>
                <a:cxn ang="0">
                  <a:pos x="23" y="0"/>
                </a:cxn>
                <a:cxn ang="0">
                  <a:pos x="10" y="4"/>
                </a:cxn>
                <a:cxn ang="0">
                  <a:pos x="4" y="9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4" y="52"/>
                </a:cxn>
                <a:cxn ang="0">
                  <a:pos x="19" y="108"/>
                </a:cxn>
                <a:cxn ang="0">
                  <a:pos x="29" y="136"/>
                </a:cxn>
                <a:cxn ang="0">
                  <a:pos x="51" y="199"/>
                </a:cxn>
                <a:cxn ang="0">
                  <a:pos x="71" y="261"/>
                </a:cxn>
                <a:cxn ang="0">
                  <a:pos x="81" y="289"/>
                </a:cxn>
                <a:cxn ang="0">
                  <a:pos x="118" y="369"/>
                </a:cxn>
                <a:cxn ang="0">
                  <a:pos x="126" y="383"/>
                </a:cxn>
                <a:cxn ang="0">
                  <a:pos x="152" y="422"/>
                </a:cxn>
                <a:cxn ang="0">
                  <a:pos x="178" y="462"/>
                </a:cxn>
                <a:cxn ang="0">
                  <a:pos x="186" y="475"/>
                </a:cxn>
                <a:cxn ang="0">
                  <a:pos x="220" y="539"/>
                </a:cxn>
                <a:cxn ang="0">
                  <a:pos x="254" y="601"/>
                </a:cxn>
                <a:cxn ang="0">
                  <a:pos x="269" y="635"/>
                </a:cxn>
                <a:cxn ang="0">
                  <a:pos x="291" y="690"/>
                </a:cxn>
                <a:cxn ang="0">
                  <a:pos x="309" y="724"/>
                </a:cxn>
                <a:cxn ang="0">
                  <a:pos x="320" y="739"/>
                </a:cxn>
                <a:cxn ang="0">
                  <a:pos x="333" y="758"/>
                </a:cxn>
                <a:cxn ang="0">
                  <a:pos x="339" y="781"/>
                </a:cxn>
                <a:cxn ang="0">
                  <a:pos x="351" y="812"/>
                </a:cxn>
                <a:cxn ang="0">
                  <a:pos x="356" y="821"/>
                </a:cxn>
                <a:cxn ang="0">
                  <a:pos x="373" y="851"/>
                </a:cxn>
                <a:cxn ang="0">
                  <a:pos x="388" y="883"/>
                </a:cxn>
                <a:cxn ang="0">
                  <a:pos x="407" y="931"/>
                </a:cxn>
                <a:cxn ang="0">
                  <a:pos x="415" y="947"/>
                </a:cxn>
                <a:cxn ang="0">
                  <a:pos x="420" y="955"/>
                </a:cxn>
                <a:cxn ang="0">
                  <a:pos x="428" y="958"/>
                </a:cxn>
                <a:cxn ang="0">
                  <a:pos x="437" y="958"/>
                </a:cxn>
                <a:cxn ang="0">
                  <a:pos x="452" y="949"/>
                </a:cxn>
                <a:cxn ang="0">
                  <a:pos x="456" y="941"/>
                </a:cxn>
                <a:cxn ang="0">
                  <a:pos x="457" y="934"/>
                </a:cxn>
                <a:cxn ang="0">
                  <a:pos x="454" y="924"/>
                </a:cxn>
              </a:cxnLst>
              <a:rect l="0" t="0" r="r" b="b"/>
              <a:pathLst>
                <a:path w="457" h="958">
                  <a:moveTo>
                    <a:pt x="454" y="924"/>
                  </a:moveTo>
                  <a:lnTo>
                    <a:pt x="454" y="924"/>
                  </a:lnTo>
                  <a:lnTo>
                    <a:pt x="442" y="901"/>
                  </a:lnTo>
                  <a:lnTo>
                    <a:pt x="432" y="877"/>
                  </a:lnTo>
                  <a:lnTo>
                    <a:pt x="412" y="830"/>
                  </a:lnTo>
                  <a:lnTo>
                    <a:pt x="394" y="782"/>
                  </a:lnTo>
                  <a:lnTo>
                    <a:pt x="384" y="758"/>
                  </a:lnTo>
                  <a:lnTo>
                    <a:pt x="373" y="735"/>
                  </a:lnTo>
                  <a:lnTo>
                    <a:pt x="373" y="735"/>
                  </a:lnTo>
                  <a:lnTo>
                    <a:pt x="343" y="672"/>
                  </a:lnTo>
                  <a:lnTo>
                    <a:pt x="310" y="611"/>
                  </a:lnTo>
                  <a:lnTo>
                    <a:pt x="245" y="488"/>
                  </a:lnTo>
                  <a:lnTo>
                    <a:pt x="245" y="488"/>
                  </a:lnTo>
                  <a:lnTo>
                    <a:pt x="232" y="464"/>
                  </a:lnTo>
                  <a:lnTo>
                    <a:pt x="217" y="441"/>
                  </a:lnTo>
                  <a:lnTo>
                    <a:pt x="187" y="395"/>
                  </a:lnTo>
                  <a:lnTo>
                    <a:pt x="173" y="371"/>
                  </a:lnTo>
                  <a:lnTo>
                    <a:pt x="160" y="348"/>
                  </a:lnTo>
                  <a:lnTo>
                    <a:pt x="147" y="324"/>
                  </a:lnTo>
                  <a:lnTo>
                    <a:pt x="135" y="298"/>
                  </a:lnTo>
                  <a:lnTo>
                    <a:pt x="135" y="298"/>
                  </a:lnTo>
                  <a:lnTo>
                    <a:pt x="122" y="264"/>
                  </a:lnTo>
                  <a:lnTo>
                    <a:pt x="110" y="229"/>
                  </a:lnTo>
                  <a:lnTo>
                    <a:pt x="100" y="193"/>
                  </a:lnTo>
                  <a:lnTo>
                    <a:pt x="87" y="158"/>
                  </a:lnTo>
                  <a:lnTo>
                    <a:pt x="87" y="158"/>
                  </a:lnTo>
                  <a:lnTo>
                    <a:pt x="74" y="125"/>
                  </a:lnTo>
                  <a:lnTo>
                    <a:pt x="62" y="91"/>
                  </a:lnTo>
                  <a:lnTo>
                    <a:pt x="55" y="74"/>
                  </a:lnTo>
                  <a:lnTo>
                    <a:pt x="51" y="57"/>
                  </a:lnTo>
                  <a:lnTo>
                    <a:pt x="47" y="4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5" y="17"/>
                  </a:lnTo>
                  <a:lnTo>
                    <a:pt x="44" y="13"/>
                  </a:lnTo>
                  <a:lnTo>
                    <a:pt x="41" y="9"/>
                  </a:lnTo>
                  <a:lnTo>
                    <a:pt x="38" y="5"/>
                  </a:lnTo>
                  <a:lnTo>
                    <a:pt x="34" y="4"/>
                  </a:lnTo>
                  <a:lnTo>
                    <a:pt x="30" y="1"/>
                  </a:lnTo>
                  <a:lnTo>
                    <a:pt x="23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6"/>
                  </a:lnTo>
                  <a:lnTo>
                    <a:pt x="4" y="52"/>
                  </a:lnTo>
                  <a:lnTo>
                    <a:pt x="10" y="80"/>
                  </a:lnTo>
                  <a:lnTo>
                    <a:pt x="19" y="108"/>
                  </a:lnTo>
                  <a:lnTo>
                    <a:pt x="29" y="136"/>
                  </a:lnTo>
                  <a:lnTo>
                    <a:pt x="29" y="136"/>
                  </a:lnTo>
                  <a:lnTo>
                    <a:pt x="41" y="167"/>
                  </a:lnTo>
                  <a:lnTo>
                    <a:pt x="51" y="199"/>
                  </a:lnTo>
                  <a:lnTo>
                    <a:pt x="61" y="230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81" y="289"/>
                  </a:lnTo>
                  <a:lnTo>
                    <a:pt x="93" y="315"/>
                  </a:lnTo>
                  <a:lnTo>
                    <a:pt x="118" y="369"/>
                  </a:lnTo>
                  <a:lnTo>
                    <a:pt x="118" y="369"/>
                  </a:lnTo>
                  <a:lnTo>
                    <a:pt x="126" y="383"/>
                  </a:lnTo>
                  <a:lnTo>
                    <a:pt x="134" y="396"/>
                  </a:lnTo>
                  <a:lnTo>
                    <a:pt x="152" y="422"/>
                  </a:lnTo>
                  <a:lnTo>
                    <a:pt x="170" y="448"/>
                  </a:lnTo>
                  <a:lnTo>
                    <a:pt x="178" y="462"/>
                  </a:lnTo>
                  <a:lnTo>
                    <a:pt x="186" y="475"/>
                  </a:lnTo>
                  <a:lnTo>
                    <a:pt x="186" y="475"/>
                  </a:lnTo>
                  <a:lnTo>
                    <a:pt x="202" y="507"/>
                  </a:lnTo>
                  <a:lnTo>
                    <a:pt x="220" y="539"/>
                  </a:lnTo>
                  <a:lnTo>
                    <a:pt x="254" y="601"/>
                  </a:lnTo>
                  <a:lnTo>
                    <a:pt x="254" y="601"/>
                  </a:lnTo>
                  <a:lnTo>
                    <a:pt x="262" y="617"/>
                  </a:lnTo>
                  <a:lnTo>
                    <a:pt x="269" y="635"/>
                  </a:lnTo>
                  <a:lnTo>
                    <a:pt x="283" y="672"/>
                  </a:lnTo>
                  <a:lnTo>
                    <a:pt x="291" y="690"/>
                  </a:lnTo>
                  <a:lnTo>
                    <a:pt x="300" y="709"/>
                  </a:lnTo>
                  <a:lnTo>
                    <a:pt x="309" y="724"/>
                  </a:lnTo>
                  <a:lnTo>
                    <a:pt x="320" y="739"/>
                  </a:lnTo>
                  <a:lnTo>
                    <a:pt x="320" y="739"/>
                  </a:lnTo>
                  <a:lnTo>
                    <a:pt x="326" y="748"/>
                  </a:lnTo>
                  <a:lnTo>
                    <a:pt x="333" y="758"/>
                  </a:lnTo>
                  <a:lnTo>
                    <a:pt x="337" y="770"/>
                  </a:lnTo>
                  <a:lnTo>
                    <a:pt x="339" y="781"/>
                  </a:lnTo>
                  <a:lnTo>
                    <a:pt x="346" y="802"/>
                  </a:lnTo>
                  <a:lnTo>
                    <a:pt x="351" y="812"/>
                  </a:lnTo>
                  <a:lnTo>
                    <a:pt x="356" y="821"/>
                  </a:lnTo>
                  <a:lnTo>
                    <a:pt x="356" y="821"/>
                  </a:lnTo>
                  <a:lnTo>
                    <a:pt x="365" y="836"/>
                  </a:lnTo>
                  <a:lnTo>
                    <a:pt x="373" y="851"/>
                  </a:lnTo>
                  <a:lnTo>
                    <a:pt x="381" y="867"/>
                  </a:lnTo>
                  <a:lnTo>
                    <a:pt x="388" y="883"/>
                  </a:lnTo>
                  <a:lnTo>
                    <a:pt x="399" y="915"/>
                  </a:lnTo>
                  <a:lnTo>
                    <a:pt x="407" y="931"/>
                  </a:lnTo>
                  <a:lnTo>
                    <a:pt x="415" y="947"/>
                  </a:lnTo>
                  <a:lnTo>
                    <a:pt x="415" y="947"/>
                  </a:lnTo>
                  <a:lnTo>
                    <a:pt x="418" y="951"/>
                  </a:lnTo>
                  <a:lnTo>
                    <a:pt x="420" y="955"/>
                  </a:lnTo>
                  <a:lnTo>
                    <a:pt x="424" y="957"/>
                  </a:lnTo>
                  <a:lnTo>
                    <a:pt x="428" y="958"/>
                  </a:lnTo>
                  <a:lnTo>
                    <a:pt x="433" y="958"/>
                  </a:lnTo>
                  <a:lnTo>
                    <a:pt x="437" y="958"/>
                  </a:lnTo>
                  <a:lnTo>
                    <a:pt x="445" y="955"/>
                  </a:lnTo>
                  <a:lnTo>
                    <a:pt x="452" y="949"/>
                  </a:lnTo>
                  <a:lnTo>
                    <a:pt x="454" y="945"/>
                  </a:lnTo>
                  <a:lnTo>
                    <a:pt x="456" y="941"/>
                  </a:lnTo>
                  <a:lnTo>
                    <a:pt x="457" y="938"/>
                  </a:lnTo>
                  <a:lnTo>
                    <a:pt x="457" y="934"/>
                  </a:lnTo>
                  <a:lnTo>
                    <a:pt x="456" y="928"/>
                  </a:lnTo>
                  <a:lnTo>
                    <a:pt x="454" y="924"/>
                  </a:lnTo>
                  <a:lnTo>
                    <a:pt x="454" y="9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6" name="Freeform 404"/>
            <p:cNvSpPr/>
            <p:nvPr/>
          </p:nvSpPr>
          <p:spPr bwMode="auto">
            <a:xfrm>
              <a:off x="5607051" y="1260476"/>
              <a:ext cx="146050" cy="387350"/>
            </a:xfrm>
            <a:custGeom>
              <a:avLst/>
              <a:gdLst/>
              <a:ahLst/>
              <a:cxnLst>
                <a:cxn ang="0">
                  <a:pos x="321" y="22"/>
                </a:cxn>
                <a:cxn ang="0">
                  <a:pos x="310" y="85"/>
                </a:cxn>
                <a:cxn ang="0">
                  <a:pos x="292" y="148"/>
                </a:cxn>
                <a:cxn ang="0">
                  <a:pos x="249" y="271"/>
                </a:cxn>
                <a:cxn ang="0">
                  <a:pos x="229" y="333"/>
                </a:cxn>
                <a:cxn ang="0">
                  <a:pos x="189" y="458"/>
                </a:cxn>
                <a:cxn ang="0">
                  <a:pos x="173" y="520"/>
                </a:cxn>
                <a:cxn ang="0">
                  <a:pos x="166" y="553"/>
                </a:cxn>
                <a:cxn ang="0">
                  <a:pos x="148" y="617"/>
                </a:cxn>
                <a:cxn ang="0">
                  <a:pos x="126" y="680"/>
                </a:cxn>
                <a:cxn ang="0">
                  <a:pos x="98" y="741"/>
                </a:cxn>
                <a:cxn ang="0">
                  <a:pos x="84" y="771"/>
                </a:cxn>
                <a:cxn ang="0">
                  <a:pos x="59" y="812"/>
                </a:cxn>
                <a:cxn ang="0">
                  <a:pos x="30" y="856"/>
                </a:cxn>
                <a:cxn ang="0">
                  <a:pos x="12" y="893"/>
                </a:cxn>
                <a:cxn ang="0">
                  <a:pos x="4" y="917"/>
                </a:cxn>
                <a:cxn ang="0">
                  <a:pos x="0" y="939"/>
                </a:cxn>
                <a:cxn ang="0">
                  <a:pos x="2" y="951"/>
                </a:cxn>
                <a:cxn ang="0">
                  <a:pos x="4" y="960"/>
                </a:cxn>
                <a:cxn ang="0">
                  <a:pos x="11" y="968"/>
                </a:cxn>
                <a:cxn ang="0">
                  <a:pos x="26" y="973"/>
                </a:cxn>
                <a:cxn ang="0">
                  <a:pos x="38" y="969"/>
                </a:cxn>
                <a:cxn ang="0">
                  <a:pos x="45" y="964"/>
                </a:cxn>
                <a:cxn ang="0">
                  <a:pos x="47" y="956"/>
                </a:cxn>
                <a:cxn ang="0">
                  <a:pos x="47" y="951"/>
                </a:cxn>
                <a:cxn ang="0">
                  <a:pos x="50" y="928"/>
                </a:cxn>
                <a:cxn ang="0">
                  <a:pos x="59" y="905"/>
                </a:cxn>
                <a:cxn ang="0">
                  <a:pos x="84" y="862"/>
                </a:cxn>
                <a:cxn ang="0">
                  <a:pos x="119" y="802"/>
                </a:cxn>
                <a:cxn ang="0">
                  <a:pos x="151" y="739"/>
                </a:cxn>
                <a:cxn ang="0">
                  <a:pos x="164" y="713"/>
                </a:cxn>
                <a:cxn ang="0">
                  <a:pos x="185" y="658"/>
                </a:cxn>
                <a:cxn ang="0">
                  <a:pos x="202" y="601"/>
                </a:cxn>
                <a:cxn ang="0">
                  <a:pos x="221" y="515"/>
                </a:cxn>
                <a:cxn ang="0">
                  <a:pos x="229" y="484"/>
                </a:cxn>
                <a:cxn ang="0">
                  <a:pos x="246" y="421"/>
                </a:cxn>
                <a:cxn ang="0">
                  <a:pos x="278" y="328"/>
                </a:cxn>
                <a:cxn ang="0">
                  <a:pos x="299" y="265"/>
                </a:cxn>
                <a:cxn ang="0">
                  <a:pos x="339" y="145"/>
                </a:cxn>
                <a:cxn ang="0">
                  <a:pos x="357" y="84"/>
                </a:cxn>
                <a:cxn ang="0">
                  <a:pos x="367" y="22"/>
                </a:cxn>
                <a:cxn ang="0">
                  <a:pos x="367" y="17"/>
                </a:cxn>
                <a:cxn ang="0">
                  <a:pos x="364" y="9"/>
                </a:cxn>
                <a:cxn ang="0">
                  <a:pos x="357" y="4"/>
                </a:cxn>
                <a:cxn ang="0">
                  <a:pos x="346" y="0"/>
                </a:cxn>
                <a:cxn ang="0">
                  <a:pos x="333" y="4"/>
                </a:cxn>
                <a:cxn ang="0">
                  <a:pos x="326" y="9"/>
                </a:cxn>
                <a:cxn ang="0">
                  <a:pos x="322" y="17"/>
                </a:cxn>
                <a:cxn ang="0">
                  <a:pos x="321" y="22"/>
                </a:cxn>
              </a:cxnLst>
              <a:rect l="0" t="0" r="r" b="b"/>
              <a:pathLst>
                <a:path w="367" h="973">
                  <a:moveTo>
                    <a:pt x="321" y="22"/>
                  </a:moveTo>
                  <a:lnTo>
                    <a:pt x="321" y="22"/>
                  </a:lnTo>
                  <a:lnTo>
                    <a:pt x="317" y="53"/>
                  </a:lnTo>
                  <a:lnTo>
                    <a:pt x="310" y="85"/>
                  </a:lnTo>
                  <a:lnTo>
                    <a:pt x="302" y="116"/>
                  </a:lnTo>
                  <a:lnTo>
                    <a:pt x="292" y="148"/>
                  </a:lnTo>
                  <a:lnTo>
                    <a:pt x="270" y="210"/>
                  </a:lnTo>
                  <a:lnTo>
                    <a:pt x="249" y="271"/>
                  </a:lnTo>
                  <a:lnTo>
                    <a:pt x="249" y="271"/>
                  </a:lnTo>
                  <a:lnTo>
                    <a:pt x="229" y="333"/>
                  </a:lnTo>
                  <a:lnTo>
                    <a:pt x="208" y="395"/>
                  </a:lnTo>
                  <a:lnTo>
                    <a:pt x="189" y="458"/>
                  </a:lnTo>
                  <a:lnTo>
                    <a:pt x="181" y="489"/>
                  </a:lnTo>
                  <a:lnTo>
                    <a:pt x="173" y="520"/>
                  </a:lnTo>
                  <a:lnTo>
                    <a:pt x="173" y="520"/>
                  </a:lnTo>
                  <a:lnTo>
                    <a:pt x="166" y="553"/>
                  </a:lnTo>
                  <a:lnTo>
                    <a:pt x="157" y="586"/>
                  </a:lnTo>
                  <a:lnTo>
                    <a:pt x="148" y="617"/>
                  </a:lnTo>
                  <a:lnTo>
                    <a:pt x="138" y="650"/>
                  </a:lnTo>
                  <a:lnTo>
                    <a:pt x="126" y="680"/>
                  </a:lnTo>
                  <a:lnTo>
                    <a:pt x="113" y="711"/>
                  </a:lnTo>
                  <a:lnTo>
                    <a:pt x="98" y="741"/>
                  </a:lnTo>
                  <a:lnTo>
                    <a:pt x="84" y="771"/>
                  </a:lnTo>
                  <a:lnTo>
                    <a:pt x="84" y="771"/>
                  </a:lnTo>
                  <a:lnTo>
                    <a:pt x="72" y="791"/>
                  </a:lnTo>
                  <a:lnTo>
                    <a:pt x="59" y="812"/>
                  </a:lnTo>
                  <a:lnTo>
                    <a:pt x="45" y="834"/>
                  </a:lnTo>
                  <a:lnTo>
                    <a:pt x="30" y="856"/>
                  </a:lnTo>
                  <a:lnTo>
                    <a:pt x="17" y="880"/>
                  </a:lnTo>
                  <a:lnTo>
                    <a:pt x="12" y="893"/>
                  </a:lnTo>
                  <a:lnTo>
                    <a:pt x="8" y="905"/>
                  </a:lnTo>
                  <a:lnTo>
                    <a:pt x="4" y="917"/>
                  </a:lnTo>
                  <a:lnTo>
                    <a:pt x="2" y="928"/>
                  </a:lnTo>
                  <a:lnTo>
                    <a:pt x="0" y="939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3" y="956"/>
                  </a:lnTo>
                  <a:lnTo>
                    <a:pt x="4" y="960"/>
                  </a:lnTo>
                  <a:lnTo>
                    <a:pt x="7" y="964"/>
                  </a:lnTo>
                  <a:lnTo>
                    <a:pt x="11" y="968"/>
                  </a:lnTo>
                  <a:lnTo>
                    <a:pt x="17" y="972"/>
                  </a:lnTo>
                  <a:lnTo>
                    <a:pt x="26" y="973"/>
                  </a:lnTo>
                  <a:lnTo>
                    <a:pt x="34" y="972"/>
                  </a:lnTo>
                  <a:lnTo>
                    <a:pt x="38" y="969"/>
                  </a:lnTo>
                  <a:lnTo>
                    <a:pt x="42" y="968"/>
                  </a:lnTo>
                  <a:lnTo>
                    <a:pt x="45" y="964"/>
                  </a:lnTo>
                  <a:lnTo>
                    <a:pt x="46" y="960"/>
                  </a:lnTo>
                  <a:lnTo>
                    <a:pt x="47" y="956"/>
                  </a:lnTo>
                  <a:lnTo>
                    <a:pt x="47" y="951"/>
                  </a:lnTo>
                  <a:lnTo>
                    <a:pt x="47" y="951"/>
                  </a:lnTo>
                  <a:lnTo>
                    <a:pt x="47" y="940"/>
                  </a:lnTo>
                  <a:lnTo>
                    <a:pt x="50" y="928"/>
                  </a:lnTo>
                  <a:lnTo>
                    <a:pt x="54" y="917"/>
                  </a:lnTo>
                  <a:lnTo>
                    <a:pt x="59" y="905"/>
                  </a:lnTo>
                  <a:lnTo>
                    <a:pt x="72" y="881"/>
                  </a:lnTo>
                  <a:lnTo>
                    <a:pt x="84" y="862"/>
                  </a:lnTo>
                  <a:lnTo>
                    <a:pt x="84" y="862"/>
                  </a:lnTo>
                  <a:lnTo>
                    <a:pt x="119" y="802"/>
                  </a:lnTo>
                  <a:lnTo>
                    <a:pt x="135" y="770"/>
                  </a:lnTo>
                  <a:lnTo>
                    <a:pt x="151" y="739"/>
                  </a:lnTo>
                  <a:lnTo>
                    <a:pt x="151" y="739"/>
                  </a:lnTo>
                  <a:lnTo>
                    <a:pt x="164" y="713"/>
                  </a:lnTo>
                  <a:lnTo>
                    <a:pt x="174" y="685"/>
                  </a:lnTo>
                  <a:lnTo>
                    <a:pt x="185" y="658"/>
                  </a:lnTo>
                  <a:lnTo>
                    <a:pt x="193" y="629"/>
                  </a:lnTo>
                  <a:lnTo>
                    <a:pt x="202" y="601"/>
                  </a:lnTo>
                  <a:lnTo>
                    <a:pt x="208" y="573"/>
                  </a:lnTo>
                  <a:lnTo>
                    <a:pt x="221" y="515"/>
                  </a:lnTo>
                  <a:lnTo>
                    <a:pt x="221" y="515"/>
                  </a:lnTo>
                  <a:lnTo>
                    <a:pt x="229" y="484"/>
                  </a:lnTo>
                  <a:lnTo>
                    <a:pt x="237" y="452"/>
                  </a:lnTo>
                  <a:lnTo>
                    <a:pt x="246" y="421"/>
                  </a:lnTo>
                  <a:lnTo>
                    <a:pt x="257" y="390"/>
                  </a:lnTo>
                  <a:lnTo>
                    <a:pt x="278" y="328"/>
                  </a:lnTo>
                  <a:lnTo>
                    <a:pt x="299" y="265"/>
                  </a:lnTo>
                  <a:lnTo>
                    <a:pt x="299" y="265"/>
                  </a:lnTo>
                  <a:lnTo>
                    <a:pt x="320" y="207"/>
                  </a:lnTo>
                  <a:lnTo>
                    <a:pt x="339" y="145"/>
                  </a:lnTo>
                  <a:lnTo>
                    <a:pt x="350" y="115"/>
                  </a:lnTo>
                  <a:lnTo>
                    <a:pt x="357" y="84"/>
                  </a:lnTo>
                  <a:lnTo>
                    <a:pt x="363" y="53"/>
                  </a:lnTo>
                  <a:lnTo>
                    <a:pt x="367" y="22"/>
                  </a:lnTo>
                  <a:lnTo>
                    <a:pt x="367" y="22"/>
                  </a:lnTo>
                  <a:lnTo>
                    <a:pt x="367" y="17"/>
                  </a:lnTo>
                  <a:lnTo>
                    <a:pt x="365" y="13"/>
                  </a:lnTo>
                  <a:lnTo>
                    <a:pt x="364" y="9"/>
                  </a:lnTo>
                  <a:lnTo>
                    <a:pt x="361" y="5"/>
                  </a:lnTo>
                  <a:lnTo>
                    <a:pt x="357" y="4"/>
                  </a:lnTo>
                  <a:lnTo>
                    <a:pt x="354" y="1"/>
                  </a:lnTo>
                  <a:lnTo>
                    <a:pt x="346" y="0"/>
                  </a:lnTo>
                  <a:lnTo>
                    <a:pt x="337" y="1"/>
                  </a:lnTo>
                  <a:lnTo>
                    <a:pt x="333" y="4"/>
                  </a:lnTo>
                  <a:lnTo>
                    <a:pt x="330" y="5"/>
                  </a:lnTo>
                  <a:lnTo>
                    <a:pt x="326" y="9"/>
                  </a:lnTo>
                  <a:lnTo>
                    <a:pt x="323" y="13"/>
                  </a:lnTo>
                  <a:lnTo>
                    <a:pt x="322" y="17"/>
                  </a:lnTo>
                  <a:lnTo>
                    <a:pt x="321" y="22"/>
                  </a:lnTo>
                  <a:lnTo>
                    <a:pt x="321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7" name="Freeform 405"/>
            <p:cNvSpPr/>
            <p:nvPr/>
          </p:nvSpPr>
          <p:spPr bwMode="auto">
            <a:xfrm>
              <a:off x="5372101" y="1096963"/>
              <a:ext cx="247650" cy="176213"/>
            </a:xfrm>
            <a:custGeom>
              <a:avLst/>
              <a:gdLst/>
              <a:ahLst/>
              <a:cxnLst>
                <a:cxn ang="0">
                  <a:pos x="586" y="6"/>
                </a:cxn>
                <a:cxn ang="0">
                  <a:pos x="529" y="63"/>
                </a:cxn>
                <a:cxn ang="0">
                  <a:pos x="407" y="169"/>
                </a:cxn>
                <a:cxn ang="0">
                  <a:pos x="346" y="220"/>
                </a:cxn>
                <a:cxn ang="0">
                  <a:pos x="321" y="243"/>
                </a:cxn>
                <a:cxn ang="0">
                  <a:pos x="276" y="293"/>
                </a:cxn>
                <a:cxn ang="0">
                  <a:pos x="253" y="316"/>
                </a:cxn>
                <a:cxn ang="0">
                  <a:pos x="241" y="328"/>
                </a:cxn>
                <a:cxn ang="0">
                  <a:pos x="210" y="367"/>
                </a:cxn>
                <a:cxn ang="0">
                  <a:pos x="198" y="379"/>
                </a:cxn>
                <a:cxn ang="0">
                  <a:pos x="186" y="390"/>
                </a:cxn>
                <a:cxn ang="0">
                  <a:pos x="180" y="384"/>
                </a:cxn>
                <a:cxn ang="0">
                  <a:pos x="169" y="341"/>
                </a:cxn>
                <a:cxn ang="0">
                  <a:pos x="146" y="256"/>
                </a:cxn>
                <a:cxn ang="0">
                  <a:pos x="131" y="216"/>
                </a:cxn>
                <a:cxn ang="0">
                  <a:pos x="92" y="115"/>
                </a:cxn>
                <a:cxn ang="0">
                  <a:pos x="70" y="64"/>
                </a:cxn>
                <a:cxn ang="0">
                  <a:pos x="44" y="20"/>
                </a:cxn>
                <a:cxn ang="0">
                  <a:pos x="41" y="16"/>
                </a:cxn>
                <a:cxn ang="0">
                  <a:pos x="33" y="10"/>
                </a:cxn>
                <a:cxn ang="0">
                  <a:pos x="24" y="9"/>
                </a:cxn>
                <a:cxn ang="0">
                  <a:pos x="12" y="13"/>
                </a:cxn>
                <a:cxn ang="0">
                  <a:pos x="3" y="21"/>
                </a:cxn>
                <a:cxn ang="0">
                  <a:pos x="0" y="29"/>
                </a:cxn>
                <a:cxn ang="0">
                  <a:pos x="2" y="38"/>
                </a:cxn>
                <a:cxn ang="0">
                  <a:pos x="4" y="42"/>
                </a:cxn>
                <a:cxn ang="0">
                  <a:pos x="28" y="84"/>
                </a:cxn>
                <a:cxn ang="0">
                  <a:pos x="45" y="128"/>
                </a:cxn>
                <a:cxn ang="0">
                  <a:pos x="71" y="196"/>
                </a:cxn>
                <a:cxn ang="0">
                  <a:pos x="82" y="217"/>
                </a:cxn>
                <a:cxn ang="0">
                  <a:pos x="102" y="264"/>
                </a:cxn>
                <a:cxn ang="0">
                  <a:pos x="117" y="315"/>
                </a:cxn>
                <a:cxn ang="0">
                  <a:pos x="139" y="417"/>
                </a:cxn>
                <a:cxn ang="0">
                  <a:pos x="142" y="422"/>
                </a:cxn>
                <a:cxn ang="0">
                  <a:pos x="148" y="430"/>
                </a:cxn>
                <a:cxn ang="0">
                  <a:pos x="157" y="434"/>
                </a:cxn>
                <a:cxn ang="0">
                  <a:pos x="168" y="433"/>
                </a:cxn>
                <a:cxn ang="0">
                  <a:pos x="173" y="430"/>
                </a:cxn>
                <a:cxn ang="0">
                  <a:pos x="181" y="438"/>
                </a:cxn>
                <a:cxn ang="0">
                  <a:pos x="191" y="442"/>
                </a:cxn>
                <a:cxn ang="0">
                  <a:pos x="203" y="439"/>
                </a:cxn>
                <a:cxn ang="0">
                  <a:pos x="211" y="430"/>
                </a:cxn>
                <a:cxn ang="0">
                  <a:pos x="215" y="425"/>
                </a:cxn>
                <a:cxn ang="0">
                  <a:pos x="231" y="408"/>
                </a:cxn>
                <a:cxn ang="0">
                  <a:pos x="252" y="387"/>
                </a:cxn>
                <a:cxn ang="0">
                  <a:pos x="274" y="361"/>
                </a:cxn>
                <a:cxn ang="0">
                  <a:pos x="299" y="336"/>
                </a:cxn>
                <a:cxn ang="0">
                  <a:pos x="312" y="326"/>
                </a:cxn>
                <a:cxn ang="0">
                  <a:pos x="344" y="289"/>
                </a:cxn>
                <a:cxn ang="0">
                  <a:pos x="378" y="252"/>
                </a:cxn>
                <a:cxn ang="0">
                  <a:pos x="392" y="241"/>
                </a:cxn>
                <a:cxn ang="0">
                  <a:pos x="508" y="142"/>
                </a:cxn>
                <a:cxn ang="0">
                  <a:pos x="619" y="39"/>
                </a:cxn>
                <a:cxn ang="0">
                  <a:pos x="622" y="35"/>
                </a:cxn>
                <a:cxn ang="0">
                  <a:pos x="626" y="27"/>
                </a:cxn>
                <a:cxn ang="0">
                  <a:pos x="624" y="18"/>
                </a:cxn>
                <a:cxn ang="0">
                  <a:pos x="619" y="8"/>
                </a:cxn>
                <a:cxn ang="0">
                  <a:pos x="607" y="1"/>
                </a:cxn>
                <a:cxn ang="0">
                  <a:pos x="600" y="0"/>
                </a:cxn>
                <a:cxn ang="0">
                  <a:pos x="590" y="4"/>
                </a:cxn>
                <a:cxn ang="0">
                  <a:pos x="586" y="6"/>
                </a:cxn>
              </a:cxnLst>
              <a:rect l="0" t="0" r="r" b="b"/>
              <a:pathLst>
                <a:path w="626" h="442">
                  <a:moveTo>
                    <a:pt x="586" y="6"/>
                  </a:moveTo>
                  <a:lnTo>
                    <a:pt x="586" y="6"/>
                  </a:lnTo>
                  <a:lnTo>
                    <a:pt x="558" y="35"/>
                  </a:lnTo>
                  <a:lnTo>
                    <a:pt x="529" y="63"/>
                  </a:lnTo>
                  <a:lnTo>
                    <a:pt x="469" y="116"/>
                  </a:lnTo>
                  <a:lnTo>
                    <a:pt x="407" y="169"/>
                  </a:lnTo>
                  <a:lnTo>
                    <a:pt x="346" y="220"/>
                  </a:lnTo>
                  <a:lnTo>
                    <a:pt x="346" y="220"/>
                  </a:lnTo>
                  <a:lnTo>
                    <a:pt x="333" y="231"/>
                  </a:lnTo>
                  <a:lnTo>
                    <a:pt x="321" y="243"/>
                  </a:lnTo>
                  <a:lnTo>
                    <a:pt x="299" y="268"/>
                  </a:lnTo>
                  <a:lnTo>
                    <a:pt x="276" y="293"/>
                  </a:lnTo>
                  <a:lnTo>
                    <a:pt x="265" y="305"/>
                  </a:lnTo>
                  <a:lnTo>
                    <a:pt x="253" y="316"/>
                  </a:lnTo>
                  <a:lnTo>
                    <a:pt x="253" y="316"/>
                  </a:lnTo>
                  <a:lnTo>
                    <a:pt x="241" y="328"/>
                  </a:lnTo>
                  <a:lnTo>
                    <a:pt x="231" y="341"/>
                  </a:lnTo>
                  <a:lnTo>
                    <a:pt x="210" y="367"/>
                  </a:lnTo>
                  <a:lnTo>
                    <a:pt x="210" y="367"/>
                  </a:lnTo>
                  <a:lnTo>
                    <a:pt x="198" y="379"/>
                  </a:lnTo>
                  <a:lnTo>
                    <a:pt x="186" y="390"/>
                  </a:lnTo>
                  <a:lnTo>
                    <a:pt x="186" y="390"/>
                  </a:lnTo>
                  <a:lnTo>
                    <a:pt x="184" y="387"/>
                  </a:lnTo>
                  <a:lnTo>
                    <a:pt x="180" y="384"/>
                  </a:lnTo>
                  <a:lnTo>
                    <a:pt x="180" y="384"/>
                  </a:lnTo>
                  <a:lnTo>
                    <a:pt x="169" y="341"/>
                  </a:lnTo>
                  <a:lnTo>
                    <a:pt x="159" y="298"/>
                  </a:lnTo>
                  <a:lnTo>
                    <a:pt x="146" y="256"/>
                  </a:lnTo>
                  <a:lnTo>
                    <a:pt x="131" y="216"/>
                  </a:lnTo>
                  <a:lnTo>
                    <a:pt x="131" y="216"/>
                  </a:lnTo>
                  <a:lnTo>
                    <a:pt x="112" y="166"/>
                  </a:lnTo>
                  <a:lnTo>
                    <a:pt x="92" y="115"/>
                  </a:lnTo>
                  <a:lnTo>
                    <a:pt x="82" y="89"/>
                  </a:lnTo>
                  <a:lnTo>
                    <a:pt x="70" y="64"/>
                  </a:lnTo>
                  <a:lnTo>
                    <a:pt x="58" y="4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1" y="16"/>
                  </a:lnTo>
                  <a:lnTo>
                    <a:pt x="37" y="12"/>
                  </a:lnTo>
                  <a:lnTo>
                    <a:pt x="33" y="10"/>
                  </a:lnTo>
                  <a:lnTo>
                    <a:pt x="28" y="9"/>
                  </a:lnTo>
                  <a:lnTo>
                    <a:pt x="24" y="9"/>
                  </a:lnTo>
                  <a:lnTo>
                    <a:pt x="20" y="9"/>
                  </a:lnTo>
                  <a:lnTo>
                    <a:pt x="12" y="13"/>
                  </a:lnTo>
                  <a:lnTo>
                    <a:pt x="6" y="18"/>
                  </a:lnTo>
                  <a:lnTo>
                    <a:pt x="3" y="21"/>
                  </a:lnTo>
                  <a:lnTo>
                    <a:pt x="2" y="25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17" y="63"/>
                  </a:lnTo>
                  <a:lnTo>
                    <a:pt x="28" y="84"/>
                  </a:lnTo>
                  <a:lnTo>
                    <a:pt x="37" y="106"/>
                  </a:lnTo>
                  <a:lnTo>
                    <a:pt x="45" y="128"/>
                  </a:lnTo>
                  <a:lnTo>
                    <a:pt x="62" y="174"/>
                  </a:lnTo>
                  <a:lnTo>
                    <a:pt x="71" y="196"/>
                  </a:lnTo>
                  <a:lnTo>
                    <a:pt x="82" y="217"/>
                  </a:lnTo>
                  <a:lnTo>
                    <a:pt x="82" y="217"/>
                  </a:lnTo>
                  <a:lnTo>
                    <a:pt x="92" y="239"/>
                  </a:lnTo>
                  <a:lnTo>
                    <a:pt x="102" y="264"/>
                  </a:lnTo>
                  <a:lnTo>
                    <a:pt x="110" y="289"/>
                  </a:lnTo>
                  <a:lnTo>
                    <a:pt x="117" y="315"/>
                  </a:lnTo>
                  <a:lnTo>
                    <a:pt x="130" y="367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2" y="422"/>
                  </a:lnTo>
                  <a:lnTo>
                    <a:pt x="144" y="426"/>
                  </a:lnTo>
                  <a:lnTo>
                    <a:pt x="148" y="430"/>
                  </a:lnTo>
                  <a:lnTo>
                    <a:pt x="152" y="433"/>
                  </a:lnTo>
                  <a:lnTo>
                    <a:pt x="157" y="434"/>
                  </a:lnTo>
                  <a:lnTo>
                    <a:pt x="163" y="434"/>
                  </a:lnTo>
                  <a:lnTo>
                    <a:pt x="168" y="433"/>
                  </a:lnTo>
                  <a:lnTo>
                    <a:pt x="173" y="430"/>
                  </a:lnTo>
                  <a:lnTo>
                    <a:pt x="173" y="430"/>
                  </a:lnTo>
                  <a:lnTo>
                    <a:pt x="177" y="435"/>
                  </a:lnTo>
                  <a:lnTo>
                    <a:pt x="181" y="438"/>
                  </a:lnTo>
                  <a:lnTo>
                    <a:pt x="186" y="441"/>
                  </a:lnTo>
                  <a:lnTo>
                    <a:pt x="191" y="442"/>
                  </a:lnTo>
                  <a:lnTo>
                    <a:pt x="198" y="441"/>
                  </a:lnTo>
                  <a:lnTo>
                    <a:pt x="203" y="439"/>
                  </a:lnTo>
                  <a:lnTo>
                    <a:pt x="207" y="435"/>
                  </a:lnTo>
                  <a:lnTo>
                    <a:pt x="211" y="430"/>
                  </a:lnTo>
                  <a:lnTo>
                    <a:pt x="211" y="430"/>
                  </a:lnTo>
                  <a:lnTo>
                    <a:pt x="215" y="425"/>
                  </a:lnTo>
                  <a:lnTo>
                    <a:pt x="220" y="420"/>
                  </a:lnTo>
                  <a:lnTo>
                    <a:pt x="231" y="408"/>
                  </a:lnTo>
                  <a:lnTo>
                    <a:pt x="242" y="397"/>
                  </a:lnTo>
                  <a:lnTo>
                    <a:pt x="252" y="387"/>
                  </a:lnTo>
                  <a:lnTo>
                    <a:pt x="252" y="387"/>
                  </a:lnTo>
                  <a:lnTo>
                    <a:pt x="274" y="361"/>
                  </a:lnTo>
                  <a:lnTo>
                    <a:pt x="287" y="348"/>
                  </a:lnTo>
                  <a:lnTo>
                    <a:pt x="299" y="336"/>
                  </a:lnTo>
                  <a:lnTo>
                    <a:pt x="299" y="336"/>
                  </a:lnTo>
                  <a:lnTo>
                    <a:pt x="312" y="326"/>
                  </a:lnTo>
                  <a:lnTo>
                    <a:pt x="322" y="314"/>
                  </a:lnTo>
                  <a:lnTo>
                    <a:pt x="344" y="289"/>
                  </a:lnTo>
                  <a:lnTo>
                    <a:pt x="367" y="264"/>
                  </a:lnTo>
                  <a:lnTo>
                    <a:pt x="378" y="252"/>
                  </a:lnTo>
                  <a:lnTo>
                    <a:pt x="392" y="241"/>
                  </a:lnTo>
                  <a:lnTo>
                    <a:pt x="392" y="241"/>
                  </a:lnTo>
                  <a:lnTo>
                    <a:pt x="450" y="192"/>
                  </a:lnTo>
                  <a:lnTo>
                    <a:pt x="508" y="142"/>
                  </a:lnTo>
                  <a:lnTo>
                    <a:pt x="564" y="91"/>
                  </a:lnTo>
                  <a:lnTo>
                    <a:pt x="619" y="39"/>
                  </a:lnTo>
                  <a:lnTo>
                    <a:pt x="619" y="39"/>
                  </a:lnTo>
                  <a:lnTo>
                    <a:pt x="622" y="35"/>
                  </a:lnTo>
                  <a:lnTo>
                    <a:pt x="624" y="31"/>
                  </a:lnTo>
                  <a:lnTo>
                    <a:pt x="626" y="27"/>
                  </a:lnTo>
                  <a:lnTo>
                    <a:pt x="626" y="22"/>
                  </a:lnTo>
                  <a:lnTo>
                    <a:pt x="624" y="18"/>
                  </a:lnTo>
                  <a:lnTo>
                    <a:pt x="623" y="14"/>
                  </a:lnTo>
                  <a:lnTo>
                    <a:pt x="619" y="8"/>
                  </a:lnTo>
                  <a:lnTo>
                    <a:pt x="611" y="3"/>
                  </a:lnTo>
                  <a:lnTo>
                    <a:pt x="607" y="1"/>
                  </a:lnTo>
                  <a:lnTo>
                    <a:pt x="603" y="0"/>
                  </a:lnTo>
                  <a:lnTo>
                    <a:pt x="600" y="0"/>
                  </a:lnTo>
                  <a:lnTo>
                    <a:pt x="596" y="1"/>
                  </a:lnTo>
                  <a:lnTo>
                    <a:pt x="590" y="4"/>
                  </a:lnTo>
                  <a:lnTo>
                    <a:pt x="586" y="6"/>
                  </a:lnTo>
                  <a:lnTo>
                    <a:pt x="58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8" name="Freeform 407"/>
            <p:cNvSpPr/>
            <p:nvPr/>
          </p:nvSpPr>
          <p:spPr bwMode="auto">
            <a:xfrm>
              <a:off x="5599113" y="1095375"/>
              <a:ext cx="249238" cy="177800"/>
            </a:xfrm>
            <a:custGeom>
              <a:avLst/>
              <a:gdLst/>
              <a:ahLst/>
              <a:cxnLst>
                <a:cxn ang="0">
                  <a:pos x="577" y="76"/>
                </a:cxn>
                <a:cxn ang="0">
                  <a:pos x="538" y="154"/>
                </a:cxn>
                <a:cxn ang="0">
                  <a:pos x="474" y="255"/>
                </a:cxn>
                <a:cxn ang="0">
                  <a:pos x="426" y="320"/>
                </a:cxn>
                <a:cxn ang="0">
                  <a:pos x="403" y="358"/>
                </a:cxn>
                <a:cxn ang="0">
                  <a:pos x="382" y="385"/>
                </a:cxn>
                <a:cxn ang="0">
                  <a:pos x="367" y="394"/>
                </a:cxn>
                <a:cxn ang="0">
                  <a:pos x="348" y="386"/>
                </a:cxn>
                <a:cxn ang="0">
                  <a:pos x="317" y="344"/>
                </a:cxn>
                <a:cxn ang="0">
                  <a:pos x="278" y="286"/>
                </a:cxn>
                <a:cxn ang="0">
                  <a:pos x="224" y="225"/>
                </a:cxn>
                <a:cxn ang="0">
                  <a:pos x="151" y="140"/>
                </a:cxn>
                <a:cxn ang="0">
                  <a:pos x="99" y="72"/>
                </a:cxn>
                <a:cxn ang="0">
                  <a:pos x="59" y="35"/>
                </a:cxn>
                <a:cxn ang="0">
                  <a:pos x="49" y="22"/>
                </a:cxn>
                <a:cxn ang="0">
                  <a:pos x="38" y="8"/>
                </a:cxn>
                <a:cxn ang="0">
                  <a:pos x="27" y="0"/>
                </a:cxn>
                <a:cxn ang="0">
                  <a:pos x="15" y="1"/>
                </a:cxn>
                <a:cxn ang="0">
                  <a:pos x="2" y="18"/>
                </a:cxn>
                <a:cxn ang="0">
                  <a:pos x="2" y="31"/>
                </a:cxn>
                <a:cxn ang="0">
                  <a:pos x="6" y="39"/>
                </a:cxn>
                <a:cxn ang="0">
                  <a:pos x="122" y="178"/>
                </a:cxn>
                <a:cxn ang="0">
                  <a:pos x="182" y="247"/>
                </a:cxn>
                <a:cxn ang="0">
                  <a:pos x="246" y="319"/>
                </a:cxn>
                <a:cxn ang="0">
                  <a:pos x="266" y="352"/>
                </a:cxn>
                <a:cxn ang="0">
                  <a:pos x="287" y="387"/>
                </a:cxn>
                <a:cxn ang="0">
                  <a:pos x="326" y="430"/>
                </a:cxn>
                <a:cxn ang="0">
                  <a:pos x="346" y="446"/>
                </a:cxn>
                <a:cxn ang="0">
                  <a:pos x="359" y="449"/>
                </a:cxn>
                <a:cxn ang="0">
                  <a:pos x="375" y="441"/>
                </a:cxn>
                <a:cxn ang="0">
                  <a:pos x="392" y="438"/>
                </a:cxn>
                <a:cxn ang="0">
                  <a:pos x="401" y="430"/>
                </a:cxn>
                <a:cxn ang="0">
                  <a:pos x="411" y="419"/>
                </a:cxn>
                <a:cxn ang="0">
                  <a:pos x="435" y="390"/>
                </a:cxn>
                <a:cxn ang="0">
                  <a:pos x="499" y="301"/>
                </a:cxn>
                <a:cxn ang="0">
                  <a:pos x="535" y="243"/>
                </a:cxn>
                <a:cxn ang="0">
                  <a:pos x="606" y="124"/>
                </a:cxn>
                <a:cxn ang="0">
                  <a:pos x="631" y="60"/>
                </a:cxn>
                <a:cxn ang="0">
                  <a:pos x="631" y="50"/>
                </a:cxn>
                <a:cxn ang="0">
                  <a:pos x="626" y="39"/>
                </a:cxn>
                <a:cxn ang="0">
                  <a:pos x="606" y="31"/>
                </a:cxn>
                <a:cxn ang="0">
                  <a:pos x="594" y="35"/>
                </a:cxn>
                <a:cxn ang="0">
                  <a:pos x="586" y="48"/>
                </a:cxn>
              </a:cxnLst>
              <a:rect l="0" t="0" r="r" b="b"/>
              <a:pathLst>
                <a:path w="631" h="449">
                  <a:moveTo>
                    <a:pt x="586" y="48"/>
                  </a:moveTo>
                  <a:lnTo>
                    <a:pt x="586" y="48"/>
                  </a:lnTo>
                  <a:lnTo>
                    <a:pt x="577" y="76"/>
                  </a:lnTo>
                  <a:lnTo>
                    <a:pt x="567" y="102"/>
                  </a:lnTo>
                  <a:lnTo>
                    <a:pt x="552" y="130"/>
                  </a:lnTo>
                  <a:lnTo>
                    <a:pt x="538" y="154"/>
                  </a:lnTo>
                  <a:lnTo>
                    <a:pt x="507" y="205"/>
                  </a:lnTo>
                  <a:lnTo>
                    <a:pt x="474" y="255"/>
                  </a:lnTo>
                  <a:lnTo>
                    <a:pt x="474" y="255"/>
                  </a:lnTo>
                  <a:lnTo>
                    <a:pt x="463" y="272"/>
                  </a:lnTo>
                  <a:lnTo>
                    <a:pt x="452" y="288"/>
                  </a:lnTo>
                  <a:lnTo>
                    <a:pt x="426" y="320"/>
                  </a:lnTo>
                  <a:lnTo>
                    <a:pt x="426" y="320"/>
                  </a:lnTo>
                  <a:lnTo>
                    <a:pt x="415" y="337"/>
                  </a:lnTo>
                  <a:lnTo>
                    <a:pt x="403" y="358"/>
                  </a:lnTo>
                  <a:lnTo>
                    <a:pt x="397" y="369"/>
                  </a:lnTo>
                  <a:lnTo>
                    <a:pt x="389" y="378"/>
                  </a:lnTo>
                  <a:lnTo>
                    <a:pt x="382" y="385"/>
                  </a:lnTo>
                  <a:lnTo>
                    <a:pt x="375" y="390"/>
                  </a:lnTo>
                  <a:lnTo>
                    <a:pt x="375" y="390"/>
                  </a:lnTo>
                  <a:lnTo>
                    <a:pt x="367" y="394"/>
                  </a:lnTo>
                  <a:lnTo>
                    <a:pt x="361" y="399"/>
                  </a:lnTo>
                  <a:lnTo>
                    <a:pt x="361" y="399"/>
                  </a:lnTo>
                  <a:lnTo>
                    <a:pt x="348" y="386"/>
                  </a:lnTo>
                  <a:lnTo>
                    <a:pt x="338" y="373"/>
                  </a:lnTo>
                  <a:lnTo>
                    <a:pt x="327" y="358"/>
                  </a:lnTo>
                  <a:lnTo>
                    <a:pt x="317" y="344"/>
                  </a:lnTo>
                  <a:lnTo>
                    <a:pt x="299" y="315"/>
                  </a:lnTo>
                  <a:lnTo>
                    <a:pt x="278" y="286"/>
                  </a:lnTo>
                  <a:lnTo>
                    <a:pt x="278" y="286"/>
                  </a:lnTo>
                  <a:lnTo>
                    <a:pt x="261" y="266"/>
                  </a:lnTo>
                  <a:lnTo>
                    <a:pt x="242" y="246"/>
                  </a:lnTo>
                  <a:lnTo>
                    <a:pt x="224" y="225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151" y="140"/>
                  </a:lnTo>
                  <a:lnTo>
                    <a:pt x="125" y="106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89" y="60"/>
                  </a:lnTo>
                  <a:lnTo>
                    <a:pt x="82" y="52"/>
                  </a:lnTo>
                  <a:lnTo>
                    <a:pt x="59" y="35"/>
                  </a:lnTo>
                  <a:lnTo>
                    <a:pt x="59" y="35"/>
                  </a:lnTo>
                  <a:lnTo>
                    <a:pt x="54" y="29"/>
                  </a:lnTo>
                  <a:lnTo>
                    <a:pt x="49" y="22"/>
                  </a:lnTo>
                  <a:lnTo>
                    <a:pt x="44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8" y="7"/>
                  </a:lnTo>
                  <a:lnTo>
                    <a:pt x="3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3" y="35"/>
                  </a:lnTo>
                  <a:lnTo>
                    <a:pt x="6" y="39"/>
                  </a:lnTo>
                  <a:lnTo>
                    <a:pt x="6" y="39"/>
                  </a:lnTo>
                  <a:lnTo>
                    <a:pt x="44" y="84"/>
                  </a:lnTo>
                  <a:lnTo>
                    <a:pt x="83" y="130"/>
                  </a:lnTo>
                  <a:lnTo>
                    <a:pt x="122" y="178"/>
                  </a:lnTo>
                  <a:lnTo>
                    <a:pt x="161" y="224"/>
                  </a:lnTo>
                  <a:lnTo>
                    <a:pt x="161" y="224"/>
                  </a:lnTo>
                  <a:lnTo>
                    <a:pt x="182" y="247"/>
                  </a:lnTo>
                  <a:lnTo>
                    <a:pt x="204" y="271"/>
                  </a:lnTo>
                  <a:lnTo>
                    <a:pt x="225" y="294"/>
                  </a:lnTo>
                  <a:lnTo>
                    <a:pt x="246" y="319"/>
                  </a:lnTo>
                  <a:lnTo>
                    <a:pt x="246" y="319"/>
                  </a:lnTo>
                  <a:lnTo>
                    <a:pt x="257" y="335"/>
                  </a:lnTo>
                  <a:lnTo>
                    <a:pt x="266" y="352"/>
                  </a:lnTo>
                  <a:lnTo>
                    <a:pt x="276" y="370"/>
                  </a:lnTo>
                  <a:lnTo>
                    <a:pt x="287" y="387"/>
                  </a:lnTo>
                  <a:lnTo>
                    <a:pt x="287" y="387"/>
                  </a:lnTo>
                  <a:lnTo>
                    <a:pt x="299" y="403"/>
                  </a:lnTo>
                  <a:lnTo>
                    <a:pt x="312" y="417"/>
                  </a:lnTo>
                  <a:lnTo>
                    <a:pt x="326" y="430"/>
                  </a:lnTo>
                  <a:lnTo>
                    <a:pt x="341" y="443"/>
                  </a:lnTo>
                  <a:lnTo>
                    <a:pt x="341" y="443"/>
                  </a:lnTo>
                  <a:lnTo>
                    <a:pt x="346" y="446"/>
                  </a:lnTo>
                  <a:lnTo>
                    <a:pt x="350" y="447"/>
                  </a:lnTo>
                  <a:lnTo>
                    <a:pt x="355" y="449"/>
                  </a:lnTo>
                  <a:lnTo>
                    <a:pt x="359" y="449"/>
                  </a:lnTo>
                  <a:lnTo>
                    <a:pt x="363" y="447"/>
                  </a:lnTo>
                  <a:lnTo>
                    <a:pt x="368" y="446"/>
                  </a:lnTo>
                  <a:lnTo>
                    <a:pt x="375" y="441"/>
                  </a:lnTo>
                  <a:lnTo>
                    <a:pt x="375" y="441"/>
                  </a:lnTo>
                  <a:lnTo>
                    <a:pt x="384" y="441"/>
                  </a:lnTo>
                  <a:lnTo>
                    <a:pt x="392" y="438"/>
                  </a:lnTo>
                  <a:lnTo>
                    <a:pt x="395" y="437"/>
                  </a:lnTo>
                  <a:lnTo>
                    <a:pt x="398" y="433"/>
                  </a:lnTo>
                  <a:lnTo>
                    <a:pt x="401" y="430"/>
                  </a:lnTo>
                  <a:lnTo>
                    <a:pt x="402" y="425"/>
                  </a:lnTo>
                  <a:lnTo>
                    <a:pt x="402" y="425"/>
                  </a:lnTo>
                  <a:lnTo>
                    <a:pt x="411" y="419"/>
                  </a:lnTo>
                  <a:lnTo>
                    <a:pt x="419" y="409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67" y="347"/>
                  </a:lnTo>
                  <a:lnTo>
                    <a:pt x="484" y="324"/>
                  </a:lnTo>
                  <a:lnTo>
                    <a:pt x="499" y="301"/>
                  </a:lnTo>
                  <a:lnTo>
                    <a:pt x="499" y="301"/>
                  </a:lnTo>
                  <a:lnTo>
                    <a:pt x="517" y="272"/>
                  </a:lnTo>
                  <a:lnTo>
                    <a:pt x="535" y="243"/>
                  </a:lnTo>
                  <a:lnTo>
                    <a:pt x="573" y="184"/>
                  </a:lnTo>
                  <a:lnTo>
                    <a:pt x="590" y="154"/>
                  </a:lnTo>
                  <a:lnTo>
                    <a:pt x="606" y="124"/>
                  </a:lnTo>
                  <a:lnTo>
                    <a:pt x="620" y="93"/>
                  </a:lnTo>
                  <a:lnTo>
                    <a:pt x="626" y="76"/>
                  </a:lnTo>
                  <a:lnTo>
                    <a:pt x="631" y="60"/>
                  </a:lnTo>
                  <a:lnTo>
                    <a:pt x="631" y="60"/>
                  </a:lnTo>
                  <a:lnTo>
                    <a:pt x="631" y="55"/>
                  </a:lnTo>
                  <a:lnTo>
                    <a:pt x="631" y="50"/>
                  </a:lnTo>
                  <a:lnTo>
                    <a:pt x="630" y="46"/>
                  </a:lnTo>
                  <a:lnTo>
                    <a:pt x="628" y="42"/>
                  </a:lnTo>
                  <a:lnTo>
                    <a:pt x="626" y="39"/>
                  </a:lnTo>
                  <a:lnTo>
                    <a:pt x="622" y="37"/>
                  </a:lnTo>
                  <a:lnTo>
                    <a:pt x="614" y="33"/>
                  </a:lnTo>
                  <a:lnTo>
                    <a:pt x="606" y="31"/>
                  </a:lnTo>
                  <a:lnTo>
                    <a:pt x="602" y="33"/>
                  </a:lnTo>
                  <a:lnTo>
                    <a:pt x="598" y="34"/>
                  </a:lnTo>
                  <a:lnTo>
                    <a:pt x="594" y="35"/>
                  </a:lnTo>
                  <a:lnTo>
                    <a:pt x="590" y="39"/>
                  </a:lnTo>
                  <a:lnTo>
                    <a:pt x="588" y="43"/>
                  </a:lnTo>
                  <a:lnTo>
                    <a:pt x="586" y="48"/>
                  </a:lnTo>
                  <a:lnTo>
                    <a:pt x="586" y="4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6302235" y="3892906"/>
            <a:ext cx="633577" cy="810904"/>
            <a:chOff x="6256338" y="4065588"/>
            <a:chExt cx="544513" cy="696913"/>
          </a:xfrm>
          <a:solidFill>
            <a:srgbClr val="414042"/>
          </a:solidFill>
        </p:grpSpPr>
        <p:sp>
          <p:nvSpPr>
            <p:cNvPr id="280" name="Freeform 576"/>
            <p:cNvSpPr/>
            <p:nvPr/>
          </p:nvSpPr>
          <p:spPr bwMode="auto">
            <a:xfrm>
              <a:off x="6296026" y="4081463"/>
              <a:ext cx="69850" cy="96838"/>
            </a:xfrm>
            <a:custGeom>
              <a:avLst/>
              <a:gdLst/>
              <a:ahLst/>
              <a:cxnLst>
                <a:cxn ang="0">
                  <a:pos x="126" y="1"/>
                </a:cxn>
                <a:cxn ang="0">
                  <a:pos x="121" y="7"/>
                </a:cxn>
                <a:cxn ang="0">
                  <a:pos x="121" y="7"/>
                </a:cxn>
                <a:cxn ang="0">
                  <a:pos x="120" y="9"/>
                </a:cxn>
                <a:cxn ang="0">
                  <a:pos x="120" y="9"/>
                </a:cxn>
                <a:cxn ang="0">
                  <a:pos x="111" y="19"/>
                </a:cxn>
                <a:cxn ang="0">
                  <a:pos x="104" y="29"/>
                </a:cxn>
                <a:cxn ang="0">
                  <a:pos x="90" y="51"/>
                </a:cxn>
                <a:cxn ang="0">
                  <a:pos x="75" y="73"/>
                </a:cxn>
                <a:cxn ang="0">
                  <a:pos x="67" y="83"/>
                </a:cxn>
                <a:cxn ang="0">
                  <a:pos x="59" y="94"/>
                </a:cxn>
                <a:cxn ang="0">
                  <a:pos x="59" y="94"/>
                </a:cxn>
                <a:cxn ang="0">
                  <a:pos x="42" y="113"/>
                </a:cxn>
                <a:cxn ang="0">
                  <a:pos x="25" y="132"/>
                </a:cxn>
                <a:cxn ang="0">
                  <a:pos x="18" y="142"/>
                </a:cxn>
                <a:cxn ang="0">
                  <a:pos x="11" y="153"/>
                </a:cxn>
                <a:cxn ang="0">
                  <a:pos x="5" y="163"/>
                </a:cxn>
                <a:cxn ang="0">
                  <a:pos x="0" y="176"/>
                </a:cxn>
                <a:cxn ang="0">
                  <a:pos x="0" y="176"/>
                </a:cxn>
                <a:cxn ang="0">
                  <a:pos x="0" y="178"/>
                </a:cxn>
                <a:cxn ang="0">
                  <a:pos x="2" y="179"/>
                </a:cxn>
                <a:cxn ang="0">
                  <a:pos x="3" y="181"/>
                </a:cxn>
                <a:cxn ang="0">
                  <a:pos x="4" y="181"/>
                </a:cxn>
                <a:cxn ang="0">
                  <a:pos x="6" y="181"/>
                </a:cxn>
                <a:cxn ang="0">
                  <a:pos x="8" y="181"/>
                </a:cxn>
                <a:cxn ang="0">
                  <a:pos x="9" y="180"/>
                </a:cxn>
                <a:cxn ang="0">
                  <a:pos x="10" y="178"/>
                </a:cxn>
                <a:cxn ang="0">
                  <a:pos x="10" y="178"/>
                </a:cxn>
                <a:cxn ang="0">
                  <a:pos x="15" y="165"/>
                </a:cxn>
                <a:cxn ang="0">
                  <a:pos x="20" y="154"/>
                </a:cxn>
                <a:cxn ang="0">
                  <a:pos x="28" y="143"/>
                </a:cxn>
                <a:cxn ang="0">
                  <a:pos x="37" y="133"/>
                </a:cxn>
                <a:cxn ang="0">
                  <a:pos x="54" y="113"/>
                </a:cxn>
                <a:cxn ang="0">
                  <a:pos x="71" y="94"/>
                </a:cxn>
                <a:cxn ang="0">
                  <a:pos x="71" y="94"/>
                </a:cxn>
                <a:cxn ang="0">
                  <a:pos x="79" y="83"/>
                </a:cxn>
                <a:cxn ang="0">
                  <a:pos x="88" y="73"/>
                </a:cxn>
                <a:cxn ang="0">
                  <a:pos x="101" y="51"/>
                </a:cxn>
                <a:cxn ang="0">
                  <a:pos x="116" y="29"/>
                </a:cxn>
                <a:cxn ang="0">
                  <a:pos x="124" y="19"/>
                </a:cxn>
                <a:cxn ang="0">
                  <a:pos x="132" y="9"/>
                </a:cxn>
                <a:cxn ang="0">
                  <a:pos x="132" y="9"/>
                </a:cxn>
                <a:cxn ang="0">
                  <a:pos x="133" y="7"/>
                </a:cxn>
                <a:cxn ang="0">
                  <a:pos x="133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9" y="0"/>
                </a:cxn>
                <a:cxn ang="0">
                  <a:pos x="127" y="0"/>
                </a:cxn>
                <a:cxn ang="0">
                  <a:pos x="126" y="1"/>
                </a:cxn>
                <a:cxn ang="0">
                  <a:pos x="126" y="1"/>
                </a:cxn>
              </a:cxnLst>
              <a:rect l="0" t="0" r="r" b="b"/>
              <a:pathLst>
                <a:path w="133" h="181">
                  <a:moveTo>
                    <a:pt x="126" y="1"/>
                  </a:moveTo>
                  <a:lnTo>
                    <a:pt x="121" y="7"/>
                  </a:lnTo>
                  <a:lnTo>
                    <a:pt x="121" y="7"/>
                  </a:lnTo>
                  <a:lnTo>
                    <a:pt x="120" y="9"/>
                  </a:lnTo>
                  <a:lnTo>
                    <a:pt x="120" y="9"/>
                  </a:lnTo>
                  <a:lnTo>
                    <a:pt x="111" y="19"/>
                  </a:lnTo>
                  <a:lnTo>
                    <a:pt x="104" y="29"/>
                  </a:lnTo>
                  <a:lnTo>
                    <a:pt x="90" y="51"/>
                  </a:lnTo>
                  <a:lnTo>
                    <a:pt x="75" y="73"/>
                  </a:lnTo>
                  <a:lnTo>
                    <a:pt x="67" y="83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42" y="113"/>
                  </a:lnTo>
                  <a:lnTo>
                    <a:pt x="25" y="132"/>
                  </a:lnTo>
                  <a:lnTo>
                    <a:pt x="18" y="142"/>
                  </a:lnTo>
                  <a:lnTo>
                    <a:pt x="11" y="153"/>
                  </a:lnTo>
                  <a:lnTo>
                    <a:pt x="5" y="163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8"/>
                  </a:lnTo>
                  <a:lnTo>
                    <a:pt x="2" y="179"/>
                  </a:lnTo>
                  <a:lnTo>
                    <a:pt x="3" y="181"/>
                  </a:lnTo>
                  <a:lnTo>
                    <a:pt x="4" y="181"/>
                  </a:lnTo>
                  <a:lnTo>
                    <a:pt x="6" y="181"/>
                  </a:lnTo>
                  <a:lnTo>
                    <a:pt x="8" y="181"/>
                  </a:lnTo>
                  <a:lnTo>
                    <a:pt x="9" y="180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5" y="165"/>
                  </a:lnTo>
                  <a:lnTo>
                    <a:pt x="20" y="154"/>
                  </a:lnTo>
                  <a:lnTo>
                    <a:pt x="28" y="143"/>
                  </a:lnTo>
                  <a:lnTo>
                    <a:pt x="37" y="133"/>
                  </a:lnTo>
                  <a:lnTo>
                    <a:pt x="54" y="113"/>
                  </a:lnTo>
                  <a:lnTo>
                    <a:pt x="71" y="94"/>
                  </a:lnTo>
                  <a:lnTo>
                    <a:pt x="71" y="94"/>
                  </a:lnTo>
                  <a:lnTo>
                    <a:pt x="79" y="83"/>
                  </a:lnTo>
                  <a:lnTo>
                    <a:pt x="88" y="73"/>
                  </a:lnTo>
                  <a:lnTo>
                    <a:pt x="101" y="51"/>
                  </a:lnTo>
                  <a:lnTo>
                    <a:pt x="116" y="29"/>
                  </a:lnTo>
                  <a:lnTo>
                    <a:pt x="124" y="19"/>
                  </a:lnTo>
                  <a:lnTo>
                    <a:pt x="132" y="9"/>
                  </a:lnTo>
                  <a:lnTo>
                    <a:pt x="132" y="9"/>
                  </a:lnTo>
                  <a:lnTo>
                    <a:pt x="133" y="7"/>
                  </a:lnTo>
                  <a:lnTo>
                    <a:pt x="133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6" y="1"/>
                  </a:lnTo>
                  <a:lnTo>
                    <a:pt x="12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1" name="Freeform 577"/>
            <p:cNvSpPr/>
            <p:nvPr/>
          </p:nvSpPr>
          <p:spPr bwMode="auto">
            <a:xfrm>
              <a:off x="6296026" y="4162425"/>
              <a:ext cx="42863" cy="76200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73" y="2"/>
                </a:cxn>
                <a:cxn ang="0">
                  <a:pos x="64" y="18"/>
                </a:cxn>
                <a:cxn ang="0">
                  <a:pos x="53" y="35"/>
                </a:cxn>
                <a:cxn ang="0">
                  <a:pos x="34" y="68"/>
                </a:cxn>
                <a:cxn ang="0">
                  <a:pos x="24" y="85"/>
                </a:cxn>
                <a:cxn ang="0">
                  <a:pos x="15" y="101"/>
                </a:cxn>
                <a:cxn ang="0">
                  <a:pos x="7" y="119"/>
                </a:cxn>
                <a:cxn ang="0">
                  <a:pos x="0" y="137"/>
                </a:cxn>
                <a:cxn ang="0">
                  <a:pos x="0" y="137"/>
                </a:cxn>
                <a:cxn ang="0">
                  <a:pos x="0" y="139"/>
                </a:cxn>
                <a:cxn ang="0">
                  <a:pos x="2" y="140"/>
                </a:cxn>
                <a:cxn ang="0">
                  <a:pos x="3" y="142"/>
                </a:cxn>
                <a:cxn ang="0">
                  <a:pos x="4" y="142"/>
                </a:cxn>
                <a:cxn ang="0">
                  <a:pos x="6" y="143"/>
                </a:cxn>
                <a:cxn ang="0">
                  <a:pos x="8" y="142"/>
                </a:cxn>
                <a:cxn ang="0">
                  <a:pos x="9" y="141"/>
                </a:cxn>
                <a:cxn ang="0">
                  <a:pos x="10" y="139"/>
                </a:cxn>
                <a:cxn ang="0">
                  <a:pos x="10" y="139"/>
                </a:cxn>
                <a:cxn ang="0">
                  <a:pos x="13" y="130"/>
                </a:cxn>
                <a:cxn ang="0">
                  <a:pos x="17" y="121"/>
                </a:cxn>
                <a:cxn ang="0">
                  <a:pos x="25" y="104"/>
                </a:cxn>
                <a:cxn ang="0">
                  <a:pos x="35" y="87"/>
                </a:cxn>
                <a:cxn ang="0">
                  <a:pos x="44" y="70"/>
                </a:cxn>
                <a:cxn ang="0">
                  <a:pos x="44" y="70"/>
                </a:cxn>
                <a:cxn ang="0">
                  <a:pos x="52" y="54"/>
                </a:cxn>
                <a:cxn ang="0">
                  <a:pos x="63" y="38"/>
                </a:cxn>
                <a:cxn ang="0">
                  <a:pos x="72" y="23"/>
                </a:cxn>
                <a:cxn ang="0">
                  <a:pos x="80" y="7"/>
                </a:cxn>
                <a:cxn ang="0">
                  <a:pos x="80" y="7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2"/>
                </a:cxn>
                <a:cxn ang="0">
                  <a:pos x="79" y="1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4" y="1"/>
                </a:cxn>
                <a:cxn ang="0">
                  <a:pos x="73" y="2"/>
                </a:cxn>
                <a:cxn ang="0">
                  <a:pos x="73" y="2"/>
                </a:cxn>
              </a:cxnLst>
              <a:rect l="0" t="0" r="r" b="b"/>
              <a:pathLst>
                <a:path w="81" h="143">
                  <a:moveTo>
                    <a:pt x="73" y="2"/>
                  </a:moveTo>
                  <a:lnTo>
                    <a:pt x="73" y="2"/>
                  </a:lnTo>
                  <a:lnTo>
                    <a:pt x="64" y="18"/>
                  </a:lnTo>
                  <a:lnTo>
                    <a:pt x="53" y="35"/>
                  </a:lnTo>
                  <a:lnTo>
                    <a:pt x="34" y="68"/>
                  </a:lnTo>
                  <a:lnTo>
                    <a:pt x="24" y="85"/>
                  </a:lnTo>
                  <a:lnTo>
                    <a:pt x="15" y="101"/>
                  </a:lnTo>
                  <a:lnTo>
                    <a:pt x="7" y="119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39"/>
                  </a:lnTo>
                  <a:lnTo>
                    <a:pt x="2" y="140"/>
                  </a:lnTo>
                  <a:lnTo>
                    <a:pt x="3" y="142"/>
                  </a:lnTo>
                  <a:lnTo>
                    <a:pt x="4" y="142"/>
                  </a:lnTo>
                  <a:lnTo>
                    <a:pt x="6" y="143"/>
                  </a:lnTo>
                  <a:lnTo>
                    <a:pt x="8" y="142"/>
                  </a:lnTo>
                  <a:lnTo>
                    <a:pt x="9" y="141"/>
                  </a:lnTo>
                  <a:lnTo>
                    <a:pt x="10" y="139"/>
                  </a:lnTo>
                  <a:lnTo>
                    <a:pt x="10" y="139"/>
                  </a:lnTo>
                  <a:lnTo>
                    <a:pt x="13" y="130"/>
                  </a:lnTo>
                  <a:lnTo>
                    <a:pt x="17" y="121"/>
                  </a:lnTo>
                  <a:lnTo>
                    <a:pt x="25" y="104"/>
                  </a:lnTo>
                  <a:lnTo>
                    <a:pt x="35" y="87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52" y="54"/>
                  </a:lnTo>
                  <a:lnTo>
                    <a:pt x="63" y="38"/>
                  </a:lnTo>
                  <a:lnTo>
                    <a:pt x="72" y="23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2"/>
                  </a:lnTo>
                  <a:lnTo>
                    <a:pt x="79" y="1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4" y="1"/>
                  </a:lnTo>
                  <a:lnTo>
                    <a:pt x="73" y="2"/>
                  </a:lnTo>
                  <a:lnTo>
                    <a:pt x="7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2" name="Freeform 578"/>
            <p:cNvSpPr/>
            <p:nvPr/>
          </p:nvSpPr>
          <p:spPr bwMode="auto">
            <a:xfrm>
              <a:off x="6296026" y="4216400"/>
              <a:ext cx="42863" cy="69850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73" y="2"/>
                </a:cxn>
                <a:cxn ang="0">
                  <a:pos x="54" y="32"/>
                </a:cxn>
                <a:cxn ang="0">
                  <a:pos x="36" y="64"/>
                </a:cxn>
                <a:cxn ang="0">
                  <a:pos x="17" y="94"/>
                </a:cxn>
                <a:cxn ang="0">
                  <a:pos x="9" y="110"/>
                </a:cxn>
                <a:cxn ang="0">
                  <a:pos x="2" y="126"/>
                </a:cxn>
                <a:cxn ang="0">
                  <a:pos x="2" y="126"/>
                </a:cxn>
                <a:cxn ang="0">
                  <a:pos x="0" y="128"/>
                </a:cxn>
                <a:cxn ang="0">
                  <a:pos x="2" y="130"/>
                </a:cxn>
                <a:cxn ang="0">
                  <a:pos x="4" y="132"/>
                </a:cxn>
                <a:cxn ang="0">
                  <a:pos x="5" y="133"/>
                </a:cxn>
                <a:cxn ang="0">
                  <a:pos x="7" y="133"/>
                </a:cxn>
                <a:cxn ang="0">
                  <a:pos x="8" y="132"/>
                </a:cxn>
                <a:cxn ang="0">
                  <a:pos x="10" y="131"/>
                </a:cxn>
                <a:cxn ang="0">
                  <a:pos x="10" y="131"/>
                </a:cxn>
                <a:cxn ang="0">
                  <a:pos x="17" y="114"/>
                </a:cxn>
                <a:cxn ang="0">
                  <a:pos x="25" y="99"/>
                </a:cxn>
                <a:cxn ang="0">
                  <a:pos x="44" y="68"/>
                </a:cxn>
                <a:cxn ang="0">
                  <a:pos x="63" y="38"/>
                </a:cxn>
                <a:cxn ang="0">
                  <a:pos x="80" y="7"/>
                </a:cxn>
                <a:cxn ang="0">
                  <a:pos x="80" y="7"/>
                </a:cxn>
                <a:cxn ang="0">
                  <a:pos x="81" y="4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3" y="2"/>
                </a:cxn>
                <a:cxn ang="0">
                  <a:pos x="73" y="2"/>
                </a:cxn>
              </a:cxnLst>
              <a:rect l="0" t="0" r="r" b="b"/>
              <a:pathLst>
                <a:path w="81" h="133">
                  <a:moveTo>
                    <a:pt x="73" y="2"/>
                  </a:moveTo>
                  <a:lnTo>
                    <a:pt x="73" y="2"/>
                  </a:lnTo>
                  <a:lnTo>
                    <a:pt x="54" y="32"/>
                  </a:lnTo>
                  <a:lnTo>
                    <a:pt x="36" y="64"/>
                  </a:lnTo>
                  <a:lnTo>
                    <a:pt x="17" y="94"/>
                  </a:lnTo>
                  <a:lnTo>
                    <a:pt x="9" y="110"/>
                  </a:lnTo>
                  <a:lnTo>
                    <a:pt x="2" y="126"/>
                  </a:lnTo>
                  <a:lnTo>
                    <a:pt x="2" y="126"/>
                  </a:lnTo>
                  <a:lnTo>
                    <a:pt x="0" y="128"/>
                  </a:lnTo>
                  <a:lnTo>
                    <a:pt x="2" y="130"/>
                  </a:lnTo>
                  <a:lnTo>
                    <a:pt x="4" y="132"/>
                  </a:lnTo>
                  <a:lnTo>
                    <a:pt x="5" y="133"/>
                  </a:lnTo>
                  <a:lnTo>
                    <a:pt x="7" y="133"/>
                  </a:lnTo>
                  <a:lnTo>
                    <a:pt x="8" y="132"/>
                  </a:lnTo>
                  <a:lnTo>
                    <a:pt x="10" y="131"/>
                  </a:lnTo>
                  <a:lnTo>
                    <a:pt x="10" y="131"/>
                  </a:lnTo>
                  <a:lnTo>
                    <a:pt x="17" y="114"/>
                  </a:lnTo>
                  <a:lnTo>
                    <a:pt x="25" y="99"/>
                  </a:lnTo>
                  <a:lnTo>
                    <a:pt x="44" y="68"/>
                  </a:lnTo>
                  <a:lnTo>
                    <a:pt x="63" y="38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1" y="4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3" y="2"/>
                  </a:lnTo>
                  <a:lnTo>
                    <a:pt x="7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3" name="Freeform 579"/>
            <p:cNvSpPr/>
            <p:nvPr/>
          </p:nvSpPr>
          <p:spPr bwMode="auto">
            <a:xfrm>
              <a:off x="6288088" y="4273550"/>
              <a:ext cx="41275" cy="60325"/>
            </a:xfrm>
            <a:custGeom>
              <a:avLst/>
              <a:gdLst/>
              <a:ahLst/>
              <a:cxnLst>
                <a:cxn ang="0">
                  <a:pos x="67" y="2"/>
                </a:cxn>
                <a:cxn ang="0">
                  <a:pos x="67" y="2"/>
                </a:cxn>
                <a:cxn ang="0">
                  <a:pos x="53" y="30"/>
                </a:cxn>
                <a:cxn ang="0">
                  <a:pos x="36" y="56"/>
                </a:cxn>
                <a:cxn ang="0">
                  <a:pos x="19" y="82"/>
                </a:cxn>
                <a:cxn ang="0">
                  <a:pos x="1" y="107"/>
                </a:cxn>
                <a:cxn ang="0">
                  <a:pos x="1" y="107"/>
                </a:cxn>
                <a:cxn ang="0">
                  <a:pos x="0" y="109"/>
                </a:cxn>
                <a:cxn ang="0">
                  <a:pos x="0" y="111"/>
                </a:cxn>
                <a:cxn ang="0">
                  <a:pos x="1" y="112"/>
                </a:cxn>
                <a:cxn ang="0">
                  <a:pos x="2" y="113"/>
                </a:cxn>
                <a:cxn ang="0">
                  <a:pos x="6" y="114"/>
                </a:cxn>
                <a:cxn ang="0">
                  <a:pos x="7" y="113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27" y="86"/>
                </a:cxn>
                <a:cxn ang="0">
                  <a:pos x="45" y="61"/>
                </a:cxn>
                <a:cxn ang="0">
                  <a:pos x="61" y="34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7" y="5"/>
                </a:cxn>
                <a:cxn ang="0">
                  <a:pos x="76" y="3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3" y="0"/>
                </a:cxn>
                <a:cxn ang="0">
                  <a:pos x="70" y="0"/>
                </a:cxn>
                <a:cxn ang="0">
                  <a:pos x="68" y="1"/>
                </a:cxn>
                <a:cxn ang="0">
                  <a:pos x="67" y="2"/>
                </a:cxn>
                <a:cxn ang="0">
                  <a:pos x="67" y="2"/>
                </a:cxn>
              </a:cxnLst>
              <a:rect l="0" t="0" r="r" b="b"/>
              <a:pathLst>
                <a:path w="77" h="114">
                  <a:moveTo>
                    <a:pt x="67" y="2"/>
                  </a:moveTo>
                  <a:lnTo>
                    <a:pt x="67" y="2"/>
                  </a:lnTo>
                  <a:lnTo>
                    <a:pt x="53" y="30"/>
                  </a:lnTo>
                  <a:lnTo>
                    <a:pt x="36" y="56"/>
                  </a:lnTo>
                  <a:lnTo>
                    <a:pt x="19" y="82"/>
                  </a:lnTo>
                  <a:lnTo>
                    <a:pt x="1" y="107"/>
                  </a:lnTo>
                  <a:lnTo>
                    <a:pt x="1" y="10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1" y="112"/>
                  </a:lnTo>
                  <a:lnTo>
                    <a:pt x="2" y="113"/>
                  </a:lnTo>
                  <a:lnTo>
                    <a:pt x="6" y="114"/>
                  </a:lnTo>
                  <a:lnTo>
                    <a:pt x="7" y="113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27" y="86"/>
                  </a:lnTo>
                  <a:lnTo>
                    <a:pt x="45" y="61"/>
                  </a:lnTo>
                  <a:lnTo>
                    <a:pt x="61" y="34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7" y="5"/>
                  </a:lnTo>
                  <a:lnTo>
                    <a:pt x="76" y="3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6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4" name="Freeform 580"/>
            <p:cNvSpPr/>
            <p:nvPr/>
          </p:nvSpPr>
          <p:spPr bwMode="auto">
            <a:xfrm>
              <a:off x="6281738" y="4319588"/>
              <a:ext cx="49213" cy="69850"/>
            </a:xfrm>
            <a:custGeom>
              <a:avLst/>
              <a:gdLst/>
              <a:ahLst/>
              <a:cxnLst>
                <a:cxn ang="0">
                  <a:pos x="86" y="1"/>
                </a:cxn>
                <a:cxn ang="0">
                  <a:pos x="86" y="1"/>
                </a:cxn>
                <a:cxn ang="0">
                  <a:pos x="78" y="10"/>
                </a:cxn>
                <a:cxn ang="0">
                  <a:pos x="72" y="18"/>
                </a:cxn>
                <a:cxn ang="0">
                  <a:pos x="60" y="34"/>
                </a:cxn>
                <a:cxn ang="0">
                  <a:pos x="47" y="52"/>
                </a:cxn>
                <a:cxn ang="0">
                  <a:pos x="35" y="69"/>
                </a:cxn>
                <a:cxn ang="0">
                  <a:pos x="35" y="69"/>
                </a:cxn>
                <a:cxn ang="0">
                  <a:pos x="23" y="82"/>
                </a:cxn>
                <a:cxn ang="0">
                  <a:pos x="14" y="97"/>
                </a:cxn>
                <a:cxn ang="0">
                  <a:pos x="6" y="111"/>
                </a:cxn>
                <a:cxn ang="0">
                  <a:pos x="2" y="118"/>
                </a:cxn>
                <a:cxn ang="0">
                  <a:pos x="0" y="127"/>
                </a:cxn>
                <a:cxn ang="0">
                  <a:pos x="0" y="127"/>
                </a:cxn>
                <a:cxn ang="0">
                  <a:pos x="0" y="129"/>
                </a:cxn>
                <a:cxn ang="0">
                  <a:pos x="0" y="131"/>
                </a:cxn>
                <a:cxn ang="0">
                  <a:pos x="1" y="132"/>
                </a:cxn>
                <a:cxn ang="0">
                  <a:pos x="3" y="133"/>
                </a:cxn>
                <a:cxn ang="0">
                  <a:pos x="5" y="133"/>
                </a:cxn>
                <a:cxn ang="0">
                  <a:pos x="6" y="133"/>
                </a:cxn>
                <a:cxn ang="0">
                  <a:pos x="8" y="132"/>
                </a:cxn>
                <a:cxn ang="0">
                  <a:pos x="9" y="130"/>
                </a:cxn>
                <a:cxn ang="0">
                  <a:pos x="9" y="130"/>
                </a:cxn>
                <a:cxn ang="0">
                  <a:pos x="12" y="120"/>
                </a:cxn>
                <a:cxn ang="0">
                  <a:pos x="15" y="111"/>
                </a:cxn>
                <a:cxn ang="0">
                  <a:pos x="20" y="103"/>
                </a:cxn>
                <a:cxn ang="0">
                  <a:pos x="25" y="96"/>
                </a:cxn>
                <a:cxn ang="0">
                  <a:pos x="38" y="80"/>
                </a:cxn>
                <a:cxn ang="0">
                  <a:pos x="50" y="65"/>
                </a:cxn>
                <a:cxn ang="0">
                  <a:pos x="50" y="65"/>
                </a:cxn>
                <a:cxn ang="0">
                  <a:pos x="61" y="51"/>
                </a:cxn>
                <a:cxn ang="0">
                  <a:pos x="70" y="35"/>
                </a:cxn>
                <a:cxn ang="0">
                  <a:pos x="80" y="22"/>
                </a:cxn>
                <a:cxn ang="0">
                  <a:pos x="93" y="7"/>
                </a:cxn>
                <a:cxn ang="0">
                  <a:pos x="93" y="7"/>
                </a:cxn>
                <a:cxn ang="0">
                  <a:pos x="94" y="6"/>
                </a:cxn>
                <a:cxn ang="0">
                  <a:pos x="94" y="4"/>
                </a:cxn>
                <a:cxn ang="0">
                  <a:pos x="94" y="2"/>
                </a:cxn>
                <a:cxn ang="0">
                  <a:pos x="93" y="1"/>
                </a:cxn>
                <a:cxn ang="0">
                  <a:pos x="91" y="0"/>
                </a:cxn>
                <a:cxn ang="0">
                  <a:pos x="90" y="0"/>
                </a:cxn>
                <a:cxn ang="0">
                  <a:pos x="88" y="0"/>
                </a:cxn>
                <a:cxn ang="0">
                  <a:pos x="86" y="1"/>
                </a:cxn>
                <a:cxn ang="0">
                  <a:pos x="86" y="1"/>
                </a:cxn>
              </a:cxnLst>
              <a:rect l="0" t="0" r="r" b="b"/>
              <a:pathLst>
                <a:path w="94" h="133">
                  <a:moveTo>
                    <a:pt x="86" y="1"/>
                  </a:moveTo>
                  <a:lnTo>
                    <a:pt x="86" y="1"/>
                  </a:lnTo>
                  <a:lnTo>
                    <a:pt x="78" y="10"/>
                  </a:lnTo>
                  <a:lnTo>
                    <a:pt x="72" y="18"/>
                  </a:lnTo>
                  <a:lnTo>
                    <a:pt x="60" y="34"/>
                  </a:lnTo>
                  <a:lnTo>
                    <a:pt x="47" y="5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23" y="82"/>
                  </a:lnTo>
                  <a:lnTo>
                    <a:pt x="14" y="97"/>
                  </a:lnTo>
                  <a:lnTo>
                    <a:pt x="6" y="111"/>
                  </a:lnTo>
                  <a:lnTo>
                    <a:pt x="2" y="118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9"/>
                  </a:lnTo>
                  <a:lnTo>
                    <a:pt x="0" y="131"/>
                  </a:lnTo>
                  <a:lnTo>
                    <a:pt x="1" y="132"/>
                  </a:lnTo>
                  <a:lnTo>
                    <a:pt x="3" y="133"/>
                  </a:lnTo>
                  <a:lnTo>
                    <a:pt x="5" y="133"/>
                  </a:lnTo>
                  <a:lnTo>
                    <a:pt x="6" y="133"/>
                  </a:lnTo>
                  <a:lnTo>
                    <a:pt x="8" y="132"/>
                  </a:lnTo>
                  <a:lnTo>
                    <a:pt x="9" y="130"/>
                  </a:lnTo>
                  <a:lnTo>
                    <a:pt x="9" y="130"/>
                  </a:lnTo>
                  <a:lnTo>
                    <a:pt x="12" y="120"/>
                  </a:lnTo>
                  <a:lnTo>
                    <a:pt x="15" y="111"/>
                  </a:lnTo>
                  <a:lnTo>
                    <a:pt x="20" y="103"/>
                  </a:lnTo>
                  <a:lnTo>
                    <a:pt x="25" y="96"/>
                  </a:lnTo>
                  <a:lnTo>
                    <a:pt x="38" y="80"/>
                  </a:lnTo>
                  <a:lnTo>
                    <a:pt x="50" y="65"/>
                  </a:lnTo>
                  <a:lnTo>
                    <a:pt x="50" y="65"/>
                  </a:lnTo>
                  <a:lnTo>
                    <a:pt x="61" y="51"/>
                  </a:lnTo>
                  <a:lnTo>
                    <a:pt x="70" y="35"/>
                  </a:lnTo>
                  <a:lnTo>
                    <a:pt x="80" y="22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94" y="6"/>
                  </a:lnTo>
                  <a:lnTo>
                    <a:pt x="94" y="4"/>
                  </a:lnTo>
                  <a:lnTo>
                    <a:pt x="94" y="2"/>
                  </a:lnTo>
                  <a:lnTo>
                    <a:pt x="93" y="1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6" y="1"/>
                  </a:lnTo>
                  <a:lnTo>
                    <a:pt x="8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5" name="Freeform 581"/>
            <p:cNvSpPr/>
            <p:nvPr/>
          </p:nvSpPr>
          <p:spPr bwMode="auto">
            <a:xfrm>
              <a:off x="6280151" y="4367213"/>
              <a:ext cx="39688" cy="65088"/>
            </a:xfrm>
            <a:custGeom>
              <a:avLst/>
              <a:gdLst/>
              <a:ahLst/>
              <a:cxnLst>
                <a:cxn ang="0">
                  <a:pos x="72" y="2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4" y="3"/>
                </a:cxn>
                <a:cxn ang="0">
                  <a:pos x="63" y="6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11"/>
                </a:cxn>
                <a:cxn ang="0">
                  <a:pos x="62" y="17"/>
                </a:cxn>
                <a:cxn ang="0">
                  <a:pos x="59" y="23"/>
                </a:cxn>
                <a:cxn ang="0">
                  <a:pos x="54" y="29"/>
                </a:cxn>
                <a:cxn ang="0">
                  <a:pos x="45" y="43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29" y="68"/>
                </a:cxn>
                <a:cxn ang="0">
                  <a:pos x="19" y="84"/>
                </a:cxn>
                <a:cxn ang="0">
                  <a:pos x="9" y="101"/>
                </a:cxn>
                <a:cxn ang="0">
                  <a:pos x="5" y="109"/>
                </a:cxn>
                <a:cxn ang="0">
                  <a:pos x="2" y="117"/>
                </a:cxn>
                <a:cxn ang="0">
                  <a:pos x="2" y="117"/>
                </a:cxn>
                <a:cxn ang="0">
                  <a:pos x="0" y="120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4"/>
                </a:cxn>
                <a:cxn ang="0">
                  <a:pos x="8" y="124"/>
                </a:cxn>
                <a:cxn ang="0">
                  <a:pos x="9" y="122"/>
                </a:cxn>
                <a:cxn ang="0">
                  <a:pos x="11" y="121"/>
                </a:cxn>
                <a:cxn ang="0">
                  <a:pos x="11" y="121"/>
                </a:cxn>
                <a:cxn ang="0">
                  <a:pos x="15" y="110"/>
                </a:cxn>
                <a:cxn ang="0">
                  <a:pos x="19" y="100"/>
                </a:cxn>
                <a:cxn ang="0">
                  <a:pos x="31" y="79"/>
                </a:cxn>
                <a:cxn ang="0">
                  <a:pos x="43" y="59"/>
                </a:cxn>
                <a:cxn ang="0">
                  <a:pos x="56" y="41"/>
                </a:cxn>
                <a:cxn ang="0">
                  <a:pos x="56" y="41"/>
                </a:cxn>
                <a:cxn ang="0">
                  <a:pos x="62" y="34"/>
                </a:cxn>
                <a:cxn ang="0">
                  <a:pos x="69" y="23"/>
                </a:cxn>
                <a:cxn ang="0">
                  <a:pos x="71" y="18"/>
                </a:cxn>
                <a:cxn ang="0">
                  <a:pos x="72" y="13"/>
                </a:cxn>
                <a:cxn ang="0">
                  <a:pos x="73" y="8"/>
                </a:cxn>
                <a:cxn ang="0">
                  <a:pos x="72" y="2"/>
                </a:cxn>
                <a:cxn ang="0">
                  <a:pos x="72" y="2"/>
                </a:cxn>
              </a:cxnLst>
              <a:rect l="0" t="0" r="r" b="b"/>
              <a:pathLst>
                <a:path w="73" h="124">
                  <a:moveTo>
                    <a:pt x="72" y="2"/>
                  </a:move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4" y="3"/>
                  </a:lnTo>
                  <a:lnTo>
                    <a:pt x="63" y="6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11"/>
                  </a:lnTo>
                  <a:lnTo>
                    <a:pt x="62" y="17"/>
                  </a:lnTo>
                  <a:lnTo>
                    <a:pt x="59" y="23"/>
                  </a:lnTo>
                  <a:lnTo>
                    <a:pt x="54" y="29"/>
                  </a:lnTo>
                  <a:lnTo>
                    <a:pt x="45" y="43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29" y="68"/>
                  </a:lnTo>
                  <a:lnTo>
                    <a:pt x="19" y="84"/>
                  </a:lnTo>
                  <a:lnTo>
                    <a:pt x="9" y="101"/>
                  </a:lnTo>
                  <a:lnTo>
                    <a:pt x="5" y="109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0" y="120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4"/>
                  </a:lnTo>
                  <a:lnTo>
                    <a:pt x="8" y="124"/>
                  </a:lnTo>
                  <a:lnTo>
                    <a:pt x="9" y="122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5" y="110"/>
                  </a:lnTo>
                  <a:lnTo>
                    <a:pt x="19" y="100"/>
                  </a:lnTo>
                  <a:lnTo>
                    <a:pt x="31" y="79"/>
                  </a:lnTo>
                  <a:lnTo>
                    <a:pt x="43" y="59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62" y="34"/>
                  </a:lnTo>
                  <a:lnTo>
                    <a:pt x="69" y="23"/>
                  </a:lnTo>
                  <a:lnTo>
                    <a:pt x="71" y="18"/>
                  </a:lnTo>
                  <a:lnTo>
                    <a:pt x="72" y="13"/>
                  </a:lnTo>
                  <a:lnTo>
                    <a:pt x="73" y="8"/>
                  </a:lnTo>
                  <a:lnTo>
                    <a:pt x="72" y="2"/>
                  </a:lnTo>
                  <a:lnTo>
                    <a:pt x="7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6" name="Freeform 582"/>
            <p:cNvSpPr/>
            <p:nvPr/>
          </p:nvSpPr>
          <p:spPr bwMode="auto">
            <a:xfrm>
              <a:off x="6292851" y="4405313"/>
              <a:ext cx="36513" cy="6508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3" y="7"/>
                </a:cxn>
                <a:cxn ang="0">
                  <a:pos x="49" y="13"/>
                </a:cxn>
                <a:cxn ang="0">
                  <a:pos x="40" y="27"/>
                </a:cxn>
                <a:cxn ang="0">
                  <a:pos x="32" y="41"/>
                </a:cxn>
                <a:cxn ang="0">
                  <a:pos x="27" y="56"/>
                </a:cxn>
                <a:cxn ang="0">
                  <a:pos x="16" y="87"/>
                </a:cxn>
                <a:cxn ang="0">
                  <a:pos x="9" y="101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8"/>
                </a:cxn>
                <a:cxn ang="0">
                  <a:pos x="1" y="120"/>
                </a:cxn>
                <a:cxn ang="0">
                  <a:pos x="1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7" y="123"/>
                </a:cxn>
                <a:cxn ang="0">
                  <a:pos x="9" y="122"/>
                </a:cxn>
                <a:cxn ang="0">
                  <a:pos x="10" y="121"/>
                </a:cxn>
                <a:cxn ang="0">
                  <a:pos x="10" y="121"/>
                </a:cxn>
                <a:cxn ang="0">
                  <a:pos x="17" y="107"/>
                </a:cxn>
                <a:cxn ang="0">
                  <a:pos x="23" y="92"/>
                </a:cxn>
                <a:cxn ang="0">
                  <a:pos x="35" y="62"/>
                </a:cxn>
                <a:cxn ang="0">
                  <a:pos x="41" y="48"/>
                </a:cxn>
                <a:cxn ang="0">
                  <a:pos x="47" y="33"/>
                </a:cxn>
                <a:cxn ang="0">
                  <a:pos x="55" y="20"/>
                </a:cxn>
                <a:cxn ang="0">
                  <a:pos x="60" y="13"/>
                </a:cxn>
                <a:cxn ang="0">
                  <a:pos x="66" y="8"/>
                </a:cxn>
                <a:cxn ang="0">
                  <a:pos x="66" y="8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2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2" y="0"/>
                </a:cxn>
                <a:cxn ang="0">
                  <a:pos x="61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8" h="123">
                  <a:moveTo>
                    <a:pt x="59" y="1"/>
                  </a:moveTo>
                  <a:lnTo>
                    <a:pt x="59" y="1"/>
                  </a:lnTo>
                  <a:lnTo>
                    <a:pt x="53" y="7"/>
                  </a:lnTo>
                  <a:lnTo>
                    <a:pt x="49" y="13"/>
                  </a:lnTo>
                  <a:lnTo>
                    <a:pt x="40" y="27"/>
                  </a:lnTo>
                  <a:lnTo>
                    <a:pt x="32" y="41"/>
                  </a:lnTo>
                  <a:lnTo>
                    <a:pt x="27" y="56"/>
                  </a:lnTo>
                  <a:lnTo>
                    <a:pt x="16" y="87"/>
                  </a:lnTo>
                  <a:lnTo>
                    <a:pt x="9" y="101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8"/>
                  </a:lnTo>
                  <a:lnTo>
                    <a:pt x="1" y="120"/>
                  </a:lnTo>
                  <a:lnTo>
                    <a:pt x="1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7" y="123"/>
                  </a:lnTo>
                  <a:lnTo>
                    <a:pt x="9" y="122"/>
                  </a:lnTo>
                  <a:lnTo>
                    <a:pt x="10" y="121"/>
                  </a:lnTo>
                  <a:lnTo>
                    <a:pt x="10" y="121"/>
                  </a:lnTo>
                  <a:lnTo>
                    <a:pt x="17" y="107"/>
                  </a:lnTo>
                  <a:lnTo>
                    <a:pt x="23" y="92"/>
                  </a:lnTo>
                  <a:lnTo>
                    <a:pt x="35" y="62"/>
                  </a:lnTo>
                  <a:lnTo>
                    <a:pt x="41" y="48"/>
                  </a:lnTo>
                  <a:lnTo>
                    <a:pt x="47" y="33"/>
                  </a:lnTo>
                  <a:lnTo>
                    <a:pt x="55" y="20"/>
                  </a:lnTo>
                  <a:lnTo>
                    <a:pt x="60" y="13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2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7" name="Freeform 583"/>
            <p:cNvSpPr/>
            <p:nvPr/>
          </p:nvSpPr>
          <p:spPr bwMode="auto">
            <a:xfrm>
              <a:off x="6291263" y="4448175"/>
              <a:ext cx="47625" cy="77788"/>
            </a:xfrm>
            <a:custGeom>
              <a:avLst/>
              <a:gdLst/>
              <a:ahLst/>
              <a:cxnLst>
                <a:cxn ang="0">
                  <a:pos x="82" y="1"/>
                </a:cxn>
                <a:cxn ang="0">
                  <a:pos x="82" y="1"/>
                </a:cxn>
                <a:cxn ang="0">
                  <a:pos x="76" y="7"/>
                </a:cxn>
                <a:cxn ang="0">
                  <a:pos x="71" y="13"/>
                </a:cxn>
                <a:cxn ang="0">
                  <a:pos x="65" y="20"/>
                </a:cxn>
                <a:cxn ang="0">
                  <a:pos x="61" y="28"/>
                </a:cxn>
                <a:cxn ang="0">
                  <a:pos x="53" y="42"/>
                </a:cxn>
                <a:cxn ang="0">
                  <a:pos x="46" y="58"/>
                </a:cxn>
                <a:cxn ang="0">
                  <a:pos x="46" y="58"/>
                </a:cxn>
                <a:cxn ang="0">
                  <a:pos x="35" y="78"/>
                </a:cxn>
                <a:cxn ang="0">
                  <a:pos x="24" y="99"/>
                </a:cxn>
                <a:cxn ang="0">
                  <a:pos x="12" y="119"/>
                </a:cxn>
                <a:cxn ang="0">
                  <a:pos x="0" y="140"/>
                </a:cxn>
                <a:cxn ang="0">
                  <a:pos x="0" y="140"/>
                </a:cxn>
                <a:cxn ang="0">
                  <a:pos x="0" y="142"/>
                </a:cxn>
                <a:cxn ang="0">
                  <a:pos x="0" y="144"/>
                </a:cxn>
                <a:cxn ang="0">
                  <a:pos x="1" y="145"/>
                </a:cxn>
                <a:cxn ang="0">
                  <a:pos x="2" y="146"/>
                </a:cxn>
                <a:cxn ang="0">
                  <a:pos x="4" y="147"/>
                </a:cxn>
                <a:cxn ang="0">
                  <a:pos x="6" y="147"/>
                </a:cxn>
                <a:cxn ang="0">
                  <a:pos x="7" y="146"/>
                </a:cxn>
                <a:cxn ang="0">
                  <a:pos x="8" y="145"/>
                </a:cxn>
                <a:cxn ang="0">
                  <a:pos x="8" y="145"/>
                </a:cxn>
                <a:cxn ang="0">
                  <a:pos x="18" y="127"/>
                </a:cxn>
                <a:cxn ang="0">
                  <a:pos x="28" y="111"/>
                </a:cxn>
                <a:cxn ang="0">
                  <a:pos x="48" y="76"/>
                </a:cxn>
                <a:cxn ang="0">
                  <a:pos x="48" y="76"/>
                </a:cxn>
                <a:cxn ang="0">
                  <a:pos x="56" y="58"/>
                </a:cxn>
                <a:cxn ang="0">
                  <a:pos x="65" y="40"/>
                </a:cxn>
                <a:cxn ang="0">
                  <a:pos x="70" y="31"/>
                </a:cxn>
                <a:cxn ang="0">
                  <a:pos x="76" y="23"/>
                </a:cxn>
                <a:cxn ang="0">
                  <a:pos x="82" y="14"/>
                </a:cxn>
                <a:cxn ang="0">
                  <a:pos x="89" y="8"/>
                </a:cxn>
                <a:cxn ang="0">
                  <a:pos x="89" y="8"/>
                </a:cxn>
                <a:cxn ang="0">
                  <a:pos x="90" y="6"/>
                </a:cxn>
                <a:cxn ang="0">
                  <a:pos x="90" y="4"/>
                </a:cxn>
                <a:cxn ang="0">
                  <a:pos x="90" y="3"/>
                </a:cxn>
                <a:cxn ang="0">
                  <a:pos x="89" y="1"/>
                </a:cxn>
                <a:cxn ang="0">
                  <a:pos x="87" y="0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2" y="1"/>
                </a:cxn>
                <a:cxn ang="0">
                  <a:pos x="82" y="1"/>
                </a:cxn>
              </a:cxnLst>
              <a:rect l="0" t="0" r="r" b="b"/>
              <a:pathLst>
                <a:path w="90" h="147">
                  <a:moveTo>
                    <a:pt x="82" y="1"/>
                  </a:moveTo>
                  <a:lnTo>
                    <a:pt x="82" y="1"/>
                  </a:lnTo>
                  <a:lnTo>
                    <a:pt x="76" y="7"/>
                  </a:lnTo>
                  <a:lnTo>
                    <a:pt x="71" y="13"/>
                  </a:lnTo>
                  <a:lnTo>
                    <a:pt x="65" y="20"/>
                  </a:lnTo>
                  <a:lnTo>
                    <a:pt x="61" y="28"/>
                  </a:lnTo>
                  <a:lnTo>
                    <a:pt x="53" y="42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35" y="78"/>
                  </a:lnTo>
                  <a:lnTo>
                    <a:pt x="24" y="99"/>
                  </a:lnTo>
                  <a:lnTo>
                    <a:pt x="12" y="119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1" y="145"/>
                  </a:lnTo>
                  <a:lnTo>
                    <a:pt x="2" y="146"/>
                  </a:lnTo>
                  <a:lnTo>
                    <a:pt x="4" y="147"/>
                  </a:lnTo>
                  <a:lnTo>
                    <a:pt x="6" y="147"/>
                  </a:lnTo>
                  <a:lnTo>
                    <a:pt x="7" y="146"/>
                  </a:lnTo>
                  <a:lnTo>
                    <a:pt x="8" y="145"/>
                  </a:lnTo>
                  <a:lnTo>
                    <a:pt x="8" y="145"/>
                  </a:lnTo>
                  <a:lnTo>
                    <a:pt x="18" y="127"/>
                  </a:lnTo>
                  <a:lnTo>
                    <a:pt x="28" y="111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56" y="58"/>
                  </a:lnTo>
                  <a:lnTo>
                    <a:pt x="65" y="40"/>
                  </a:lnTo>
                  <a:lnTo>
                    <a:pt x="70" y="31"/>
                  </a:lnTo>
                  <a:lnTo>
                    <a:pt x="76" y="23"/>
                  </a:lnTo>
                  <a:lnTo>
                    <a:pt x="82" y="14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90" y="6"/>
                  </a:lnTo>
                  <a:lnTo>
                    <a:pt x="90" y="4"/>
                  </a:lnTo>
                  <a:lnTo>
                    <a:pt x="90" y="3"/>
                  </a:lnTo>
                  <a:lnTo>
                    <a:pt x="89" y="1"/>
                  </a:lnTo>
                  <a:lnTo>
                    <a:pt x="87" y="0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1"/>
                  </a:lnTo>
                  <a:lnTo>
                    <a:pt x="8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8" name="Freeform 584"/>
            <p:cNvSpPr/>
            <p:nvPr/>
          </p:nvSpPr>
          <p:spPr bwMode="auto">
            <a:xfrm>
              <a:off x="6286501" y="4502150"/>
              <a:ext cx="39688" cy="71438"/>
            </a:xfrm>
            <a:custGeom>
              <a:avLst/>
              <a:gdLst/>
              <a:ahLst/>
              <a:cxnLst>
                <a:cxn ang="0">
                  <a:pos x="67" y="1"/>
                </a:cxn>
                <a:cxn ang="0">
                  <a:pos x="67" y="1"/>
                </a:cxn>
                <a:cxn ang="0">
                  <a:pos x="62" y="7"/>
                </a:cxn>
                <a:cxn ang="0">
                  <a:pos x="58" y="12"/>
                </a:cxn>
                <a:cxn ang="0">
                  <a:pos x="55" y="18"/>
                </a:cxn>
                <a:cxn ang="0">
                  <a:pos x="52" y="24"/>
                </a:cxn>
                <a:cxn ang="0">
                  <a:pos x="48" y="38"/>
                </a:cxn>
                <a:cxn ang="0">
                  <a:pos x="43" y="51"/>
                </a:cxn>
                <a:cxn ang="0">
                  <a:pos x="43" y="51"/>
                </a:cxn>
                <a:cxn ang="0">
                  <a:pos x="40" y="62"/>
                </a:cxn>
                <a:cxn ang="0">
                  <a:pos x="36" y="71"/>
                </a:cxn>
                <a:cxn ang="0">
                  <a:pos x="31" y="81"/>
                </a:cxn>
                <a:cxn ang="0">
                  <a:pos x="25" y="90"/>
                </a:cxn>
                <a:cxn ang="0">
                  <a:pos x="12" y="108"/>
                </a:cxn>
                <a:cxn ang="0">
                  <a:pos x="6" y="118"/>
                </a:cxn>
                <a:cxn ang="0">
                  <a:pos x="0" y="126"/>
                </a:cxn>
                <a:cxn ang="0">
                  <a:pos x="0" y="126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2" y="132"/>
                </a:cxn>
                <a:cxn ang="0">
                  <a:pos x="4" y="133"/>
                </a:cxn>
                <a:cxn ang="0">
                  <a:pos x="5" y="133"/>
                </a:cxn>
                <a:cxn ang="0">
                  <a:pos x="7" y="132"/>
                </a:cxn>
                <a:cxn ang="0">
                  <a:pos x="8" y="131"/>
                </a:cxn>
                <a:cxn ang="0">
                  <a:pos x="8" y="131"/>
                </a:cxn>
                <a:cxn ang="0">
                  <a:pos x="13" y="124"/>
                </a:cxn>
                <a:cxn ang="0">
                  <a:pos x="17" y="118"/>
                </a:cxn>
                <a:cxn ang="0">
                  <a:pos x="23" y="111"/>
                </a:cxn>
                <a:cxn ang="0">
                  <a:pos x="27" y="104"/>
                </a:cxn>
                <a:cxn ang="0">
                  <a:pos x="27" y="104"/>
                </a:cxn>
                <a:cxn ang="0">
                  <a:pos x="37" y="85"/>
                </a:cxn>
                <a:cxn ang="0">
                  <a:pos x="48" y="68"/>
                </a:cxn>
                <a:cxn ang="0">
                  <a:pos x="48" y="68"/>
                </a:cxn>
                <a:cxn ang="0">
                  <a:pos x="51" y="59"/>
                </a:cxn>
                <a:cxn ang="0">
                  <a:pos x="54" y="52"/>
                </a:cxn>
                <a:cxn ang="0">
                  <a:pos x="58" y="37"/>
                </a:cxn>
                <a:cxn ang="0">
                  <a:pos x="60" y="28"/>
                </a:cxn>
                <a:cxn ang="0">
                  <a:pos x="64" y="21"/>
                </a:cxn>
                <a:cxn ang="0">
                  <a:pos x="68" y="15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5" y="7"/>
                </a:cxn>
                <a:cxn ang="0">
                  <a:pos x="75" y="5"/>
                </a:cxn>
                <a:cxn ang="0">
                  <a:pos x="75" y="4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7" y="1"/>
                </a:cxn>
                <a:cxn ang="0">
                  <a:pos x="67" y="1"/>
                </a:cxn>
              </a:cxnLst>
              <a:rect l="0" t="0" r="r" b="b"/>
              <a:pathLst>
                <a:path w="75" h="133">
                  <a:moveTo>
                    <a:pt x="67" y="1"/>
                  </a:moveTo>
                  <a:lnTo>
                    <a:pt x="67" y="1"/>
                  </a:lnTo>
                  <a:lnTo>
                    <a:pt x="62" y="7"/>
                  </a:lnTo>
                  <a:lnTo>
                    <a:pt x="58" y="12"/>
                  </a:lnTo>
                  <a:lnTo>
                    <a:pt x="55" y="18"/>
                  </a:lnTo>
                  <a:lnTo>
                    <a:pt x="52" y="24"/>
                  </a:lnTo>
                  <a:lnTo>
                    <a:pt x="48" y="38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40" y="62"/>
                  </a:lnTo>
                  <a:lnTo>
                    <a:pt x="36" y="71"/>
                  </a:lnTo>
                  <a:lnTo>
                    <a:pt x="31" y="81"/>
                  </a:lnTo>
                  <a:lnTo>
                    <a:pt x="25" y="90"/>
                  </a:lnTo>
                  <a:lnTo>
                    <a:pt x="12" y="108"/>
                  </a:lnTo>
                  <a:lnTo>
                    <a:pt x="6" y="118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2" y="132"/>
                  </a:lnTo>
                  <a:lnTo>
                    <a:pt x="4" y="133"/>
                  </a:lnTo>
                  <a:lnTo>
                    <a:pt x="5" y="133"/>
                  </a:lnTo>
                  <a:lnTo>
                    <a:pt x="7" y="132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13" y="124"/>
                  </a:lnTo>
                  <a:lnTo>
                    <a:pt x="17" y="118"/>
                  </a:lnTo>
                  <a:lnTo>
                    <a:pt x="23" y="111"/>
                  </a:lnTo>
                  <a:lnTo>
                    <a:pt x="27" y="104"/>
                  </a:lnTo>
                  <a:lnTo>
                    <a:pt x="27" y="104"/>
                  </a:lnTo>
                  <a:lnTo>
                    <a:pt x="37" y="85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51" y="59"/>
                  </a:lnTo>
                  <a:lnTo>
                    <a:pt x="54" y="52"/>
                  </a:lnTo>
                  <a:lnTo>
                    <a:pt x="58" y="37"/>
                  </a:lnTo>
                  <a:lnTo>
                    <a:pt x="60" y="28"/>
                  </a:lnTo>
                  <a:lnTo>
                    <a:pt x="64" y="21"/>
                  </a:lnTo>
                  <a:lnTo>
                    <a:pt x="68" y="15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5" y="7"/>
                  </a:lnTo>
                  <a:lnTo>
                    <a:pt x="75" y="5"/>
                  </a:lnTo>
                  <a:lnTo>
                    <a:pt x="75" y="4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1"/>
                  </a:lnTo>
                  <a:lnTo>
                    <a:pt x="6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9" name="Freeform 585"/>
            <p:cNvSpPr/>
            <p:nvPr/>
          </p:nvSpPr>
          <p:spPr bwMode="auto">
            <a:xfrm>
              <a:off x="6273801" y="4562475"/>
              <a:ext cx="61913" cy="84138"/>
            </a:xfrm>
            <a:custGeom>
              <a:avLst/>
              <a:gdLst/>
              <a:ahLst/>
              <a:cxnLst>
                <a:cxn ang="0">
                  <a:pos x="111" y="1"/>
                </a:cxn>
                <a:cxn ang="0">
                  <a:pos x="111" y="1"/>
                </a:cxn>
                <a:cxn ang="0">
                  <a:pos x="79" y="35"/>
                </a:cxn>
                <a:cxn ang="0">
                  <a:pos x="62" y="52"/>
                </a:cxn>
                <a:cxn ang="0">
                  <a:pos x="48" y="71"/>
                </a:cxn>
                <a:cxn ang="0">
                  <a:pos x="33" y="91"/>
                </a:cxn>
                <a:cxn ang="0">
                  <a:pos x="21" y="110"/>
                </a:cxn>
                <a:cxn ang="0">
                  <a:pos x="9" y="130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0" y="153"/>
                </a:cxn>
                <a:cxn ang="0">
                  <a:pos x="0" y="155"/>
                </a:cxn>
                <a:cxn ang="0">
                  <a:pos x="1" y="156"/>
                </a:cxn>
                <a:cxn ang="0">
                  <a:pos x="3" y="157"/>
                </a:cxn>
                <a:cxn ang="0">
                  <a:pos x="6" y="157"/>
                </a:cxn>
                <a:cxn ang="0">
                  <a:pos x="8" y="156"/>
                </a:cxn>
                <a:cxn ang="0">
                  <a:pos x="9" y="154"/>
                </a:cxn>
                <a:cxn ang="0">
                  <a:pos x="9" y="154"/>
                </a:cxn>
                <a:cxn ang="0">
                  <a:pos x="13" y="143"/>
                </a:cxn>
                <a:cxn ang="0">
                  <a:pos x="18" y="134"/>
                </a:cxn>
                <a:cxn ang="0">
                  <a:pos x="29" y="115"/>
                </a:cxn>
                <a:cxn ang="0">
                  <a:pos x="41" y="99"/>
                </a:cxn>
                <a:cxn ang="0">
                  <a:pos x="54" y="81"/>
                </a:cxn>
                <a:cxn ang="0">
                  <a:pos x="54" y="81"/>
                </a:cxn>
                <a:cxn ang="0">
                  <a:pos x="69" y="62"/>
                </a:cxn>
                <a:cxn ang="0">
                  <a:pos x="85" y="44"/>
                </a:cxn>
                <a:cxn ang="0">
                  <a:pos x="101" y="25"/>
                </a:cxn>
                <a:cxn ang="0">
                  <a:pos x="117" y="9"/>
                </a:cxn>
                <a:cxn ang="0">
                  <a:pos x="117" y="9"/>
                </a:cxn>
                <a:cxn ang="0">
                  <a:pos x="118" y="7"/>
                </a:cxn>
                <a:cxn ang="0">
                  <a:pos x="118" y="5"/>
                </a:cxn>
                <a:cxn ang="0">
                  <a:pos x="118" y="4"/>
                </a:cxn>
                <a:cxn ang="0">
                  <a:pos x="117" y="1"/>
                </a:cxn>
                <a:cxn ang="0">
                  <a:pos x="116" y="0"/>
                </a:cxn>
                <a:cxn ang="0">
                  <a:pos x="114" y="0"/>
                </a:cxn>
                <a:cxn ang="0">
                  <a:pos x="112" y="0"/>
                </a:cxn>
                <a:cxn ang="0">
                  <a:pos x="111" y="1"/>
                </a:cxn>
                <a:cxn ang="0">
                  <a:pos x="111" y="1"/>
                </a:cxn>
              </a:cxnLst>
              <a:rect l="0" t="0" r="r" b="b"/>
              <a:pathLst>
                <a:path w="118" h="157">
                  <a:moveTo>
                    <a:pt x="111" y="1"/>
                  </a:moveTo>
                  <a:lnTo>
                    <a:pt x="111" y="1"/>
                  </a:lnTo>
                  <a:lnTo>
                    <a:pt x="79" y="35"/>
                  </a:lnTo>
                  <a:lnTo>
                    <a:pt x="62" y="52"/>
                  </a:lnTo>
                  <a:lnTo>
                    <a:pt x="48" y="71"/>
                  </a:lnTo>
                  <a:lnTo>
                    <a:pt x="33" y="91"/>
                  </a:lnTo>
                  <a:lnTo>
                    <a:pt x="21" y="110"/>
                  </a:lnTo>
                  <a:lnTo>
                    <a:pt x="9" y="130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0" y="153"/>
                  </a:lnTo>
                  <a:lnTo>
                    <a:pt x="0" y="155"/>
                  </a:lnTo>
                  <a:lnTo>
                    <a:pt x="1" y="156"/>
                  </a:lnTo>
                  <a:lnTo>
                    <a:pt x="3" y="157"/>
                  </a:lnTo>
                  <a:lnTo>
                    <a:pt x="6" y="157"/>
                  </a:lnTo>
                  <a:lnTo>
                    <a:pt x="8" y="156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13" y="143"/>
                  </a:lnTo>
                  <a:lnTo>
                    <a:pt x="18" y="134"/>
                  </a:lnTo>
                  <a:lnTo>
                    <a:pt x="29" y="115"/>
                  </a:lnTo>
                  <a:lnTo>
                    <a:pt x="41" y="99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69" y="62"/>
                  </a:lnTo>
                  <a:lnTo>
                    <a:pt x="85" y="44"/>
                  </a:lnTo>
                  <a:lnTo>
                    <a:pt x="101" y="25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8" y="7"/>
                  </a:lnTo>
                  <a:lnTo>
                    <a:pt x="118" y="5"/>
                  </a:lnTo>
                  <a:lnTo>
                    <a:pt x="118" y="4"/>
                  </a:lnTo>
                  <a:lnTo>
                    <a:pt x="117" y="1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1" y="1"/>
                  </a:lnTo>
                  <a:lnTo>
                    <a:pt x="11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0" name="Freeform 586"/>
            <p:cNvSpPr/>
            <p:nvPr/>
          </p:nvSpPr>
          <p:spPr bwMode="auto">
            <a:xfrm>
              <a:off x="6280151" y="4586288"/>
              <a:ext cx="65088" cy="103188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17" y="0"/>
                </a:cxn>
                <a:cxn ang="0">
                  <a:pos x="114" y="0"/>
                </a:cxn>
                <a:cxn ang="0">
                  <a:pos x="112" y="1"/>
                </a:cxn>
                <a:cxn ang="0">
                  <a:pos x="111" y="2"/>
                </a:cxn>
                <a:cxn ang="0">
                  <a:pos x="110" y="3"/>
                </a:cxn>
                <a:cxn ang="0">
                  <a:pos x="110" y="5"/>
                </a:cxn>
                <a:cxn ang="0">
                  <a:pos x="111" y="7"/>
                </a:cxn>
                <a:cxn ang="0">
                  <a:pos x="112" y="8"/>
                </a:cxn>
                <a:cxn ang="0">
                  <a:pos x="113" y="9"/>
                </a:cxn>
                <a:cxn ang="0">
                  <a:pos x="113" y="9"/>
                </a:cxn>
                <a:cxn ang="0">
                  <a:pos x="92" y="43"/>
                </a:cxn>
                <a:cxn ang="0">
                  <a:pos x="69" y="80"/>
                </a:cxn>
                <a:cxn ang="0">
                  <a:pos x="69" y="80"/>
                </a:cxn>
                <a:cxn ang="0">
                  <a:pos x="31" y="136"/>
                </a:cxn>
                <a:cxn ang="0">
                  <a:pos x="31" y="136"/>
                </a:cxn>
                <a:cxn ang="0">
                  <a:pos x="23" y="147"/>
                </a:cxn>
                <a:cxn ang="0">
                  <a:pos x="17" y="160"/>
                </a:cxn>
                <a:cxn ang="0">
                  <a:pos x="12" y="171"/>
                </a:cxn>
                <a:cxn ang="0">
                  <a:pos x="5" y="182"/>
                </a:cxn>
                <a:cxn ang="0">
                  <a:pos x="5" y="182"/>
                </a:cxn>
                <a:cxn ang="0">
                  <a:pos x="3" y="185"/>
                </a:cxn>
                <a:cxn ang="0">
                  <a:pos x="2" y="190"/>
                </a:cxn>
                <a:cxn ang="0">
                  <a:pos x="2" y="190"/>
                </a:cxn>
                <a:cxn ang="0">
                  <a:pos x="0" y="191"/>
                </a:cxn>
                <a:cxn ang="0">
                  <a:pos x="2" y="193"/>
                </a:cxn>
                <a:cxn ang="0">
                  <a:pos x="4" y="195"/>
                </a:cxn>
                <a:cxn ang="0">
                  <a:pos x="7" y="195"/>
                </a:cxn>
                <a:cxn ang="0">
                  <a:pos x="9" y="194"/>
                </a:cxn>
                <a:cxn ang="0">
                  <a:pos x="10" y="193"/>
                </a:cxn>
                <a:cxn ang="0">
                  <a:pos x="10" y="193"/>
                </a:cxn>
                <a:cxn ang="0">
                  <a:pos x="11" y="191"/>
                </a:cxn>
                <a:cxn ang="0">
                  <a:pos x="12" y="191"/>
                </a:cxn>
                <a:cxn ang="0">
                  <a:pos x="12" y="191"/>
                </a:cxn>
                <a:cxn ang="0">
                  <a:pos x="14" y="190"/>
                </a:cxn>
                <a:cxn ang="0">
                  <a:pos x="15" y="189"/>
                </a:cxn>
                <a:cxn ang="0">
                  <a:pos x="15" y="186"/>
                </a:cxn>
                <a:cxn ang="0">
                  <a:pos x="15" y="185"/>
                </a:cxn>
                <a:cxn ang="0">
                  <a:pos x="15" y="185"/>
                </a:cxn>
                <a:cxn ang="0">
                  <a:pos x="23" y="171"/>
                </a:cxn>
                <a:cxn ang="0">
                  <a:pos x="31" y="155"/>
                </a:cxn>
                <a:cxn ang="0">
                  <a:pos x="39" y="141"/>
                </a:cxn>
                <a:cxn ang="0">
                  <a:pos x="47" y="127"/>
                </a:cxn>
                <a:cxn ang="0">
                  <a:pos x="47" y="127"/>
                </a:cxn>
                <a:cxn ang="0">
                  <a:pos x="73" y="87"/>
                </a:cxn>
                <a:cxn ang="0">
                  <a:pos x="86" y="68"/>
                </a:cxn>
                <a:cxn ang="0">
                  <a:pos x="101" y="50"/>
                </a:cxn>
                <a:cxn ang="0">
                  <a:pos x="101" y="50"/>
                </a:cxn>
                <a:cxn ang="0">
                  <a:pos x="108" y="40"/>
                </a:cxn>
                <a:cxn ang="0">
                  <a:pos x="112" y="33"/>
                </a:cxn>
                <a:cxn ang="0">
                  <a:pos x="118" y="25"/>
                </a:cxn>
                <a:cxn ang="0">
                  <a:pos x="121" y="16"/>
                </a:cxn>
                <a:cxn ang="0">
                  <a:pos x="122" y="9"/>
                </a:cxn>
                <a:cxn ang="0">
                  <a:pos x="122" y="6"/>
                </a:cxn>
                <a:cxn ang="0">
                  <a:pos x="121" y="4"/>
                </a:cxn>
                <a:cxn ang="0">
                  <a:pos x="120" y="2"/>
                </a:cxn>
                <a:cxn ang="0">
                  <a:pos x="117" y="0"/>
                </a:cxn>
                <a:cxn ang="0">
                  <a:pos x="117" y="0"/>
                </a:cxn>
              </a:cxnLst>
              <a:rect l="0" t="0" r="r" b="b"/>
              <a:pathLst>
                <a:path w="122" h="195">
                  <a:moveTo>
                    <a:pt x="117" y="0"/>
                  </a:moveTo>
                  <a:lnTo>
                    <a:pt x="117" y="0"/>
                  </a:lnTo>
                  <a:lnTo>
                    <a:pt x="114" y="0"/>
                  </a:lnTo>
                  <a:lnTo>
                    <a:pt x="112" y="1"/>
                  </a:lnTo>
                  <a:lnTo>
                    <a:pt x="111" y="2"/>
                  </a:lnTo>
                  <a:lnTo>
                    <a:pt x="110" y="3"/>
                  </a:lnTo>
                  <a:lnTo>
                    <a:pt x="110" y="5"/>
                  </a:lnTo>
                  <a:lnTo>
                    <a:pt x="111" y="7"/>
                  </a:lnTo>
                  <a:lnTo>
                    <a:pt x="112" y="8"/>
                  </a:lnTo>
                  <a:lnTo>
                    <a:pt x="113" y="9"/>
                  </a:lnTo>
                  <a:lnTo>
                    <a:pt x="113" y="9"/>
                  </a:lnTo>
                  <a:lnTo>
                    <a:pt x="92" y="43"/>
                  </a:lnTo>
                  <a:lnTo>
                    <a:pt x="69" y="80"/>
                  </a:lnTo>
                  <a:lnTo>
                    <a:pt x="69" y="80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23" y="147"/>
                  </a:lnTo>
                  <a:lnTo>
                    <a:pt x="17" y="160"/>
                  </a:lnTo>
                  <a:lnTo>
                    <a:pt x="12" y="171"/>
                  </a:lnTo>
                  <a:lnTo>
                    <a:pt x="5" y="182"/>
                  </a:lnTo>
                  <a:lnTo>
                    <a:pt x="5" y="182"/>
                  </a:lnTo>
                  <a:lnTo>
                    <a:pt x="3" y="185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0" y="191"/>
                  </a:lnTo>
                  <a:lnTo>
                    <a:pt x="2" y="193"/>
                  </a:lnTo>
                  <a:lnTo>
                    <a:pt x="4" y="195"/>
                  </a:lnTo>
                  <a:lnTo>
                    <a:pt x="7" y="195"/>
                  </a:lnTo>
                  <a:lnTo>
                    <a:pt x="9" y="194"/>
                  </a:lnTo>
                  <a:lnTo>
                    <a:pt x="10" y="193"/>
                  </a:lnTo>
                  <a:lnTo>
                    <a:pt x="10" y="193"/>
                  </a:lnTo>
                  <a:lnTo>
                    <a:pt x="11" y="191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14" y="190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23" y="171"/>
                  </a:lnTo>
                  <a:lnTo>
                    <a:pt x="31" y="155"/>
                  </a:lnTo>
                  <a:lnTo>
                    <a:pt x="39" y="141"/>
                  </a:lnTo>
                  <a:lnTo>
                    <a:pt x="47" y="127"/>
                  </a:lnTo>
                  <a:lnTo>
                    <a:pt x="47" y="127"/>
                  </a:lnTo>
                  <a:lnTo>
                    <a:pt x="73" y="87"/>
                  </a:lnTo>
                  <a:lnTo>
                    <a:pt x="86" y="68"/>
                  </a:lnTo>
                  <a:lnTo>
                    <a:pt x="101" y="50"/>
                  </a:lnTo>
                  <a:lnTo>
                    <a:pt x="101" y="50"/>
                  </a:lnTo>
                  <a:lnTo>
                    <a:pt x="108" y="40"/>
                  </a:lnTo>
                  <a:lnTo>
                    <a:pt x="112" y="33"/>
                  </a:lnTo>
                  <a:lnTo>
                    <a:pt x="118" y="25"/>
                  </a:lnTo>
                  <a:lnTo>
                    <a:pt x="121" y="16"/>
                  </a:lnTo>
                  <a:lnTo>
                    <a:pt x="122" y="9"/>
                  </a:lnTo>
                  <a:lnTo>
                    <a:pt x="122" y="6"/>
                  </a:lnTo>
                  <a:lnTo>
                    <a:pt x="121" y="4"/>
                  </a:lnTo>
                  <a:lnTo>
                    <a:pt x="120" y="2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1" name="Freeform 587"/>
            <p:cNvSpPr/>
            <p:nvPr/>
          </p:nvSpPr>
          <p:spPr bwMode="auto">
            <a:xfrm>
              <a:off x="6299201" y="4586288"/>
              <a:ext cx="87313" cy="122238"/>
            </a:xfrm>
            <a:custGeom>
              <a:avLst/>
              <a:gdLst/>
              <a:ahLst/>
              <a:cxnLst>
                <a:cxn ang="0">
                  <a:pos x="157" y="2"/>
                </a:cxn>
                <a:cxn ang="0">
                  <a:pos x="157" y="2"/>
                </a:cxn>
                <a:cxn ang="0">
                  <a:pos x="147" y="12"/>
                </a:cxn>
                <a:cxn ang="0">
                  <a:pos x="136" y="24"/>
                </a:cxn>
                <a:cxn ang="0">
                  <a:pos x="118" y="48"/>
                </a:cxn>
                <a:cxn ang="0">
                  <a:pos x="83" y="97"/>
                </a:cxn>
                <a:cxn ang="0">
                  <a:pos x="83" y="97"/>
                </a:cxn>
                <a:cxn ang="0">
                  <a:pos x="61" y="127"/>
                </a:cxn>
                <a:cxn ang="0">
                  <a:pos x="41" y="158"/>
                </a:cxn>
                <a:cxn ang="0">
                  <a:pos x="41" y="158"/>
                </a:cxn>
                <a:cxn ang="0">
                  <a:pos x="32" y="174"/>
                </a:cxn>
                <a:cxn ang="0">
                  <a:pos x="22" y="190"/>
                </a:cxn>
                <a:cxn ang="0">
                  <a:pos x="22" y="190"/>
                </a:cxn>
                <a:cxn ang="0">
                  <a:pos x="14" y="208"/>
                </a:cxn>
                <a:cxn ang="0">
                  <a:pos x="9" y="218"/>
                </a:cxn>
                <a:cxn ang="0">
                  <a:pos x="6" y="221"/>
                </a:cxn>
                <a:cxn ang="0">
                  <a:pos x="2" y="225"/>
                </a:cxn>
                <a:cxn ang="0">
                  <a:pos x="2" y="225"/>
                </a:cxn>
                <a:cxn ang="0">
                  <a:pos x="1" y="226"/>
                </a:cxn>
                <a:cxn ang="0">
                  <a:pos x="0" y="228"/>
                </a:cxn>
                <a:cxn ang="0">
                  <a:pos x="1" y="231"/>
                </a:cxn>
                <a:cxn ang="0">
                  <a:pos x="2" y="232"/>
                </a:cxn>
                <a:cxn ang="0">
                  <a:pos x="3" y="233"/>
                </a:cxn>
                <a:cxn ang="0">
                  <a:pos x="5" y="233"/>
                </a:cxn>
                <a:cxn ang="0">
                  <a:pos x="7" y="232"/>
                </a:cxn>
                <a:cxn ang="0">
                  <a:pos x="7" y="232"/>
                </a:cxn>
                <a:cxn ang="0">
                  <a:pos x="13" y="226"/>
                </a:cxn>
                <a:cxn ang="0">
                  <a:pos x="18" y="219"/>
                </a:cxn>
                <a:cxn ang="0">
                  <a:pos x="24" y="211"/>
                </a:cxn>
                <a:cxn ang="0">
                  <a:pos x="28" y="202"/>
                </a:cxn>
                <a:cxn ang="0">
                  <a:pos x="28" y="202"/>
                </a:cxn>
                <a:cxn ang="0">
                  <a:pos x="37" y="184"/>
                </a:cxn>
                <a:cxn ang="0">
                  <a:pos x="47" y="167"/>
                </a:cxn>
                <a:cxn ang="0">
                  <a:pos x="69" y="133"/>
                </a:cxn>
                <a:cxn ang="0">
                  <a:pos x="69" y="133"/>
                </a:cxn>
                <a:cxn ang="0">
                  <a:pos x="91" y="99"/>
                </a:cxn>
                <a:cxn ang="0">
                  <a:pos x="114" y="67"/>
                </a:cxn>
                <a:cxn ang="0">
                  <a:pos x="126" y="52"/>
                </a:cxn>
                <a:cxn ang="0">
                  <a:pos x="139" y="37"/>
                </a:cxn>
                <a:cxn ang="0">
                  <a:pos x="151" y="23"/>
                </a:cxn>
                <a:cxn ang="0">
                  <a:pos x="164" y="8"/>
                </a:cxn>
                <a:cxn ang="0">
                  <a:pos x="164" y="8"/>
                </a:cxn>
                <a:cxn ang="0">
                  <a:pos x="166" y="6"/>
                </a:cxn>
                <a:cxn ang="0">
                  <a:pos x="166" y="5"/>
                </a:cxn>
                <a:cxn ang="0">
                  <a:pos x="166" y="3"/>
                </a:cxn>
                <a:cxn ang="0">
                  <a:pos x="164" y="2"/>
                </a:cxn>
                <a:cxn ang="0">
                  <a:pos x="162" y="1"/>
                </a:cxn>
                <a:cxn ang="0">
                  <a:pos x="161" y="0"/>
                </a:cxn>
                <a:cxn ang="0">
                  <a:pos x="159" y="0"/>
                </a:cxn>
                <a:cxn ang="0">
                  <a:pos x="157" y="2"/>
                </a:cxn>
                <a:cxn ang="0">
                  <a:pos x="157" y="2"/>
                </a:cxn>
              </a:cxnLst>
              <a:rect l="0" t="0" r="r" b="b"/>
              <a:pathLst>
                <a:path w="166" h="233">
                  <a:moveTo>
                    <a:pt x="157" y="2"/>
                  </a:moveTo>
                  <a:lnTo>
                    <a:pt x="157" y="2"/>
                  </a:lnTo>
                  <a:lnTo>
                    <a:pt x="147" y="12"/>
                  </a:lnTo>
                  <a:lnTo>
                    <a:pt x="136" y="24"/>
                  </a:lnTo>
                  <a:lnTo>
                    <a:pt x="118" y="48"/>
                  </a:lnTo>
                  <a:lnTo>
                    <a:pt x="83" y="97"/>
                  </a:lnTo>
                  <a:lnTo>
                    <a:pt x="83" y="97"/>
                  </a:lnTo>
                  <a:lnTo>
                    <a:pt x="61" y="127"/>
                  </a:lnTo>
                  <a:lnTo>
                    <a:pt x="41" y="158"/>
                  </a:lnTo>
                  <a:lnTo>
                    <a:pt x="41" y="158"/>
                  </a:lnTo>
                  <a:lnTo>
                    <a:pt x="32" y="174"/>
                  </a:lnTo>
                  <a:lnTo>
                    <a:pt x="22" y="190"/>
                  </a:lnTo>
                  <a:lnTo>
                    <a:pt x="22" y="190"/>
                  </a:lnTo>
                  <a:lnTo>
                    <a:pt x="14" y="208"/>
                  </a:lnTo>
                  <a:lnTo>
                    <a:pt x="9" y="218"/>
                  </a:lnTo>
                  <a:lnTo>
                    <a:pt x="6" y="221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1" y="226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2" y="232"/>
                  </a:lnTo>
                  <a:lnTo>
                    <a:pt x="3" y="233"/>
                  </a:lnTo>
                  <a:lnTo>
                    <a:pt x="5" y="233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13" y="226"/>
                  </a:lnTo>
                  <a:lnTo>
                    <a:pt x="18" y="219"/>
                  </a:lnTo>
                  <a:lnTo>
                    <a:pt x="24" y="211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7" y="184"/>
                  </a:lnTo>
                  <a:lnTo>
                    <a:pt x="47" y="167"/>
                  </a:lnTo>
                  <a:lnTo>
                    <a:pt x="69" y="133"/>
                  </a:lnTo>
                  <a:lnTo>
                    <a:pt x="69" y="133"/>
                  </a:lnTo>
                  <a:lnTo>
                    <a:pt x="91" y="99"/>
                  </a:lnTo>
                  <a:lnTo>
                    <a:pt x="114" y="67"/>
                  </a:lnTo>
                  <a:lnTo>
                    <a:pt x="126" y="52"/>
                  </a:lnTo>
                  <a:lnTo>
                    <a:pt x="139" y="37"/>
                  </a:lnTo>
                  <a:lnTo>
                    <a:pt x="151" y="23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6" y="6"/>
                  </a:lnTo>
                  <a:lnTo>
                    <a:pt x="166" y="5"/>
                  </a:lnTo>
                  <a:lnTo>
                    <a:pt x="166" y="3"/>
                  </a:lnTo>
                  <a:lnTo>
                    <a:pt x="164" y="2"/>
                  </a:lnTo>
                  <a:lnTo>
                    <a:pt x="162" y="1"/>
                  </a:lnTo>
                  <a:lnTo>
                    <a:pt x="161" y="0"/>
                  </a:lnTo>
                  <a:lnTo>
                    <a:pt x="159" y="0"/>
                  </a:lnTo>
                  <a:lnTo>
                    <a:pt x="157" y="2"/>
                  </a:lnTo>
                  <a:lnTo>
                    <a:pt x="15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2" name="Freeform 588"/>
            <p:cNvSpPr/>
            <p:nvPr/>
          </p:nvSpPr>
          <p:spPr bwMode="auto">
            <a:xfrm>
              <a:off x="6329363" y="4578350"/>
              <a:ext cx="98425" cy="141288"/>
            </a:xfrm>
            <a:custGeom>
              <a:avLst/>
              <a:gdLst/>
              <a:ahLst/>
              <a:cxnLst>
                <a:cxn ang="0">
                  <a:pos x="177" y="2"/>
                </a:cxn>
                <a:cxn ang="0">
                  <a:pos x="177" y="2"/>
                </a:cxn>
                <a:cxn ang="0">
                  <a:pos x="163" y="17"/>
                </a:cxn>
                <a:cxn ang="0">
                  <a:pos x="150" y="31"/>
                </a:cxn>
                <a:cxn ang="0">
                  <a:pos x="126" y="63"/>
                </a:cxn>
                <a:cxn ang="0">
                  <a:pos x="102" y="94"/>
                </a:cxn>
                <a:cxn ang="0">
                  <a:pos x="81" y="126"/>
                </a:cxn>
                <a:cxn ang="0">
                  <a:pos x="81" y="126"/>
                </a:cxn>
                <a:cxn ang="0">
                  <a:pos x="69" y="143"/>
                </a:cxn>
                <a:cxn ang="0">
                  <a:pos x="58" y="161"/>
                </a:cxn>
                <a:cxn ang="0">
                  <a:pos x="36" y="197"/>
                </a:cxn>
                <a:cxn ang="0">
                  <a:pos x="36" y="197"/>
                </a:cxn>
                <a:cxn ang="0">
                  <a:pos x="16" y="228"/>
                </a:cxn>
                <a:cxn ang="0">
                  <a:pos x="7" y="245"/>
                </a:cxn>
                <a:cxn ang="0">
                  <a:pos x="0" y="262"/>
                </a:cxn>
                <a:cxn ang="0">
                  <a:pos x="0" y="262"/>
                </a:cxn>
                <a:cxn ang="0">
                  <a:pos x="0" y="264"/>
                </a:cxn>
                <a:cxn ang="0">
                  <a:pos x="0" y="265"/>
                </a:cxn>
                <a:cxn ang="0">
                  <a:pos x="1" y="266"/>
                </a:cxn>
                <a:cxn ang="0">
                  <a:pos x="3" y="267"/>
                </a:cxn>
                <a:cxn ang="0">
                  <a:pos x="6" y="267"/>
                </a:cxn>
                <a:cxn ang="0">
                  <a:pos x="8" y="266"/>
                </a:cxn>
                <a:cxn ang="0">
                  <a:pos x="9" y="264"/>
                </a:cxn>
                <a:cxn ang="0">
                  <a:pos x="9" y="264"/>
                </a:cxn>
                <a:cxn ang="0">
                  <a:pos x="16" y="248"/>
                </a:cxn>
                <a:cxn ang="0">
                  <a:pos x="26" y="233"/>
                </a:cxn>
                <a:cxn ang="0">
                  <a:pos x="44" y="201"/>
                </a:cxn>
                <a:cxn ang="0">
                  <a:pos x="44" y="201"/>
                </a:cxn>
                <a:cxn ang="0">
                  <a:pos x="64" y="169"/>
                </a:cxn>
                <a:cxn ang="0">
                  <a:pos x="73" y="154"/>
                </a:cxn>
                <a:cxn ang="0">
                  <a:pos x="84" y="137"/>
                </a:cxn>
                <a:cxn ang="0">
                  <a:pos x="84" y="137"/>
                </a:cxn>
                <a:cxn ang="0">
                  <a:pos x="107" y="104"/>
                </a:cxn>
                <a:cxn ang="0">
                  <a:pos x="131" y="71"/>
                </a:cxn>
                <a:cxn ang="0">
                  <a:pos x="156" y="39"/>
                </a:cxn>
                <a:cxn ang="0">
                  <a:pos x="170" y="24"/>
                </a:cxn>
                <a:cxn ang="0">
                  <a:pos x="183" y="9"/>
                </a:cxn>
                <a:cxn ang="0">
                  <a:pos x="183" y="9"/>
                </a:cxn>
                <a:cxn ang="0">
                  <a:pos x="184" y="8"/>
                </a:cxn>
                <a:cxn ang="0">
                  <a:pos x="185" y="6"/>
                </a:cxn>
                <a:cxn ang="0">
                  <a:pos x="184" y="4"/>
                </a:cxn>
                <a:cxn ang="0">
                  <a:pos x="183" y="2"/>
                </a:cxn>
                <a:cxn ang="0">
                  <a:pos x="182" y="1"/>
                </a:cxn>
                <a:cxn ang="0">
                  <a:pos x="180" y="0"/>
                </a:cxn>
                <a:cxn ang="0">
                  <a:pos x="179" y="1"/>
                </a:cxn>
                <a:cxn ang="0">
                  <a:pos x="177" y="2"/>
                </a:cxn>
                <a:cxn ang="0">
                  <a:pos x="177" y="2"/>
                </a:cxn>
              </a:cxnLst>
              <a:rect l="0" t="0" r="r" b="b"/>
              <a:pathLst>
                <a:path w="185" h="267">
                  <a:moveTo>
                    <a:pt x="177" y="2"/>
                  </a:moveTo>
                  <a:lnTo>
                    <a:pt x="177" y="2"/>
                  </a:lnTo>
                  <a:lnTo>
                    <a:pt x="163" y="17"/>
                  </a:lnTo>
                  <a:lnTo>
                    <a:pt x="150" y="31"/>
                  </a:lnTo>
                  <a:lnTo>
                    <a:pt x="126" y="63"/>
                  </a:lnTo>
                  <a:lnTo>
                    <a:pt x="102" y="94"/>
                  </a:lnTo>
                  <a:lnTo>
                    <a:pt x="81" y="126"/>
                  </a:lnTo>
                  <a:lnTo>
                    <a:pt x="81" y="126"/>
                  </a:lnTo>
                  <a:lnTo>
                    <a:pt x="69" y="143"/>
                  </a:lnTo>
                  <a:lnTo>
                    <a:pt x="58" y="161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16" y="228"/>
                  </a:lnTo>
                  <a:lnTo>
                    <a:pt x="7" y="245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4"/>
                  </a:lnTo>
                  <a:lnTo>
                    <a:pt x="0" y="265"/>
                  </a:lnTo>
                  <a:lnTo>
                    <a:pt x="1" y="266"/>
                  </a:lnTo>
                  <a:lnTo>
                    <a:pt x="3" y="267"/>
                  </a:lnTo>
                  <a:lnTo>
                    <a:pt x="6" y="267"/>
                  </a:lnTo>
                  <a:lnTo>
                    <a:pt x="8" y="266"/>
                  </a:lnTo>
                  <a:lnTo>
                    <a:pt x="9" y="264"/>
                  </a:lnTo>
                  <a:lnTo>
                    <a:pt x="9" y="264"/>
                  </a:lnTo>
                  <a:lnTo>
                    <a:pt x="16" y="248"/>
                  </a:lnTo>
                  <a:lnTo>
                    <a:pt x="26" y="233"/>
                  </a:lnTo>
                  <a:lnTo>
                    <a:pt x="44" y="201"/>
                  </a:lnTo>
                  <a:lnTo>
                    <a:pt x="44" y="201"/>
                  </a:lnTo>
                  <a:lnTo>
                    <a:pt x="64" y="169"/>
                  </a:lnTo>
                  <a:lnTo>
                    <a:pt x="73" y="154"/>
                  </a:lnTo>
                  <a:lnTo>
                    <a:pt x="84" y="137"/>
                  </a:lnTo>
                  <a:lnTo>
                    <a:pt x="84" y="137"/>
                  </a:lnTo>
                  <a:lnTo>
                    <a:pt x="107" y="104"/>
                  </a:lnTo>
                  <a:lnTo>
                    <a:pt x="131" y="71"/>
                  </a:lnTo>
                  <a:lnTo>
                    <a:pt x="156" y="39"/>
                  </a:lnTo>
                  <a:lnTo>
                    <a:pt x="170" y="24"/>
                  </a:lnTo>
                  <a:lnTo>
                    <a:pt x="183" y="9"/>
                  </a:lnTo>
                  <a:lnTo>
                    <a:pt x="183" y="9"/>
                  </a:lnTo>
                  <a:lnTo>
                    <a:pt x="184" y="8"/>
                  </a:lnTo>
                  <a:lnTo>
                    <a:pt x="185" y="6"/>
                  </a:lnTo>
                  <a:lnTo>
                    <a:pt x="184" y="4"/>
                  </a:lnTo>
                  <a:lnTo>
                    <a:pt x="183" y="2"/>
                  </a:lnTo>
                  <a:lnTo>
                    <a:pt x="182" y="1"/>
                  </a:lnTo>
                  <a:lnTo>
                    <a:pt x="180" y="0"/>
                  </a:lnTo>
                  <a:lnTo>
                    <a:pt x="179" y="1"/>
                  </a:lnTo>
                  <a:lnTo>
                    <a:pt x="177" y="2"/>
                  </a:lnTo>
                  <a:lnTo>
                    <a:pt x="17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3" name="Freeform 589"/>
            <p:cNvSpPr/>
            <p:nvPr/>
          </p:nvSpPr>
          <p:spPr bwMode="auto">
            <a:xfrm>
              <a:off x="6346826" y="4591050"/>
              <a:ext cx="119063" cy="160338"/>
            </a:xfrm>
            <a:custGeom>
              <a:avLst/>
              <a:gdLst/>
              <a:ahLst/>
              <a:cxnLst>
                <a:cxn ang="0">
                  <a:pos x="216" y="0"/>
                </a:cxn>
                <a:cxn ang="0">
                  <a:pos x="216" y="0"/>
                </a:cxn>
                <a:cxn ang="0">
                  <a:pos x="208" y="4"/>
                </a:cxn>
                <a:cxn ang="0">
                  <a:pos x="201" y="10"/>
                </a:cxn>
                <a:cxn ang="0">
                  <a:pos x="195" y="16"/>
                </a:cxn>
                <a:cxn ang="0">
                  <a:pos x="188" y="23"/>
                </a:cxn>
                <a:cxn ang="0">
                  <a:pos x="177" y="39"/>
                </a:cxn>
                <a:cxn ang="0">
                  <a:pos x="168" y="53"/>
                </a:cxn>
                <a:cxn ang="0">
                  <a:pos x="168" y="53"/>
                </a:cxn>
                <a:cxn ang="0">
                  <a:pos x="142" y="96"/>
                </a:cxn>
                <a:cxn ang="0">
                  <a:pos x="128" y="116"/>
                </a:cxn>
                <a:cxn ang="0">
                  <a:pos x="114" y="137"/>
                </a:cxn>
                <a:cxn ang="0">
                  <a:pos x="114" y="137"/>
                </a:cxn>
                <a:cxn ang="0">
                  <a:pos x="84" y="180"/>
                </a:cxn>
                <a:cxn ang="0">
                  <a:pos x="54" y="222"/>
                </a:cxn>
                <a:cxn ang="0">
                  <a:pos x="54" y="222"/>
                </a:cxn>
                <a:cxn ang="0">
                  <a:pos x="40" y="240"/>
                </a:cxn>
                <a:cxn ang="0">
                  <a:pos x="25" y="258"/>
                </a:cxn>
                <a:cxn ang="0">
                  <a:pos x="11" y="277"/>
                </a:cxn>
                <a:cxn ang="0">
                  <a:pos x="5" y="286"/>
                </a:cxn>
                <a:cxn ang="0">
                  <a:pos x="0" y="297"/>
                </a:cxn>
                <a:cxn ang="0">
                  <a:pos x="0" y="297"/>
                </a:cxn>
                <a:cxn ang="0">
                  <a:pos x="0" y="300"/>
                </a:cxn>
                <a:cxn ang="0">
                  <a:pos x="1" y="302"/>
                </a:cxn>
                <a:cxn ang="0">
                  <a:pos x="2" y="303"/>
                </a:cxn>
                <a:cxn ang="0">
                  <a:pos x="4" y="304"/>
                </a:cxn>
                <a:cxn ang="0">
                  <a:pos x="9" y="304"/>
                </a:cxn>
                <a:cxn ang="0">
                  <a:pos x="9" y="304"/>
                </a:cxn>
                <a:cxn ang="0">
                  <a:pos x="11" y="304"/>
                </a:cxn>
                <a:cxn ang="0">
                  <a:pos x="12" y="303"/>
                </a:cxn>
                <a:cxn ang="0">
                  <a:pos x="13" y="301"/>
                </a:cxn>
                <a:cxn ang="0">
                  <a:pos x="13" y="298"/>
                </a:cxn>
                <a:cxn ang="0">
                  <a:pos x="11" y="296"/>
                </a:cxn>
                <a:cxn ang="0">
                  <a:pos x="11" y="296"/>
                </a:cxn>
                <a:cxn ang="0">
                  <a:pos x="21" y="281"/>
                </a:cxn>
                <a:cxn ang="0">
                  <a:pos x="31" y="267"/>
                </a:cxn>
                <a:cxn ang="0">
                  <a:pos x="52" y="241"/>
                </a:cxn>
                <a:cxn ang="0">
                  <a:pos x="52" y="241"/>
                </a:cxn>
                <a:cxn ang="0">
                  <a:pos x="80" y="201"/>
                </a:cxn>
                <a:cxn ang="0">
                  <a:pos x="108" y="163"/>
                </a:cxn>
                <a:cxn ang="0">
                  <a:pos x="108" y="163"/>
                </a:cxn>
                <a:cxn ang="0">
                  <a:pos x="134" y="125"/>
                </a:cxn>
                <a:cxn ang="0">
                  <a:pos x="158" y="86"/>
                </a:cxn>
                <a:cxn ang="0">
                  <a:pos x="158" y="86"/>
                </a:cxn>
                <a:cxn ang="0">
                  <a:pos x="171" y="65"/>
                </a:cxn>
                <a:cxn ang="0">
                  <a:pos x="184" y="43"/>
                </a:cxn>
                <a:cxn ang="0">
                  <a:pos x="193" y="32"/>
                </a:cxn>
                <a:cxn ang="0">
                  <a:pos x="201" y="22"/>
                </a:cxn>
                <a:cxn ang="0">
                  <a:pos x="210" y="15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4" y="5"/>
                </a:cxn>
                <a:cxn ang="0">
                  <a:pos x="224" y="4"/>
                </a:cxn>
                <a:cxn ang="0">
                  <a:pos x="223" y="2"/>
                </a:cxn>
                <a:cxn ang="0">
                  <a:pos x="220" y="0"/>
                </a:cxn>
                <a:cxn ang="0">
                  <a:pos x="219" y="0"/>
                </a:cxn>
                <a:cxn ang="0">
                  <a:pos x="216" y="0"/>
                </a:cxn>
                <a:cxn ang="0">
                  <a:pos x="216" y="0"/>
                </a:cxn>
              </a:cxnLst>
              <a:rect l="0" t="0" r="r" b="b"/>
              <a:pathLst>
                <a:path w="224" h="304">
                  <a:moveTo>
                    <a:pt x="216" y="0"/>
                  </a:moveTo>
                  <a:lnTo>
                    <a:pt x="216" y="0"/>
                  </a:lnTo>
                  <a:lnTo>
                    <a:pt x="208" y="4"/>
                  </a:lnTo>
                  <a:lnTo>
                    <a:pt x="201" y="10"/>
                  </a:lnTo>
                  <a:lnTo>
                    <a:pt x="195" y="16"/>
                  </a:lnTo>
                  <a:lnTo>
                    <a:pt x="188" y="23"/>
                  </a:lnTo>
                  <a:lnTo>
                    <a:pt x="177" y="39"/>
                  </a:lnTo>
                  <a:lnTo>
                    <a:pt x="168" y="53"/>
                  </a:lnTo>
                  <a:lnTo>
                    <a:pt x="168" y="53"/>
                  </a:lnTo>
                  <a:lnTo>
                    <a:pt x="142" y="96"/>
                  </a:lnTo>
                  <a:lnTo>
                    <a:pt x="128" y="116"/>
                  </a:lnTo>
                  <a:lnTo>
                    <a:pt x="114" y="137"/>
                  </a:lnTo>
                  <a:lnTo>
                    <a:pt x="114" y="137"/>
                  </a:lnTo>
                  <a:lnTo>
                    <a:pt x="84" y="180"/>
                  </a:lnTo>
                  <a:lnTo>
                    <a:pt x="54" y="222"/>
                  </a:lnTo>
                  <a:lnTo>
                    <a:pt x="54" y="222"/>
                  </a:lnTo>
                  <a:lnTo>
                    <a:pt x="40" y="240"/>
                  </a:lnTo>
                  <a:lnTo>
                    <a:pt x="25" y="258"/>
                  </a:lnTo>
                  <a:lnTo>
                    <a:pt x="11" y="277"/>
                  </a:lnTo>
                  <a:lnTo>
                    <a:pt x="5" y="286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00"/>
                  </a:lnTo>
                  <a:lnTo>
                    <a:pt x="1" y="302"/>
                  </a:lnTo>
                  <a:lnTo>
                    <a:pt x="2" y="303"/>
                  </a:lnTo>
                  <a:lnTo>
                    <a:pt x="4" y="304"/>
                  </a:lnTo>
                  <a:lnTo>
                    <a:pt x="9" y="304"/>
                  </a:lnTo>
                  <a:lnTo>
                    <a:pt x="9" y="304"/>
                  </a:lnTo>
                  <a:lnTo>
                    <a:pt x="11" y="304"/>
                  </a:lnTo>
                  <a:lnTo>
                    <a:pt x="12" y="303"/>
                  </a:lnTo>
                  <a:lnTo>
                    <a:pt x="13" y="301"/>
                  </a:lnTo>
                  <a:lnTo>
                    <a:pt x="13" y="298"/>
                  </a:lnTo>
                  <a:lnTo>
                    <a:pt x="11" y="296"/>
                  </a:lnTo>
                  <a:lnTo>
                    <a:pt x="11" y="296"/>
                  </a:lnTo>
                  <a:lnTo>
                    <a:pt x="21" y="281"/>
                  </a:lnTo>
                  <a:lnTo>
                    <a:pt x="31" y="267"/>
                  </a:lnTo>
                  <a:lnTo>
                    <a:pt x="52" y="241"/>
                  </a:lnTo>
                  <a:lnTo>
                    <a:pt x="52" y="241"/>
                  </a:lnTo>
                  <a:lnTo>
                    <a:pt x="80" y="201"/>
                  </a:lnTo>
                  <a:lnTo>
                    <a:pt x="108" y="163"/>
                  </a:lnTo>
                  <a:lnTo>
                    <a:pt x="108" y="163"/>
                  </a:lnTo>
                  <a:lnTo>
                    <a:pt x="134" y="125"/>
                  </a:lnTo>
                  <a:lnTo>
                    <a:pt x="158" y="86"/>
                  </a:lnTo>
                  <a:lnTo>
                    <a:pt x="158" y="86"/>
                  </a:lnTo>
                  <a:lnTo>
                    <a:pt x="171" y="65"/>
                  </a:lnTo>
                  <a:lnTo>
                    <a:pt x="184" y="43"/>
                  </a:lnTo>
                  <a:lnTo>
                    <a:pt x="193" y="32"/>
                  </a:lnTo>
                  <a:lnTo>
                    <a:pt x="201" y="22"/>
                  </a:lnTo>
                  <a:lnTo>
                    <a:pt x="210" y="15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4" y="5"/>
                  </a:lnTo>
                  <a:lnTo>
                    <a:pt x="224" y="4"/>
                  </a:lnTo>
                  <a:lnTo>
                    <a:pt x="223" y="2"/>
                  </a:lnTo>
                  <a:lnTo>
                    <a:pt x="220" y="0"/>
                  </a:lnTo>
                  <a:lnTo>
                    <a:pt x="219" y="0"/>
                  </a:lnTo>
                  <a:lnTo>
                    <a:pt x="216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4" name="Freeform 590"/>
            <p:cNvSpPr/>
            <p:nvPr/>
          </p:nvSpPr>
          <p:spPr bwMode="auto">
            <a:xfrm>
              <a:off x="6391276" y="4581525"/>
              <a:ext cx="119063" cy="157163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205" y="7"/>
                </a:cxn>
                <a:cxn ang="0">
                  <a:pos x="194" y="16"/>
                </a:cxn>
                <a:cxn ang="0">
                  <a:pos x="177" y="40"/>
                </a:cxn>
                <a:cxn ang="0">
                  <a:pos x="145" y="90"/>
                </a:cxn>
                <a:cxn ang="0">
                  <a:pos x="115" y="140"/>
                </a:cxn>
                <a:cxn ang="0">
                  <a:pos x="99" y="163"/>
                </a:cxn>
                <a:cxn ang="0">
                  <a:pos x="45" y="230"/>
                </a:cxn>
                <a:cxn ang="0">
                  <a:pos x="33" y="244"/>
                </a:cxn>
                <a:cxn ang="0">
                  <a:pos x="14" y="268"/>
                </a:cxn>
                <a:cxn ang="0">
                  <a:pos x="4" y="285"/>
                </a:cxn>
                <a:cxn ang="0">
                  <a:pos x="1" y="293"/>
                </a:cxn>
                <a:cxn ang="0">
                  <a:pos x="1" y="297"/>
                </a:cxn>
                <a:cxn ang="0">
                  <a:pos x="4" y="299"/>
                </a:cxn>
                <a:cxn ang="0">
                  <a:pos x="7" y="299"/>
                </a:cxn>
                <a:cxn ang="0">
                  <a:pos x="9" y="296"/>
                </a:cxn>
                <a:cxn ang="0">
                  <a:pos x="13" y="287"/>
                </a:cxn>
                <a:cxn ang="0">
                  <a:pos x="24" y="270"/>
                </a:cxn>
                <a:cxn ang="0">
                  <a:pos x="44" y="245"/>
                </a:cxn>
                <a:cxn ang="0">
                  <a:pos x="58" y="231"/>
                </a:cxn>
                <a:cxn ang="0">
                  <a:pos x="109" y="164"/>
                </a:cxn>
                <a:cxn ang="0">
                  <a:pos x="122" y="145"/>
                </a:cxn>
                <a:cxn ang="0">
                  <a:pos x="159" y="84"/>
                </a:cxn>
                <a:cxn ang="0">
                  <a:pos x="171" y="63"/>
                </a:cxn>
                <a:cxn ang="0">
                  <a:pos x="193" y="31"/>
                </a:cxn>
                <a:cxn ang="0">
                  <a:pos x="210" y="14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4" y="5"/>
                </a:cxn>
                <a:cxn ang="0">
                  <a:pos x="223" y="2"/>
                </a:cxn>
                <a:cxn ang="0">
                  <a:pos x="220" y="0"/>
                </a:cxn>
                <a:cxn ang="0">
                  <a:pos x="217" y="0"/>
                </a:cxn>
              </a:cxnLst>
              <a:rect l="0" t="0" r="r" b="b"/>
              <a:pathLst>
                <a:path w="224" h="299">
                  <a:moveTo>
                    <a:pt x="217" y="0"/>
                  </a:moveTo>
                  <a:lnTo>
                    <a:pt x="217" y="0"/>
                  </a:lnTo>
                  <a:lnTo>
                    <a:pt x="211" y="3"/>
                  </a:lnTo>
                  <a:lnTo>
                    <a:pt x="205" y="7"/>
                  </a:lnTo>
                  <a:lnTo>
                    <a:pt x="199" y="11"/>
                  </a:lnTo>
                  <a:lnTo>
                    <a:pt x="194" y="16"/>
                  </a:lnTo>
                  <a:lnTo>
                    <a:pt x="185" y="28"/>
                  </a:lnTo>
                  <a:lnTo>
                    <a:pt x="177" y="40"/>
                  </a:lnTo>
                  <a:lnTo>
                    <a:pt x="177" y="40"/>
                  </a:lnTo>
                  <a:lnTo>
                    <a:pt x="145" y="90"/>
                  </a:lnTo>
                  <a:lnTo>
                    <a:pt x="115" y="140"/>
                  </a:lnTo>
                  <a:lnTo>
                    <a:pt x="115" y="140"/>
                  </a:lnTo>
                  <a:lnTo>
                    <a:pt x="108" y="152"/>
                  </a:lnTo>
                  <a:lnTo>
                    <a:pt x="99" y="163"/>
                  </a:lnTo>
                  <a:lnTo>
                    <a:pt x="83" y="186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33" y="244"/>
                  </a:lnTo>
                  <a:lnTo>
                    <a:pt x="21" y="260"/>
                  </a:lnTo>
                  <a:lnTo>
                    <a:pt x="14" y="268"/>
                  </a:lnTo>
                  <a:lnTo>
                    <a:pt x="9" y="276"/>
                  </a:lnTo>
                  <a:lnTo>
                    <a:pt x="4" y="285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0" y="295"/>
                  </a:lnTo>
                  <a:lnTo>
                    <a:pt x="1" y="297"/>
                  </a:lnTo>
                  <a:lnTo>
                    <a:pt x="2" y="298"/>
                  </a:lnTo>
                  <a:lnTo>
                    <a:pt x="4" y="299"/>
                  </a:lnTo>
                  <a:lnTo>
                    <a:pt x="5" y="299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9" y="296"/>
                  </a:lnTo>
                  <a:lnTo>
                    <a:pt x="9" y="296"/>
                  </a:lnTo>
                  <a:lnTo>
                    <a:pt x="13" y="287"/>
                  </a:lnTo>
                  <a:lnTo>
                    <a:pt x="18" y="278"/>
                  </a:lnTo>
                  <a:lnTo>
                    <a:pt x="24" y="270"/>
                  </a:lnTo>
                  <a:lnTo>
                    <a:pt x="31" y="262"/>
                  </a:lnTo>
                  <a:lnTo>
                    <a:pt x="44" y="245"/>
                  </a:lnTo>
                  <a:lnTo>
                    <a:pt x="58" y="231"/>
                  </a:lnTo>
                  <a:lnTo>
                    <a:pt x="58" y="231"/>
                  </a:lnTo>
                  <a:lnTo>
                    <a:pt x="84" y="198"/>
                  </a:lnTo>
                  <a:lnTo>
                    <a:pt x="109" y="164"/>
                  </a:lnTo>
                  <a:lnTo>
                    <a:pt x="109" y="164"/>
                  </a:lnTo>
                  <a:lnTo>
                    <a:pt x="122" y="145"/>
                  </a:lnTo>
                  <a:lnTo>
                    <a:pt x="135" y="124"/>
                  </a:lnTo>
                  <a:lnTo>
                    <a:pt x="159" y="84"/>
                  </a:lnTo>
                  <a:lnTo>
                    <a:pt x="159" y="84"/>
                  </a:lnTo>
                  <a:lnTo>
                    <a:pt x="171" y="63"/>
                  </a:lnTo>
                  <a:lnTo>
                    <a:pt x="185" y="41"/>
                  </a:lnTo>
                  <a:lnTo>
                    <a:pt x="193" y="31"/>
                  </a:lnTo>
                  <a:lnTo>
                    <a:pt x="202" y="21"/>
                  </a:lnTo>
                  <a:lnTo>
                    <a:pt x="210" y="14"/>
                  </a:lnTo>
                  <a:lnTo>
                    <a:pt x="215" y="11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4" y="7"/>
                  </a:lnTo>
                  <a:lnTo>
                    <a:pt x="224" y="5"/>
                  </a:lnTo>
                  <a:lnTo>
                    <a:pt x="224" y="3"/>
                  </a:lnTo>
                  <a:lnTo>
                    <a:pt x="223" y="2"/>
                  </a:lnTo>
                  <a:lnTo>
                    <a:pt x="222" y="0"/>
                  </a:lnTo>
                  <a:lnTo>
                    <a:pt x="220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5" name="Freeform 591"/>
            <p:cNvSpPr/>
            <p:nvPr/>
          </p:nvSpPr>
          <p:spPr bwMode="auto">
            <a:xfrm>
              <a:off x="6423026" y="4586288"/>
              <a:ext cx="109538" cy="157163"/>
            </a:xfrm>
            <a:custGeom>
              <a:avLst/>
              <a:gdLst/>
              <a:ahLst/>
              <a:cxnLst>
                <a:cxn ang="0">
                  <a:pos x="201" y="2"/>
                </a:cxn>
                <a:cxn ang="0">
                  <a:pos x="167" y="40"/>
                </a:cxn>
                <a:cxn ang="0">
                  <a:pos x="137" y="83"/>
                </a:cxn>
                <a:cxn ang="0">
                  <a:pos x="81" y="171"/>
                </a:cxn>
                <a:cxn ang="0">
                  <a:pos x="51" y="217"/>
                </a:cxn>
                <a:cxn ang="0">
                  <a:pos x="43" y="228"/>
                </a:cxn>
                <a:cxn ang="0">
                  <a:pos x="27" y="250"/>
                </a:cxn>
                <a:cxn ang="0">
                  <a:pos x="21" y="262"/>
                </a:cxn>
                <a:cxn ang="0">
                  <a:pos x="19" y="266"/>
                </a:cxn>
                <a:cxn ang="0">
                  <a:pos x="8" y="279"/>
                </a:cxn>
                <a:cxn ang="0">
                  <a:pos x="0" y="291"/>
                </a:cxn>
                <a:cxn ang="0">
                  <a:pos x="0" y="295"/>
                </a:cxn>
                <a:cxn ang="0">
                  <a:pos x="1" y="298"/>
                </a:cxn>
                <a:cxn ang="0">
                  <a:pos x="4" y="299"/>
                </a:cxn>
                <a:cxn ang="0">
                  <a:pos x="7" y="298"/>
                </a:cxn>
                <a:cxn ang="0">
                  <a:pos x="9" y="295"/>
                </a:cxn>
                <a:cxn ang="0">
                  <a:pos x="11" y="294"/>
                </a:cxn>
                <a:cxn ang="0">
                  <a:pos x="13" y="291"/>
                </a:cxn>
                <a:cxn ang="0">
                  <a:pos x="21" y="281"/>
                </a:cxn>
                <a:cxn ang="0">
                  <a:pos x="28" y="269"/>
                </a:cxn>
                <a:cxn ang="0">
                  <a:pos x="33" y="259"/>
                </a:cxn>
                <a:cxn ang="0">
                  <a:pos x="54" y="229"/>
                </a:cxn>
                <a:cxn ang="0">
                  <a:pos x="79" y="192"/>
                </a:cxn>
                <a:cxn ang="0">
                  <a:pos x="104" y="153"/>
                </a:cxn>
                <a:cxn ang="0">
                  <a:pos x="151" y="78"/>
                </a:cxn>
                <a:cxn ang="0">
                  <a:pos x="178" y="41"/>
                </a:cxn>
                <a:cxn ang="0">
                  <a:pos x="207" y="8"/>
                </a:cxn>
                <a:cxn ang="0">
                  <a:pos x="208" y="6"/>
                </a:cxn>
                <a:cxn ang="0">
                  <a:pos x="208" y="3"/>
                </a:cxn>
                <a:cxn ang="0">
                  <a:pos x="206" y="1"/>
                </a:cxn>
                <a:cxn ang="0">
                  <a:pos x="202" y="0"/>
                </a:cxn>
                <a:cxn ang="0">
                  <a:pos x="201" y="2"/>
                </a:cxn>
              </a:cxnLst>
              <a:rect l="0" t="0" r="r" b="b"/>
              <a:pathLst>
                <a:path w="208" h="299">
                  <a:moveTo>
                    <a:pt x="201" y="2"/>
                  </a:moveTo>
                  <a:lnTo>
                    <a:pt x="201" y="2"/>
                  </a:lnTo>
                  <a:lnTo>
                    <a:pt x="183" y="21"/>
                  </a:lnTo>
                  <a:lnTo>
                    <a:pt x="167" y="40"/>
                  </a:lnTo>
                  <a:lnTo>
                    <a:pt x="151" y="61"/>
                  </a:lnTo>
                  <a:lnTo>
                    <a:pt x="137" y="83"/>
                  </a:lnTo>
                  <a:lnTo>
                    <a:pt x="109" y="126"/>
                  </a:lnTo>
                  <a:lnTo>
                    <a:pt x="81" y="171"/>
                  </a:lnTo>
                  <a:lnTo>
                    <a:pt x="81" y="171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3" y="228"/>
                  </a:lnTo>
                  <a:lnTo>
                    <a:pt x="34" y="238"/>
                  </a:lnTo>
                  <a:lnTo>
                    <a:pt x="27" y="250"/>
                  </a:lnTo>
                  <a:lnTo>
                    <a:pt x="24" y="256"/>
                  </a:lnTo>
                  <a:lnTo>
                    <a:pt x="21" y="262"/>
                  </a:lnTo>
                  <a:lnTo>
                    <a:pt x="21" y="262"/>
                  </a:lnTo>
                  <a:lnTo>
                    <a:pt x="19" y="266"/>
                  </a:lnTo>
                  <a:lnTo>
                    <a:pt x="15" y="270"/>
                  </a:lnTo>
                  <a:lnTo>
                    <a:pt x="8" y="279"/>
                  </a:lnTo>
                  <a:lnTo>
                    <a:pt x="2" y="287"/>
                  </a:lnTo>
                  <a:lnTo>
                    <a:pt x="0" y="291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2" y="299"/>
                  </a:lnTo>
                  <a:lnTo>
                    <a:pt x="4" y="299"/>
                  </a:lnTo>
                  <a:lnTo>
                    <a:pt x="6" y="299"/>
                  </a:lnTo>
                  <a:lnTo>
                    <a:pt x="7" y="298"/>
                  </a:lnTo>
                  <a:lnTo>
                    <a:pt x="8" y="297"/>
                  </a:lnTo>
                  <a:lnTo>
                    <a:pt x="9" y="295"/>
                  </a:lnTo>
                  <a:lnTo>
                    <a:pt x="9" y="295"/>
                  </a:lnTo>
                  <a:lnTo>
                    <a:pt x="11" y="294"/>
                  </a:lnTo>
                  <a:lnTo>
                    <a:pt x="13" y="291"/>
                  </a:lnTo>
                  <a:lnTo>
                    <a:pt x="13" y="291"/>
                  </a:lnTo>
                  <a:lnTo>
                    <a:pt x="16" y="286"/>
                  </a:lnTo>
                  <a:lnTo>
                    <a:pt x="21" y="281"/>
                  </a:lnTo>
                  <a:lnTo>
                    <a:pt x="25" y="276"/>
                  </a:lnTo>
                  <a:lnTo>
                    <a:pt x="28" y="269"/>
                  </a:lnTo>
                  <a:lnTo>
                    <a:pt x="28" y="269"/>
                  </a:lnTo>
                  <a:lnTo>
                    <a:pt x="33" y="259"/>
                  </a:lnTo>
                  <a:lnTo>
                    <a:pt x="39" y="249"/>
                  </a:lnTo>
                  <a:lnTo>
                    <a:pt x="54" y="229"/>
                  </a:lnTo>
                  <a:lnTo>
                    <a:pt x="54" y="229"/>
                  </a:lnTo>
                  <a:lnTo>
                    <a:pt x="79" y="192"/>
                  </a:lnTo>
                  <a:lnTo>
                    <a:pt x="104" y="153"/>
                  </a:lnTo>
                  <a:lnTo>
                    <a:pt x="104" y="153"/>
                  </a:lnTo>
                  <a:lnTo>
                    <a:pt x="127" y="115"/>
                  </a:lnTo>
                  <a:lnTo>
                    <a:pt x="151" y="78"/>
                  </a:lnTo>
                  <a:lnTo>
                    <a:pt x="165" y="59"/>
                  </a:lnTo>
                  <a:lnTo>
                    <a:pt x="178" y="41"/>
                  </a:lnTo>
                  <a:lnTo>
                    <a:pt x="192" y="25"/>
                  </a:lnTo>
                  <a:lnTo>
                    <a:pt x="207" y="8"/>
                  </a:lnTo>
                  <a:lnTo>
                    <a:pt x="207" y="8"/>
                  </a:lnTo>
                  <a:lnTo>
                    <a:pt x="208" y="6"/>
                  </a:lnTo>
                  <a:lnTo>
                    <a:pt x="208" y="5"/>
                  </a:lnTo>
                  <a:lnTo>
                    <a:pt x="208" y="3"/>
                  </a:lnTo>
                  <a:lnTo>
                    <a:pt x="207" y="2"/>
                  </a:lnTo>
                  <a:lnTo>
                    <a:pt x="206" y="1"/>
                  </a:lnTo>
                  <a:lnTo>
                    <a:pt x="204" y="0"/>
                  </a:lnTo>
                  <a:lnTo>
                    <a:pt x="202" y="0"/>
                  </a:lnTo>
                  <a:lnTo>
                    <a:pt x="201" y="2"/>
                  </a:lnTo>
                  <a:lnTo>
                    <a:pt x="20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6" name="Freeform 592"/>
            <p:cNvSpPr/>
            <p:nvPr/>
          </p:nvSpPr>
          <p:spPr bwMode="auto">
            <a:xfrm>
              <a:off x="6462713" y="4678363"/>
              <a:ext cx="46038" cy="71438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6" y="2"/>
                </a:cxn>
                <a:cxn ang="0">
                  <a:pos x="55" y="32"/>
                </a:cxn>
                <a:cxn ang="0">
                  <a:pos x="36" y="63"/>
                </a:cxn>
                <a:cxn ang="0">
                  <a:pos x="17" y="94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0" y="130"/>
                </a:cxn>
                <a:cxn ang="0">
                  <a:pos x="1" y="132"/>
                </a:cxn>
                <a:cxn ang="0">
                  <a:pos x="3" y="133"/>
                </a:cxn>
                <a:cxn ang="0">
                  <a:pos x="4" y="133"/>
                </a:cxn>
                <a:cxn ang="0">
                  <a:pos x="6" y="133"/>
                </a:cxn>
                <a:cxn ang="0">
                  <a:pos x="7" y="133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25" y="99"/>
                </a:cxn>
                <a:cxn ang="0">
                  <a:pos x="44" y="67"/>
                </a:cxn>
                <a:cxn ang="0">
                  <a:pos x="64" y="37"/>
                </a:cxn>
                <a:cxn ang="0">
                  <a:pos x="85" y="7"/>
                </a:cxn>
                <a:cxn ang="0">
                  <a:pos x="85" y="7"/>
                </a:cxn>
                <a:cxn ang="0">
                  <a:pos x="86" y="5"/>
                </a:cxn>
                <a:cxn ang="0">
                  <a:pos x="86" y="3"/>
                </a:cxn>
                <a:cxn ang="0">
                  <a:pos x="85" y="2"/>
                </a:cxn>
                <a:cxn ang="0">
                  <a:pos x="82" y="1"/>
                </a:cxn>
                <a:cxn ang="0">
                  <a:pos x="81" y="0"/>
                </a:cxn>
                <a:cxn ang="0">
                  <a:pos x="79" y="0"/>
                </a:cxn>
                <a:cxn ang="0">
                  <a:pos x="77" y="1"/>
                </a:cxn>
                <a:cxn ang="0">
                  <a:pos x="76" y="2"/>
                </a:cxn>
                <a:cxn ang="0">
                  <a:pos x="76" y="2"/>
                </a:cxn>
              </a:cxnLst>
              <a:rect l="0" t="0" r="r" b="b"/>
              <a:pathLst>
                <a:path w="86" h="133">
                  <a:moveTo>
                    <a:pt x="76" y="2"/>
                  </a:moveTo>
                  <a:lnTo>
                    <a:pt x="76" y="2"/>
                  </a:lnTo>
                  <a:lnTo>
                    <a:pt x="55" y="32"/>
                  </a:lnTo>
                  <a:lnTo>
                    <a:pt x="36" y="63"/>
                  </a:lnTo>
                  <a:lnTo>
                    <a:pt x="17" y="94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0" y="130"/>
                  </a:lnTo>
                  <a:lnTo>
                    <a:pt x="1" y="132"/>
                  </a:lnTo>
                  <a:lnTo>
                    <a:pt x="3" y="133"/>
                  </a:lnTo>
                  <a:lnTo>
                    <a:pt x="4" y="133"/>
                  </a:lnTo>
                  <a:lnTo>
                    <a:pt x="6" y="133"/>
                  </a:lnTo>
                  <a:lnTo>
                    <a:pt x="7" y="133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25" y="99"/>
                  </a:lnTo>
                  <a:lnTo>
                    <a:pt x="44" y="67"/>
                  </a:lnTo>
                  <a:lnTo>
                    <a:pt x="64" y="3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6" y="5"/>
                  </a:lnTo>
                  <a:lnTo>
                    <a:pt x="86" y="3"/>
                  </a:lnTo>
                  <a:lnTo>
                    <a:pt x="85" y="2"/>
                  </a:lnTo>
                  <a:lnTo>
                    <a:pt x="82" y="1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7" name="Freeform 593"/>
            <p:cNvSpPr/>
            <p:nvPr/>
          </p:nvSpPr>
          <p:spPr bwMode="auto">
            <a:xfrm>
              <a:off x="6505576" y="4681538"/>
              <a:ext cx="47625" cy="69850"/>
            </a:xfrm>
            <a:custGeom>
              <a:avLst/>
              <a:gdLst/>
              <a:ahLst/>
              <a:cxnLst>
                <a:cxn ang="0">
                  <a:pos x="82" y="2"/>
                </a:cxn>
                <a:cxn ang="0">
                  <a:pos x="82" y="2"/>
                </a:cxn>
                <a:cxn ang="0">
                  <a:pos x="71" y="17"/>
                </a:cxn>
                <a:cxn ang="0">
                  <a:pos x="59" y="31"/>
                </a:cxn>
                <a:cxn ang="0">
                  <a:pos x="49" y="47"/>
                </a:cxn>
                <a:cxn ang="0">
                  <a:pos x="39" y="62"/>
                </a:cxn>
                <a:cxn ang="0">
                  <a:pos x="20" y="95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0" y="131"/>
                </a:cxn>
                <a:cxn ang="0">
                  <a:pos x="1" y="132"/>
                </a:cxn>
                <a:cxn ang="0">
                  <a:pos x="2" y="133"/>
                </a:cxn>
                <a:cxn ang="0">
                  <a:pos x="5" y="134"/>
                </a:cxn>
                <a:cxn ang="0">
                  <a:pos x="7" y="134"/>
                </a:cxn>
                <a:cxn ang="0">
                  <a:pos x="8" y="133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27" y="101"/>
                </a:cxn>
                <a:cxn ang="0">
                  <a:pos x="46" y="69"/>
                </a:cxn>
                <a:cxn ang="0">
                  <a:pos x="56" y="53"/>
                </a:cxn>
                <a:cxn ang="0">
                  <a:pos x="67" y="38"/>
                </a:cxn>
                <a:cxn ang="0">
                  <a:pos x="78" y="23"/>
                </a:cxn>
                <a:cxn ang="0">
                  <a:pos x="90" y="9"/>
                </a:cxn>
                <a:cxn ang="0">
                  <a:pos x="90" y="9"/>
                </a:cxn>
                <a:cxn ang="0">
                  <a:pos x="91" y="8"/>
                </a:cxn>
                <a:cxn ang="0">
                  <a:pos x="91" y="5"/>
                </a:cxn>
                <a:cxn ang="0">
                  <a:pos x="91" y="3"/>
                </a:cxn>
                <a:cxn ang="0">
                  <a:pos x="90" y="2"/>
                </a:cxn>
                <a:cxn ang="0">
                  <a:pos x="87" y="1"/>
                </a:cxn>
                <a:cxn ang="0">
                  <a:pos x="86" y="0"/>
                </a:cxn>
                <a:cxn ang="0">
                  <a:pos x="84" y="1"/>
                </a:cxn>
                <a:cxn ang="0">
                  <a:pos x="82" y="2"/>
                </a:cxn>
                <a:cxn ang="0">
                  <a:pos x="82" y="2"/>
                </a:cxn>
              </a:cxnLst>
              <a:rect l="0" t="0" r="r" b="b"/>
              <a:pathLst>
                <a:path w="91" h="134">
                  <a:moveTo>
                    <a:pt x="82" y="2"/>
                  </a:moveTo>
                  <a:lnTo>
                    <a:pt x="82" y="2"/>
                  </a:lnTo>
                  <a:lnTo>
                    <a:pt x="71" y="17"/>
                  </a:lnTo>
                  <a:lnTo>
                    <a:pt x="59" y="31"/>
                  </a:lnTo>
                  <a:lnTo>
                    <a:pt x="49" y="47"/>
                  </a:lnTo>
                  <a:lnTo>
                    <a:pt x="39" y="62"/>
                  </a:lnTo>
                  <a:lnTo>
                    <a:pt x="20" y="95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0" y="131"/>
                  </a:lnTo>
                  <a:lnTo>
                    <a:pt x="1" y="132"/>
                  </a:lnTo>
                  <a:lnTo>
                    <a:pt x="2" y="133"/>
                  </a:lnTo>
                  <a:lnTo>
                    <a:pt x="5" y="134"/>
                  </a:lnTo>
                  <a:lnTo>
                    <a:pt x="7" y="134"/>
                  </a:lnTo>
                  <a:lnTo>
                    <a:pt x="8" y="133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27" y="101"/>
                  </a:lnTo>
                  <a:lnTo>
                    <a:pt x="46" y="69"/>
                  </a:lnTo>
                  <a:lnTo>
                    <a:pt x="56" y="53"/>
                  </a:lnTo>
                  <a:lnTo>
                    <a:pt x="67" y="38"/>
                  </a:lnTo>
                  <a:lnTo>
                    <a:pt x="78" y="23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91" y="8"/>
                  </a:lnTo>
                  <a:lnTo>
                    <a:pt x="91" y="5"/>
                  </a:lnTo>
                  <a:lnTo>
                    <a:pt x="91" y="3"/>
                  </a:lnTo>
                  <a:lnTo>
                    <a:pt x="90" y="2"/>
                  </a:lnTo>
                  <a:lnTo>
                    <a:pt x="87" y="1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2" y="2"/>
                  </a:lnTo>
                  <a:lnTo>
                    <a:pt x="8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8" name="Freeform 594"/>
            <p:cNvSpPr/>
            <p:nvPr/>
          </p:nvSpPr>
          <p:spPr bwMode="auto">
            <a:xfrm>
              <a:off x="6532563" y="4587875"/>
              <a:ext cx="28575" cy="34925"/>
            </a:xfrm>
            <a:custGeom>
              <a:avLst/>
              <a:gdLst/>
              <a:ahLst/>
              <a:cxnLst>
                <a:cxn ang="0">
                  <a:pos x="43" y="2"/>
                </a:cxn>
                <a:cxn ang="0">
                  <a:pos x="43" y="2"/>
                </a:cxn>
                <a:cxn ang="0">
                  <a:pos x="38" y="9"/>
                </a:cxn>
                <a:cxn ang="0">
                  <a:pos x="31" y="17"/>
                </a:cxn>
                <a:cxn ang="0">
                  <a:pos x="19" y="30"/>
                </a:cxn>
                <a:cxn ang="0">
                  <a:pos x="13" y="36"/>
                </a:cxn>
                <a:cxn ang="0">
                  <a:pos x="7" y="44"/>
                </a:cxn>
                <a:cxn ang="0">
                  <a:pos x="3" y="5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3" y="66"/>
                </a:cxn>
                <a:cxn ang="0">
                  <a:pos x="5" y="66"/>
                </a:cxn>
                <a:cxn ang="0">
                  <a:pos x="6" y="65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2" y="55"/>
                </a:cxn>
                <a:cxn ang="0">
                  <a:pos x="16" y="47"/>
                </a:cxn>
                <a:cxn ang="0">
                  <a:pos x="22" y="41"/>
                </a:cxn>
                <a:cxn ang="0">
                  <a:pos x="27" y="33"/>
                </a:cxn>
                <a:cxn ang="0">
                  <a:pos x="41" y="21"/>
                </a:cxn>
                <a:cxn ang="0">
                  <a:pos x="46" y="14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2" y="5"/>
                </a:cxn>
                <a:cxn ang="0">
                  <a:pos x="52" y="3"/>
                </a:cxn>
                <a:cxn ang="0">
                  <a:pos x="51" y="2"/>
                </a:cxn>
                <a:cxn ang="0">
                  <a:pos x="50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1"/>
                </a:cxn>
                <a:cxn ang="0">
                  <a:pos x="43" y="2"/>
                </a:cxn>
                <a:cxn ang="0">
                  <a:pos x="43" y="2"/>
                </a:cxn>
              </a:cxnLst>
              <a:rect l="0" t="0" r="r" b="b"/>
              <a:pathLst>
                <a:path w="52" h="66">
                  <a:moveTo>
                    <a:pt x="43" y="2"/>
                  </a:moveTo>
                  <a:lnTo>
                    <a:pt x="43" y="2"/>
                  </a:lnTo>
                  <a:lnTo>
                    <a:pt x="38" y="9"/>
                  </a:lnTo>
                  <a:lnTo>
                    <a:pt x="31" y="17"/>
                  </a:lnTo>
                  <a:lnTo>
                    <a:pt x="19" y="30"/>
                  </a:lnTo>
                  <a:lnTo>
                    <a:pt x="13" y="36"/>
                  </a:lnTo>
                  <a:lnTo>
                    <a:pt x="7" y="44"/>
                  </a:lnTo>
                  <a:lnTo>
                    <a:pt x="3" y="5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3" y="66"/>
                  </a:lnTo>
                  <a:lnTo>
                    <a:pt x="5" y="66"/>
                  </a:lnTo>
                  <a:lnTo>
                    <a:pt x="6" y="65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2" y="55"/>
                  </a:lnTo>
                  <a:lnTo>
                    <a:pt x="16" y="47"/>
                  </a:lnTo>
                  <a:lnTo>
                    <a:pt x="22" y="41"/>
                  </a:lnTo>
                  <a:lnTo>
                    <a:pt x="27" y="33"/>
                  </a:lnTo>
                  <a:lnTo>
                    <a:pt x="41" y="21"/>
                  </a:lnTo>
                  <a:lnTo>
                    <a:pt x="46" y="14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2" y="3"/>
                  </a:lnTo>
                  <a:lnTo>
                    <a:pt x="51" y="2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1"/>
                  </a:lnTo>
                  <a:lnTo>
                    <a:pt x="43" y="2"/>
                  </a:lnTo>
                  <a:lnTo>
                    <a:pt x="4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9" name="Freeform 595"/>
            <p:cNvSpPr/>
            <p:nvPr/>
          </p:nvSpPr>
          <p:spPr bwMode="auto">
            <a:xfrm>
              <a:off x="6553201" y="4595813"/>
              <a:ext cx="34925" cy="523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4" y="4"/>
                </a:cxn>
                <a:cxn ang="0">
                  <a:pos x="50" y="8"/>
                </a:cxn>
                <a:cxn ang="0">
                  <a:pos x="46" y="12"/>
                </a:cxn>
                <a:cxn ang="0">
                  <a:pos x="43" y="16"/>
                </a:cxn>
                <a:cxn ang="0">
                  <a:pos x="38" y="27"/>
                </a:cxn>
                <a:cxn ang="0">
                  <a:pos x="34" y="38"/>
                </a:cxn>
                <a:cxn ang="0">
                  <a:pos x="34" y="38"/>
                </a:cxn>
                <a:cxn ang="0">
                  <a:pos x="30" y="47"/>
                </a:cxn>
                <a:cxn ang="0">
                  <a:pos x="26" y="56"/>
                </a:cxn>
                <a:cxn ang="0">
                  <a:pos x="21" y="63"/>
                </a:cxn>
                <a:cxn ang="0">
                  <a:pos x="15" y="71"/>
                </a:cxn>
                <a:cxn ang="0">
                  <a:pos x="15" y="71"/>
                </a:cxn>
                <a:cxn ang="0">
                  <a:pos x="7" y="81"/>
                </a:cxn>
                <a:cxn ang="0">
                  <a:pos x="3" y="8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2" y="99"/>
                </a:cxn>
                <a:cxn ang="0">
                  <a:pos x="3" y="99"/>
                </a:cxn>
                <a:cxn ang="0">
                  <a:pos x="7" y="99"/>
                </a:cxn>
                <a:cxn ang="0">
                  <a:pos x="8" y="98"/>
                </a:cxn>
                <a:cxn ang="0">
                  <a:pos x="9" y="97"/>
                </a:cxn>
                <a:cxn ang="0">
                  <a:pos x="9" y="97"/>
                </a:cxn>
                <a:cxn ang="0">
                  <a:pos x="12" y="92"/>
                </a:cxn>
                <a:cxn ang="0">
                  <a:pos x="15" y="87"/>
                </a:cxn>
                <a:cxn ang="0">
                  <a:pos x="24" y="77"/>
                </a:cxn>
                <a:cxn ang="0">
                  <a:pos x="33" y="68"/>
                </a:cxn>
                <a:cxn ang="0">
                  <a:pos x="36" y="64"/>
                </a:cxn>
                <a:cxn ang="0">
                  <a:pos x="38" y="59"/>
                </a:cxn>
                <a:cxn ang="0">
                  <a:pos x="38" y="59"/>
                </a:cxn>
                <a:cxn ang="0">
                  <a:pos x="41" y="44"/>
                </a:cxn>
                <a:cxn ang="0">
                  <a:pos x="46" y="31"/>
                </a:cxn>
                <a:cxn ang="0">
                  <a:pos x="49" y="24"/>
                </a:cxn>
                <a:cxn ang="0">
                  <a:pos x="53" y="18"/>
                </a:cxn>
                <a:cxn ang="0">
                  <a:pos x="58" y="13"/>
                </a:cxn>
                <a:cxn ang="0">
                  <a:pos x="64" y="9"/>
                </a:cxn>
                <a:cxn ang="0">
                  <a:pos x="64" y="9"/>
                </a:cxn>
                <a:cxn ang="0">
                  <a:pos x="66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3"/>
                </a:cxn>
                <a:cxn ang="0">
                  <a:pos x="65" y="2"/>
                </a:cxn>
                <a:cxn ang="0">
                  <a:pos x="63" y="1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6" h="99">
                  <a:moveTo>
                    <a:pt x="60" y="1"/>
                  </a:moveTo>
                  <a:lnTo>
                    <a:pt x="60" y="1"/>
                  </a:lnTo>
                  <a:lnTo>
                    <a:pt x="54" y="4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3" y="16"/>
                  </a:lnTo>
                  <a:lnTo>
                    <a:pt x="38" y="27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0" y="47"/>
                  </a:lnTo>
                  <a:lnTo>
                    <a:pt x="26" y="56"/>
                  </a:lnTo>
                  <a:lnTo>
                    <a:pt x="21" y="63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7" y="81"/>
                  </a:lnTo>
                  <a:lnTo>
                    <a:pt x="3" y="8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2" y="99"/>
                  </a:lnTo>
                  <a:lnTo>
                    <a:pt x="3" y="99"/>
                  </a:lnTo>
                  <a:lnTo>
                    <a:pt x="7" y="99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12" y="92"/>
                  </a:lnTo>
                  <a:lnTo>
                    <a:pt x="15" y="87"/>
                  </a:lnTo>
                  <a:lnTo>
                    <a:pt x="24" y="77"/>
                  </a:lnTo>
                  <a:lnTo>
                    <a:pt x="33" y="68"/>
                  </a:lnTo>
                  <a:lnTo>
                    <a:pt x="36" y="64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41" y="44"/>
                  </a:lnTo>
                  <a:lnTo>
                    <a:pt x="46" y="31"/>
                  </a:lnTo>
                  <a:lnTo>
                    <a:pt x="49" y="24"/>
                  </a:lnTo>
                  <a:lnTo>
                    <a:pt x="53" y="18"/>
                  </a:lnTo>
                  <a:lnTo>
                    <a:pt x="58" y="13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3"/>
                  </a:lnTo>
                  <a:lnTo>
                    <a:pt x="65" y="2"/>
                  </a:lnTo>
                  <a:lnTo>
                    <a:pt x="63" y="1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0" name="Freeform 596"/>
            <p:cNvSpPr/>
            <p:nvPr/>
          </p:nvSpPr>
          <p:spPr bwMode="auto">
            <a:xfrm>
              <a:off x="6548438" y="4591050"/>
              <a:ext cx="85725" cy="146050"/>
            </a:xfrm>
            <a:custGeom>
              <a:avLst/>
              <a:gdLst/>
              <a:ahLst/>
              <a:cxnLst>
                <a:cxn ang="0">
                  <a:pos x="153" y="3"/>
                </a:cxn>
                <a:cxn ang="0">
                  <a:pos x="147" y="10"/>
                </a:cxn>
                <a:cxn ang="0">
                  <a:pos x="141" y="17"/>
                </a:cxn>
                <a:cxn ang="0">
                  <a:pos x="137" y="25"/>
                </a:cxn>
                <a:cxn ang="0">
                  <a:pos x="119" y="49"/>
                </a:cxn>
                <a:cxn ang="0">
                  <a:pos x="106" y="69"/>
                </a:cxn>
                <a:cxn ang="0">
                  <a:pos x="69" y="129"/>
                </a:cxn>
                <a:cxn ang="0">
                  <a:pos x="57" y="148"/>
                </a:cxn>
                <a:cxn ang="0">
                  <a:pos x="28" y="209"/>
                </a:cxn>
                <a:cxn ang="0">
                  <a:pos x="20" y="224"/>
                </a:cxn>
                <a:cxn ang="0">
                  <a:pos x="7" y="246"/>
                </a:cxn>
                <a:cxn ang="0">
                  <a:pos x="1" y="261"/>
                </a:cxn>
                <a:cxn ang="0">
                  <a:pos x="0" y="271"/>
                </a:cxn>
                <a:cxn ang="0">
                  <a:pos x="1" y="274"/>
                </a:cxn>
                <a:cxn ang="0">
                  <a:pos x="4" y="275"/>
                </a:cxn>
                <a:cxn ang="0">
                  <a:pos x="10" y="273"/>
                </a:cxn>
                <a:cxn ang="0">
                  <a:pos x="10" y="271"/>
                </a:cxn>
                <a:cxn ang="0">
                  <a:pos x="13" y="258"/>
                </a:cxn>
                <a:cxn ang="0">
                  <a:pos x="22" y="237"/>
                </a:cxn>
                <a:cxn ang="0">
                  <a:pos x="29" y="226"/>
                </a:cxn>
                <a:cxn ang="0">
                  <a:pos x="39" y="210"/>
                </a:cxn>
                <a:cxn ang="0">
                  <a:pos x="46" y="191"/>
                </a:cxn>
                <a:cxn ang="0">
                  <a:pos x="64" y="156"/>
                </a:cxn>
                <a:cxn ang="0">
                  <a:pos x="85" y="121"/>
                </a:cxn>
                <a:cxn ang="0">
                  <a:pos x="108" y="83"/>
                </a:cxn>
                <a:cxn ang="0">
                  <a:pos x="133" y="47"/>
                </a:cxn>
                <a:cxn ang="0">
                  <a:pos x="142" y="34"/>
                </a:cxn>
                <a:cxn ang="0">
                  <a:pos x="149" y="21"/>
                </a:cxn>
                <a:cxn ang="0">
                  <a:pos x="153" y="17"/>
                </a:cxn>
                <a:cxn ang="0">
                  <a:pos x="159" y="10"/>
                </a:cxn>
                <a:cxn ang="0">
                  <a:pos x="162" y="5"/>
                </a:cxn>
                <a:cxn ang="0">
                  <a:pos x="162" y="2"/>
                </a:cxn>
                <a:cxn ang="0">
                  <a:pos x="159" y="0"/>
                </a:cxn>
                <a:cxn ang="0">
                  <a:pos x="154" y="1"/>
                </a:cxn>
                <a:cxn ang="0">
                  <a:pos x="153" y="3"/>
                </a:cxn>
              </a:cxnLst>
              <a:rect l="0" t="0" r="r" b="b"/>
              <a:pathLst>
                <a:path w="162" h="275">
                  <a:moveTo>
                    <a:pt x="153" y="3"/>
                  </a:moveTo>
                  <a:lnTo>
                    <a:pt x="153" y="3"/>
                  </a:lnTo>
                  <a:lnTo>
                    <a:pt x="150" y="6"/>
                  </a:lnTo>
                  <a:lnTo>
                    <a:pt x="147" y="10"/>
                  </a:lnTo>
                  <a:lnTo>
                    <a:pt x="144" y="13"/>
                  </a:lnTo>
                  <a:lnTo>
                    <a:pt x="141" y="17"/>
                  </a:lnTo>
                  <a:lnTo>
                    <a:pt x="141" y="17"/>
                  </a:lnTo>
                  <a:lnTo>
                    <a:pt x="137" y="25"/>
                  </a:lnTo>
                  <a:lnTo>
                    <a:pt x="131" y="33"/>
                  </a:lnTo>
                  <a:lnTo>
                    <a:pt x="119" y="49"/>
                  </a:lnTo>
                  <a:lnTo>
                    <a:pt x="119" y="49"/>
                  </a:lnTo>
                  <a:lnTo>
                    <a:pt x="106" y="69"/>
                  </a:lnTo>
                  <a:lnTo>
                    <a:pt x="93" y="88"/>
                  </a:lnTo>
                  <a:lnTo>
                    <a:pt x="69" y="129"/>
                  </a:lnTo>
                  <a:lnTo>
                    <a:pt x="69" y="129"/>
                  </a:lnTo>
                  <a:lnTo>
                    <a:pt x="57" y="148"/>
                  </a:lnTo>
                  <a:lnTo>
                    <a:pt x="47" y="168"/>
                  </a:lnTo>
                  <a:lnTo>
                    <a:pt x="28" y="209"/>
                  </a:lnTo>
                  <a:lnTo>
                    <a:pt x="28" y="209"/>
                  </a:lnTo>
                  <a:lnTo>
                    <a:pt x="20" y="224"/>
                  </a:lnTo>
                  <a:lnTo>
                    <a:pt x="12" y="239"/>
                  </a:lnTo>
                  <a:lnTo>
                    <a:pt x="7" y="246"/>
                  </a:lnTo>
                  <a:lnTo>
                    <a:pt x="4" y="254"/>
                  </a:lnTo>
                  <a:lnTo>
                    <a:pt x="1" y="26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3"/>
                  </a:lnTo>
                  <a:lnTo>
                    <a:pt x="1" y="274"/>
                  </a:lnTo>
                  <a:lnTo>
                    <a:pt x="3" y="275"/>
                  </a:lnTo>
                  <a:lnTo>
                    <a:pt x="4" y="275"/>
                  </a:lnTo>
                  <a:lnTo>
                    <a:pt x="7" y="274"/>
                  </a:lnTo>
                  <a:lnTo>
                    <a:pt x="10" y="273"/>
                  </a:lnTo>
                  <a:lnTo>
                    <a:pt x="10" y="271"/>
                  </a:lnTo>
                  <a:lnTo>
                    <a:pt x="10" y="271"/>
                  </a:lnTo>
                  <a:lnTo>
                    <a:pt x="11" y="265"/>
                  </a:lnTo>
                  <a:lnTo>
                    <a:pt x="13" y="258"/>
                  </a:lnTo>
                  <a:lnTo>
                    <a:pt x="17" y="247"/>
                  </a:lnTo>
                  <a:lnTo>
                    <a:pt x="22" y="237"/>
                  </a:lnTo>
                  <a:lnTo>
                    <a:pt x="29" y="226"/>
                  </a:lnTo>
                  <a:lnTo>
                    <a:pt x="29" y="226"/>
                  </a:lnTo>
                  <a:lnTo>
                    <a:pt x="34" y="218"/>
                  </a:lnTo>
                  <a:lnTo>
                    <a:pt x="39" y="210"/>
                  </a:lnTo>
                  <a:lnTo>
                    <a:pt x="46" y="191"/>
                  </a:lnTo>
                  <a:lnTo>
                    <a:pt x="46" y="191"/>
                  </a:lnTo>
                  <a:lnTo>
                    <a:pt x="55" y="173"/>
                  </a:lnTo>
                  <a:lnTo>
                    <a:pt x="64" y="156"/>
                  </a:lnTo>
                  <a:lnTo>
                    <a:pt x="75" y="138"/>
                  </a:lnTo>
                  <a:lnTo>
                    <a:pt x="85" y="121"/>
                  </a:lnTo>
                  <a:lnTo>
                    <a:pt x="85" y="121"/>
                  </a:lnTo>
                  <a:lnTo>
                    <a:pt x="108" y="83"/>
                  </a:lnTo>
                  <a:lnTo>
                    <a:pt x="120" y="65"/>
                  </a:lnTo>
                  <a:lnTo>
                    <a:pt x="133" y="47"/>
                  </a:lnTo>
                  <a:lnTo>
                    <a:pt x="133" y="47"/>
                  </a:lnTo>
                  <a:lnTo>
                    <a:pt x="142" y="34"/>
                  </a:lnTo>
                  <a:lnTo>
                    <a:pt x="146" y="28"/>
                  </a:lnTo>
                  <a:lnTo>
                    <a:pt x="149" y="21"/>
                  </a:lnTo>
                  <a:lnTo>
                    <a:pt x="149" y="21"/>
                  </a:lnTo>
                  <a:lnTo>
                    <a:pt x="153" y="17"/>
                  </a:lnTo>
                  <a:lnTo>
                    <a:pt x="156" y="14"/>
                  </a:lnTo>
                  <a:lnTo>
                    <a:pt x="159" y="10"/>
                  </a:lnTo>
                  <a:lnTo>
                    <a:pt x="162" y="5"/>
                  </a:lnTo>
                  <a:lnTo>
                    <a:pt x="162" y="5"/>
                  </a:lnTo>
                  <a:lnTo>
                    <a:pt x="162" y="3"/>
                  </a:lnTo>
                  <a:lnTo>
                    <a:pt x="162" y="2"/>
                  </a:lnTo>
                  <a:lnTo>
                    <a:pt x="161" y="1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4" y="1"/>
                  </a:lnTo>
                  <a:lnTo>
                    <a:pt x="153" y="3"/>
                  </a:lnTo>
                  <a:lnTo>
                    <a:pt x="15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1" name="Freeform 597"/>
            <p:cNvSpPr/>
            <p:nvPr/>
          </p:nvSpPr>
          <p:spPr bwMode="auto">
            <a:xfrm>
              <a:off x="6573838" y="4587875"/>
              <a:ext cx="95250" cy="158750"/>
            </a:xfrm>
            <a:custGeom>
              <a:avLst/>
              <a:gdLst/>
              <a:ahLst/>
              <a:cxnLst>
                <a:cxn ang="0">
                  <a:pos x="171" y="3"/>
                </a:cxn>
                <a:cxn ang="0">
                  <a:pos x="171" y="3"/>
                </a:cxn>
                <a:cxn ang="0">
                  <a:pos x="168" y="13"/>
                </a:cxn>
                <a:cxn ang="0">
                  <a:pos x="164" y="22"/>
                </a:cxn>
                <a:cxn ang="0">
                  <a:pos x="152" y="38"/>
                </a:cxn>
                <a:cxn ang="0">
                  <a:pos x="141" y="56"/>
                </a:cxn>
                <a:cxn ang="0">
                  <a:pos x="130" y="73"/>
                </a:cxn>
                <a:cxn ang="0">
                  <a:pos x="130" y="73"/>
                </a:cxn>
                <a:cxn ang="0">
                  <a:pos x="111" y="111"/>
                </a:cxn>
                <a:cxn ang="0">
                  <a:pos x="91" y="149"/>
                </a:cxn>
                <a:cxn ang="0">
                  <a:pos x="91" y="149"/>
                </a:cxn>
                <a:cxn ang="0">
                  <a:pos x="81" y="167"/>
                </a:cxn>
                <a:cxn ang="0">
                  <a:pos x="69" y="185"/>
                </a:cxn>
                <a:cxn ang="0">
                  <a:pos x="47" y="219"/>
                </a:cxn>
                <a:cxn ang="0">
                  <a:pos x="47" y="219"/>
                </a:cxn>
                <a:cxn ang="0">
                  <a:pos x="35" y="234"/>
                </a:cxn>
                <a:cxn ang="0">
                  <a:pos x="30" y="242"/>
                </a:cxn>
                <a:cxn ang="0">
                  <a:pos x="25" y="250"/>
                </a:cxn>
                <a:cxn ang="0">
                  <a:pos x="25" y="250"/>
                </a:cxn>
                <a:cxn ang="0">
                  <a:pos x="12" y="271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7"/>
                </a:cxn>
                <a:cxn ang="0">
                  <a:pos x="1" y="298"/>
                </a:cxn>
                <a:cxn ang="0">
                  <a:pos x="2" y="299"/>
                </a:cxn>
                <a:cxn ang="0">
                  <a:pos x="4" y="300"/>
                </a:cxn>
                <a:cxn ang="0">
                  <a:pos x="6" y="300"/>
                </a:cxn>
                <a:cxn ang="0">
                  <a:pos x="7" y="299"/>
                </a:cxn>
                <a:cxn ang="0">
                  <a:pos x="8" y="298"/>
                </a:cxn>
                <a:cxn ang="0">
                  <a:pos x="8" y="298"/>
                </a:cxn>
                <a:cxn ang="0">
                  <a:pos x="53" y="225"/>
                </a:cxn>
                <a:cxn ang="0">
                  <a:pos x="76" y="190"/>
                </a:cxn>
                <a:cxn ang="0">
                  <a:pos x="99" y="155"/>
                </a:cxn>
                <a:cxn ang="0">
                  <a:pos x="99" y="155"/>
                </a:cxn>
                <a:cxn ang="0">
                  <a:pos x="106" y="144"/>
                </a:cxn>
                <a:cxn ang="0">
                  <a:pos x="112" y="135"/>
                </a:cxn>
                <a:cxn ang="0">
                  <a:pos x="122" y="113"/>
                </a:cxn>
                <a:cxn ang="0">
                  <a:pos x="133" y="91"/>
                </a:cxn>
                <a:cxn ang="0">
                  <a:pos x="143" y="70"/>
                </a:cxn>
                <a:cxn ang="0">
                  <a:pos x="143" y="70"/>
                </a:cxn>
                <a:cxn ang="0">
                  <a:pos x="152" y="54"/>
                </a:cxn>
                <a:cxn ang="0">
                  <a:pos x="164" y="38"/>
                </a:cxn>
                <a:cxn ang="0">
                  <a:pos x="173" y="23"/>
                </a:cxn>
                <a:cxn ang="0">
                  <a:pos x="177" y="15"/>
                </a:cxn>
                <a:cxn ang="0">
                  <a:pos x="180" y="6"/>
                </a:cxn>
                <a:cxn ang="0">
                  <a:pos x="180" y="6"/>
                </a:cxn>
                <a:cxn ang="0">
                  <a:pos x="180" y="4"/>
                </a:cxn>
                <a:cxn ang="0">
                  <a:pos x="180" y="2"/>
                </a:cxn>
                <a:cxn ang="0">
                  <a:pos x="179" y="1"/>
                </a:cxn>
                <a:cxn ang="0">
                  <a:pos x="177" y="0"/>
                </a:cxn>
                <a:cxn ang="0">
                  <a:pos x="175" y="0"/>
                </a:cxn>
                <a:cxn ang="0">
                  <a:pos x="174" y="0"/>
                </a:cxn>
                <a:cxn ang="0">
                  <a:pos x="172" y="1"/>
                </a:cxn>
                <a:cxn ang="0">
                  <a:pos x="171" y="3"/>
                </a:cxn>
                <a:cxn ang="0">
                  <a:pos x="171" y="3"/>
                </a:cxn>
              </a:cxnLst>
              <a:rect l="0" t="0" r="r" b="b"/>
              <a:pathLst>
                <a:path w="180" h="300">
                  <a:moveTo>
                    <a:pt x="171" y="3"/>
                  </a:moveTo>
                  <a:lnTo>
                    <a:pt x="171" y="3"/>
                  </a:lnTo>
                  <a:lnTo>
                    <a:pt x="168" y="13"/>
                  </a:lnTo>
                  <a:lnTo>
                    <a:pt x="164" y="22"/>
                  </a:lnTo>
                  <a:lnTo>
                    <a:pt x="152" y="38"/>
                  </a:lnTo>
                  <a:lnTo>
                    <a:pt x="141" y="56"/>
                  </a:lnTo>
                  <a:lnTo>
                    <a:pt x="130" y="73"/>
                  </a:lnTo>
                  <a:lnTo>
                    <a:pt x="130" y="73"/>
                  </a:lnTo>
                  <a:lnTo>
                    <a:pt x="111" y="111"/>
                  </a:lnTo>
                  <a:lnTo>
                    <a:pt x="91" y="149"/>
                  </a:lnTo>
                  <a:lnTo>
                    <a:pt x="91" y="149"/>
                  </a:lnTo>
                  <a:lnTo>
                    <a:pt x="81" y="167"/>
                  </a:lnTo>
                  <a:lnTo>
                    <a:pt x="69" y="185"/>
                  </a:lnTo>
                  <a:lnTo>
                    <a:pt x="47" y="219"/>
                  </a:lnTo>
                  <a:lnTo>
                    <a:pt x="47" y="219"/>
                  </a:lnTo>
                  <a:lnTo>
                    <a:pt x="35" y="234"/>
                  </a:lnTo>
                  <a:lnTo>
                    <a:pt x="30" y="242"/>
                  </a:lnTo>
                  <a:lnTo>
                    <a:pt x="25" y="250"/>
                  </a:lnTo>
                  <a:lnTo>
                    <a:pt x="25" y="250"/>
                  </a:lnTo>
                  <a:lnTo>
                    <a:pt x="12" y="271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2" y="299"/>
                  </a:lnTo>
                  <a:lnTo>
                    <a:pt x="4" y="300"/>
                  </a:lnTo>
                  <a:lnTo>
                    <a:pt x="6" y="300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8" y="298"/>
                  </a:lnTo>
                  <a:lnTo>
                    <a:pt x="53" y="225"/>
                  </a:lnTo>
                  <a:lnTo>
                    <a:pt x="76" y="190"/>
                  </a:lnTo>
                  <a:lnTo>
                    <a:pt x="99" y="155"/>
                  </a:lnTo>
                  <a:lnTo>
                    <a:pt x="99" y="155"/>
                  </a:lnTo>
                  <a:lnTo>
                    <a:pt x="106" y="144"/>
                  </a:lnTo>
                  <a:lnTo>
                    <a:pt x="112" y="135"/>
                  </a:lnTo>
                  <a:lnTo>
                    <a:pt x="122" y="113"/>
                  </a:lnTo>
                  <a:lnTo>
                    <a:pt x="133" y="91"/>
                  </a:lnTo>
                  <a:lnTo>
                    <a:pt x="143" y="70"/>
                  </a:lnTo>
                  <a:lnTo>
                    <a:pt x="143" y="70"/>
                  </a:lnTo>
                  <a:lnTo>
                    <a:pt x="152" y="54"/>
                  </a:lnTo>
                  <a:lnTo>
                    <a:pt x="164" y="38"/>
                  </a:lnTo>
                  <a:lnTo>
                    <a:pt x="173" y="23"/>
                  </a:lnTo>
                  <a:lnTo>
                    <a:pt x="177" y="15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4"/>
                  </a:lnTo>
                  <a:lnTo>
                    <a:pt x="180" y="2"/>
                  </a:lnTo>
                  <a:lnTo>
                    <a:pt x="179" y="1"/>
                  </a:lnTo>
                  <a:lnTo>
                    <a:pt x="177" y="0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72" y="1"/>
                  </a:lnTo>
                  <a:lnTo>
                    <a:pt x="171" y="3"/>
                  </a:lnTo>
                  <a:lnTo>
                    <a:pt x="17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2" name="Freeform 598"/>
            <p:cNvSpPr/>
            <p:nvPr/>
          </p:nvSpPr>
          <p:spPr bwMode="auto">
            <a:xfrm>
              <a:off x="6618288" y="4578350"/>
              <a:ext cx="93663" cy="158750"/>
            </a:xfrm>
            <a:custGeom>
              <a:avLst/>
              <a:gdLst/>
              <a:ahLst/>
              <a:cxnLst>
                <a:cxn ang="0">
                  <a:pos x="167" y="4"/>
                </a:cxn>
                <a:cxn ang="0">
                  <a:pos x="156" y="20"/>
                </a:cxn>
                <a:cxn ang="0">
                  <a:pos x="143" y="36"/>
                </a:cxn>
                <a:cxn ang="0">
                  <a:pos x="138" y="43"/>
                </a:cxn>
                <a:cxn ang="0">
                  <a:pos x="125" y="65"/>
                </a:cxn>
                <a:cxn ang="0">
                  <a:pos x="105" y="102"/>
                </a:cxn>
                <a:cxn ang="0">
                  <a:pos x="86" y="141"/>
                </a:cxn>
                <a:cxn ang="0">
                  <a:pos x="69" y="179"/>
                </a:cxn>
                <a:cxn ang="0">
                  <a:pos x="50" y="215"/>
                </a:cxn>
                <a:cxn ang="0">
                  <a:pos x="39" y="232"/>
                </a:cxn>
                <a:cxn ang="0">
                  <a:pos x="28" y="249"/>
                </a:cxn>
                <a:cxn ang="0">
                  <a:pos x="15" y="271"/>
                </a:cxn>
                <a:cxn ang="0">
                  <a:pos x="1" y="293"/>
                </a:cxn>
                <a:cxn ang="0">
                  <a:pos x="0" y="294"/>
                </a:cxn>
                <a:cxn ang="0">
                  <a:pos x="0" y="298"/>
                </a:cxn>
                <a:cxn ang="0">
                  <a:pos x="3" y="300"/>
                </a:cxn>
                <a:cxn ang="0">
                  <a:pos x="6" y="300"/>
                </a:cxn>
                <a:cxn ang="0">
                  <a:pos x="7" y="299"/>
                </a:cxn>
                <a:cxn ang="0">
                  <a:pos x="19" y="285"/>
                </a:cxn>
                <a:cxn ang="0">
                  <a:pos x="36" y="255"/>
                </a:cxn>
                <a:cxn ang="0">
                  <a:pos x="46" y="241"/>
                </a:cxn>
                <a:cxn ang="0">
                  <a:pos x="68" y="201"/>
                </a:cxn>
                <a:cxn ang="0">
                  <a:pos x="88" y="160"/>
                </a:cxn>
                <a:cxn ang="0">
                  <a:pos x="108" y="119"/>
                </a:cxn>
                <a:cxn ang="0">
                  <a:pos x="128" y="77"/>
                </a:cxn>
                <a:cxn ang="0">
                  <a:pos x="141" y="56"/>
                </a:cxn>
                <a:cxn ang="0">
                  <a:pos x="154" y="38"/>
                </a:cxn>
                <a:cxn ang="0">
                  <a:pos x="161" y="30"/>
                </a:cxn>
                <a:cxn ang="0">
                  <a:pos x="171" y="16"/>
                </a:cxn>
                <a:cxn ang="0">
                  <a:pos x="175" y="8"/>
                </a:cxn>
                <a:cxn ang="0">
                  <a:pos x="175" y="5"/>
                </a:cxn>
                <a:cxn ang="0">
                  <a:pos x="171" y="0"/>
                </a:cxn>
                <a:cxn ang="0">
                  <a:pos x="168" y="1"/>
                </a:cxn>
                <a:cxn ang="0">
                  <a:pos x="167" y="4"/>
                </a:cxn>
              </a:cxnLst>
              <a:rect l="0" t="0" r="r" b="b"/>
              <a:pathLst>
                <a:path w="175" h="301">
                  <a:moveTo>
                    <a:pt x="167" y="4"/>
                  </a:moveTo>
                  <a:lnTo>
                    <a:pt x="167" y="4"/>
                  </a:lnTo>
                  <a:lnTo>
                    <a:pt x="162" y="12"/>
                  </a:lnTo>
                  <a:lnTo>
                    <a:pt x="156" y="20"/>
                  </a:lnTo>
                  <a:lnTo>
                    <a:pt x="150" y="28"/>
                  </a:lnTo>
                  <a:lnTo>
                    <a:pt x="143" y="36"/>
                  </a:lnTo>
                  <a:lnTo>
                    <a:pt x="143" y="36"/>
                  </a:lnTo>
                  <a:lnTo>
                    <a:pt x="138" y="43"/>
                  </a:lnTo>
                  <a:lnTo>
                    <a:pt x="134" y="49"/>
                  </a:lnTo>
                  <a:lnTo>
                    <a:pt x="125" y="65"/>
                  </a:lnTo>
                  <a:lnTo>
                    <a:pt x="125" y="65"/>
                  </a:lnTo>
                  <a:lnTo>
                    <a:pt x="105" y="102"/>
                  </a:lnTo>
                  <a:lnTo>
                    <a:pt x="95" y="122"/>
                  </a:lnTo>
                  <a:lnTo>
                    <a:pt x="86" y="141"/>
                  </a:lnTo>
                  <a:lnTo>
                    <a:pt x="86" y="141"/>
                  </a:lnTo>
                  <a:lnTo>
                    <a:pt x="69" y="179"/>
                  </a:lnTo>
                  <a:lnTo>
                    <a:pt x="60" y="19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39" y="232"/>
                  </a:lnTo>
                  <a:lnTo>
                    <a:pt x="28" y="249"/>
                  </a:lnTo>
                  <a:lnTo>
                    <a:pt x="28" y="249"/>
                  </a:lnTo>
                  <a:lnTo>
                    <a:pt x="22" y="260"/>
                  </a:lnTo>
                  <a:lnTo>
                    <a:pt x="15" y="271"/>
                  </a:lnTo>
                  <a:lnTo>
                    <a:pt x="9" y="282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0" y="294"/>
                  </a:lnTo>
                  <a:lnTo>
                    <a:pt x="0" y="296"/>
                  </a:lnTo>
                  <a:lnTo>
                    <a:pt x="0" y="298"/>
                  </a:lnTo>
                  <a:lnTo>
                    <a:pt x="1" y="299"/>
                  </a:lnTo>
                  <a:lnTo>
                    <a:pt x="3" y="300"/>
                  </a:lnTo>
                  <a:lnTo>
                    <a:pt x="4" y="301"/>
                  </a:lnTo>
                  <a:lnTo>
                    <a:pt x="6" y="300"/>
                  </a:lnTo>
                  <a:lnTo>
                    <a:pt x="7" y="299"/>
                  </a:lnTo>
                  <a:lnTo>
                    <a:pt x="7" y="299"/>
                  </a:lnTo>
                  <a:lnTo>
                    <a:pt x="13" y="293"/>
                  </a:lnTo>
                  <a:lnTo>
                    <a:pt x="19" y="285"/>
                  </a:lnTo>
                  <a:lnTo>
                    <a:pt x="28" y="271"/>
                  </a:lnTo>
                  <a:lnTo>
                    <a:pt x="36" y="255"/>
                  </a:lnTo>
                  <a:lnTo>
                    <a:pt x="46" y="241"/>
                  </a:lnTo>
                  <a:lnTo>
                    <a:pt x="46" y="241"/>
                  </a:lnTo>
                  <a:lnTo>
                    <a:pt x="57" y="221"/>
                  </a:lnTo>
                  <a:lnTo>
                    <a:pt x="68" y="201"/>
                  </a:lnTo>
                  <a:lnTo>
                    <a:pt x="79" y="181"/>
                  </a:lnTo>
                  <a:lnTo>
                    <a:pt x="88" y="160"/>
                  </a:lnTo>
                  <a:lnTo>
                    <a:pt x="88" y="160"/>
                  </a:lnTo>
                  <a:lnTo>
                    <a:pt x="108" y="119"/>
                  </a:lnTo>
                  <a:lnTo>
                    <a:pt x="118" y="98"/>
                  </a:lnTo>
                  <a:lnTo>
                    <a:pt x="128" y="77"/>
                  </a:lnTo>
                  <a:lnTo>
                    <a:pt x="128" y="77"/>
                  </a:lnTo>
                  <a:lnTo>
                    <a:pt x="141" y="56"/>
                  </a:lnTo>
                  <a:lnTo>
                    <a:pt x="147" y="47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61" y="30"/>
                  </a:lnTo>
                  <a:lnTo>
                    <a:pt x="166" y="24"/>
                  </a:lnTo>
                  <a:lnTo>
                    <a:pt x="171" y="16"/>
                  </a:lnTo>
                  <a:lnTo>
                    <a:pt x="175" y="8"/>
                  </a:lnTo>
                  <a:lnTo>
                    <a:pt x="175" y="8"/>
                  </a:lnTo>
                  <a:lnTo>
                    <a:pt x="175" y="6"/>
                  </a:lnTo>
                  <a:lnTo>
                    <a:pt x="175" y="5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9" y="0"/>
                  </a:lnTo>
                  <a:lnTo>
                    <a:pt x="168" y="1"/>
                  </a:lnTo>
                  <a:lnTo>
                    <a:pt x="167" y="4"/>
                  </a:lnTo>
                  <a:lnTo>
                    <a:pt x="16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3" name="Freeform 599"/>
            <p:cNvSpPr/>
            <p:nvPr/>
          </p:nvSpPr>
          <p:spPr bwMode="auto">
            <a:xfrm>
              <a:off x="6648451" y="4540250"/>
              <a:ext cx="128588" cy="206375"/>
            </a:xfrm>
            <a:custGeom>
              <a:avLst/>
              <a:gdLst/>
              <a:ahLst/>
              <a:cxnLst>
                <a:cxn ang="0">
                  <a:pos x="233" y="4"/>
                </a:cxn>
                <a:cxn ang="0">
                  <a:pos x="233" y="4"/>
                </a:cxn>
                <a:cxn ang="0">
                  <a:pos x="231" y="11"/>
                </a:cxn>
                <a:cxn ang="0">
                  <a:pos x="229" y="18"/>
                </a:cxn>
                <a:cxn ang="0">
                  <a:pos x="227" y="23"/>
                </a:cxn>
                <a:cxn ang="0">
                  <a:pos x="223" y="29"/>
                </a:cxn>
                <a:cxn ang="0">
                  <a:pos x="214" y="39"/>
                </a:cxn>
                <a:cxn ang="0">
                  <a:pos x="205" y="49"/>
                </a:cxn>
                <a:cxn ang="0">
                  <a:pos x="205" y="49"/>
                </a:cxn>
                <a:cxn ang="0">
                  <a:pos x="199" y="57"/>
                </a:cxn>
                <a:cxn ang="0">
                  <a:pos x="193" y="68"/>
                </a:cxn>
                <a:cxn ang="0">
                  <a:pos x="181" y="89"/>
                </a:cxn>
                <a:cxn ang="0">
                  <a:pos x="181" y="89"/>
                </a:cxn>
                <a:cxn ang="0">
                  <a:pos x="119" y="192"/>
                </a:cxn>
                <a:cxn ang="0">
                  <a:pos x="119" y="192"/>
                </a:cxn>
                <a:cxn ang="0">
                  <a:pos x="90" y="239"/>
                </a:cxn>
                <a:cxn ang="0">
                  <a:pos x="62" y="288"/>
                </a:cxn>
                <a:cxn ang="0">
                  <a:pos x="62" y="288"/>
                </a:cxn>
                <a:cxn ang="0">
                  <a:pos x="49" y="313"/>
                </a:cxn>
                <a:cxn ang="0">
                  <a:pos x="35" y="337"/>
                </a:cxn>
                <a:cxn ang="0">
                  <a:pos x="27" y="348"/>
                </a:cxn>
                <a:cxn ang="0">
                  <a:pos x="20" y="360"/>
                </a:cxn>
                <a:cxn ang="0">
                  <a:pos x="10" y="371"/>
                </a:cxn>
                <a:cxn ang="0">
                  <a:pos x="1" y="381"/>
                </a:cxn>
                <a:cxn ang="0">
                  <a:pos x="1" y="381"/>
                </a:cxn>
                <a:cxn ang="0">
                  <a:pos x="0" y="383"/>
                </a:cxn>
                <a:cxn ang="0">
                  <a:pos x="0" y="385"/>
                </a:cxn>
                <a:cxn ang="0">
                  <a:pos x="0" y="387"/>
                </a:cxn>
                <a:cxn ang="0">
                  <a:pos x="1" y="389"/>
                </a:cxn>
                <a:cxn ang="0">
                  <a:pos x="3" y="390"/>
                </a:cxn>
                <a:cxn ang="0">
                  <a:pos x="4" y="390"/>
                </a:cxn>
                <a:cxn ang="0">
                  <a:pos x="6" y="390"/>
                </a:cxn>
                <a:cxn ang="0">
                  <a:pos x="7" y="389"/>
                </a:cxn>
                <a:cxn ang="0">
                  <a:pos x="7" y="389"/>
                </a:cxn>
                <a:cxn ang="0">
                  <a:pos x="16" y="378"/>
                </a:cxn>
                <a:cxn ang="0">
                  <a:pos x="25" y="368"/>
                </a:cxn>
                <a:cxn ang="0">
                  <a:pos x="40" y="346"/>
                </a:cxn>
                <a:cxn ang="0">
                  <a:pos x="54" y="323"/>
                </a:cxn>
                <a:cxn ang="0">
                  <a:pos x="66" y="300"/>
                </a:cxn>
                <a:cxn ang="0">
                  <a:pos x="66" y="300"/>
                </a:cxn>
                <a:cxn ang="0">
                  <a:pos x="81" y="274"/>
                </a:cxn>
                <a:cxn ang="0">
                  <a:pos x="96" y="248"/>
                </a:cxn>
                <a:cxn ang="0">
                  <a:pos x="127" y="197"/>
                </a:cxn>
                <a:cxn ang="0">
                  <a:pos x="127" y="197"/>
                </a:cxn>
                <a:cxn ang="0">
                  <a:pos x="194" y="86"/>
                </a:cxn>
                <a:cxn ang="0">
                  <a:pos x="194" y="86"/>
                </a:cxn>
                <a:cxn ang="0">
                  <a:pos x="210" y="61"/>
                </a:cxn>
                <a:cxn ang="0">
                  <a:pos x="228" y="37"/>
                </a:cxn>
                <a:cxn ang="0">
                  <a:pos x="228" y="37"/>
                </a:cxn>
                <a:cxn ang="0">
                  <a:pos x="233" y="30"/>
                </a:cxn>
                <a:cxn ang="0">
                  <a:pos x="237" y="22"/>
                </a:cxn>
                <a:cxn ang="0">
                  <a:pos x="240" y="13"/>
                </a:cxn>
                <a:cxn ang="0">
                  <a:pos x="242" y="4"/>
                </a:cxn>
                <a:cxn ang="0">
                  <a:pos x="242" y="4"/>
                </a:cxn>
                <a:cxn ang="0">
                  <a:pos x="242" y="2"/>
                </a:cxn>
                <a:cxn ang="0">
                  <a:pos x="241" y="1"/>
                </a:cxn>
                <a:cxn ang="0">
                  <a:pos x="239" y="0"/>
                </a:cxn>
                <a:cxn ang="0">
                  <a:pos x="238" y="0"/>
                </a:cxn>
                <a:cxn ang="0">
                  <a:pos x="234" y="1"/>
                </a:cxn>
                <a:cxn ang="0">
                  <a:pos x="233" y="2"/>
                </a:cxn>
                <a:cxn ang="0">
                  <a:pos x="233" y="4"/>
                </a:cxn>
                <a:cxn ang="0">
                  <a:pos x="233" y="4"/>
                </a:cxn>
              </a:cxnLst>
              <a:rect l="0" t="0" r="r" b="b"/>
              <a:pathLst>
                <a:path w="242" h="390">
                  <a:moveTo>
                    <a:pt x="233" y="4"/>
                  </a:moveTo>
                  <a:lnTo>
                    <a:pt x="233" y="4"/>
                  </a:lnTo>
                  <a:lnTo>
                    <a:pt x="231" y="11"/>
                  </a:lnTo>
                  <a:lnTo>
                    <a:pt x="229" y="18"/>
                  </a:lnTo>
                  <a:lnTo>
                    <a:pt x="227" y="23"/>
                  </a:lnTo>
                  <a:lnTo>
                    <a:pt x="223" y="29"/>
                  </a:lnTo>
                  <a:lnTo>
                    <a:pt x="214" y="39"/>
                  </a:lnTo>
                  <a:lnTo>
                    <a:pt x="205" y="49"/>
                  </a:lnTo>
                  <a:lnTo>
                    <a:pt x="205" y="49"/>
                  </a:lnTo>
                  <a:lnTo>
                    <a:pt x="199" y="57"/>
                  </a:lnTo>
                  <a:lnTo>
                    <a:pt x="193" y="68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90" y="239"/>
                  </a:lnTo>
                  <a:lnTo>
                    <a:pt x="62" y="288"/>
                  </a:lnTo>
                  <a:lnTo>
                    <a:pt x="62" y="288"/>
                  </a:lnTo>
                  <a:lnTo>
                    <a:pt x="49" y="313"/>
                  </a:lnTo>
                  <a:lnTo>
                    <a:pt x="35" y="337"/>
                  </a:lnTo>
                  <a:lnTo>
                    <a:pt x="27" y="348"/>
                  </a:lnTo>
                  <a:lnTo>
                    <a:pt x="20" y="360"/>
                  </a:lnTo>
                  <a:lnTo>
                    <a:pt x="10" y="371"/>
                  </a:lnTo>
                  <a:lnTo>
                    <a:pt x="1" y="381"/>
                  </a:lnTo>
                  <a:lnTo>
                    <a:pt x="1" y="381"/>
                  </a:lnTo>
                  <a:lnTo>
                    <a:pt x="0" y="383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1" y="389"/>
                  </a:lnTo>
                  <a:lnTo>
                    <a:pt x="3" y="390"/>
                  </a:lnTo>
                  <a:lnTo>
                    <a:pt x="4" y="390"/>
                  </a:lnTo>
                  <a:lnTo>
                    <a:pt x="6" y="390"/>
                  </a:lnTo>
                  <a:lnTo>
                    <a:pt x="7" y="389"/>
                  </a:lnTo>
                  <a:lnTo>
                    <a:pt x="7" y="389"/>
                  </a:lnTo>
                  <a:lnTo>
                    <a:pt x="16" y="378"/>
                  </a:lnTo>
                  <a:lnTo>
                    <a:pt x="25" y="368"/>
                  </a:lnTo>
                  <a:lnTo>
                    <a:pt x="40" y="346"/>
                  </a:lnTo>
                  <a:lnTo>
                    <a:pt x="54" y="323"/>
                  </a:lnTo>
                  <a:lnTo>
                    <a:pt x="66" y="300"/>
                  </a:lnTo>
                  <a:lnTo>
                    <a:pt x="66" y="300"/>
                  </a:lnTo>
                  <a:lnTo>
                    <a:pt x="81" y="274"/>
                  </a:lnTo>
                  <a:lnTo>
                    <a:pt x="96" y="248"/>
                  </a:lnTo>
                  <a:lnTo>
                    <a:pt x="127" y="197"/>
                  </a:lnTo>
                  <a:lnTo>
                    <a:pt x="127" y="197"/>
                  </a:lnTo>
                  <a:lnTo>
                    <a:pt x="194" y="86"/>
                  </a:lnTo>
                  <a:lnTo>
                    <a:pt x="194" y="86"/>
                  </a:lnTo>
                  <a:lnTo>
                    <a:pt x="210" y="61"/>
                  </a:lnTo>
                  <a:lnTo>
                    <a:pt x="228" y="37"/>
                  </a:lnTo>
                  <a:lnTo>
                    <a:pt x="228" y="37"/>
                  </a:lnTo>
                  <a:lnTo>
                    <a:pt x="233" y="30"/>
                  </a:lnTo>
                  <a:lnTo>
                    <a:pt x="237" y="22"/>
                  </a:lnTo>
                  <a:lnTo>
                    <a:pt x="240" y="13"/>
                  </a:lnTo>
                  <a:lnTo>
                    <a:pt x="242" y="4"/>
                  </a:lnTo>
                  <a:lnTo>
                    <a:pt x="242" y="4"/>
                  </a:lnTo>
                  <a:lnTo>
                    <a:pt x="242" y="2"/>
                  </a:lnTo>
                  <a:lnTo>
                    <a:pt x="241" y="1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4" y="1"/>
                  </a:lnTo>
                  <a:lnTo>
                    <a:pt x="233" y="2"/>
                  </a:lnTo>
                  <a:lnTo>
                    <a:pt x="233" y="4"/>
                  </a:lnTo>
                  <a:lnTo>
                    <a:pt x="233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4" name="Freeform 600"/>
            <p:cNvSpPr/>
            <p:nvPr/>
          </p:nvSpPr>
          <p:spPr bwMode="auto">
            <a:xfrm>
              <a:off x="6696076" y="4583113"/>
              <a:ext cx="93663" cy="158750"/>
            </a:xfrm>
            <a:custGeom>
              <a:avLst/>
              <a:gdLst/>
              <a:ahLst/>
              <a:cxnLst>
                <a:cxn ang="0">
                  <a:pos x="168" y="2"/>
                </a:cxn>
                <a:cxn ang="0">
                  <a:pos x="168" y="2"/>
                </a:cxn>
                <a:cxn ang="0">
                  <a:pos x="156" y="17"/>
                </a:cxn>
                <a:cxn ang="0">
                  <a:pos x="145" y="35"/>
                </a:cxn>
                <a:cxn ang="0">
                  <a:pos x="135" y="53"/>
                </a:cxn>
                <a:cxn ang="0">
                  <a:pos x="127" y="70"/>
                </a:cxn>
                <a:cxn ang="0">
                  <a:pos x="109" y="108"/>
                </a:cxn>
                <a:cxn ang="0">
                  <a:pos x="101" y="125"/>
                </a:cxn>
                <a:cxn ang="0">
                  <a:pos x="92" y="144"/>
                </a:cxn>
                <a:cxn ang="0">
                  <a:pos x="92" y="144"/>
                </a:cxn>
                <a:cxn ang="0">
                  <a:pos x="81" y="162"/>
                </a:cxn>
                <a:cxn ang="0">
                  <a:pos x="70" y="180"/>
                </a:cxn>
                <a:cxn ang="0">
                  <a:pos x="46" y="216"/>
                </a:cxn>
                <a:cxn ang="0">
                  <a:pos x="46" y="216"/>
                </a:cxn>
                <a:cxn ang="0">
                  <a:pos x="40" y="226"/>
                </a:cxn>
                <a:cxn ang="0">
                  <a:pos x="35" y="235"/>
                </a:cxn>
                <a:cxn ang="0">
                  <a:pos x="25" y="255"/>
                </a:cxn>
                <a:cxn ang="0">
                  <a:pos x="15" y="274"/>
                </a:cxn>
                <a:cxn ang="0">
                  <a:pos x="8" y="284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5"/>
                </a:cxn>
                <a:cxn ang="0">
                  <a:pos x="0" y="297"/>
                </a:cxn>
                <a:cxn ang="0">
                  <a:pos x="1" y="298"/>
                </a:cxn>
                <a:cxn ang="0">
                  <a:pos x="3" y="299"/>
                </a:cxn>
                <a:cxn ang="0">
                  <a:pos x="4" y="300"/>
                </a:cxn>
                <a:cxn ang="0">
                  <a:pos x="6" y="300"/>
                </a:cxn>
                <a:cxn ang="0">
                  <a:pos x="8" y="298"/>
                </a:cxn>
                <a:cxn ang="0">
                  <a:pos x="8" y="298"/>
                </a:cxn>
                <a:cxn ang="0">
                  <a:pos x="15" y="291"/>
                </a:cxn>
                <a:cxn ang="0">
                  <a:pos x="20" y="284"/>
                </a:cxn>
                <a:cxn ang="0">
                  <a:pos x="29" y="267"/>
                </a:cxn>
                <a:cxn ang="0">
                  <a:pos x="37" y="251"/>
                </a:cxn>
                <a:cxn ang="0">
                  <a:pos x="46" y="234"/>
                </a:cxn>
                <a:cxn ang="0">
                  <a:pos x="46" y="234"/>
                </a:cxn>
                <a:cxn ang="0">
                  <a:pos x="57" y="216"/>
                </a:cxn>
                <a:cxn ang="0">
                  <a:pos x="68" y="198"/>
                </a:cxn>
                <a:cxn ang="0">
                  <a:pos x="81" y="180"/>
                </a:cxn>
                <a:cxn ang="0">
                  <a:pos x="92" y="162"/>
                </a:cxn>
                <a:cxn ang="0">
                  <a:pos x="92" y="162"/>
                </a:cxn>
                <a:cxn ang="0">
                  <a:pos x="103" y="144"/>
                </a:cxn>
                <a:cxn ang="0">
                  <a:pos x="112" y="124"/>
                </a:cxn>
                <a:cxn ang="0">
                  <a:pos x="131" y="84"/>
                </a:cxn>
                <a:cxn ang="0">
                  <a:pos x="140" y="64"/>
                </a:cxn>
                <a:cxn ang="0">
                  <a:pos x="150" y="44"/>
                </a:cxn>
                <a:cxn ang="0">
                  <a:pos x="162" y="26"/>
                </a:cxn>
                <a:cxn ang="0">
                  <a:pos x="174" y="8"/>
                </a:cxn>
                <a:cxn ang="0">
                  <a:pos x="174" y="8"/>
                </a:cxn>
                <a:cxn ang="0">
                  <a:pos x="175" y="7"/>
                </a:cxn>
                <a:cxn ang="0">
                  <a:pos x="175" y="5"/>
                </a:cxn>
                <a:cxn ang="0">
                  <a:pos x="174" y="2"/>
                </a:cxn>
                <a:cxn ang="0">
                  <a:pos x="173" y="1"/>
                </a:cxn>
                <a:cxn ang="0">
                  <a:pos x="171" y="0"/>
                </a:cxn>
                <a:cxn ang="0">
                  <a:pos x="169" y="1"/>
                </a:cxn>
                <a:cxn ang="0">
                  <a:pos x="168" y="2"/>
                </a:cxn>
                <a:cxn ang="0">
                  <a:pos x="168" y="2"/>
                </a:cxn>
              </a:cxnLst>
              <a:rect l="0" t="0" r="r" b="b"/>
              <a:pathLst>
                <a:path w="175" h="300">
                  <a:moveTo>
                    <a:pt x="168" y="2"/>
                  </a:moveTo>
                  <a:lnTo>
                    <a:pt x="168" y="2"/>
                  </a:lnTo>
                  <a:lnTo>
                    <a:pt x="156" y="17"/>
                  </a:lnTo>
                  <a:lnTo>
                    <a:pt x="145" y="35"/>
                  </a:lnTo>
                  <a:lnTo>
                    <a:pt x="135" y="53"/>
                  </a:lnTo>
                  <a:lnTo>
                    <a:pt x="127" y="70"/>
                  </a:lnTo>
                  <a:lnTo>
                    <a:pt x="109" y="108"/>
                  </a:lnTo>
                  <a:lnTo>
                    <a:pt x="101" y="125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81" y="162"/>
                  </a:lnTo>
                  <a:lnTo>
                    <a:pt x="70" y="180"/>
                  </a:lnTo>
                  <a:lnTo>
                    <a:pt x="46" y="216"/>
                  </a:lnTo>
                  <a:lnTo>
                    <a:pt x="46" y="216"/>
                  </a:lnTo>
                  <a:lnTo>
                    <a:pt x="40" y="226"/>
                  </a:lnTo>
                  <a:lnTo>
                    <a:pt x="35" y="235"/>
                  </a:lnTo>
                  <a:lnTo>
                    <a:pt x="25" y="255"/>
                  </a:lnTo>
                  <a:lnTo>
                    <a:pt x="15" y="274"/>
                  </a:lnTo>
                  <a:lnTo>
                    <a:pt x="8" y="284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5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3" y="299"/>
                  </a:lnTo>
                  <a:lnTo>
                    <a:pt x="4" y="300"/>
                  </a:lnTo>
                  <a:lnTo>
                    <a:pt x="6" y="300"/>
                  </a:lnTo>
                  <a:lnTo>
                    <a:pt x="8" y="298"/>
                  </a:lnTo>
                  <a:lnTo>
                    <a:pt x="8" y="298"/>
                  </a:lnTo>
                  <a:lnTo>
                    <a:pt x="15" y="291"/>
                  </a:lnTo>
                  <a:lnTo>
                    <a:pt x="20" y="284"/>
                  </a:lnTo>
                  <a:lnTo>
                    <a:pt x="29" y="267"/>
                  </a:lnTo>
                  <a:lnTo>
                    <a:pt x="37" y="251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57" y="216"/>
                  </a:lnTo>
                  <a:lnTo>
                    <a:pt x="68" y="198"/>
                  </a:lnTo>
                  <a:lnTo>
                    <a:pt x="81" y="180"/>
                  </a:lnTo>
                  <a:lnTo>
                    <a:pt x="92" y="162"/>
                  </a:lnTo>
                  <a:lnTo>
                    <a:pt x="92" y="162"/>
                  </a:lnTo>
                  <a:lnTo>
                    <a:pt x="103" y="144"/>
                  </a:lnTo>
                  <a:lnTo>
                    <a:pt x="112" y="124"/>
                  </a:lnTo>
                  <a:lnTo>
                    <a:pt x="131" y="84"/>
                  </a:lnTo>
                  <a:lnTo>
                    <a:pt x="140" y="64"/>
                  </a:lnTo>
                  <a:lnTo>
                    <a:pt x="150" y="44"/>
                  </a:lnTo>
                  <a:lnTo>
                    <a:pt x="162" y="26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5" y="7"/>
                  </a:lnTo>
                  <a:lnTo>
                    <a:pt x="175" y="5"/>
                  </a:lnTo>
                  <a:lnTo>
                    <a:pt x="174" y="2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9" y="1"/>
                  </a:lnTo>
                  <a:lnTo>
                    <a:pt x="168" y="2"/>
                  </a:lnTo>
                  <a:lnTo>
                    <a:pt x="1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5" name="Freeform 601"/>
            <p:cNvSpPr/>
            <p:nvPr/>
          </p:nvSpPr>
          <p:spPr bwMode="auto">
            <a:xfrm>
              <a:off x="6726238" y="4641850"/>
              <a:ext cx="60325" cy="96838"/>
            </a:xfrm>
            <a:custGeom>
              <a:avLst/>
              <a:gdLst/>
              <a:ahLst/>
              <a:cxnLst>
                <a:cxn ang="0">
                  <a:pos x="106" y="2"/>
                </a:cxn>
                <a:cxn ang="0">
                  <a:pos x="106" y="2"/>
                </a:cxn>
                <a:cxn ang="0">
                  <a:pos x="93" y="24"/>
                </a:cxn>
                <a:cxn ang="0">
                  <a:pos x="82" y="47"/>
                </a:cxn>
                <a:cxn ang="0">
                  <a:pos x="58" y="93"/>
                </a:cxn>
                <a:cxn ang="0">
                  <a:pos x="46" y="116"/>
                </a:cxn>
                <a:cxn ang="0">
                  <a:pos x="32" y="137"/>
                </a:cxn>
                <a:cxn ang="0">
                  <a:pos x="18" y="158"/>
                </a:cxn>
                <a:cxn ang="0">
                  <a:pos x="9" y="168"/>
                </a:cxn>
                <a:cxn ang="0">
                  <a:pos x="1" y="177"/>
                </a:cxn>
                <a:cxn ang="0">
                  <a:pos x="1" y="177"/>
                </a:cxn>
                <a:cxn ang="0">
                  <a:pos x="0" y="179"/>
                </a:cxn>
                <a:cxn ang="0">
                  <a:pos x="0" y="181"/>
                </a:cxn>
                <a:cxn ang="0">
                  <a:pos x="0" y="182"/>
                </a:cxn>
                <a:cxn ang="0">
                  <a:pos x="1" y="184"/>
                </a:cxn>
                <a:cxn ang="0">
                  <a:pos x="3" y="185"/>
                </a:cxn>
                <a:cxn ang="0">
                  <a:pos x="4" y="185"/>
                </a:cxn>
                <a:cxn ang="0">
                  <a:pos x="6" y="185"/>
                </a:cxn>
                <a:cxn ang="0">
                  <a:pos x="8" y="184"/>
                </a:cxn>
                <a:cxn ang="0">
                  <a:pos x="8" y="184"/>
                </a:cxn>
                <a:cxn ang="0">
                  <a:pos x="17" y="175"/>
                </a:cxn>
                <a:cxn ang="0">
                  <a:pos x="25" y="164"/>
                </a:cxn>
                <a:cxn ang="0">
                  <a:pos x="39" y="144"/>
                </a:cxn>
                <a:cxn ang="0">
                  <a:pos x="53" y="122"/>
                </a:cxn>
                <a:cxn ang="0">
                  <a:pos x="65" y="99"/>
                </a:cxn>
                <a:cxn ang="0">
                  <a:pos x="89" y="52"/>
                </a:cxn>
                <a:cxn ang="0">
                  <a:pos x="102" y="30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5"/>
                </a:cxn>
                <a:cxn ang="0">
                  <a:pos x="114" y="3"/>
                </a:cxn>
                <a:cxn ang="0">
                  <a:pos x="113" y="2"/>
                </a:cxn>
                <a:cxn ang="0">
                  <a:pos x="112" y="1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7" y="1"/>
                </a:cxn>
                <a:cxn ang="0">
                  <a:pos x="106" y="2"/>
                </a:cxn>
                <a:cxn ang="0">
                  <a:pos x="106" y="2"/>
                </a:cxn>
              </a:cxnLst>
              <a:rect l="0" t="0" r="r" b="b"/>
              <a:pathLst>
                <a:path w="114" h="185">
                  <a:moveTo>
                    <a:pt x="106" y="2"/>
                  </a:moveTo>
                  <a:lnTo>
                    <a:pt x="106" y="2"/>
                  </a:lnTo>
                  <a:lnTo>
                    <a:pt x="93" y="24"/>
                  </a:lnTo>
                  <a:lnTo>
                    <a:pt x="82" y="47"/>
                  </a:lnTo>
                  <a:lnTo>
                    <a:pt x="58" y="93"/>
                  </a:lnTo>
                  <a:lnTo>
                    <a:pt x="46" y="116"/>
                  </a:lnTo>
                  <a:lnTo>
                    <a:pt x="32" y="137"/>
                  </a:lnTo>
                  <a:lnTo>
                    <a:pt x="18" y="158"/>
                  </a:lnTo>
                  <a:lnTo>
                    <a:pt x="9" y="168"/>
                  </a:lnTo>
                  <a:lnTo>
                    <a:pt x="1" y="177"/>
                  </a:lnTo>
                  <a:lnTo>
                    <a:pt x="1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0" y="182"/>
                  </a:lnTo>
                  <a:lnTo>
                    <a:pt x="1" y="184"/>
                  </a:lnTo>
                  <a:lnTo>
                    <a:pt x="3" y="185"/>
                  </a:lnTo>
                  <a:lnTo>
                    <a:pt x="4" y="185"/>
                  </a:lnTo>
                  <a:lnTo>
                    <a:pt x="6" y="185"/>
                  </a:lnTo>
                  <a:lnTo>
                    <a:pt x="8" y="184"/>
                  </a:lnTo>
                  <a:lnTo>
                    <a:pt x="8" y="184"/>
                  </a:lnTo>
                  <a:lnTo>
                    <a:pt x="17" y="175"/>
                  </a:lnTo>
                  <a:lnTo>
                    <a:pt x="25" y="164"/>
                  </a:lnTo>
                  <a:lnTo>
                    <a:pt x="39" y="144"/>
                  </a:lnTo>
                  <a:lnTo>
                    <a:pt x="53" y="122"/>
                  </a:lnTo>
                  <a:lnTo>
                    <a:pt x="65" y="99"/>
                  </a:lnTo>
                  <a:lnTo>
                    <a:pt x="89" y="52"/>
                  </a:lnTo>
                  <a:lnTo>
                    <a:pt x="102" y="30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5"/>
                  </a:lnTo>
                  <a:lnTo>
                    <a:pt x="114" y="3"/>
                  </a:lnTo>
                  <a:lnTo>
                    <a:pt x="113" y="2"/>
                  </a:lnTo>
                  <a:lnTo>
                    <a:pt x="112" y="1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7" y="1"/>
                  </a:lnTo>
                  <a:lnTo>
                    <a:pt x="106" y="2"/>
                  </a:lnTo>
                  <a:lnTo>
                    <a:pt x="10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6" name="Freeform 602"/>
            <p:cNvSpPr/>
            <p:nvPr/>
          </p:nvSpPr>
          <p:spPr bwMode="auto">
            <a:xfrm>
              <a:off x="6364288" y="4087813"/>
              <a:ext cx="30163" cy="44450"/>
            </a:xfrm>
            <a:custGeom>
              <a:avLst/>
              <a:gdLst/>
              <a:ahLst/>
              <a:cxnLst>
                <a:cxn ang="0">
                  <a:pos x="48" y="3"/>
                </a:cxn>
                <a:cxn ang="0">
                  <a:pos x="48" y="3"/>
                </a:cxn>
                <a:cxn ang="0">
                  <a:pos x="37" y="22"/>
                </a:cxn>
                <a:cxn ang="0">
                  <a:pos x="27" y="41"/>
                </a:cxn>
                <a:cxn ang="0">
                  <a:pos x="16" y="60"/>
                </a:cxn>
                <a:cxn ang="0">
                  <a:pos x="8" y="69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4" y="86"/>
                </a:cxn>
                <a:cxn ang="0">
                  <a:pos x="6" y="86"/>
                </a:cxn>
                <a:cxn ang="0">
                  <a:pos x="8" y="85"/>
                </a:cxn>
                <a:cxn ang="0">
                  <a:pos x="8" y="85"/>
                </a:cxn>
                <a:cxn ang="0">
                  <a:pos x="16" y="75"/>
                </a:cxn>
                <a:cxn ang="0">
                  <a:pos x="23" y="66"/>
                </a:cxn>
                <a:cxn ang="0">
                  <a:pos x="34" y="47"/>
                </a:cxn>
                <a:cxn ang="0">
                  <a:pos x="46" y="27"/>
                </a:cxn>
                <a:cxn ang="0">
                  <a:pos x="56" y="7"/>
                </a:cxn>
                <a:cxn ang="0">
                  <a:pos x="56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1" y="0"/>
                </a:cxn>
                <a:cxn ang="0">
                  <a:pos x="50" y="1"/>
                </a:cxn>
                <a:cxn ang="0">
                  <a:pos x="48" y="3"/>
                </a:cxn>
                <a:cxn ang="0">
                  <a:pos x="48" y="3"/>
                </a:cxn>
              </a:cxnLst>
              <a:rect l="0" t="0" r="r" b="b"/>
              <a:pathLst>
                <a:path w="57" h="86">
                  <a:moveTo>
                    <a:pt x="48" y="3"/>
                  </a:moveTo>
                  <a:lnTo>
                    <a:pt x="48" y="3"/>
                  </a:lnTo>
                  <a:lnTo>
                    <a:pt x="37" y="22"/>
                  </a:lnTo>
                  <a:lnTo>
                    <a:pt x="27" y="41"/>
                  </a:lnTo>
                  <a:lnTo>
                    <a:pt x="16" y="60"/>
                  </a:lnTo>
                  <a:lnTo>
                    <a:pt x="8" y="69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4" y="86"/>
                  </a:lnTo>
                  <a:lnTo>
                    <a:pt x="6" y="86"/>
                  </a:lnTo>
                  <a:lnTo>
                    <a:pt x="8" y="85"/>
                  </a:lnTo>
                  <a:lnTo>
                    <a:pt x="8" y="85"/>
                  </a:lnTo>
                  <a:lnTo>
                    <a:pt x="16" y="75"/>
                  </a:lnTo>
                  <a:lnTo>
                    <a:pt x="23" y="66"/>
                  </a:lnTo>
                  <a:lnTo>
                    <a:pt x="34" y="47"/>
                  </a:lnTo>
                  <a:lnTo>
                    <a:pt x="46" y="27"/>
                  </a:lnTo>
                  <a:lnTo>
                    <a:pt x="56" y="7"/>
                  </a:lnTo>
                  <a:lnTo>
                    <a:pt x="56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7" name="Freeform 603"/>
            <p:cNvSpPr/>
            <p:nvPr/>
          </p:nvSpPr>
          <p:spPr bwMode="auto">
            <a:xfrm>
              <a:off x="6400801" y="4079875"/>
              <a:ext cx="39688" cy="50800"/>
            </a:xfrm>
            <a:custGeom>
              <a:avLst/>
              <a:gdLst/>
              <a:ahLst/>
              <a:cxnLst>
                <a:cxn ang="0">
                  <a:pos x="64" y="3"/>
                </a:cxn>
                <a:cxn ang="0">
                  <a:pos x="64" y="3"/>
                </a:cxn>
                <a:cxn ang="0">
                  <a:pos x="61" y="9"/>
                </a:cxn>
                <a:cxn ang="0">
                  <a:pos x="59" y="13"/>
                </a:cxn>
                <a:cxn ang="0">
                  <a:pos x="52" y="21"/>
                </a:cxn>
                <a:cxn ang="0">
                  <a:pos x="45" y="28"/>
                </a:cxn>
                <a:cxn ang="0">
                  <a:pos x="39" y="37"/>
                </a:cxn>
                <a:cxn ang="0">
                  <a:pos x="39" y="37"/>
                </a:cxn>
                <a:cxn ang="0">
                  <a:pos x="36" y="43"/>
                </a:cxn>
                <a:cxn ang="0">
                  <a:pos x="32" y="48"/>
                </a:cxn>
                <a:cxn ang="0">
                  <a:pos x="22" y="58"/>
                </a:cxn>
                <a:cxn ang="0">
                  <a:pos x="22" y="58"/>
                </a:cxn>
                <a:cxn ang="0">
                  <a:pos x="10" y="73"/>
                </a:cxn>
                <a:cxn ang="0">
                  <a:pos x="4" y="82"/>
                </a:cxn>
                <a:cxn ang="0">
                  <a:pos x="2" y="8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2" y="93"/>
                </a:cxn>
                <a:cxn ang="0">
                  <a:pos x="4" y="95"/>
                </a:cxn>
                <a:cxn ang="0">
                  <a:pos x="4" y="95"/>
                </a:cxn>
                <a:cxn ang="0">
                  <a:pos x="4" y="95"/>
                </a:cxn>
                <a:cxn ang="0">
                  <a:pos x="6" y="95"/>
                </a:cxn>
                <a:cxn ang="0">
                  <a:pos x="8" y="95"/>
                </a:cxn>
                <a:cxn ang="0">
                  <a:pos x="9" y="94"/>
                </a:cxn>
                <a:cxn ang="0">
                  <a:pos x="10" y="93"/>
                </a:cxn>
                <a:cxn ang="0">
                  <a:pos x="11" y="90"/>
                </a:cxn>
                <a:cxn ang="0">
                  <a:pos x="11" y="89"/>
                </a:cxn>
                <a:cxn ang="0">
                  <a:pos x="10" y="87"/>
                </a:cxn>
                <a:cxn ang="0">
                  <a:pos x="9" y="86"/>
                </a:cxn>
                <a:cxn ang="0">
                  <a:pos x="9" y="86"/>
                </a:cxn>
                <a:cxn ang="0">
                  <a:pos x="11" y="87"/>
                </a:cxn>
                <a:cxn ang="0">
                  <a:pos x="12" y="88"/>
                </a:cxn>
                <a:cxn ang="0">
                  <a:pos x="14" y="85"/>
                </a:cxn>
                <a:cxn ang="0">
                  <a:pos x="14" y="85"/>
                </a:cxn>
                <a:cxn ang="0">
                  <a:pos x="22" y="74"/>
                </a:cxn>
                <a:cxn ang="0">
                  <a:pos x="22" y="74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57" y="30"/>
                </a:cxn>
                <a:cxn ang="0">
                  <a:pos x="66" y="19"/>
                </a:cxn>
                <a:cxn ang="0">
                  <a:pos x="70" y="13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70" y="0"/>
                </a:cxn>
                <a:cxn ang="0">
                  <a:pos x="66" y="0"/>
                </a:cxn>
                <a:cxn ang="0">
                  <a:pos x="65" y="1"/>
                </a:cxn>
                <a:cxn ang="0">
                  <a:pos x="64" y="3"/>
                </a:cxn>
                <a:cxn ang="0">
                  <a:pos x="64" y="3"/>
                </a:cxn>
              </a:cxnLst>
              <a:rect l="0" t="0" r="r" b="b"/>
              <a:pathLst>
                <a:path w="73" h="95">
                  <a:moveTo>
                    <a:pt x="64" y="3"/>
                  </a:moveTo>
                  <a:lnTo>
                    <a:pt x="64" y="3"/>
                  </a:lnTo>
                  <a:lnTo>
                    <a:pt x="61" y="9"/>
                  </a:lnTo>
                  <a:lnTo>
                    <a:pt x="59" y="13"/>
                  </a:lnTo>
                  <a:lnTo>
                    <a:pt x="52" y="21"/>
                  </a:lnTo>
                  <a:lnTo>
                    <a:pt x="45" y="28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6" y="43"/>
                  </a:lnTo>
                  <a:lnTo>
                    <a:pt x="32" y="48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10" y="73"/>
                  </a:lnTo>
                  <a:lnTo>
                    <a:pt x="4" y="82"/>
                  </a:lnTo>
                  <a:lnTo>
                    <a:pt x="2" y="8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93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6" y="95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10" y="93"/>
                  </a:lnTo>
                  <a:lnTo>
                    <a:pt x="11" y="90"/>
                  </a:lnTo>
                  <a:lnTo>
                    <a:pt x="11" y="89"/>
                  </a:lnTo>
                  <a:lnTo>
                    <a:pt x="10" y="87"/>
                  </a:lnTo>
                  <a:lnTo>
                    <a:pt x="9" y="86"/>
                  </a:lnTo>
                  <a:lnTo>
                    <a:pt x="9" y="86"/>
                  </a:lnTo>
                  <a:lnTo>
                    <a:pt x="11" y="87"/>
                  </a:lnTo>
                  <a:lnTo>
                    <a:pt x="12" y="88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57" y="30"/>
                  </a:lnTo>
                  <a:lnTo>
                    <a:pt x="66" y="19"/>
                  </a:lnTo>
                  <a:lnTo>
                    <a:pt x="70" y="13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5" y="1"/>
                  </a:lnTo>
                  <a:lnTo>
                    <a:pt x="64" y="3"/>
                  </a:lnTo>
                  <a:lnTo>
                    <a:pt x="6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8" name="Freeform 604"/>
            <p:cNvSpPr/>
            <p:nvPr/>
          </p:nvSpPr>
          <p:spPr bwMode="auto">
            <a:xfrm>
              <a:off x="6442076" y="4076700"/>
              <a:ext cx="42863" cy="46038"/>
            </a:xfrm>
            <a:custGeom>
              <a:avLst/>
              <a:gdLst/>
              <a:ahLst/>
              <a:cxnLst>
                <a:cxn ang="0">
                  <a:pos x="72" y="5"/>
                </a:cxn>
                <a:cxn ang="0">
                  <a:pos x="72" y="5"/>
                </a:cxn>
                <a:cxn ang="0">
                  <a:pos x="71" y="9"/>
                </a:cxn>
                <a:cxn ang="0">
                  <a:pos x="69" y="14"/>
                </a:cxn>
                <a:cxn ang="0">
                  <a:pos x="65" y="18"/>
                </a:cxn>
                <a:cxn ang="0">
                  <a:pos x="61" y="21"/>
                </a:cxn>
                <a:cxn ang="0">
                  <a:pos x="53" y="28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28" y="53"/>
                </a:cxn>
                <a:cxn ang="0">
                  <a:pos x="28" y="53"/>
                </a:cxn>
                <a:cxn ang="0">
                  <a:pos x="18" y="66"/>
                </a:cxn>
                <a:cxn ang="0">
                  <a:pos x="12" y="73"/>
                </a:cxn>
                <a:cxn ang="0">
                  <a:pos x="7" y="75"/>
                </a:cxn>
                <a:cxn ang="0">
                  <a:pos x="4" y="77"/>
                </a:cxn>
                <a:cxn ang="0">
                  <a:pos x="4" y="77"/>
                </a:cxn>
                <a:cxn ang="0">
                  <a:pos x="2" y="77"/>
                </a:cxn>
                <a:cxn ang="0">
                  <a:pos x="1" y="79"/>
                </a:cxn>
                <a:cxn ang="0">
                  <a:pos x="0" y="80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6" y="85"/>
                </a:cxn>
                <a:cxn ang="0">
                  <a:pos x="12" y="84"/>
                </a:cxn>
                <a:cxn ang="0">
                  <a:pos x="16" y="81"/>
                </a:cxn>
                <a:cxn ang="0">
                  <a:pos x="20" y="78"/>
                </a:cxn>
                <a:cxn ang="0">
                  <a:pos x="24" y="74"/>
                </a:cxn>
                <a:cxn ang="0">
                  <a:pos x="24" y="74"/>
                </a:cxn>
                <a:cxn ang="0">
                  <a:pos x="30" y="65"/>
                </a:cxn>
                <a:cxn ang="0">
                  <a:pos x="37" y="57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61" y="33"/>
                </a:cxn>
                <a:cxn ang="0">
                  <a:pos x="71" y="25"/>
                </a:cxn>
                <a:cxn ang="0">
                  <a:pos x="74" y="21"/>
                </a:cxn>
                <a:cxn ang="0">
                  <a:pos x="78" y="17"/>
                </a:cxn>
                <a:cxn ang="0">
                  <a:pos x="80" y="12"/>
                </a:cxn>
                <a:cxn ang="0">
                  <a:pos x="81" y="5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74" y="1"/>
                </a:cxn>
                <a:cxn ang="0">
                  <a:pos x="73" y="3"/>
                </a:cxn>
                <a:cxn ang="0">
                  <a:pos x="72" y="5"/>
                </a:cxn>
                <a:cxn ang="0">
                  <a:pos x="72" y="5"/>
                </a:cxn>
              </a:cxnLst>
              <a:rect l="0" t="0" r="r" b="b"/>
              <a:pathLst>
                <a:path w="81" h="85">
                  <a:moveTo>
                    <a:pt x="72" y="5"/>
                  </a:moveTo>
                  <a:lnTo>
                    <a:pt x="72" y="5"/>
                  </a:lnTo>
                  <a:lnTo>
                    <a:pt x="71" y="9"/>
                  </a:lnTo>
                  <a:lnTo>
                    <a:pt x="69" y="14"/>
                  </a:lnTo>
                  <a:lnTo>
                    <a:pt x="65" y="18"/>
                  </a:lnTo>
                  <a:lnTo>
                    <a:pt x="61" y="21"/>
                  </a:lnTo>
                  <a:lnTo>
                    <a:pt x="53" y="28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18" y="66"/>
                  </a:lnTo>
                  <a:lnTo>
                    <a:pt x="12" y="73"/>
                  </a:lnTo>
                  <a:lnTo>
                    <a:pt x="7" y="75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2" y="77"/>
                  </a:lnTo>
                  <a:lnTo>
                    <a:pt x="1" y="79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6" y="85"/>
                  </a:lnTo>
                  <a:lnTo>
                    <a:pt x="12" y="84"/>
                  </a:lnTo>
                  <a:lnTo>
                    <a:pt x="16" y="81"/>
                  </a:lnTo>
                  <a:lnTo>
                    <a:pt x="20" y="78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30" y="65"/>
                  </a:lnTo>
                  <a:lnTo>
                    <a:pt x="37" y="57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61" y="33"/>
                  </a:lnTo>
                  <a:lnTo>
                    <a:pt x="71" y="25"/>
                  </a:lnTo>
                  <a:lnTo>
                    <a:pt x="74" y="21"/>
                  </a:lnTo>
                  <a:lnTo>
                    <a:pt x="78" y="17"/>
                  </a:lnTo>
                  <a:lnTo>
                    <a:pt x="80" y="12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4" y="1"/>
                  </a:lnTo>
                  <a:lnTo>
                    <a:pt x="73" y="3"/>
                  </a:lnTo>
                  <a:lnTo>
                    <a:pt x="72" y="5"/>
                  </a:lnTo>
                  <a:lnTo>
                    <a:pt x="7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9" name="Freeform 605"/>
            <p:cNvSpPr/>
            <p:nvPr/>
          </p:nvSpPr>
          <p:spPr bwMode="auto">
            <a:xfrm>
              <a:off x="6483351" y="4075113"/>
              <a:ext cx="42863" cy="49213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71" y="3"/>
                </a:cxn>
                <a:cxn ang="0">
                  <a:pos x="68" y="10"/>
                </a:cxn>
                <a:cxn ang="0">
                  <a:pos x="64" y="17"/>
                </a:cxn>
                <a:cxn ang="0">
                  <a:pos x="56" y="30"/>
                </a:cxn>
                <a:cxn ang="0">
                  <a:pos x="47" y="41"/>
                </a:cxn>
                <a:cxn ang="0">
                  <a:pos x="36" y="54"/>
                </a:cxn>
                <a:cxn ang="0">
                  <a:pos x="36" y="54"/>
                </a:cxn>
                <a:cxn ang="0">
                  <a:pos x="30" y="62"/>
                </a:cxn>
                <a:cxn ang="0">
                  <a:pos x="22" y="71"/>
                </a:cxn>
                <a:cxn ang="0">
                  <a:pos x="12" y="80"/>
                </a:cxn>
                <a:cxn ang="0">
                  <a:pos x="7" y="83"/>
                </a:cxn>
                <a:cxn ang="0">
                  <a:pos x="3" y="85"/>
                </a:cxn>
                <a:cxn ang="0">
                  <a:pos x="3" y="85"/>
                </a:cxn>
                <a:cxn ang="0">
                  <a:pos x="1" y="86"/>
                </a:cxn>
                <a:cxn ang="0">
                  <a:pos x="0" y="87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2"/>
                </a:cxn>
                <a:cxn ang="0">
                  <a:pos x="2" y="93"/>
                </a:cxn>
                <a:cxn ang="0">
                  <a:pos x="4" y="94"/>
                </a:cxn>
                <a:cxn ang="0">
                  <a:pos x="6" y="94"/>
                </a:cxn>
                <a:cxn ang="0">
                  <a:pos x="6" y="94"/>
                </a:cxn>
                <a:cxn ang="0">
                  <a:pos x="11" y="92"/>
                </a:cxn>
                <a:cxn ang="0">
                  <a:pos x="16" y="89"/>
                </a:cxn>
                <a:cxn ang="0">
                  <a:pos x="22" y="85"/>
                </a:cxn>
                <a:cxn ang="0">
                  <a:pos x="26" y="80"/>
                </a:cxn>
                <a:cxn ang="0">
                  <a:pos x="35" y="69"/>
                </a:cxn>
                <a:cxn ang="0">
                  <a:pos x="43" y="60"/>
                </a:cxn>
                <a:cxn ang="0">
                  <a:pos x="43" y="60"/>
                </a:cxn>
                <a:cxn ang="0">
                  <a:pos x="54" y="48"/>
                </a:cxn>
                <a:cxn ang="0">
                  <a:pos x="64" y="34"/>
                </a:cxn>
                <a:cxn ang="0">
                  <a:pos x="73" y="21"/>
                </a:cxn>
                <a:cxn ang="0">
                  <a:pos x="77" y="13"/>
                </a:cxn>
                <a:cxn ang="0">
                  <a:pos x="81" y="5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2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3" y="0"/>
                </a:cxn>
                <a:cxn ang="0">
                  <a:pos x="72" y="1"/>
                </a:cxn>
                <a:cxn ang="0">
                  <a:pos x="71" y="3"/>
                </a:cxn>
                <a:cxn ang="0">
                  <a:pos x="71" y="3"/>
                </a:cxn>
              </a:cxnLst>
              <a:rect l="0" t="0" r="r" b="b"/>
              <a:pathLst>
                <a:path w="81" h="94">
                  <a:moveTo>
                    <a:pt x="71" y="3"/>
                  </a:moveTo>
                  <a:lnTo>
                    <a:pt x="71" y="3"/>
                  </a:lnTo>
                  <a:lnTo>
                    <a:pt x="68" y="10"/>
                  </a:lnTo>
                  <a:lnTo>
                    <a:pt x="64" y="17"/>
                  </a:lnTo>
                  <a:lnTo>
                    <a:pt x="56" y="30"/>
                  </a:lnTo>
                  <a:lnTo>
                    <a:pt x="47" y="41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30" y="62"/>
                  </a:lnTo>
                  <a:lnTo>
                    <a:pt x="22" y="71"/>
                  </a:lnTo>
                  <a:lnTo>
                    <a:pt x="12" y="80"/>
                  </a:lnTo>
                  <a:lnTo>
                    <a:pt x="7" y="83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1" y="86"/>
                  </a:lnTo>
                  <a:lnTo>
                    <a:pt x="0" y="87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2"/>
                  </a:lnTo>
                  <a:lnTo>
                    <a:pt x="2" y="93"/>
                  </a:lnTo>
                  <a:lnTo>
                    <a:pt x="4" y="94"/>
                  </a:lnTo>
                  <a:lnTo>
                    <a:pt x="6" y="94"/>
                  </a:lnTo>
                  <a:lnTo>
                    <a:pt x="6" y="94"/>
                  </a:lnTo>
                  <a:lnTo>
                    <a:pt x="11" y="92"/>
                  </a:lnTo>
                  <a:lnTo>
                    <a:pt x="16" y="89"/>
                  </a:lnTo>
                  <a:lnTo>
                    <a:pt x="22" y="85"/>
                  </a:lnTo>
                  <a:lnTo>
                    <a:pt x="26" y="80"/>
                  </a:lnTo>
                  <a:lnTo>
                    <a:pt x="35" y="69"/>
                  </a:lnTo>
                  <a:lnTo>
                    <a:pt x="43" y="60"/>
                  </a:lnTo>
                  <a:lnTo>
                    <a:pt x="43" y="60"/>
                  </a:lnTo>
                  <a:lnTo>
                    <a:pt x="54" y="48"/>
                  </a:lnTo>
                  <a:lnTo>
                    <a:pt x="64" y="34"/>
                  </a:lnTo>
                  <a:lnTo>
                    <a:pt x="73" y="21"/>
                  </a:lnTo>
                  <a:lnTo>
                    <a:pt x="77" y="13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2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3" y="0"/>
                  </a:lnTo>
                  <a:lnTo>
                    <a:pt x="72" y="1"/>
                  </a:lnTo>
                  <a:lnTo>
                    <a:pt x="71" y="3"/>
                  </a:lnTo>
                  <a:lnTo>
                    <a:pt x="7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0" name="Freeform 606"/>
            <p:cNvSpPr/>
            <p:nvPr/>
          </p:nvSpPr>
          <p:spPr bwMode="auto">
            <a:xfrm>
              <a:off x="6523038" y="4079875"/>
              <a:ext cx="38100" cy="50800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4" y="13"/>
                </a:cxn>
                <a:cxn ang="0">
                  <a:pos x="46" y="24"/>
                </a:cxn>
                <a:cxn ang="0">
                  <a:pos x="33" y="48"/>
                </a:cxn>
                <a:cxn ang="0">
                  <a:pos x="33" y="48"/>
                </a:cxn>
                <a:cxn ang="0">
                  <a:pos x="18" y="71"/>
                </a:cxn>
                <a:cxn ang="0">
                  <a:pos x="18" y="71"/>
                </a:cxn>
                <a:cxn ang="0">
                  <a:pos x="10" y="83"/>
                </a:cxn>
                <a:cxn ang="0">
                  <a:pos x="10" y="83"/>
                </a:cxn>
                <a:cxn ang="0">
                  <a:pos x="7" y="86"/>
                </a:cxn>
                <a:cxn ang="0">
                  <a:pos x="7" y="87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7" y="87"/>
                </a:cxn>
                <a:cxn ang="0">
                  <a:pos x="5" y="87"/>
                </a:cxn>
                <a:cxn ang="0">
                  <a:pos x="2" y="87"/>
                </a:cxn>
                <a:cxn ang="0">
                  <a:pos x="1" y="88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2" y="96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12" y="95"/>
                </a:cxn>
                <a:cxn ang="0">
                  <a:pos x="15" y="91"/>
                </a:cxn>
                <a:cxn ang="0">
                  <a:pos x="22" y="83"/>
                </a:cxn>
                <a:cxn ang="0">
                  <a:pos x="26" y="76"/>
                </a:cxn>
                <a:cxn ang="0">
                  <a:pos x="26" y="76"/>
                </a:cxn>
                <a:cxn ang="0">
                  <a:pos x="37" y="59"/>
                </a:cxn>
                <a:cxn ang="0">
                  <a:pos x="47" y="42"/>
                </a:cxn>
                <a:cxn ang="0">
                  <a:pos x="58" y="24"/>
                </a:cxn>
                <a:cxn ang="0">
                  <a:pos x="63" y="17"/>
                </a:cxn>
                <a:cxn ang="0">
                  <a:pos x="70" y="9"/>
                </a:cxn>
                <a:cxn ang="0">
                  <a:pos x="70" y="9"/>
                </a:cxn>
                <a:cxn ang="0">
                  <a:pos x="71" y="8"/>
                </a:cxn>
                <a:cxn ang="0">
                  <a:pos x="71" y="5"/>
                </a:cxn>
                <a:cxn ang="0">
                  <a:pos x="70" y="3"/>
                </a:cxn>
                <a:cxn ang="0">
                  <a:pos x="69" y="2"/>
                </a:cxn>
                <a:cxn ang="0">
                  <a:pos x="68" y="1"/>
                </a:cxn>
                <a:cxn ang="0">
                  <a:pos x="66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1" h="97">
                  <a:moveTo>
                    <a:pt x="63" y="2"/>
                  </a:moveTo>
                  <a:lnTo>
                    <a:pt x="63" y="2"/>
                  </a:lnTo>
                  <a:lnTo>
                    <a:pt x="54" y="13"/>
                  </a:lnTo>
                  <a:lnTo>
                    <a:pt x="46" y="24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7" y="86"/>
                  </a:lnTo>
                  <a:lnTo>
                    <a:pt x="7" y="87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7" y="87"/>
                  </a:lnTo>
                  <a:lnTo>
                    <a:pt x="5" y="87"/>
                  </a:lnTo>
                  <a:lnTo>
                    <a:pt x="2" y="87"/>
                  </a:lnTo>
                  <a:lnTo>
                    <a:pt x="1" y="88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2" y="96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12" y="95"/>
                  </a:lnTo>
                  <a:lnTo>
                    <a:pt x="15" y="91"/>
                  </a:lnTo>
                  <a:lnTo>
                    <a:pt x="22" y="83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37" y="59"/>
                  </a:lnTo>
                  <a:lnTo>
                    <a:pt x="47" y="42"/>
                  </a:lnTo>
                  <a:lnTo>
                    <a:pt x="58" y="24"/>
                  </a:lnTo>
                  <a:lnTo>
                    <a:pt x="63" y="17"/>
                  </a:lnTo>
                  <a:lnTo>
                    <a:pt x="70" y="9"/>
                  </a:lnTo>
                  <a:lnTo>
                    <a:pt x="70" y="9"/>
                  </a:lnTo>
                  <a:lnTo>
                    <a:pt x="71" y="8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9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1" name="Freeform 608"/>
            <p:cNvSpPr/>
            <p:nvPr/>
          </p:nvSpPr>
          <p:spPr bwMode="auto">
            <a:xfrm>
              <a:off x="6553200" y="4079875"/>
              <a:ext cx="39688" cy="52388"/>
            </a:xfrm>
            <a:custGeom>
              <a:avLst/>
              <a:gdLst/>
              <a:ahLst/>
              <a:cxnLst>
                <a:cxn ang="0">
                  <a:pos x="67" y="3"/>
                </a:cxn>
                <a:cxn ang="0">
                  <a:pos x="67" y="3"/>
                </a:cxn>
                <a:cxn ang="0">
                  <a:pos x="65" y="11"/>
                </a:cxn>
                <a:cxn ang="0">
                  <a:pos x="61" y="17"/>
                </a:cxn>
                <a:cxn ang="0">
                  <a:pos x="52" y="28"/>
                </a:cxn>
                <a:cxn ang="0">
                  <a:pos x="52" y="28"/>
                </a:cxn>
                <a:cxn ang="0">
                  <a:pos x="44" y="41"/>
                </a:cxn>
                <a:cxn ang="0">
                  <a:pos x="36" y="53"/>
                </a:cxn>
                <a:cxn ang="0">
                  <a:pos x="36" y="53"/>
                </a:cxn>
                <a:cxn ang="0">
                  <a:pos x="20" y="70"/>
                </a:cxn>
                <a:cxn ang="0">
                  <a:pos x="15" y="75"/>
                </a:cxn>
                <a:cxn ang="0">
                  <a:pos x="12" y="80"/>
                </a:cxn>
                <a:cxn ang="0">
                  <a:pos x="10" y="85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9" y="87"/>
                </a:cxn>
                <a:cxn ang="0">
                  <a:pos x="7" y="86"/>
                </a:cxn>
                <a:cxn ang="0">
                  <a:pos x="6" y="85"/>
                </a:cxn>
                <a:cxn ang="0">
                  <a:pos x="4" y="85"/>
                </a:cxn>
                <a:cxn ang="0">
                  <a:pos x="1" y="87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0" y="91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5" y="99"/>
                </a:cxn>
                <a:cxn ang="0">
                  <a:pos x="8" y="100"/>
                </a:cxn>
                <a:cxn ang="0">
                  <a:pos x="8" y="100"/>
                </a:cxn>
                <a:cxn ang="0">
                  <a:pos x="11" y="100"/>
                </a:cxn>
                <a:cxn ang="0">
                  <a:pos x="13" y="99"/>
                </a:cxn>
                <a:cxn ang="0">
                  <a:pos x="13" y="99"/>
                </a:cxn>
                <a:cxn ang="0">
                  <a:pos x="30" y="77"/>
                </a:cxn>
                <a:cxn ang="0">
                  <a:pos x="46" y="55"/>
                </a:cxn>
                <a:cxn ang="0">
                  <a:pos x="46" y="55"/>
                </a:cxn>
                <a:cxn ang="0">
                  <a:pos x="54" y="43"/>
                </a:cxn>
                <a:cxn ang="0">
                  <a:pos x="63" y="29"/>
                </a:cxn>
                <a:cxn ang="0">
                  <a:pos x="63" y="29"/>
                </a:cxn>
                <a:cxn ang="0">
                  <a:pos x="71" y="18"/>
                </a:cxn>
                <a:cxn ang="0">
                  <a:pos x="74" y="13"/>
                </a:cxn>
                <a:cxn ang="0">
                  <a:pos x="75" y="5"/>
                </a:cxn>
                <a:cxn ang="0">
                  <a:pos x="75" y="5"/>
                </a:cxn>
                <a:cxn ang="0">
                  <a:pos x="75" y="3"/>
                </a:cxn>
                <a:cxn ang="0">
                  <a:pos x="75" y="2"/>
                </a:cxn>
                <a:cxn ang="0">
                  <a:pos x="72" y="0"/>
                </a:cxn>
                <a:cxn ang="0">
                  <a:pos x="70" y="0"/>
                </a:cxn>
                <a:cxn ang="0">
                  <a:pos x="69" y="0"/>
                </a:cxn>
                <a:cxn ang="0">
                  <a:pos x="67" y="1"/>
                </a:cxn>
                <a:cxn ang="0">
                  <a:pos x="67" y="3"/>
                </a:cxn>
                <a:cxn ang="0">
                  <a:pos x="67" y="3"/>
                </a:cxn>
              </a:cxnLst>
              <a:rect l="0" t="0" r="r" b="b"/>
              <a:pathLst>
                <a:path w="75" h="100">
                  <a:moveTo>
                    <a:pt x="67" y="3"/>
                  </a:moveTo>
                  <a:lnTo>
                    <a:pt x="67" y="3"/>
                  </a:lnTo>
                  <a:lnTo>
                    <a:pt x="65" y="11"/>
                  </a:lnTo>
                  <a:lnTo>
                    <a:pt x="61" y="17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44" y="41"/>
                  </a:lnTo>
                  <a:lnTo>
                    <a:pt x="36" y="53"/>
                  </a:lnTo>
                  <a:lnTo>
                    <a:pt x="36" y="53"/>
                  </a:lnTo>
                  <a:lnTo>
                    <a:pt x="20" y="70"/>
                  </a:lnTo>
                  <a:lnTo>
                    <a:pt x="15" y="75"/>
                  </a:lnTo>
                  <a:lnTo>
                    <a:pt x="12" y="80"/>
                  </a:lnTo>
                  <a:lnTo>
                    <a:pt x="10" y="85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7"/>
                  </a:lnTo>
                  <a:lnTo>
                    <a:pt x="7" y="86"/>
                  </a:lnTo>
                  <a:lnTo>
                    <a:pt x="6" y="85"/>
                  </a:lnTo>
                  <a:lnTo>
                    <a:pt x="4" y="85"/>
                  </a:lnTo>
                  <a:lnTo>
                    <a:pt x="1" y="87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5" y="99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3" y="99"/>
                  </a:lnTo>
                  <a:lnTo>
                    <a:pt x="13" y="99"/>
                  </a:lnTo>
                  <a:lnTo>
                    <a:pt x="30" y="77"/>
                  </a:lnTo>
                  <a:lnTo>
                    <a:pt x="46" y="55"/>
                  </a:lnTo>
                  <a:lnTo>
                    <a:pt x="46" y="55"/>
                  </a:lnTo>
                  <a:lnTo>
                    <a:pt x="54" y="4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71" y="18"/>
                  </a:lnTo>
                  <a:lnTo>
                    <a:pt x="74" y="13"/>
                  </a:lnTo>
                  <a:lnTo>
                    <a:pt x="75" y="5"/>
                  </a:lnTo>
                  <a:lnTo>
                    <a:pt x="75" y="5"/>
                  </a:lnTo>
                  <a:lnTo>
                    <a:pt x="75" y="3"/>
                  </a:lnTo>
                  <a:lnTo>
                    <a:pt x="75" y="2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0"/>
                  </a:lnTo>
                  <a:lnTo>
                    <a:pt x="67" y="1"/>
                  </a:lnTo>
                  <a:lnTo>
                    <a:pt x="67" y="3"/>
                  </a:lnTo>
                  <a:lnTo>
                    <a:pt x="6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2" name="Freeform 609"/>
            <p:cNvSpPr/>
            <p:nvPr/>
          </p:nvSpPr>
          <p:spPr bwMode="auto">
            <a:xfrm>
              <a:off x="6588125" y="4081463"/>
              <a:ext cx="46038" cy="46038"/>
            </a:xfrm>
            <a:custGeom>
              <a:avLst/>
              <a:gdLst/>
              <a:ahLst/>
              <a:cxnLst>
                <a:cxn ang="0">
                  <a:pos x="77" y="3"/>
                </a:cxn>
                <a:cxn ang="0">
                  <a:pos x="77" y="3"/>
                </a:cxn>
                <a:cxn ang="0">
                  <a:pos x="69" y="13"/>
                </a:cxn>
                <a:cxn ang="0">
                  <a:pos x="62" y="22"/>
                </a:cxn>
                <a:cxn ang="0">
                  <a:pos x="54" y="32"/>
                </a:cxn>
                <a:cxn ang="0">
                  <a:pos x="44" y="40"/>
                </a:cxn>
                <a:cxn ang="0">
                  <a:pos x="25" y="56"/>
                </a:cxn>
                <a:cxn ang="0">
                  <a:pos x="6" y="73"/>
                </a:cxn>
                <a:cxn ang="0">
                  <a:pos x="6" y="73"/>
                </a:cxn>
                <a:cxn ang="0">
                  <a:pos x="5" y="74"/>
                </a:cxn>
                <a:cxn ang="0">
                  <a:pos x="5" y="74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4" y="86"/>
                </a:cxn>
                <a:cxn ang="0">
                  <a:pos x="4" y="86"/>
                </a:cxn>
                <a:cxn ang="0">
                  <a:pos x="8" y="85"/>
                </a:cxn>
                <a:cxn ang="0">
                  <a:pos x="10" y="84"/>
                </a:cxn>
                <a:cxn ang="0">
                  <a:pos x="12" y="82"/>
                </a:cxn>
                <a:cxn ang="0">
                  <a:pos x="13" y="79"/>
                </a:cxn>
                <a:cxn ang="0">
                  <a:pos x="13" y="79"/>
                </a:cxn>
                <a:cxn ang="0">
                  <a:pos x="32" y="63"/>
                </a:cxn>
                <a:cxn ang="0">
                  <a:pos x="52" y="46"/>
                </a:cxn>
                <a:cxn ang="0">
                  <a:pos x="61" y="37"/>
                </a:cxn>
                <a:cxn ang="0">
                  <a:pos x="69" y="28"/>
                </a:cxn>
                <a:cxn ang="0">
                  <a:pos x="78" y="18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5" y="6"/>
                </a:cxn>
                <a:cxn ang="0">
                  <a:pos x="85" y="4"/>
                </a:cxn>
                <a:cxn ang="0">
                  <a:pos x="84" y="3"/>
                </a:cxn>
                <a:cxn ang="0">
                  <a:pos x="83" y="1"/>
                </a:cxn>
                <a:cxn ang="0">
                  <a:pos x="81" y="0"/>
                </a:cxn>
                <a:cxn ang="0">
                  <a:pos x="79" y="0"/>
                </a:cxn>
                <a:cxn ang="0">
                  <a:pos x="78" y="1"/>
                </a:cxn>
                <a:cxn ang="0">
                  <a:pos x="77" y="3"/>
                </a:cxn>
                <a:cxn ang="0">
                  <a:pos x="77" y="3"/>
                </a:cxn>
              </a:cxnLst>
              <a:rect l="0" t="0" r="r" b="b"/>
              <a:pathLst>
                <a:path w="85" h="86">
                  <a:moveTo>
                    <a:pt x="77" y="3"/>
                  </a:moveTo>
                  <a:lnTo>
                    <a:pt x="77" y="3"/>
                  </a:lnTo>
                  <a:lnTo>
                    <a:pt x="69" y="13"/>
                  </a:lnTo>
                  <a:lnTo>
                    <a:pt x="62" y="22"/>
                  </a:lnTo>
                  <a:lnTo>
                    <a:pt x="54" y="32"/>
                  </a:lnTo>
                  <a:lnTo>
                    <a:pt x="44" y="40"/>
                  </a:lnTo>
                  <a:lnTo>
                    <a:pt x="25" y="56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4" y="86"/>
                  </a:lnTo>
                  <a:lnTo>
                    <a:pt x="4" y="86"/>
                  </a:lnTo>
                  <a:lnTo>
                    <a:pt x="8" y="85"/>
                  </a:lnTo>
                  <a:lnTo>
                    <a:pt x="10" y="84"/>
                  </a:lnTo>
                  <a:lnTo>
                    <a:pt x="12" y="82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32" y="63"/>
                  </a:lnTo>
                  <a:lnTo>
                    <a:pt x="52" y="46"/>
                  </a:lnTo>
                  <a:lnTo>
                    <a:pt x="61" y="37"/>
                  </a:lnTo>
                  <a:lnTo>
                    <a:pt x="69" y="28"/>
                  </a:lnTo>
                  <a:lnTo>
                    <a:pt x="78" y="1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5" y="6"/>
                  </a:lnTo>
                  <a:lnTo>
                    <a:pt x="85" y="4"/>
                  </a:lnTo>
                  <a:lnTo>
                    <a:pt x="84" y="3"/>
                  </a:lnTo>
                  <a:lnTo>
                    <a:pt x="83" y="1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8" y="1"/>
                  </a:lnTo>
                  <a:lnTo>
                    <a:pt x="77" y="3"/>
                  </a:lnTo>
                  <a:lnTo>
                    <a:pt x="7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3" name="Freeform 610"/>
            <p:cNvSpPr/>
            <p:nvPr/>
          </p:nvSpPr>
          <p:spPr bwMode="auto">
            <a:xfrm>
              <a:off x="6634163" y="4084638"/>
              <a:ext cx="36513" cy="39688"/>
            </a:xfrm>
            <a:custGeom>
              <a:avLst/>
              <a:gdLst/>
              <a:ahLst/>
              <a:cxnLst>
                <a:cxn ang="0">
                  <a:pos x="62" y="2"/>
                </a:cxn>
                <a:cxn ang="0">
                  <a:pos x="62" y="2"/>
                </a:cxn>
                <a:cxn ang="0">
                  <a:pos x="53" y="14"/>
                </a:cxn>
                <a:cxn ang="0">
                  <a:pos x="41" y="26"/>
                </a:cxn>
                <a:cxn ang="0">
                  <a:pos x="20" y="47"/>
                </a:cxn>
                <a:cxn ang="0">
                  <a:pos x="20" y="47"/>
                </a:cxn>
                <a:cxn ang="0">
                  <a:pos x="13" y="52"/>
                </a:cxn>
                <a:cxn ang="0">
                  <a:pos x="5" y="61"/>
                </a:cxn>
                <a:cxn ang="0">
                  <a:pos x="2" y="65"/>
                </a:cxn>
                <a:cxn ang="0">
                  <a:pos x="0" y="69"/>
                </a:cxn>
                <a:cxn ang="0">
                  <a:pos x="0" y="71"/>
                </a:cxn>
                <a:cxn ang="0">
                  <a:pos x="1" y="73"/>
                </a:cxn>
                <a:cxn ang="0">
                  <a:pos x="2" y="74"/>
                </a:cxn>
                <a:cxn ang="0">
                  <a:pos x="3" y="75"/>
                </a:cxn>
                <a:cxn ang="0">
                  <a:pos x="3" y="75"/>
                </a:cxn>
                <a:cxn ang="0">
                  <a:pos x="6" y="75"/>
                </a:cxn>
                <a:cxn ang="0">
                  <a:pos x="7" y="75"/>
                </a:cxn>
                <a:cxn ang="0">
                  <a:pos x="8" y="73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12" y="68"/>
                </a:cxn>
                <a:cxn ang="0">
                  <a:pos x="12" y="68"/>
                </a:cxn>
                <a:cxn ang="0">
                  <a:pos x="19" y="61"/>
                </a:cxn>
                <a:cxn ang="0">
                  <a:pos x="19" y="61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55" y="24"/>
                </a:cxn>
                <a:cxn ang="0">
                  <a:pos x="63" y="16"/>
                </a:cxn>
                <a:cxn ang="0">
                  <a:pos x="70" y="7"/>
                </a:cxn>
                <a:cxn ang="0">
                  <a:pos x="70" y="7"/>
                </a:cxn>
                <a:cxn ang="0">
                  <a:pos x="71" y="5"/>
                </a:cxn>
                <a:cxn ang="0">
                  <a:pos x="71" y="3"/>
                </a:cxn>
                <a:cxn ang="0">
                  <a:pos x="70" y="2"/>
                </a:cxn>
                <a:cxn ang="0">
                  <a:pos x="69" y="1"/>
                </a:cxn>
                <a:cxn ang="0">
                  <a:pos x="66" y="0"/>
                </a:cxn>
                <a:cxn ang="0">
                  <a:pos x="64" y="1"/>
                </a:cxn>
                <a:cxn ang="0">
                  <a:pos x="62" y="2"/>
                </a:cxn>
                <a:cxn ang="0">
                  <a:pos x="62" y="2"/>
                </a:cxn>
              </a:cxnLst>
              <a:rect l="0" t="0" r="r" b="b"/>
              <a:pathLst>
                <a:path w="71" h="75">
                  <a:moveTo>
                    <a:pt x="62" y="2"/>
                  </a:moveTo>
                  <a:lnTo>
                    <a:pt x="62" y="2"/>
                  </a:lnTo>
                  <a:lnTo>
                    <a:pt x="53" y="14"/>
                  </a:lnTo>
                  <a:lnTo>
                    <a:pt x="41" y="26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13" y="52"/>
                  </a:lnTo>
                  <a:lnTo>
                    <a:pt x="5" y="61"/>
                  </a:lnTo>
                  <a:lnTo>
                    <a:pt x="2" y="65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1" y="73"/>
                  </a:lnTo>
                  <a:lnTo>
                    <a:pt x="2" y="74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6" y="75"/>
                  </a:lnTo>
                  <a:lnTo>
                    <a:pt x="7" y="75"/>
                  </a:lnTo>
                  <a:lnTo>
                    <a:pt x="8" y="73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55" y="24"/>
                  </a:lnTo>
                  <a:lnTo>
                    <a:pt x="63" y="16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1" y="5"/>
                  </a:lnTo>
                  <a:lnTo>
                    <a:pt x="71" y="3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6" y="0"/>
                  </a:lnTo>
                  <a:lnTo>
                    <a:pt x="64" y="1"/>
                  </a:lnTo>
                  <a:lnTo>
                    <a:pt x="62" y="2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4" name="Freeform 611"/>
            <p:cNvSpPr/>
            <p:nvPr/>
          </p:nvSpPr>
          <p:spPr bwMode="auto">
            <a:xfrm>
              <a:off x="6665913" y="4081463"/>
              <a:ext cx="38100" cy="42863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59" y="1"/>
                </a:cxn>
                <a:cxn ang="0">
                  <a:pos x="58" y="3"/>
                </a:cxn>
                <a:cxn ang="0">
                  <a:pos x="57" y="6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27" y="38"/>
                </a:cxn>
                <a:cxn ang="0">
                  <a:pos x="27" y="38"/>
                </a:cxn>
                <a:cxn ang="0">
                  <a:pos x="19" y="46"/>
                </a:cxn>
                <a:cxn ang="0">
                  <a:pos x="11" y="54"/>
                </a:cxn>
                <a:cxn ang="0">
                  <a:pos x="4" y="65"/>
                </a:cxn>
                <a:cxn ang="0">
                  <a:pos x="2" y="70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2" y="80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6" y="81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1" y="72"/>
                </a:cxn>
                <a:cxn ang="0">
                  <a:pos x="14" y="67"/>
                </a:cxn>
                <a:cxn ang="0">
                  <a:pos x="21" y="57"/>
                </a:cxn>
                <a:cxn ang="0">
                  <a:pos x="28" y="49"/>
                </a:cxn>
                <a:cxn ang="0">
                  <a:pos x="37" y="41"/>
                </a:cxn>
                <a:cxn ang="0">
                  <a:pos x="37" y="41"/>
                </a:cxn>
                <a:cxn ang="0">
                  <a:pos x="70" y="9"/>
                </a:cxn>
                <a:cxn ang="0">
                  <a:pos x="70" y="9"/>
                </a:cxn>
                <a:cxn ang="0">
                  <a:pos x="72" y="7"/>
                </a:cxn>
                <a:cxn ang="0">
                  <a:pos x="71" y="4"/>
                </a:cxn>
                <a:cxn ang="0">
                  <a:pos x="70" y="1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72" h="81">
                  <a:moveTo>
                    <a:pt x="66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59" y="1"/>
                  </a:lnTo>
                  <a:lnTo>
                    <a:pt x="58" y="3"/>
                  </a:lnTo>
                  <a:lnTo>
                    <a:pt x="57" y="6"/>
                  </a:lnTo>
                  <a:lnTo>
                    <a:pt x="57" y="8"/>
                  </a:lnTo>
                  <a:lnTo>
                    <a:pt x="57" y="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19" y="46"/>
                  </a:lnTo>
                  <a:lnTo>
                    <a:pt x="11" y="54"/>
                  </a:lnTo>
                  <a:lnTo>
                    <a:pt x="4" y="65"/>
                  </a:lnTo>
                  <a:lnTo>
                    <a:pt x="2" y="7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2" y="80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6" y="81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1" y="72"/>
                  </a:lnTo>
                  <a:lnTo>
                    <a:pt x="14" y="67"/>
                  </a:lnTo>
                  <a:lnTo>
                    <a:pt x="21" y="57"/>
                  </a:lnTo>
                  <a:lnTo>
                    <a:pt x="28" y="49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70" y="9"/>
                  </a:lnTo>
                  <a:lnTo>
                    <a:pt x="70" y="9"/>
                  </a:lnTo>
                  <a:lnTo>
                    <a:pt x="72" y="7"/>
                  </a:lnTo>
                  <a:lnTo>
                    <a:pt x="71" y="4"/>
                  </a:lnTo>
                  <a:lnTo>
                    <a:pt x="70" y="1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5" name="Freeform 612"/>
            <p:cNvSpPr/>
            <p:nvPr/>
          </p:nvSpPr>
          <p:spPr bwMode="auto">
            <a:xfrm>
              <a:off x="6689725" y="4089400"/>
              <a:ext cx="34925" cy="46038"/>
            </a:xfrm>
            <a:custGeom>
              <a:avLst/>
              <a:gdLst/>
              <a:ahLst/>
              <a:cxnLst>
                <a:cxn ang="0">
                  <a:pos x="57" y="5"/>
                </a:cxn>
                <a:cxn ang="0">
                  <a:pos x="57" y="5"/>
                </a:cxn>
                <a:cxn ang="0">
                  <a:pos x="56" y="9"/>
                </a:cxn>
                <a:cxn ang="0">
                  <a:pos x="54" y="12"/>
                </a:cxn>
                <a:cxn ang="0">
                  <a:pos x="50" y="19"/>
                </a:cxn>
                <a:cxn ang="0">
                  <a:pos x="45" y="25"/>
                </a:cxn>
                <a:cxn ang="0">
                  <a:pos x="39" y="30"/>
                </a:cxn>
                <a:cxn ang="0">
                  <a:pos x="39" y="30"/>
                </a:cxn>
                <a:cxn ang="0">
                  <a:pos x="33" y="37"/>
                </a:cxn>
                <a:cxn ang="0">
                  <a:pos x="25" y="43"/>
                </a:cxn>
                <a:cxn ang="0">
                  <a:pos x="25" y="43"/>
                </a:cxn>
                <a:cxn ang="0">
                  <a:pos x="17" y="52"/>
                </a:cxn>
                <a:cxn ang="0">
                  <a:pos x="10" y="60"/>
                </a:cxn>
                <a:cxn ang="0">
                  <a:pos x="4" y="69"/>
                </a:cxn>
                <a:cxn ang="0">
                  <a:pos x="2" y="74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1" y="83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11" y="76"/>
                </a:cxn>
                <a:cxn ang="0">
                  <a:pos x="14" y="70"/>
                </a:cxn>
                <a:cxn ang="0">
                  <a:pos x="17" y="65"/>
                </a:cxn>
                <a:cxn ang="0">
                  <a:pos x="21" y="61"/>
                </a:cxn>
                <a:cxn ang="0">
                  <a:pos x="30" y="53"/>
                </a:cxn>
                <a:cxn ang="0">
                  <a:pos x="39" y="45"/>
                </a:cxn>
                <a:cxn ang="0">
                  <a:pos x="48" y="36"/>
                </a:cxn>
                <a:cxn ang="0">
                  <a:pos x="57" y="27"/>
                </a:cxn>
                <a:cxn ang="0">
                  <a:pos x="61" y="22"/>
                </a:cxn>
                <a:cxn ang="0">
                  <a:pos x="63" y="17"/>
                </a:cxn>
                <a:cxn ang="0">
                  <a:pos x="65" y="11"/>
                </a:cxn>
                <a:cxn ang="0">
                  <a:pos x="66" y="5"/>
                </a:cxn>
                <a:cxn ang="0">
                  <a:pos x="66" y="5"/>
                </a:cxn>
                <a:cxn ang="0">
                  <a:pos x="66" y="3"/>
                </a:cxn>
                <a:cxn ang="0">
                  <a:pos x="65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8" y="3"/>
                </a:cxn>
                <a:cxn ang="0">
                  <a:pos x="57" y="5"/>
                </a:cxn>
                <a:cxn ang="0">
                  <a:pos x="57" y="5"/>
                </a:cxn>
              </a:cxnLst>
              <a:rect l="0" t="0" r="r" b="b"/>
              <a:pathLst>
                <a:path w="66" h="85">
                  <a:moveTo>
                    <a:pt x="57" y="5"/>
                  </a:moveTo>
                  <a:lnTo>
                    <a:pt x="57" y="5"/>
                  </a:lnTo>
                  <a:lnTo>
                    <a:pt x="56" y="9"/>
                  </a:lnTo>
                  <a:lnTo>
                    <a:pt x="54" y="12"/>
                  </a:lnTo>
                  <a:lnTo>
                    <a:pt x="50" y="19"/>
                  </a:lnTo>
                  <a:lnTo>
                    <a:pt x="45" y="25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33" y="37"/>
                  </a:lnTo>
                  <a:lnTo>
                    <a:pt x="25" y="43"/>
                  </a:lnTo>
                  <a:lnTo>
                    <a:pt x="25" y="43"/>
                  </a:lnTo>
                  <a:lnTo>
                    <a:pt x="17" y="52"/>
                  </a:lnTo>
                  <a:lnTo>
                    <a:pt x="10" y="60"/>
                  </a:lnTo>
                  <a:lnTo>
                    <a:pt x="4" y="69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83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1" y="76"/>
                  </a:lnTo>
                  <a:lnTo>
                    <a:pt x="14" y="70"/>
                  </a:lnTo>
                  <a:lnTo>
                    <a:pt x="17" y="65"/>
                  </a:lnTo>
                  <a:lnTo>
                    <a:pt x="21" y="61"/>
                  </a:lnTo>
                  <a:lnTo>
                    <a:pt x="30" y="53"/>
                  </a:lnTo>
                  <a:lnTo>
                    <a:pt x="39" y="45"/>
                  </a:lnTo>
                  <a:lnTo>
                    <a:pt x="48" y="36"/>
                  </a:lnTo>
                  <a:lnTo>
                    <a:pt x="57" y="27"/>
                  </a:lnTo>
                  <a:lnTo>
                    <a:pt x="61" y="22"/>
                  </a:lnTo>
                  <a:lnTo>
                    <a:pt x="63" y="17"/>
                  </a:lnTo>
                  <a:lnTo>
                    <a:pt x="65" y="11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3"/>
                  </a:lnTo>
                  <a:lnTo>
                    <a:pt x="65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8" y="3"/>
                  </a:lnTo>
                  <a:lnTo>
                    <a:pt x="57" y="5"/>
                  </a:lnTo>
                  <a:lnTo>
                    <a:pt x="57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6" name="Freeform 613"/>
            <p:cNvSpPr/>
            <p:nvPr/>
          </p:nvSpPr>
          <p:spPr bwMode="auto">
            <a:xfrm>
              <a:off x="6707188" y="4097338"/>
              <a:ext cx="39688" cy="50800"/>
            </a:xfrm>
            <a:custGeom>
              <a:avLst/>
              <a:gdLst/>
              <a:ahLst/>
              <a:cxnLst>
                <a:cxn ang="0">
                  <a:pos x="75" y="4"/>
                </a:cxn>
                <a:cxn ang="0">
                  <a:pos x="75" y="4"/>
                </a:cxn>
                <a:cxn ang="0">
                  <a:pos x="75" y="1"/>
                </a:cxn>
                <a:cxn ang="0">
                  <a:pos x="73" y="0"/>
                </a:cxn>
                <a:cxn ang="0">
                  <a:pos x="72" y="0"/>
                </a:cxn>
                <a:cxn ang="0">
                  <a:pos x="70" y="0"/>
                </a:cxn>
                <a:cxn ang="0">
                  <a:pos x="68" y="1"/>
                </a:cxn>
                <a:cxn ang="0">
                  <a:pos x="67" y="3"/>
                </a:cxn>
                <a:cxn ang="0">
                  <a:pos x="67" y="5"/>
                </a:cxn>
                <a:cxn ang="0">
                  <a:pos x="67" y="6"/>
                </a:cxn>
                <a:cxn ang="0">
                  <a:pos x="67" y="6"/>
                </a:cxn>
                <a:cxn ang="0">
                  <a:pos x="67" y="12"/>
                </a:cxn>
                <a:cxn ang="0">
                  <a:pos x="65" y="17"/>
                </a:cxn>
                <a:cxn ang="0">
                  <a:pos x="61" y="22"/>
                </a:cxn>
                <a:cxn ang="0">
                  <a:pos x="57" y="28"/>
                </a:cxn>
                <a:cxn ang="0">
                  <a:pos x="46" y="38"/>
                </a:cxn>
                <a:cxn ang="0">
                  <a:pos x="38" y="46"/>
                </a:cxn>
                <a:cxn ang="0">
                  <a:pos x="38" y="46"/>
                </a:cxn>
                <a:cxn ang="0">
                  <a:pos x="20" y="67"/>
                </a:cxn>
                <a:cxn ang="0">
                  <a:pos x="2" y="88"/>
                </a:cxn>
                <a:cxn ang="0">
                  <a:pos x="2" y="88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3"/>
                </a:cxn>
                <a:cxn ang="0">
                  <a:pos x="2" y="94"/>
                </a:cxn>
                <a:cxn ang="0">
                  <a:pos x="3" y="95"/>
                </a:cxn>
                <a:cxn ang="0">
                  <a:pos x="5" y="96"/>
                </a:cxn>
                <a:cxn ang="0">
                  <a:pos x="6" y="95"/>
                </a:cxn>
                <a:cxn ang="0">
                  <a:pos x="8" y="94"/>
                </a:cxn>
                <a:cxn ang="0">
                  <a:pos x="8" y="94"/>
                </a:cxn>
                <a:cxn ang="0">
                  <a:pos x="20" y="81"/>
                </a:cxn>
                <a:cxn ang="0">
                  <a:pos x="32" y="68"/>
                </a:cxn>
                <a:cxn ang="0">
                  <a:pos x="43" y="54"/>
                </a:cxn>
                <a:cxn ang="0">
                  <a:pos x="56" y="42"/>
                </a:cxn>
                <a:cxn ang="0">
                  <a:pos x="56" y="42"/>
                </a:cxn>
                <a:cxn ang="0">
                  <a:pos x="64" y="34"/>
                </a:cxn>
                <a:cxn ang="0">
                  <a:pos x="71" y="24"/>
                </a:cxn>
                <a:cxn ang="0">
                  <a:pos x="74" y="20"/>
                </a:cxn>
                <a:cxn ang="0">
                  <a:pos x="75" y="15"/>
                </a:cxn>
                <a:cxn ang="0">
                  <a:pos x="76" y="10"/>
                </a:cxn>
                <a:cxn ang="0">
                  <a:pos x="75" y="4"/>
                </a:cxn>
                <a:cxn ang="0">
                  <a:pos x="75" y="4"/>
                </a:cxn>
              </a:cxnLst>
              <a:rect l="0" t="0" r="r" b="b"/>
              <a:pathLst>
                <a:path w="76" h="96">
                  <a:moveTo>
                    <a:pt x="75" y="4"/>
                  </a:moveTo>
                  <a:lnTo>
                    <a:pt x="75" y="4"/>
                  </a:lnTo>
                  <a:lnTo>
                    <a:pt x="75" y="1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1"/>
                  </a:lnTo>
                  <a:lnTo>
                    <a:pt x="67" y="3"/>
                  </a:lnTo>
                  <a:lnTo>
                    <a:pt x="67" y="5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67" y="12"/>
                  </a:lnTo>
                  <a:lnTo>
                    <a:pt x="65" y="17"/>
                  </a:lnTo>
                  <a:lnTo>
                    <a:pt x="61" y="22"/>
                  </a:lnTo>
                  <a:lnTo>
                    <a:pt x="57" y="28"/>
                  </a:lnTo>
                  <a:lnTo>
                    <a:pt x="46" y="38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20" y="67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3"/>
                  </a:lnTo>
                  <a:lnTo>
                    <a:pt x="2" y="94"/>
                  </a:lnTo>
                  <a:lnTo>
                    <a:pt x="3" y="95"/>
                  </a:lnTo>
                  <a:lnTo>
                    <a:pt x="5" y="96"/>
                  </a:lnTo>
                  <a:lnTo>
                    <a:pt x="6" y="95"/>
                  </a:lnTo>
                  <a:lnTo>
                    <a:pt x="8" y="94"/>
                  </a:lnTo>
                  <a:lnTo>
                    <a:pt x="8" y="94"/>
                  </a:lnTo>
                  <a:lnTo>
                    <a:pt x="20" y="81"/>
                  </a:lnTo>
                  <a:lnTo>
                    <a:pt x="32" y="68"/>
                  </a:lnTo>
                  <a:lnTo>
                    <a:pt x="43" y="54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64" y="34"/>
                  </a:lnTo>
                  <a:lnTo>
                    <a:pt x="71" y="24"/>
                  </a:lnTo>
                  <a:lnTo>
                    <a:pt x="74" y="20"/>
                  </a:lnTo>
                  <a:lnTo>
                    <a:pt x="75" y="15"/>
                  </a:lnTo>
                  <a:lnTo>
                    <a:pt x="76" y="10"/>
                  </a:lnTo>
                  <a:lnTo>
                    <a:pt x="75" y="4"/>
                  </a:lnTo>
                  <a:lnTo>
                    <a:pt x="7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7" name="Freeform 614"/>
            <p:cNvSpPr/>
            <p:nvPr/>
          </p:nvSpPr>
          <p:spPr bwMode="auto">
            <a:xfrm>
              <a:off x="6711950" y="4110038"/>
              <a:ext cx="57150" cy="76200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00" y="0"/>
                </a:cxn>
                <a:cxn ang="0">
                  <a:pos x="100" y="0"/>
                </a:cxn>
                <a:cxn ang="0">
                  <a:pos x="96" y="1"/>
                </a:cxn>
                <a:cxn ang="0">
                  <a:pos x="95" y="3"/>
                </a:cxn>
                <a:cxn ang="0">
                  <a:pos x="95" y="7"/>
                </a:cxn>
                <a:cxn ang="0">
                  <a:pos x="96" y="9"/>
                </a:cxn>
                <a:cxn ang="0">
                  <a:pos x="96" y="9"/>
                </a:cxn>
                <a:cxn ang="0">
                  <a:pos x="86" y="25"/>
                </a:cxn>
                <a:cxn ang="0">
                  <a:pos x="75" y="42"/>
                </a:cxn>
                <a:cxn ang="0">
                  <a:pos x="51" y="74"/>
                </a:cxn>
                <a:cxn ang="0">
                  <a:pos x="25" y="109"/>
                </a:cxn>
                <a:cxn ang="0">
                  <a:pos x="25" y="109"/>
                </a:cxn>
                <a:cxn ang="0">
                  <a:pos x="15" y="123"/>
                </a:cxn>
                <a:cxn ang="0">
                  <a:pos x="9" y="129"/>
                </a:cxn>
                <a:cxn ang="0">
                  <a:pos x="6" y="132"/>
                </a:cxn>
                <a:cxn ang="0">
                  <a:pos x="3" y="133"/>
                </a:cxn>
                <a:cxn ang="0">
                  <a:pos x="3" y="133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1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2"/>
                </a:cxn>
                <a:cxn ang="0">
                  <a:pos x="5" y="142"/>
                </a:cxn>
                <a:cxn ang="0">
                  <a:pos x="11" y="139"/>
                </a:cxn>
                <a:cxn ang="0">
                  <a:pos x="17" y="135"/>
                </a:cxn>
                <a:cxn ang="0">
                  <a:pos x="22" y="130"/>
                </a:cxn>
                <a:cxn ang="0">
                  <a:pos x="27" y="124"/>
                </a:cxn>
                <a:cxn ang="0">
                  <a:pos x="35" y="111"/>
                </a:cxn>
                <a:cxn ang="0">
                  <a:pos x="44" y="100"/>
                </a:cxn>
                <a:cxn ang="0">
                  <a:pos x="44" y="100"/>
                </a:cxn>
                <a:cxn ang="0">
                  <a:pos x="78" y="54"/>
                </a:cxn>
                <a:cxn ang="0">
                  <a:pos x="93" y="31"/>
                </a:cxn>
                <a:cxn ang="0">
                  <a:pos x="102" y="19"/>
                </a:cxn>
                <a:cxn ang="0">
                  <a:pos x="108" y="8"/>
                </a:cxn>
                <a:cxn ang="0">
                  <a:pos x="108" y="8"/>
                </a:cxn>
                <a:cxn ang="0">
                  <a:pos x="109" y="4"/>
                </a:cxn>
                <a:cxn ang="0">
                  <a:pos x="108" y="2"/>
                </a:cxn>
                <a:cxn ang="0">
                  <a:pos x="107" y="0"/>
                </a:cxn>
                <a:cxn ang="0">
                  <a:pos x="104" y="0"/>
                </a:cxn>
                <a:cxn ang="0">
                  <a:pos x="104" y="0"/>
                </a:cxn>
              </a:cxnLst>
              <a:rect l="0" t="0" r="r" b="b"/>
              <a:pathLst>
                <a:path w="109" h="143">
                  <a:moveTo>
                    <a:pt x="104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96" y="1"/>
                  </a:lnTo>
                  <a:lnTo>
                    <a:pt x="95" y="3"/>
                  </a:lnTo>
                  <a:lnTo>
                    <a:pt x="95" y="7"/>
                  </a:lnTo>
                  <a:lnTo>
                    <a:pt x="96" y="9"/>
                  </a:lnTo>
                  <a:lnTo>
                    <a:pt x="96" y="9"/>
                  </a:lnTo>
                  <a:lnTo>
                    <a:pt x="86" y="25"/>
                  </a:lnTo>
                  <a:lnTo>
                    <a:pt x="75" y="42"/>
                  </a:lnTo>
                  <a:lnTo>
                    <a:pt x="51" y="74"/>
                  </a:lnTo>
                  <a:lnTo>
                    <a:pt x="25" y="109"/>
                  </a:lnTo>
                  <a:lnTo>
                    <a:pt x="25" y="109"/>
                  </a:lnTo>
                  <a:lnTo>
                    <a:pt x="15" y="123"/>
                  </a:lnTo>
                  <a:lnTo>
                    <a:pt x="9" y="129"/>
                  </a:lnTo>
                  <a:lnTo>
                    <a:pt x="6" y="132"/>
                  </a:lnTo>
                  <a:lnTo>
                    <a:pt x="3" y="133"/>
                  </a:lnTo>
                  <a:lnTo>
                    <a:pt x="3" y="133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1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11" y="139"/>
                  </a:lnTo>
                  <a:lnTo>
                    <a:pt x="17" y="135"/>
                  </a:lnTo>
                  <a:lnTo>
                    <a:pt x="22" y="130"/>
                  </a:lnTo>
                  <a:lnTo>
                    <a:pt x="27" y="124"/>
                  </a:lnTo>
                  <a:lnTo>
                    <a:pt x="35" y="111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78" y="54"/>
                  </a:lnTo>
                  <a:lnTo>
                    <a:pt x="93" y="31"/>
                  </a:lnTo>
                  <a:lnTo>
                    <a:pt x="102" y="19"/>
                  </a:lnTo>
                  <a:lnTo>
                    <a:pt x="108" y="8"/>
                  </a:lnTo>
                  <a:lnTo>
                    <a:pt x="108" y="8"/>
                  </a:lnTo>
                  <a:lnTo>
                    <a:pt x="109" y="4"/>
                  </a:lnTo>
                  <a:lnTo>
                    <a:pt x="108" y="2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8" name="Freeform 615"/>
            <p:cNvSpPr/>
            <p:nvPr/>
          </p:nvSpPr>
          <p:spPr bwMode="auto">
            <a:xfrm>
              <a:off x="6724650" y="4137025"/>
              <a:ext cx="57150" cy="80963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76" y="43"/>
                </a:cxn>
                <a:cxn ang="0">
                  <a:pos x="50" y="83"/>
                </a:cxn>
                <a:cxn ang="0">
                  <a:pos x="50" y="83"/>
                </a:cxn>
                <a:cxn ang="0">
                  <a:pos x="43" y="93"/>
                </a:cxn>
                <a:cxn ang="0">
                  <a:pos x="36" y="103"/>
                </a:cxn>
                <a:cxn ang="0">
                  <a:pos x="21" y="120"/>
                </a:cxn>
                <a:cxn ang="0">
                  <a:pos x="21" y="120"/>
                </a:cxn>
                <a:cxn ang="0">
                  <a:pos x="16" y="127"/>
                </a:cxn>
                <a:cxn ang="0">
                  <a:pos x="12" y="133"/>
                </a:cxn>
                <a:cxn ang="0">
                  <a:pos x="8" y="139"/>
                </a:cxn>
                <a:cxn ang="0">
                  <a:pos x="5" y="142"/>
                </a:cxn>
                <a:cxn ang="0">
                  <a:pos x="3" y="143"/>
                </a:cxn>
                <a:cxn ang="0">
                  <a:pos x="3" y="143"/>
                </a:cxn>
                <a:cxn ang="0">
                  <a:pos x="1" y="145"/>
                </a:cxn>
                <a:cxn ang="0">
                  <a:pos x="0" y="146"/>
                </a:cxn>
                <a:cxn ang="0">
                  <a:pos x="0" y="148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5" y="152"/>
                </a:cxn>
                <a:cxn ang="0">
                  <a:pos x="7" y="151"/>
                </a:cxn>
                <a:cxn ang="0">
                  <a:pos x="7" y="151"/>
                </a:cxn>
                <a:cxn ang="0">
                  <a:pos x="11" y="149"/>
                </a:cxn>
                <a:cxn ang="0">
                  <a:pos x="14" y="145"/>
                </a:cxn>
                <a:cxn ang="0">
                  <a:pos x="21" y="138"/>
                </a:cxn>
                <a:cxn ang="0">
                  <a:pos x="21" y="138"/>
                </a:cxn>
                <a:cxn ang="0">
                  <a:pos x="27" y="129"/>
                </a:cxn>
                <a:cxn ang="0">
                  <a:pos x="34" y="119"/>
                </a:cxn>
                <a:cxn ang="0">
                  <a:pos x="49" y="102"/>
                </a:cxn>
                <a:cxn ang="0">
                  <a:pos x="49" y="102"/>
                </a:cxn>
                <a:cxn ang="0">
                  <a:pos x="65" y="79"/>
                </a:cxn>
                <a:cxn ang="0">
                  <a:pos x="80" y="55"/>
                </a:cxn>
                <a:cxn ang="0">
                  <a:pos x="109" y="7"/>
                </a:cxn>
                <a:cxn ang="0">
                  <a:pos x="109" y="7"/>
                </a:cxn>
                <a:cxn ang="0">
                  <a:pos x="110" y="5"/>
                </a:cxn>
                <a:cxn ang="0">
                  <a:pos x="110" y="3"/>
                </a:cxn>
                <a:cxn ang="0">
                  <a:pos x="109" y="2"/>
                </a:cxn>
                <a:cxn ang="0">
                  <a:pos x="108" y="1"/>
                </a:cxn>
                <a:cxn ang="0">
                  <a:pos x="106" y="0"/>
                </a:cxn>
                <a:cxn ang="0">
                  <a:pos x="104" y="0"/>
                </a:cxn>
                <a:cxn ang="0">
                  <a:pos x="103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10" h="152">
                  <a:moveTo>
                    <a:pt x="100" y="2"/>
                  </a:moveTo>
                  <a:lnTo>
                    <a:pt x="100" y="2"/>
                  </a:lnTo>
                  <a:lnTo>
                    <a:pt x="76" y="4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3" y="93"/>
                  </a:lnTo>
                  <a:lnTo>
                    <a:pt x="36" y="103"/>
                  </a:lnTo>
                  <a:lnTo>
                    <a:pt x="21" y="120"/>
                  </a:lnTo>
                  <a:lnTo>
                    <a:pt x="21" y="120"/>
                  </a:lnTo>
                  <a:lnTo>
                    <a:pt x="16" y="127"/>
                  </a:lnTo>
                  <a:lnTo>
                    <a:pt x="12" y="133"/>
                  </a:lnTo>
                  <a:lnTo>
                    <a:pt x="8" y="139"/>
                  </a:lnTo>
                  <a:lnTo>
                    <a:pt x="5" y="142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1" y="145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5" y="152"/>
                  </a:lnTo>
                  <a:lnTo>
                    <a:pt x="7" y="151"/>
                  </a:lnTo>
                  <a:lnTo>
                    <a:pt x="7" y="151"/>
                  </a:lnTo>
                  <a:lnTo>
                    <a:pt x="11" y="149"/>
                  </a:lnTo>
                  <a:lnTo>
                    <a:pt x="14" y="145"/>
                  </a:lnTo>
                  <a:lnTo>
                    <a:pt x="21" y="138"/>
                  </a:lnTo>
                  <a:lnTo>
                    <a:pt x="21" y="138"/>
                  </a:lnTo>
                  <a:lnTo>
                    <a:pt x="27" y="129"/>
                  </a:lnTo>
                  <a:lnTo>
                    <a:pt x="34" y="119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65" y="79"/>
                  </a:lnTo>
                  <a:lnTo>
                    <a:pt x="80" y="55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10" y="5"/>
                  </a:lnTo>
                  <a:lnTo>
                    <a:pt x="110" y="3"/>
                  </a:lnTo>
                  <a:lnTo>
                    <a:pt x="109" y="2"/>
                  </a:lnTo>
                  <a:lnTo>
                    <a:pt x="108" y="1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3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9" name="Freeform 616"/>
            <p:cNvSpPr/>
            <p:nvPr/>
          </p:nvSpPr>
          <p:spPr bwMode="auto">
            <a:xfrm>
              <a:off x="6726238" y="4184650"/>
              <a:ext cx="58738" cy="80963"/>
            </a:xfrm>
            <a:custGeom>
              <a:avLst/>
              <a:gdLst/>
              <a:ahLst/>
              <a:cxnLst>
                <a:cxn ang="0">
                  <a:pos x="102" y="2"/>
                </a:cxn>
                <a:cxn ang="0">
                  <a:pos x="102" y="2"/>
                </a:cxn>
                <a:cxn ang="0">
                  <a:pos x="88" y="16"/>
                </a:cxn>
                <a:cxn ang="0">
                  <a:pos x="82" y="23"/>
                </a:cxn>
                <a:cxn ang="0">
                  <a:pos x="77" y="31"/>
                </a:cxn>
                <a:cxn ang="0">
                  <a:pos x="77" y="31"/>
                </a:cxn>
                <a:cxn ang="0">
                  <a:pos x="61" y="58"/>
                </a:cxn>
                <a:cxn ang="0">
                  <a:pos x="53" y="72"/>
                </a:cxn>
                <a:cxn ang="0">
                  <a:pos x="44" y="83"/>
                </a:cxn>
                <a:cxn ang="0">
                  <a:pos x="44" y="83"/>
                </a:cxn>
                <a:cxn ang="0">
                  <a:pos x="36" y="94"/>
                </a:cxn>
                <a:cxn ang="0">
                  <a:pos x="30" y="105"/>
                </a:cxn>
                <a:cxn ang="0">
                  <a:pos x="23" y="115"/>
                </a:cxn>
                <a:cxn ang="0">
                  <a:pos x="16" y="126"/>
                </a:cxn>
                <a:cxn ang="0">
                  <a:pos x="16" y="126"/>
                </a:cxn>
                <a:cxn ang="0">
                  <a:pos x="7" y="135"/>
                </a:cxn>
                <a:cxn ang="0">
                  <a:pos x="1" y="145"/>
                </a:cxn>
                <a:cxn ang="0">
                  <a:pos x="1" y="145"/>
                </a:cxn>
                <a:cxn ang="0">
                  <a:pos x="0" y="147"/>
                </a:cxn>
                <a:cxn ang="0">
                  <a:pos x="0" y="150"/>
                </a:cxn>
                <a:cxn ang="0">
                  <a:pos x="1" y="151"/>
                </a:cxn>
                <a:cxn ang="0">
                  <a:pos x="2" y="152"/>
                </a:cxn>
                <a:cxn ang="0">
                  <a:pos x="4" y="153"/>
                </a:cxn>
                <a:cxn ang="0">
                  <a:pos x="5" y="153"/>
                </a:cxn>
                <a:cxn ang="0">
                  <a:pos x="7" y="152"/>
                </a:cxn>
                <a:cxn ang="0">
                  <a:pos x="8" y="151"/>
                </a:cxn>
                <a:cxn ang="0">
                  <a:pos x="8" y="151"/>
                </a:cxn>
                <a:cxn ang="0">
                  <a:pos x="28" y="124"/>
                </a:cxn>
                <a:cxn ang="0">
                  <a:pos x="38" y="109"/>
                </a:cxn>
                <a:cxn ang="0">
                  <a:pos x="47" y="96"/>
                </a:cxn>
                <a:cxn ang="0">
                  <a:pos x="47" y="96"/>
                </a:cxn>
                <a:cxn ang="0">
                  <a:pos x="61" y="73"/>
                </a:cxn>
                <a:cxn ang="0">
                  <a:pos x="76" y="50"/>
                </a:cxn>
                <a:cxn ang="0">
                  <a:pos x="90" y="28"/>
                </a:cxn>
                <a:cxn ang="0">
                  <a:pos x="100" y="18"/>
                </a:cxn>
                <a:cxn ang="0">
                  <a:pos x="108" y="9"/>
                </a:cxn>
                <a:cxn ang="0">
                  <a:pos x="108" y="9"/>
                </a:cxn>
                <a:cxn ang="0">
                  <a:pos x="109" y="8"/>
                </a:cxn>
                <a:cxn ang="0">
                  <a:pos x="109" y="5"/>
                </a:cxn>
                <a:cxn ang="0">
                  <a:pos x="109" y="3"/>
                </a:cxn>
                <a:cxn ang="0">
                  <a:pos x="108" y="2"/>
                </a:cxn>
                <a:cxn ang="0">
                  <a:pos x="107" y="1"/>
                </a:cxn>
                <a:cxn ang="0">
                  <a:pos x="105" y="0"/>
                </a:cxn>
                <a:cxn ang="0">
                  <a:pos x="103" y="1"/>
                </a:cxn>
                <a:cxn ang="0">
                  <a:pos x="102" y="2"/>
                </a:cxn>
                <a:cxn ang="0">
                  <a:pos x="102" y="2"/>
                </a:cxn>
              </a:cxnLst>
              <a:rect l="0" t="0" r="r" b="b"/>
              <a:pathLst>
                <a:path w="109" h="153">
                  <a:moveTo>
                    <a:pt x="102" y="2"/>
                  </a:moveTo>
                  <a:lnTo>
                    <a:pt x="102" y="2"/>
                  </a:lnTo>
                  <a:lnTo>
                    <a:pt x="88" y="16"/>
                  </a:lnTo>
                  <a:lnTo>
                    <a:pt x="82" y="23"/>
                  </a:lnTo>
                  <a:lnTo>
                    <a:pt x="77" y="31"/>
                  </a:lnTo>
                  <a:lnTo>
                    <a:pt x="77" y="31"/>
                  </a:lnTo>
                  <a:lnTo>
                    <a:pt x="61" y="58"/>
                  </a:lnTo>
                  <a:lnTo>
                    <a:pt x="53" y="72"/>
                  </a:lnTo>
                  <a:lnTo>
                    <a:pt x="44" y="83"/>
                  </a:lnTo>
                  <a:lnTo>
                    <a:pt x="44" y="83"/>
                  </a:lnTo>
                  <a:lnTo>
                    <a:pt x="36" y="94"/>
                  </a:lnTo>
                  <a:lnTo>
                    <a:pt x="30" y="105"/>
                  </a:lnTo>
                  <a:lnTo>
                    <a:pt x="23" y="115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7" y="13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0" y="147"/>
                  </a:lnTo>
                  <a:lnTo>
                    <a:pt x="0" y="150"/>
                  </a:lnTo>
                  <a:lnTo>
                    <a:pt x="1" y="151"/>
                  </a:lnTo>
                  <a:lnTo>
                    <a:pt x="2" y="152"/>
                  </a:lnTo>
                  <a:lnTo>
                    <a:pt x="4" y="153"/>
                  </a:lnTo>
                  <a:lnTo>
                    <a:pt x="5" y="153"/>
                  </a:lnTo>
                  <a:lnTo>
                    <a:pt x="7" y="152"/>
                  </a:lnTo>
                  <a:lnTo>
                    <a:pt x="8" y="151"/>
                  </a:lnTo>
                  <a:lnTo>
                    <a:pt x="8" y="151"/>
                  </a:lnTo>
                  <a:lnTo>
                    <a:pt x="28" y="124"/>
                  </a:lnTo>
                  <a:lnTo>
                    <a:pt x="38" y="109"/>
                  </a:lnTo>
                  <a:lnTo>
                    <a:pt x="47" y="96"/>
                  </a:lnTo>
                  <a:lnTo>
                    <a:pt x="47" y="96"/>
                  </a:lnTo>
                  <a:lnTo>
                    <a:pt x="61" y="73"/>
                  </a:lnTo>
                  <a:lnTo>
                    <a:pt x="76" y="50"/>
                  </a:lnTo>
                  <a:lnTo>
                    <a:pt x="90" y="28"/>
                  </a:lnTo>
                  <a:lnTo>
                    <a:pt x="100" y="18"/>
                  </a:lnTo>
                  <a:lnTo>
                    <a:pt x="108" y="9"/>
                  </a:lnTo>
                  <a:lnTo>
                    <a:pt x="108" y="9"/>
                  </a:lnTo>
                  <a:lnTo>
                    <a:pt x="109" y="8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2"/>
                  </a:lnTo>
                  <a:lnTo>
                    <a:pt x="107" y="1"/>
                  </a:lnTo>
                  <a:lnTo>
                    <a:pt x="105" y="0"/>
                  </a:lnTo>
                  <a:lnTo>
                    <a:pt x="103" y="1"/>
                  </a:lnTo>
                  <a:lnTo>
                    <a:pt x="102" y="2"/>
                  </a:lnTo>
                  <a:lnTo>
                    <a:pt x="10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0" name="Freeform 617"/>
            <p:cNvSpPr/>
            <p:nvPr/>
          </p:nvSpPr>
          <p:spPr bwMode="auto">
            <a:xfrm>
              <a:off x="6726238" y="4238625"/>
              <a:ext cx="50800" cy="73025"/>
            </a:xfrm>
            <a:custGeom>
              <a:avLst/>
              <a:gdLst/>
              <a:ahLst/>
              <a:cxnLst>
                <a:cxn ang="0">
                  <a:pos x="86" y="2"/>
                </a:cxn>
                <a:cxn ang="0">
                  <a:pos x="86" y="2"/>
                </a:cxn>
                <a:cxn ang="0">
                  <a:pos x="75" y="20"/>
                </a:cxn>
                <a:cxn ang="0">
                  <a:pos x="63" y="37"/>
                </a:cxn>
                <a:cxn ang="0">
                  <a:pos x="38" y="71"/>
                </a:cxn>
                <a:cxn ang="0">
                  <a:pos x="38" y="71"/>
                </a:cxn>
                <a:cxn ang="0">
                  <a:pos x="28" y="85"/>
                </a:cxn>
                <a:cxn ang="0">
                  <a:pos x="16" y="100"/>
                </a:cxn>
                <a:cxn ang="0">
                  <a:pos x="10" y="108"/>
                </a:cxn>
                <a:cxn ang="0">
                  <a:pos x="5" y="116"/>
                </a:cxn>
                <a:cxn ang="0">
                  <a:pos x="2" y="12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5"/>
                </a:cxn>
                <a:cxn ang="0">
                  <a:pos x="1" y="137"/>
                </a:cxn>
                <a:cxn ang="0">
                  <a:pos x="2" y="137"/>
                </a:cxn>
                <a:cxn ang="0">
                  <a:pos x="4" y="138"/>
                </a:cxn>
                <a:cxn ang="0">
                  <a:pos x="7" y="137"/>
                </a:cxn>
                <a:cxn ang="0">
                  <a:pos x="8" y="135"/>
                </a:cxn>
                <a:cxn ang="0">
                  <a:pos x="9" y="132"/>
                </a:cxn>
                <a:cxn ang="0">
                  <a:pos x="9" y="132"/>
                </a:cxn>
                <a:cxn ang="0">
                  <a:pos x="11" y="124"/>
                </a:cxn>
                <a:cxn ang="0">
                  <a:pos x="16" y="116"/>
                </a:cxn>
                <a:cxn ang="0">
                  <a:pos x="21" y="108"/>
                </a:cxn>
                <a:cxn ang="0">
                  <a:pos x="27" y="99"/>
                </a:cxn>
                <a:cxn ang="0">
                  <a:pos x="41" y="83"/>
                </a:cxn>
                <a:cxn ang="0">
                  <a:pos x="52" y="68"/>
                </a:cxn>
                <a:cxn ang="0">
                  <a:pos x="52" y="68"/>
                </a:cxn>
                <a:cxn ang="0">
                  <a:pos x="74" y="38"/>
                </a:cxn>
                <a:cxn ang="0">
                  <a:pos x="84" y="23"/>
                </a:cxn>
                <a:cxn ang="0">
                  <a:pos x="94" y="7"/>
                </a:cxn>
                <a:cxn ang="0">
                  <a:pos x="94" y="7"/>
                </a:cxn>
                <a:cxn ang="0">
                  <a:pos x="95" y="5"/>
                </a:cxn>
                <a:cxn ang="0">
                  <a:pos x="95" y="3"/>
                </a:cxn>
                <a:cxn ang="0">
                  <a:pos x="94" y="2"/>
                </a:cxn>
                <a:cxn ang="0">
                  <a:pos x="92" y="0"/>
                </a:cxn>
                <a:cxn ang="0">
                  <a:pos x="91" y="0"/>
                </a:cxn>
                <a:cxn ang="0">
                  <a:pos x="89" y="0"/>
                </a:cxn>
                <a:cxn ang="0">
                  <a:pos x="88" y="1"/>
                </a:cxn>
                <a:cxn ang="0">
                  <a:pos x="86" y="2"/>
                </a:cxn>
                <a:cxn ang="0">
                  <a:pos x="86" y="2"/>
                </a:cxn>
              </a:cxnLst>
              <a:rect l="0" t="0" r="r" b="b"/>
              <a:pathLst>
                <a:path w="95" h="138">
                  <a:moveTo>
                    <a:pt x="86" y="2"/>
                  </a:moveTo>
                  <a:lnTo>
                    <a:pt x="86" y="2"/>
                  </a:lnTo>
                  <a:lnTo>
                    <a:pt x="75" y="20"/>
                  </a:lnTo>
                  <a:lnTo>
                    <a:pt x="63" y="37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28" y="85"/>
                  </a:lnTo>
                  <a:lnTo>
                    <a:pt x="16" y="100"/>
                  </a:lnTo>
                  <a:lnTo>
                    <a:pt x="10" y="108"/>
                  </a:lnTo>
                  <a:lnTo>
                    <a:pt x="5" y="116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7"/>
                  </a:lnTo>
                  <a:lnTo>
                    <a:pt x="2" y="137"/>
                  </a:lnTo>
                  <a:lnTo>
                    <a:pt x="4" y="138"/>
                  </a:lnTo>
                  <a:lnTo>
                    <a:pt x="7" y="137"/>
                  </a:lnTo>
                  <a:lnTo>
                    <a:pt x="8" y="135"/>
                  </a:lnTo>
                  <a:lnTo>
                    <a:pt x="9" y="132"/>
                  </a:lnTo>
                  <a:lnTo>
                    <a:pt x="9" y="132"/>
                  </a:lnTo>
                  <a:lnTo>
                    <a:pt x="11" y="124"/>
                  </a:lnTo>
                  <a:lnTo>
                    <a:pt x="16" y="116"/>
                  </a:lnTo>
                  <a:lnTo>
                    <a:pt x="21" y="108"/>
                  </a:lnTo>
                  <a:lnTo>
                    <a:pt x="27" y="99"/>
                  </a:lnTo>
                  <a:lnTo>
                    <a:pt x="41" y="83"/>
                  </a:lnTo>
                  <a:lnTo>
                    <a:pt x="52" y="68"/>
                  </a:lnTo>
                  <a:lnTo>
                    <a:pt x="52" y="68"/>
                  </a:lnTo>
                  <a:lnTo>
                    <a:pt x="74" y="38"/>
                  </a:lnTo>
                  <a:lnTo>
                    <a:pt x="84" y="23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89" y="0"/>
                  </a:lnTo>
                  <a:lnTo>
                    <a:pt x="88" y="1"/>
                  </a:lnTo>
                  <a:lnTo>
                    <a:pt x="86" y="2"/>
                  </a:lnTo>
                  <a:lnTo>
                    <a:pt x="8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1" name="Freeform 618"/>
            <p:cNvSpPr/>
            <p:nvPr/>
          </p:nvSpPr>
          <p:spPr bwMode="auto">
            <a:xfrm>
              <a:off x="6721475" y="4275138"/>
              <a:ext cx="58738" cy="84138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94" y="11"/>
                </a:cxn>
                <a:cxn ang="0">
                  <a:pos x="88" y="19"/>
                </a:cxn>
                <a:cxn ang="0">
                  <a:pos x="75" y="38"/>
                </a:cxn>
                <a:cxn ang="0">
                  <a:pos x="65" y="56"/>
                </a:cxn>
                <a:cxn ang="0">
                  <a:pos x="53" y="75"/>
                </a:cxn>
                <a:cxn ang="0">
                  <a:pos x="53" y="75"/>
                </a:cxn>
                <a:cxn ang="0">
                  <a:pos x="39" y="94"/>
                </a:cxn>
                <a:cxn ang="0">
                  <a:pos x="27" y="113"/>
                </a:cxn>
                <a:cxn ang="0">
                  <a:pos x="27" y="113"/>
                </a:cxn>
                <a:cxn ang="0">
                  <a:pos x="20" y="123"/>
                </a:cxn>
                <a:cxn ang="0">
                  <a:pos x="13" y="132"/>
                </a:cxn>
                <a:cxn ang="0">
                  <a:pos x="6" y="141"/>
                </a:cxn>
                <a:cxn ang="0">
                  <a:pos x="0" y="151"/>
                </a:cxn>
                <a:cxn ang="0">
                  <a:pos x="0" y="151"/>
                </a:cxn>
                <a:cxn ang="0">
                  <a:pos x="0" y="153"/>
                </a:cxn>
                <a:cxn ang="0">
                  <a:pos x="0" y="155"/>
                </a:cxn>
                <a:cxn ang="0">
                  <a:pos x="1" y="156"/>
                </a:cxn>
                <a:cxn ang="0">
                  <a:pos x="2" y="157"/>
                </a:cxn>
                <a:cxn ang="0">
                  <a:pos x="4" y="158"/>
                </a:cxn>
                <a:cxn ang="0">
                  <a:pos x="5" y="158"/>
                </a:cxn>
                <a:cxn ang="0">
                  <a:pos x="7" y="157"/>
                </a:cxn>
                <a:cxn ang="0">
                  <a:pos x="8" y="156"/>
                </a:cxn>
                <a:cxn ang="0">
                  <a:pos x="8" y="156"/>
                </a:cxn>
                <a:cxn ang="0">
                  <a:pos x="13" y="150"/>
                </a:cxn>
                <a:cxn ang="0">
                  <a:pos x="18" y="143"/>
                </a:cxn>
                <a:cxn ang="0">
                  <a:pos x="24" y="138"/>
                </a:cxn>
                <a:cxn ang="0">
                  <a:pos x="28" y="132"/>
                </a:cxn>
                <a:cxn ang="0">
                  <a:pos x="28" y="132"/>
                </a:cxn>
                <a:cxn ang="0">
                  <a:pos x="39" y="111"/>
                </a:cxn>
                <a:cxn ang="0">
                  <a:pos x="53" y="90"/>
                </a:cxn>
                <a:cxn ang="0">
                  <a:pos x="53" y="90"/>
                </a:cxn>
                <a:cxn ang="0">
                  <a:pos x="66" y="71"/>
                </a:cxn>
                <a:cxn ang="0">
                  <a:pos x="79" y="49"/>
                </a:cxn>
                <a:cxn ang="0">
                  <a:pos x="92" y="28"/>
                </a:cxn>
                <a:cxn ang="0">
                  <a:pos x="99" y="18"/>
                </a:cxn>
                <a:cxn ang="0">
                  <a:pos x="108" y="9"/>
                </a:cxn>
                <a:cxn ang="0">
                  <a:pos x="108" y="9"/>
                </a:cxn>
                <a:cxn ang="0">
                  <a:pos x="109" y="8"/>
                </a:cxn>
                <a:cxn ang="0">
                  <a:pos x="109" y="5"/>
                </a:cxn>
                <a:cxn ang="0">
                  <a:pos x="109" y="3"/>
                </a:cxn>
                <a:cxn ang="0">
                  <a:pos x="108" y="2"/>
                </a:cxn>
                <a:cxn ang="0">
                  <a:pos x="105" y="1"/>
                </a:cxn>
                <a:cxn ang="0">
                  <a:pos x="104" y="0"/>
                </a:cxn>
                <a:cxn ang="0">
                  <a:pos x="102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09" h="158">
                  <a:moveTo>
                    <a:pt x="100" y="2"/>
                  </a:moveTo>
                  <a:lnTo>
                    <a:pt x="100" y="2"/>
                  </a:lnTo>
                  <a:lnTo>
                    <a:pt x="94" y="11"/>
                  </a:lnTo>
                  <a:lnTo>
                    <a:pt x="88" y="19"/>
                  </a:lnTo>
                  <a:lnTo>
                    <a:pt x="75" y="38"/>
                  </a:lnTo>
                  <a:lnTo>
                    <a:pt x="65" y="56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39" y="94"/>
                  </a:lnTo>
                  <a:lnTo>
                    <a:pt x="27" y="113"/>
                  </a:lnTo>
                  <a:lnTo>
                    <a:pt x="27" y="113"/>
                  </a:lnTo>
                  <a:lnTo>
                    <a:pt x="20" y="123"/>
                  </a:lnTo>
                  <a:lnTo>
                    <a:pt x="13" y="132"/>
                  </a:lnTo>
                  <a:lnTo>
                    <a:pt x="6" y="141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0" y="153"/>
                  </a:lnTo>
                  <a:lnTo>
                    <a:pt x="0" y="155"/>
                  </a:lnTo>
                  <a:lnTo>
                    <a:pt x="1" y="156"/>
                  </a:lnTo>
                  <a:lnTo>
                    <a:pt x="2" y="157"/>
                  </a:lnTo>
                  <a:lnTo>
                    <a:pt x="4" y="158"/>
                  </a:lnTo>
                  <a:lnTo>
                    <a:pt x="5" y="158"/>
                  </a:lnTo>
                  <a:lnTo>
                    <a:pt x="7" y="157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13" y="150"/>
                  </a:lnTo>
                  <a:lnTo>
                    <a:pt x="18" y="143"/>
                  </a:lnTo>
                  <a:lnTo>
                    <a:pt x="24" y="138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39" y="111"/>
                  </a:lnTo>
                  <a:lnTo>
                    <a:pt x="53" y="90"/>
                  </a:lnTo>
                  <a:lnTo>
                    <a:pt x="53" y="90"/>
                  </a:lnTo>
                  <a:lnTo>
                    <a:pt x="66" y="71"/>
                  </a:lnTo>
                  <a:lnTo>
                    <a:pt x="79" y="49"/>
                  </a:lnTo>
                  <a:lnTo>
                    <a:pt x="92" y="28"/>
                  </a:lnTo>
                  <a:lnTo>
                    <a:pt x="99" y="18"/>
                  </a:lnTo>
                  <a:lnTo>
                    <a:pt x="108" y="9"/>
                  </a:lnTo>
                  <a:lnTo>
                    <a:pt x="108" y="9"/>
                  </a:lnTo>
                  <a:lnTo>
                    <a:pt x="109" y="8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2"/>
                  </a:lnTo>
                  <a:lnTo>
                    <a:pt x="105" y="1"/>
                  </a:lnTo>
                  <a:lnTo>
                    <a:pt x="104" y="0"/>
                  </a:lnTo>
                  <a:lnTo>
                    <a:pt x="102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2" name="Freeform 619"/>
            <p:cNvSpPr/>
            <p:nvPr/>
          </p:nvSpPr>
          <p:spPr bwMode="auto">
            <a:xfrm>
              <a:off x="6726238" y="4329113"/>
              <a:ext cx="47625" cy="88900"/>
            </a:xfrm>
            <a:custGeom>
              <a:avLst/>
              <a:gdLst/>
              <a:ahLst/>
              <a:cxnLst>
                <a:cxn ang="0">
                  <a:pos x="82" y="2"/>
                </a:cxn>
                <a:cxn ang="0">
                  <a:pos x="82" y="2"/>
                </a:cxn>
                <a:cxn ang="0">
                  <a:pos x="77" y="11"/>
                </a:cxn>
                <a:cxn ang="0">
                  <a:pos x="72" y="21"/>
                </a:cxn>
                <a:cxn ang="0">
                  <a:pos x="60" y="39"/>
                </a:cxn>
                <a:cxn ang="0">
                  <a:pos x="50" y="58"/>
                </a:cxn>
                <a:cxn ang="0">
                  <a:pos x="45" y="67"/>
                </a:cxn>
                <a:cxn ang="0">
                  <a:pos x="41" y="77"/>
                </a:cxn>
                <a:cxn ang="0">
                  <a:pos x="41" y="77"/>
                </a:cxn>
                <a:cxn ang="0">
                  <a:pos x="32" y="97"/>
                </a:cxn>
                <a:cxn ang="0">
                  <a:pos x="22" y="118"/>
                </a:cxn>
                <a:cxn ang="0">
                  <a:pos x="1" y="159"/>
                </a:cxn>
                <a:cxn ang="0">
                  <a:pos x="1" y="159"/>
                </a:cxn>
                <a:cxn ang="0">
                  <a:pos x="0" y="162"/>
                </a:cxn>
                <a:cxn ang="0">
                  <a:pos x="0" y="163"/>
                </a:cxn>
                <a:cxn ang="0">
                  <a:pos x="1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6" y="167"/>
                </a:cxn>
                <a:cxn ang="0">
                  <a:pos x="7" y="166"/>
                </a:cxn>
                <a:cxn ang="0">
                  <a:pos x="8" y="164"/>
                </a:cxn>
                <a:cxn ang="0">
                  <a:pos x="8" y="164"/>
                </a:cxn>
                <a:cxn ang="0">
                  <a:pos x="27" y="128"/>
                </a:cxn>
                <a:cxn ang="0">
                  <a:pos x="36" y="111"/>
                </a:cxn>
                <a:cxn ang="0">
                  <a:pos x="45" y="93"/>
                </a:cxn>
                <a:cxn ang="0">
                  <a:pos x="45" y="93"/>
                </a:cxn>
                <a:cxn ang="0">
                  <a:pos x="49" y="82"/>
                </a:cxn>
                <a:cxn ang="0">
                  <a:pos x="55" y="71"/>
                </a:cxn>
                <a:cxn ang="0">
                  <a:pos x="66" y="50"/>
                </a:cxn>
                <a:cxn ang="0">
                  <a:pos x="79" y="29"/>
                </a:cxn>
                <a:cxn ang="0">
                  <a:pos x="85" y="19"/>
                </a:cxn>
                <a:cxn ang="0">
                  <a:pos x="90" y="7"/>
                </a:cxn>
                <a:cxn ang="0">
                  <a:pos x="90" y="7"/>
                </a:cxn>
                <a:cxn ang="0">
                  <a:pos x="90" y="5"/>
                </a:cxn>
                <a:cxn ang="0">
                  <a:pos x="90" y="3"/>
                </a:cxn>
                <a:cxn ang="0">
                  <a:pos x="87" y="1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3" y="1"/>
                </a:cxn>
                <a:cxn ang="0">
                  <a:pos x="82" y="2"/>
                </a:cxn>
                <a:cxn ang="0">
                  <a:pos x="82" y="2"/>
                </a:cxn>
              </a:cxnLst>
              <a:rect l="0" t="0" r="r" b="b"/>
              <a:pathLst>
                <a:path w="90" h="167">
                  <a:moveTo>
                    <a:pt x="82" y="2"/>
                  </a:moveTo>
                  <a:lnTo>
                    <a:pt x="82" y="2"/>
                  </a:lnTo>
                  <a:lnTo>
                    <a:pt x="77" y="11"/>
                  </a:lnTo>
                  <a:lnTo>
                    <a:pt x="72" y="21"/>
                  </a:lnTo>
                  <a:lnTo>
                    <a:pt x="60" y="39"/>
                  </a:lnTo>
                  <a:lnTo>
                    <a:pt x="50" y="58"/>
                  </a:lnTo>
                  <a:lnTo>
                    <a:pt x="45" y="67"/>
                  </a:lnTo>
                  <a:lnTo>
                    <a:pt x="41" y="77"/>
                  </a:lnTo>
                  <a:lnTo>
                    <a:pt x="41" y="77"/>
                  </a:lnTo>
                  <a:lnTo>
                    <a:pt x="32" y="97"/>
                  </a:lnTo>
                  <a:lnTo>
                    <a:pt x="22" y="118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0" y="162"/>
                  </a:lnTo>
                  <a:lnTo>
                    <a:pt x="0" y="163"/>
                  </a:lnTo>
                  <a:lnTo>
                    <a:pt x="1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6" y="167"/>
                  </a:lnTo>
                  <a:lnTo>
                    <a:pt x="7" y="166"/>
                  </a:lnTo>
                  <a:lnTo>
                    <a:pt x="8" y="164"/>
                  </a:lnTo>
                  <a:lnTo>
                    <a:pt x="8" y="164"/>
                  </a:lnTo>
                  <a:lnTo>
                    <a:pt x="27" y="128"/>
                  </a:lnTo>
                  <a:lnTo>
                    <a:pt x="36" y="11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49" y="82"/>
                  </a:lnTo>
                  <a:lnTo>
                    <a:pt x="55" y="71"/>
                  </a:lnTo>
                  <a:lnTo>
                    <a:pt x="66" y="50"/>
                  </a:lnTo>
                  <a:lnTo>
                    <a:pt x="79" y="29"/>
                  </a:lnTo>
                  <a:lnTo>
                    <a:pt x="85" y="1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3"/>
                  </a:lnTo>
                  <a:lnTo>
                    <a:pt x="87" y="1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3" y="1"/>
                  </a:lnTo>
                  <a:lnTo>
                    <a:pt x="82" y="2"/>
                  </a:lnTo>
                  <a:lnTo>
                    <a:pt x="8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3" name="Freeform 620"/>
            <p:cNvSpPr/>
            <p:nvPr/>
          </p:nvSpPr>
          <p:spPr bwMode="auto">
            <a:xfrm>
              <a:off x="6731000" y="4384675"/>
              <a:ext cx="41275" cy="68263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1" y="14"/>
                </a:cxn>
                <a:cxn ang="0">
                  <a:pos x="52" y="26"/>
                </a:cxn>
                <a:cxn ang="0">
                  <a:pos x="45" y="38"/>
                </a:cxn>
                <a:cxn ang="0">
                  <a:pos x="39" y="50"/>
                </a:cxn>
                <a:cxn ang="0">
                  <a:pos x="39" y="50"/>
                </a:cxn>
                <a:cxn ang="0">
                  <a:pos x="30" y="69"/>
                </a:cxn>
                <a:cxn ang="0">
                  <a:pos x="21" y="87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3"/>
                </a:cxn>
                <a:cxn ang="0">
                  <a:pos x="0" y="125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5" y="128"/>
                </a:cxn>
                <a:cxn ang="0">
                  <a:pos x="7" y="128"/>
                </a:cxn>
                <a:cxn ang="0">
                  <a:pos x="8" y="127"/>
                </a:cxn>
                <a:cxn ang="0">
                  <a:pos x="10" y="126"/>
                </a:cxn>
                <a:cxn ang="0">
                  <a:pos x="10" y="126"/>
                </a:cxn>
                <a:cxn ang="0">
                  <a:pos x="44" y="67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6" y="5"/>
                </a:cxn>
                <a:cxn ang="0">
                  <a:pos x="76" y="3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1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6" h="128">
                  <a:moveTo>
                    <a:pt x="68" y="2"/>
                  </a:moveTo>
                  <a:lnTo>
                    <a:pt x="68" y="2"/>
                  </a:lnTo>
                  <a:lnTo>
                    <a:pt x="61" y="14"/>
                  </a:lnTo>
                  <a:lnTo>
                    <a:pt x="52" y="26"/>
                  </a:lnTo>
                  <a:lnTo>
                    <a:pt x="45" y="38"/>
                  </a:lnTo>
                  <a:lnTo>
                    <a:pt x="39" y="50"/>
                  </a:lnTo>
                  <a:lnTo>
                    <a:pt x="39" y="50"/>
                  </a:lnTo>
                  <a:lnTo>
                    <a:pt x="30" y="69"/>
                  </a:lnTo>
                  <a:lnTo>
                    <a:pt x="21" y="87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8" y="127"/>
                  </a:lnTo>
                  <a:lnTo>
                    <a:pt x="10" y="126"/>
                  </a:lnTo>
                  <a:lnTo>
                    <a:pt x="10" y="126"/>
                  </a:lnTo>
                  <a:lnTo>
                    <a:pt x="44" y="6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5"/>
                  </a:lnTo>
                  <a:lnTo>
                    <a:pt x="76" y="3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1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4" name="Freeform 621"/>
            <p:cNvSpPr/>
            <p:nvPr/>
          </p:nvSpPr>
          <p:spPr bwMode="auto">
            <a:xfrm>
              <a:off x="6737350" y="4427538"/>
              <a:ext cx="42863" cy="69850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68" y="8"/>
                </a:cxn>
                <a:cxn ang="0">
                  <a:pos x="64" y="14"/>
                </a:cxn>
                <a:cxn ang="0">
                  <a:pos x="57" y="26"/>
                </a:cxn>
                <a:cxn ang="0">
                  <a:pos x="52" y="40"/>
                </a:cxn>
                <a:cxn ang="0">
                  <a:pos x="46" y="53"/>
                </a:cxn>
                <a:cxn ang="0">
                  <a:pos x="46" y="53"/>
                </a:cxn>
                <a:cxn ang="0">
                  <a:pos x="38" y="72"/>
                </a:cxn>
                <a:cxn ang="0">
                  <a:pos x="27" y="92"/>
                </a:cxn>
                <a:cxn ang="0">
                  <a:pos x="14" y="109"/>
                </a:cxn>
                <a:cxn ang="0">
                  <a:pos x="2" y="126"/>
                </a:cxn>
                <a:cxn ang="0">
                  <a:pos x="2" y="126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1" y="131"/>
                </a:cxn>
                <a:cxn ang="0">
                  <a:pos x="2" y="132"/>
                </a:cxn>
                <a:cxn ang="0">
                  <a:pos x="3" y="133"/>
                </a:cxn>
                <a:cxn ang="0">
                  <a:pos x="5" y="134"/>
                </a:cxn>
                <a:cxn ang="0">
                  <a:pos x="7" y="133"/>
                </a:cxn>
                <a:cxn ang="0">
                  <a:pos x="8" y="132"/>
                </a:cxn>
                <a:cxn ang="0">
                  <a:pos x="8" y="132"/>
                </a:cxn>
                <a:cxn ang="0">
                  <a:pos x="18" y="120"/>
                </a:cxn>
                <a:cxn ang="0">
                  <a:pos x="28" y="105"/>
                </a:cxn>
                <a:cxn ang="0">
                  <a:pos x="44" y="76"/>
                </a:cxn>
                <a:cxn ang="0">
                  <a:pos x="44" y="76"/>
                </a:cxn>
                <a:cxn ang="0">
                  <a:pos x="53" y="58"/>
                </a:cxn>
                <a:cxn ang="0">
                  <a:pos x="60" y="41"/>
                </a:cxn>
                <a:cxn ang="0">
                  <a:pos x="68" y="24"/>
                </a:cxn>
                <a:cxn ang="0">
                  <a:pos x="73" y="16"/>
                </a:cxn>
                <a:cxn ang="0">
                  <a:pos x="80" y="9"/>
                </a:cxn>
                <a:cxn ang="0">
                  <a:pos x="80" y="9"/>
                </a:cxn>
                <a:cxn ang="0">
                  <a:pos x="81" y="7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7" y="0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81" h="134">
                  <a:moveTo>
                    <a:pt x="72" y="1"/>
                  </a:moveTo>
                  <a:lnTo>
                    <a:pt x="72" y="1"/>
                  </a:lnTo>
                  <a:lnTo>
                    <a:pt x="68" y="8"/>
                  </a:lnTo>
                  <a:lnTo>
                    <a:pt x="64" y="14"/>
                  </a:lnTo>
                  <a:lnTo>
                    <a:pt x="57" y="26"/>
                  </a:lnTo>
                  <a:lnTo>
                    <a:pt x="52" y="40"/>
                  </a:lnTo>
                  <a:lnTo>
                    <a:pt x="46" y="53"/>
                  </a:lnTo>
                  <a:lnTo>
                    <a:pt x="46" y="53"/>
                  </a:lnTo>
                  <a:lnTo>
                    <a:pt x="38" y="72"/>
                  </a:lnTo>
                  <a:lnTo>
                    <a:pt x="27" y="92"/>
                  </a:lnTo>
                  <a:lnTo>
                    <a:pt x="14" y="109"/>
                  </a:lnTo>
                  <a:lnTo>
                    <a:pt x="2" y="126"/>
                  </a:lnTo>
                  <a:lnTo>
                    <a:pt x="2" y="126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1" y="131"/>
                  </a:lnTo>
                  <a:lnTo>
                    <a:pt x="2" y="132"/>
                  </a:lnTo>
                  <a:lnTo>
                    <a:pt x="3" y="133"/>
                  </a:lnTo>
                  <a:lnTo>
                    <a:pt x="5" y="134"/>
                  </a:lnTo>
                  <a:lnTo>
                    <a:pt x="7" y="133"/>
                  </a:lnTo>
                  <a:lnTo>
                    <a:pt x="8" y="132"/>
                  </a:lnTo>
                  <a:lnTo>
                    <a:pt x="8" y="132"/>
                  </a:lnTo>
                  <a:lnTo>
                    <a:pt x="18" y="120"/>
                  </a:lnTo>
                  <a:lnTo>
                    <a:pt x="28" y="105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53" y="58"/>
                  </a:lnTo>
                  <a:lnTo>
                    <a:pt x="60" y="41"/>
                  </a:lnTo>
                  <a:lnTo>
                    <a:pt x="68" y="24"/>
                  </a:lnTo>
                  <a:lnTo>
                    <a:pt x="73" y="16"/>
                  </a:lnTo>
                  <a:lnTo>
                    <a:pt x="80" y="9"/>
                  </a:lnTo>
                  <a:lnTo>
                    <a:pt x="80" y="9"/>
                  </a:lnTo>
                  <a:lnTo>
                    <a:pt x="81" y="7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7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5" name="Freeform 622"/>
            <p:cNvSpPr/>
            <p:nvPr/>
          </p:nvSpPr>
          <p:spPr bwMode="auto">
            <a:xfrm>
              <a:off x="6742113" y="4470400"/>
              <a:ext cx="39688" cy="68263"/>
            </a:xfrm>
            <a:custGeom>
              <a:avLst/>
              <a:gdLst/>
              <a:ahLst/>
              <a:cxnLst>
                <a:cxn ang="0">
                  <a:pos x="67" y="2"/>
                </a:cxn>
                <a:cxn ang="0">
                  <a:pos x="67" y="2"/>
                </a:cxn>
                <a:cxn ang="0">
                  <a:pos x="58" y="17"/>
                </a:cxn>
                <a:cxn ang="0">
                  <a:pos x="51" y="32"/>
                </a:cxn>
                <a:cxn ang="0">
                  <a:pos x="44" y="47"/>
                </a:cxn>
                <a:cxn ang="0">
                  <a:pos x="35" y="62"/>
                </a:cxn>
                <a:cxn ang="0">
                  <a:pos x="35" y="62"/>
                </a:cxn>
                <a:cxn ang="0">
                  <a:pos x="18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9"/>
                </a:cxn>
                <a:cxn ang="0">
                  <a:pos x="8" y="128"/>
                </a:cxn>
                <a:cxn ang="0">
                  <a:pos x="9" y="127"/>
                </a:cxn>
                <a:cxn ang="0">
                  <a:pos x="9" y="127"/>
                </a:cxn>
                <a:cxn ang="0">
                  <a:pos x="43" y="67"/>
                </a:cxn>
                <a:cxn ang="0">
                  <a:pos x="43" y="67"/>
                </a:cxn>
                <a:cxn ang="0">
                  <a:pos x="58" y="36"/>
                </a:cxn>
                <a:cxn ang="0">
                  <a:pos x="66" y="22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7" y="5"/>
                </a:cxn>
                <a:cxn ang="0">
                  <a:pos x="77" y="4"/>
                </a:cxn>
                <a:cxn ang="0">
                  <a:pos x="76" y="2"/>
                </a:cxn>
                <a:cxn ang="0">
                  <a:pos x="75" y="1"/>
                </a:cxn>
                <a:cxn ang="0">
                  <a:pos x="72" y="0"/>
                </a:cxn>
                <a:cxn ang="0">
                  <a:pos x="70" y="1"/>
                </a:cxn>
                <a:cxn ang="0">
                  <a:pos x="67" y="2"/>
                </a:cxn>
                <a:cxn ang="0">
                  <a:pos x="67" y="2"/>
                </a:cxn>
              </a:cxnLst>
              <a:rect l="0" t="0" r="r" b="b"/>
              <a:pathLst>
                <a:path w="77" h="129">
                  <a:moveTo>
                    <a:pt x="67" y="2"/>
                  </a:moveTo>
                  <a:lnTo>
                    <a:pt x="67" y="2"/>
                  </a:lnTo>
                  <a:lnTo>
                    <a:pt x="58" y="17"/>
                  </a:lnTo>
                  <a:lnTo>
                    <a:pt x="51" y="32"/>
                  </a:lnTo>
                  <a:lnTo>
                    <a:pt x="44" y="47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18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9"/>
                  </a:lnTo>
                  <a:lnTo>
                    <a:pt x="8" y="128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58" y="36"/>
                  </a:lnTo>
                  <a:lnTo>
                    <a:pt x="66" y="22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7" y="5"/>
                  </a:lnTo>
                  <a:lnTo>
                    <a:pt x="77" y="4"/>
                  </a:lnTo>
                  <a:lnTo>
                    <a:pt x="76" y="2"/>
                  </a:lnTo>
                  <a:lnTo>
                    <a:pt x="75" y="1"/>
                  </a:lnTo>
                  <a:lnTo>
                    <a:pt x="72" y="0"/>
                  </a:lnTo>
                  <a:lnTo>
                    <a:pt x="70" y="1"/>
                  </a:lnTo>
                  <a:lnTo>
                    <a:pt x="67" y="2"/>
                  </a:lnTo>
                  <a:lnTo>
                    <a:pt x="6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6" name="Freeform 623"/>
            <p:cNvSpPr>
              <a:spLocks noEditPoints="1"/>
            </p:cNvSpPr>
            <p:nvPr/>
          </p:nvSpPr>
          <p:spPr bwMode="auto">
            <a:xfrm>
              <a:off x="6256338" y="4065588"/>
              <a:ext cx="544513" cy="696913"/>
            </a:xfrm>
            <a:custGeom>
              <a:avLst/>
              <a:gdLst/>
              <a:ahLst/>
              <a:cxnLst>
                <a:cxn ang="0">
                  <a:pos x="117" y="1301"/>
                </a:cxn>
                <a:cxn ang="0">
                  <a:pos x="41" y="1242"/>
                </a:cxn>
                <a:cxn ang="0">
                  <a:pos x="6" y="1151"/>
                </a:cxn>
                <a:cxn ang="0">
                  <a:pos x="3" y="1060"/>
                </a:cxn>
                <a:cxn ang="0">
                  <a:pos x="8" y="908"/>
                </a:cxn>
                <a:cxn ang="0">
                  <a:pos x="17" y="676"/>
                </a:cxn>
                <a:cxn ang="0">
                  <a:pos x="20" y="219"/>
                </a:cxn>
                <a:cxn ang="0">
                  <a:pos x="27" y="195"/>
                </a:cxn>
                <a:cxn ang="0">
                  <a:pos x="44" y="84"/>
                </a:cxn>
                <a:cxn ang="0">
                  <a:pos x="130" y="15"/>
                </a:cxn>
                <a:cxn ang="0">
                  <a:pos x="297" y="1"/>
                </a:cxn>
                <a:cxn ang="0">
                  <a:pos x="482" y="2"/>
                </a:cxn>
                <a:cxn ang="0">
                  <a:pos x="620" y="6"/>
                </a:cxn>
                <a:cxn ang="0">
                  <a:pos x="794" y="9"/>
                </a:cxn>
                <a:cxn ang="0">
                  <a:pos x="923" y="31"/>
                </a:cxn>
                <a:cxn ang="0">
                  <a:pos x="1003" y="106"/>
                </a:cxn>
                <a:cxn ang="0">
                  <a:pos x="1014" y="195"/>
                </a:cxn>
                <a:cxn ang="0">
                  <a:pos x="1019" y="237"/>
                </a:cxn>
                <a:cxn ang="0">
                  <a:pos x="1016" y="335"/>
                </a:cxn>
                <a:cxn ang="0">
                  <a:pos x="1016" y="426"/>
                </a:cxn>
                <a:cxn ang="0">
                  <a:pos x="1019" y="541"/>
                </a:cxn>
                <a:cxn ang="0">
                  <a:pos x="1020" y="650"/>
                </a:cxn>
                <a:cxn ang="0">
                  <a:pos x="1014" y="735"/>
                </a:cxn>
                <a:cxn ang="0">
                  <a:pos x="1020" y="897"/>
                </a:cxn>
                <a:cxn ang="0">
                  <a:pos x="1026" y="1044"/>
                </a:cxn>
                <a:cxn ang="0">
                  <a:pos x="1026" y="1132"/>
                </a:cxn>
                <a:cxn ang="0">
                  <a:pos x="1017" y="1204"/>
                </a:cxn>
                <a:cxn ang="0">
                  <a:pos x="946" y="1287"/>
                </a:cxn>
                <a:cxn ang="0">
                  <a:pos x="847" y="1313"/>
                </a:cxn>
                <a:cxn ang="0">
                  <a:pos x="837" y="1313"/>
                </a:cxn>
                <a:cxn ang="0">
                  <a:pos x="803" y="1309"/>
                </a:cxn>
                <a:cxn ang="0">
                  <a:pos x="719" y="1311"/>
                </a:cxn>
                <a:cxn ang="0">
                  <a:pos x="267" y="1318"/>
                </a:cxn>
                <a:cxn ang="0">
                  <a:pos x="457" y="1282"/>
                </a:cxn>
                <a:cxn ang="0">
                  <a:pos x="675" y="1278"/>
                </a:cxn>
                <a:cxn ang="0">
                  <a:pos x="822" y="1274"/>
                </a:cxn>
                <a:cxn ang="0">
                  <a:pos x="881" y="1273"/>
                </a:cxn>
                <a:cxn ang="0">
                  <a:pos x="949" y="1240"/>
                </a:cxn>
                <a:cxn ang="0">
                  <a:pos x="988" y="1178"/>
                </a:cxn>
                <a:cxn ang="0">
                  <a:pos x="993" y="1096"/>
                </a:cxn>
                <a:cxn ang="0">
                  <a:pos x="978" y="963"/>
                </a:cxn>
                <a:cxn ang="0">
                  <a:pos x="981" y="753"/>
                </a:cxn>
                <a:cxn ang="0">
                  <a:pos x="978" y="509"/>
                </a:cxn>
                <a:cxn ang="0">
                  <a:pos x="982" y="371"/>
                </a:cxn>
                <a:cxn ang="0">
                  <a:pos x="975" y="291"/>
                </a:cxn>
                <a:cxn ang="0">
                  <a:pos x="980" y="198"/>
                </a:cxn>
                <a:cxn ang="0">
                  <a:pos x="965" y="115"/>
                </a:cxn>
                <a:cxn ang="0">
                  <a:pos x="909" y="64"/>
                </a:cxn>
                <a:cxn ang="0">
                  <a:pos x="764" y="47"/>
                </a:cxn>
                <a:cxn ang="0">
                  <a:pos x="428" y="37"/>
                </a:cxn>
                <a:cxn ang="0">
                  <a:pos x="260" y="38"/>
                </a:cxn>
                <a:cxn ang="0">
                  <a:pos x="123" y="53"/>
                </a:cxn>
                <a:cxn ang="0">
                  <a:pos x="78" y="97"/>
                </a:cxn>
                <a:cxn ang="0">
                  <a:pos x="63" y="189"/>
                </a:cxn>
                <a:cxn ang="0">
                  <a:pos x="54" y="283"/>
                </a:cxn>
                <a:cxn ang="0">
                  <a:pos x="52" y="699"/>
                </a:cxn>
                <a:cxn ang="0">
                  <a:pos x="43" y="895"/>
                </a:cxn>
                <a:cxn ang="0">
                  <a:pos x="36" y="1076"/>
                </a:cxn>
                <a:cxn ang="0">
                  <a:pos x="41" y="1123"/>
                </a:cxn>
                <a:cxn ang="0">
                  <a:pos x="68" y="1214"/>
                </a:cxn>
                <a:cxn ang="0">
                  <a:pos x="159" y="1274"/>
                </a:cxn>
                <a:cxn ang="0">
                  <a:pos x="316" y="1281"/>
                </a:cxn>
              </a:cxnLst>
              <a:rect l="0" t="0" r="r" b="b"/>
              <a:pathLst>
                <a:path w="1029" h="1318">
                  <a:moveTo>
                    <a:pt x="249" y="1318"/>
                  </a:moveTo>
                  <a:lnTo>
                    <a:pt x="249" y="1318"/>
                  </a:lnTo>
                  <a:lnTo>
                    <a:pt x="226" y="1318"/>
                  </a:lnTo>
                  <a:lnTo>
                    <a:pt x="203" y="1317"/>
                  </a:lnTo>
                  <a:lnTo>
                    <a:pt x="180" y="1315"/>
                  </a:lnTo>
                  <a:lnTo>
                    <a:pt x="158" y="1311"/>
                  </a:lnTo>
                  <a:lnTo>
                    <a:pt x="137" y="1307"/>
                  </a:lnTo>
                  <a:lnTo>
                    <a:pt x="117" y="1301"/>
                  </a:lnTo>
                  <a:lnTo>
                    <a:pt x="107" y="1297"/>
                  </a:lnTo>
                  <a:lnTo>
                    <a:pt x="98" y="1292"/>
                  </a:lnTo>
                  <a:lnTo>
                    <a:pt x="89" y="1288"/>
                  </a:lnTo>
                  <a:lnTo>
                    <a:pt x="81" y="1281"/>
                  </a:lnTo>
                  <a:lnTo>
                    <a:pt x="81" y="1281"/>
                  </a:lnTo>
                  <a:lnTo>
                    <a:pt x="66" y="1270"/>
                  </a:lnTo>
                  <a:lnTo>
                    <a:pt x="54" y="1257"/>
                  </a:lnTo>
                  <a:lnTo>
                    <a:pt x="41" y="1242"/>
                  </a:lnTo>
                  <a:lnTo>
                    <a:pt x="31" y="1225"/>
                  </a:lnTo>
                  <a:lnTo>
                    <a:pt x="23" y="1209"/>
                  </a:lnTo>
                  <a:lnTo>
                    <a:pt x="15" y="1190"/>
                  </a:lnTo>
                  <a:lnTo>
                    <a:pt x="10" y="1172"/>
                  </a:lnTo>
                  <a:lnTo>
                    <a:pt x="7" y="1153"/>
                  </a:lnTo>
                  <a:lnTo>
                    <a:pt x="7" y="1152"/>
                  </a:lnTo>
                  <a:lnTo>
                    <a:pt x="6" y="1151"/>
                  </a:lnTo>
                  <a:lnTo>
                    <a:pt x="6" y="1151"/>
                  </a:lnTo>
                  <a:lnTo>
                    <a:pt x="5" y="1147"/>
                  </a:lnTo>
                  <a:lnTo>
                    <a:pt x="5" y="1147"/>
                  </a:lnTo>
                  <a:lnTo>
                    <a:pt x="3" y="1136"/>
                  </a:lnTo>
                  <a:lnTo>
                    <a:pt x="1" y="1126"/>
                  </a:lnTo>
                  <a:lnTo>
                    <a:pt x="0" y="1104"/>
                  </a:lnTo>
                  <a:lnTo>
                    <a:pt x="1" y="1082"/>
                  </a:lnTo>
                  <a:lnTo>
                    <a:pt x="3" y="1060"/>
                  </a:lnTo>
                  <a:lnTo>
                    <a:pt x="3" y="1060"/>
                  </a:lnTo>
                  <a:lnTo>
                    <a:pt x="5" y="1031"/>
                  </a:lnTo>
                  <a:lnTo>
                    <a:pt x="5" y="1031"/>
                  </a:lnTo>
                  <a:lnTo>
                    <a:pt x="6" y="1001"/>
                  </a:lnTo>
                  <a:lnTo>
                    <a:pt x="6" y="1001"/>
                  </a:lnTo>
                  <a:lnTo>
                    <a:pt x="9" y="955"/>
                  </a:lnTo>
                  <a:lnTo>
                    <a:pt x="9" y="932"/>
                  </a:lnTo>
                  <a:lnTo>
                    <a:pt x="8" y="908"/>
                  </a:lnTo>
                  <a:lnTo>
                    <a:pt x="8" y="908"/>
                  </a:lnTo>
                  <a:lnTo>
                    <a:pt x="7" y="889"/>
                  </a:lnTo>
                  <a:lnTo>
                    <a:pt x="7" y="868"/>
                  </a:lnTo>
                  <a:lnTo>
                    <a:pt x="8" y="827"/>
                  </a:lnTo>
                  <a:lnTo>
                    <a:pt x="10" y="786"/>
                  </a:lnTo>
                  <a:lnTo>
                    <a:pt x="12" y="745"/>
                  </a:lnTo>
                  <a:lnTo>
                    <a:pt x="12" y="745"/>
                  </a:lnTo>
                  <a:lnTo>
                    <a:pt x="17" y="676"/>
                  </a:lnTo>
                  <a:lnTo>
                    <a:pt x="17" y="676"/>
                  </a:lnTo>
                  <a:lnTo>
                    <a:pt x="18" y="619"/>
                  </a:lnTo>
                  <a:lnTo>
                    <a:pt x="20" y="561"/>
                  </a:lnTo>
                  <a:lnTo>
                    <a:pt x="18" y="448"/>
                  </a:lnTo>
                  <a:lnTo>
                    <a:pt x="18" y="448"/>
                  </a:lnTo>
                  <a:lnTo>
                    <a:pt x="17" y="334"/>
                  </a:lnTo>
                  <a:lnTo>
                    <a:pt x="17" y="277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1" y="214"/>
                  </a:lnTo>
                  <a:lnTo>
                    <a:pt x="24" y="209"/>
                  </a:lnTo>
                  <a:lnTo>
                    <a:pt x="25" y="208"/>
                  </a:lnTo>
                  <a:lnTo>
                    <a:pt x="25" y="207"/>
                  </a:lnTo>
                  <a:lnTo>
                    <a:pt x="25" y="207"/>
                  </a:lnTo>
                  <a:lnTo>
                    <a:pt x="26" y="201"/>
                  </a:lnTo>
                  <a:lnTo>
                    <a:pt x="27" y="195"/>
                  </a:lnTo>
                  <a:lnTo>
                    <a:pt x="27" y="195"/>
                  </a:lnTo>
                  <a:lnTo>
                    <a:pt x="28" y="167"/>
                  </a:lnTo>
                  <a:lnTo>
                    <a:pt x="28" y="167"/>
                  </a:lnTo>
                  <a:lnTo>
                    <a:pt x="29" y="143"/>
                  </a:lnTo>
                  <a:lnTo>
                    <a:pt x="30" y="13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8" y="101"/>
                  </a:lnTo>
                  <a:lnTo>
                    <a:pt x="44" y="84"/>
                  </a:lnTo>
                  <a:lnTo>
                    <a:pt x="53" y="70"/>
                  </a:lnTo>
                  <a:lnTo>
                    <a:pt x="61" y="56"/>
                  </a:lnTo>
                  <a:lnTo>
                    <a:pt x="72" y="45"/>
                  </a:lnTo>
                  <a:lnTo>
                    <a:pt x="84" y="36"/>
                  </a:lnTo>
                  <a:lnTo>
                    <a:pt x="96" y="27"/>
                  </a:lnTo>
                  <a:lnTo>
                    <a:pt x="111" y="21"/>
                  </a:lnTo>
                  <a:lnTo>
                    <a:pt x="111" y="21"/>
                  </a:lnTo>
                  <a:lnTo>
                    <a:pt x="130" y="15"/>
                  </a:lnTo>
                  <a:lnTo>
                    <a:pt x="151" y="11"/>
                  </a:lnTo>
                  <a:lnTo>
                    <a:pt x="171" y="7"/>
                  </a:lnTo>
                  <a:lnTo>
                    <a:pt x="192" y="4"/>
                  </a:lnTo>
                  <a:lnTo>
                    <a:pt x="213" y="3"/>
                  </a:lnTo>
                  <a:lnTo>
                    <a:pt x="234" y="2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97" y="1"/>
                  </a:lnTo>
                  <a:lnTo>
                    <a:pt x="297" y="1"/>
                  </a:lnTo>
                  <a:lnTo>
                    <a:pt x="322" y="1"/>
                  </a:lnTo>
                  <a:lnTo>
                    <a:pt x="322" y="1"/>
                  </a:lnTo>
                  <a:lnTo>
                    <a:pt x="384" y="1"/>
                  </a:lnTo>
                  <a:lnTo>
                    <a:pt x="384" y="1"/>
                  </a:lnTo>
                  <a:lnTo>
                    <a:pt x="448" y="2"/>
                  </a:lnTo>
                  <a:lnTo>
                    <a:pt x="448" y="2"/>
                  </a:lnTo>
                  <a:lnTo>
                    <a:pt x="482" y="2"/>
                  </a:lnTo>
                  <a:lnTo>
                    <a:pt x="513" y="0"/>
                  </a:lnTo>
                  <a:lnTo>
                    <a:pt x="513" y="0"/>
                  </a:lnTo>
                  <a:lnTo>
                    <a:pt x="536" y="0"/>
                  </a:lnTo>
                  <a:lnTo>
                    <a:pt x="536" y="0"/>
                  </a:lnTo>
                  <a:lnTo>
                    <a:pt x="556" y="0"/>
                  </a:lnTo>
                  <a:lnTo>
                    <a:pt x="577" y="1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61" y="9"/>
                  </a:lnTo>
                  <a:lnTo>
                    <a:pt x="683" y="11"/>
                  </a:lnTo>
                  <a:lnTo>
                    <a:pt x="705" y="11"/>
                  </a:lnTo>
                  <a:lnTo>
                    <a:pt x="705" y="11"/>
                  </a:lnTo>
                  <a:lnTo>
                    <a:pt x="748" y="10"/>
                  </a:lnTo>
                  <a:lnTo>
                    <a:pt x="748" y="10"/>
                  </a:lnTo>
                  <a:lnTo>
                    <a:pt x="794" y="9"/>
                  </a:lnTo>
                  <a:lnTo>
                    <a:pt x="794" y="9"/>
                  </a:lnTo>
                  <a:lnTo>
                    <a:pt x="815" y="10"/>
                  </a:lnTo>
                  <a:lnTo>
                    <a:pt x="839" y="11"/>
                  </a:lnTo>
                  <a:lnTo>
                    <a:pt x="865" y="14"/>
                  </a:lnTo>
                  <a:lnTo>
                    <a:pt x="878" y="17"/>
                  </a:lnTo>
                  <a:lnTo>
                    <a:pt x="890" y="20"/>
                  </a:lnTo>
                  <a:lnTo>
                    <a:pt x="890" y="20"/>
                  </a:lnTo>
                  <a:lnTo>
                    <a:pt x="908" y="25"/>
                  </a:lnTo>
                  <a:lnTo>
                    <a:pt x="923" y="31"/>
                  </a:lnTo>
                  <a:lnTo>
                    <a:pt x="937" y="39"/>
                  </a:lnTo>
                  <a:lnTo>
                    <a:pt x="950" y="47"/>
                  </a:lnTo>
                  <a:lnTo>
                    <a:pt x="963" y="57"/>
                  </a:lnTo>
                  <a:lnTo>
                    <a:pt x="975" y="69"/>
                  </a:lnTo>
                  <a:lnTo>
                    <a:pt x="987" y="82"/>
                  </a:lnTo>
                  <a:lnTo>
                    <a:pt x="997" y="97"/>
                  </a:lnTo>
                  <a:lnTo>
                    <a:pt x="997" y="97"/>
                  </a:lnTo>
                  <a:lnTo>
                    <a:pt x="1003" y="106"/>
                  </a:lnTo>
                  <a:lnTo>
                    <a:pt x="1007" y="115"/>
                  </a:lnTo>
                  <a:lnTo>
                    <a:pt x="1010" y="125"/>
                  </a:lnTo>
                  <a:lnTo>
                    <a:pt x="1012" y="134"/>
                  </a:lnTo>
                  <a:lnTo>
                    <a:pt x="1013" y="143"/>
                  </a:lnTo>
                  <a:lnTo>
                    <a:pt x="1014" y="153"/>
                  </a:lnTo>
                  <a:lnTo>
                    <a:pt x="1014" y="172"/>
                  </a:lnTo>
                  <a:lnTo>
                    <a:pt x="1014" y="172"/>
                  </a:lnTo>
                  <a:lnTo>
                    <a:pt x="1014" y="195"/>
                  </a:lnTo>
                  <a:lnTo>
                    <a:pt x="1016" y="207"/>
                  </a:lnTo>
                  <a:lnTo>
                    <a:pt x="1018" y="218"/>
                  </a:lnTo>
                  <a:lnTo>
                    <a:pt x="1018" y="219"/>
                  </a:lnTo>
                  <a:lnTo>
                    <a:pt x="1018" y="220"/>
                  </a:lnTo>
                  <a:lnTo>
                    <a:pt x="1018" y="220"/>
                  </a:lnTo>
                  <a:lnTo>
                    <a:pt x="1020" y="225"/>
                  </a:lnTo>
                  <a:lnTo>
                    <a:pt x="1020" y="231"/>
                  </a:lnTo>
                  <a:lnTo>
                    <a:pt x="1019" y="237"/>
                  </a:lnTo>
                  <a:lnTo>
                    <a:pt x="1017" y="242"/>
                  </a:lnTo>
                  <a:lnTo>
                    <a:pt x="1016" y="243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3" y="268"/>
                  </a:lnTo>
                  <a:lnTo>
                    <a:pt x="1012" y="291"/>
                  </a:lnTo>
                  <a:lnTo>
                    <a:pt x="1013" y="312"/>
                  </a:lnTo>
                  <a:lnTo>
                    <a:pt x="1016" y="335"/>
                  </a:lnTo>
                  <a:lnTo>
                    <a:pt x="1016" y="335"/>
                  </a:lnTo>
                  <a:lnTo>
                    <a:pt x="1018" y="353"/>
                  </a:lnTo>
                  <a:lnTo>
                    <a:pt x="1019" y="370"/>
                  </a:lnTo>
                  <a:lnTo>
                    <a:pt x="1019" y="387"/>
                  </a:lnTo>
                  <a:lnTo>
                    <a:pt x="1018" y="405"/>
                  </a:lnTo>
                  <a:lnTo>
                    <a:pt x="1018" y="405"/>
                  </a:lnTo>
                  <a:lnTo>
                    <a:pt x="1016" y="426"/>
                  </a:lnTo>
                  <a:lnTo>
                    <a:pt x="1016" y="426"/>
                  </a:lnTo>
                  <a:lnTo>
                    <a:pt x="1013" y="461"/>
                  </a:lnTo>
                  <a:lnTo>
                    <a:pt x="1012" y="478"/>
                  </a:lnTo>
                  <a:lnTo>
                    <a:pt x="1013" y="496"/>
                  </a:lnTo>
                  <a:lnTo>
                    <a:pt x="1013" y="496"/>
                  </a:lnTo>
                  <a:lnTo>
                    <a:pt x="1014" y="51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9" y="541"/>
                  </a:lnTo>
                  <a:lnTo>
                    <a:pt x="1020" y="552"/>
                  </a:lnTo>
                  <a:lnTo>
                    <a:pt x="1020" y="561"/>
                  </a:lnTo>
                  <a:lnTo>
                    <a:pt x="1020" y="561"/>
                  </a:lnTo>
                  <a:lnTo>
                    <a:pt x="1019" y="586"/>
                  </a:lnTo>
                  <a:lnTo>
                    <a:pt x="1020" y="610"/>
                  </a:lnTo>
                  <a:lnTo>
                    <a:pt x="1020" y="610"/>
                  </a:lnTo>
                  <a:lnTo>
                    <a:pt x="1020" y="629"/>
                  </a:lnTo>
                  <a:lnTo>
                    <a:pt x="1020" y="650"/>
                  </a:lnTo>
                  <a:lnTo>
                    <a:pt x="1020" y="650"/>
                  </a:lnTo>
                  <a:lnTo>
                    <a:pt x="1019" y="667"/>
                  </a:lnTo>
                  <a:lnTo>
                    <a:pt x="1017" y="684"/>
                  </a:lnTo>
                  <a:lnTo>
                    <a:pt x="1017" y="684"/>
                  </a:lnTo>
                  <a:lnTo>
                    <a:pt x="1014" y="709"/>
                  </a:lnTo>
                  <a:lnTo>
                    <a:pt x="1014" y="723"/>
                  </a:lnTo>
                  <a:lnTo>
                    <a:pt x="1014" y="735"/>
                  </a:lnTo>
                  <a:lnTo>
                    <a:pt x="1014" y="735"/>
                  </a:lnTo>
                  <a:lnTo>
                    <a:pt x="1017" y="775"/>
                  </a:lnTo>
                  <a:lnTo>
                    <a:pt x="1017" y="775"/>
                  </a:lnTo>
                  <a:lnTo>
                    <a:pt x="1020" y="805"/>
                  </a:lnTo>
                  <a:lnTo>
                    <a:pt x="1021" y="836"/>
                  </a:lnTo>
                  <a:lnTo>
                    <a:pt x="1021" y="867"/>
                  </a:lnTo>
                  <a:lnTo>
                    <a:pt x="1021" y="881"/>
                  </a:lnTo>
                  <a:lnTo>
                    <a:pt x="1020" y="897"/>
                  </a:lnTo>
                  <a:lnTo>
                    <a:pt x="1020" y="897"/>
                  </a:lnTo>
                  <a:lnTo>
                    <a:pt x="1018" y="918"/>
                  </a:lnTo>
                  <a:lnTo>
                    <a:pt x="1017" y="937"/>
                  </a:lnTo>
                  <a:lnTo>
                    <a:pt x="1016" y="956"/>
                  </a:lnTo>
                  <a:lnTo>
                    <a:pt x="1017" y="975"/>
                  </a:lnTo>
                  <a:lnTo>
                    <a:pt x="1018" y="992"/>
                  </a:lnTo>
                  <a:lnTo>
                    <a:pt x="1020" y="1010"/>
                  </a:lnTo>
                  <a:lnTo>
                    <a:pt x="1023" y="1027"/>
                  </a:lnTo>
                  <a:lnTo>
                    <a:pt x="1026" y="1044"/>
                  </a:lnTo>
                  <a:lnTo>
                    <a:pt x="1026" y="1044"/>
                  </a:lnTo>
                  <a:lnTo>
                    <a:pt x="1028" y="1059"/>
                  </a:lnTo>
                  <a:lnTo>
                    <a:pt x="1029" y="1073"/>
                  </a:lnTo>
                  <a:lnTo>
                    <a:pt x="1028" y="1089"/>
                  </a:lnTo>
                  <a:lnTo>
                    <a:pt x="1027" y="1103"/>
                  </a:lnTo>
                  <a:lnTo>
                    <a:pt x="1027" y="1103"/>
                  </a:lnTo>
                  <a:lnTo>
                    <a:pt x="1026" y="1118"/>
                  </a:lnTo>
                  <a:lnTo>
                    <a:pt x="1026" y="1132"/>
                  </a:lnTo>
                  <a:lnTo>
                    <a:pt x="1026" y="1132"/>
                  </a:lnTo>
                  <a:lnTo>
                    <a:pt x="1026" y="1146"/>
                  </a:lnTo>
                  <a:lnTo>
                    <a:pt x="1026" y="1146"/>
                  </a:lnTo>
                  <a:lnTo>
                    <a:pt x="1026" y="1168"/>
                  </a:lnTo>
                  <a:lnTo>
                    <a:pt x="1024" y="1179"/>
                  </a:lnTo>
                  <a:lnTo>
                    <a:pt x="1022" y="1189"/>
                  </a:lnTo>
                  <a:lnTo>
                    <a:pt x="1022" y="1189"/>
                  </a:lnTo>
                  <a:lnTo>
                    <a:pt x="1017" y="1204"/>
                  </a:lnTo>
                  <a:lnTo>
                    <a:pt x="1010" y="1217"/>
                  </a:lnTo>
                  <a:lnTo>
                    <a:pt x="1003" y="1230"/>
                  </a:lnTo>
                  <a:lnTo>
                    <a:pt x="996" y="1241"/>
                  </a:lnTo>
                  <a:lnTo>
                    <a:pt x="988" y="1252"/>
                  </a:lnTo>
                  <a:lnTo>
                    <a:pt x="978" y="1262"/>
                  </a:lnTo>
                  <a:lnTo>
                    <a:pt x="968" y="1271"/>
                  </a:lnTo>
                  <a:lnTo>
                    <a:pt x="957" y="1279"/>
                  </a:lnTo>
                  <a:lnTo>
                    <a:pt x="946" y="1287"/>
                  </a:lnTo>
                  <a:lnTo>
                    <a:pt x="935" y="1293"/>
                  </a:lnTo>
                  <a:lnTo>
                    <a:pt x="921" y="1298"/>
                  </a:lnTo>
                  <a:lnTo>
                    <a:pt x="908" y="1303"/>
                  </a:lnTo>
                  <a:lnTo>
                    <a:pt x="894" y="1306"/>
                  </a:lnTo>
                  <a:lnTo>
                    <a:pt x="879" y="1309"/>
                  </a:lnTo>
                  <a:lnTo>
                    <a:pt x="863" y="1311"/>
                  </a:lnTo>
                  <a:lnTo>
                    <a:pt x="847" y="1313"/>
                  </a:lnTo>
                  <a:lnTo>
                    <a:pt x="847" y="1313"/>
                  </a:lnTo>
                  <a:lnTo>
                    <a:pt x="846" y="1313"/>
                  </a:lnTo>
                  <a:lnTo>
                    <a:pt x="846" y="1313"/>
                  </a:lnTo>
                  <a:lnTo>
                    <a:pt x="842" y="1313"/>
                  </a:lnTo>
                  <a:lnTo>
                    <a:pt x="842" y="1313"/>
                  </a:lnTo>
                  <a:lnTo>
                    <a:pt x="840" y="1313"/>
                  </a:lnTo>
                  <a:lnTo>
                    <a:pt x="838" y="1313"/>
                  </a:lnTo>
                  <a:lnTo>
                    <a:pt x="837" y="1313"/>
                  </a:lnTo>
                  <a:lnTo>
                    <a:pt x="837" y="1313"/>
                  </a:lnTo>
                  <a:lnTo>
                    <a:pt x="833" y="1311"/>
                  </a:lnTo>
                  <a:lnTo>
                    <a:pt x="829" y="1310"/>
                  </a:lnTo>
                  <a:lnTo>
                    <a:pt x="828" y="1310"/>
                  </a:lnTo>
                  <a:lnTo>
                    <a:pt x="827" y="1309"/>
                  </a:lnTo>
                  <a:lnTo>
                    <a:pt x="827" y="1309"/>
                  </a:lnTo>
                  <a:lnTo>
                    <a:pt x="817" y="1309"/>
                  </a:lnTo>
                  <a:lnTo>
                    <a:pt x="817" y="1309"/>
                  </a:lnTo>
                  <a:lnTo>
                    <a:pt x="803" y="1309"/>
                  </a:lnTo>
                  <a:lnTo>
                    <a:pt x="790" y="1311"/>
                  </a:lnTo>
                  <a:lnTo>
                    <a:pt x="790" y="1311"/>
                  </a:lnTo>
                  <a:lnTo>
                    <a:pt x="769" y="1313"/>
                  </a:lnTo>
                  <a:lnTo>
                    <a:pt x="769" y="1313"/>
                  </a:lnTo>
                  <a:lnTo>
                    <a:pt x="744" y="1313"/>
                  </a:lnTo>
                  <a:lnTo>
                    <a:pt x="744" y="1313"/>
                  </a:lnTo>
                  <a:lnTo>
                    <a:pt x="719" y="1311"/>
                  </a:lnTo>
                  <a:lnTo>
                    <a:pt x="719" y="1311"/>
                  </a:lnTo>
                  <a:lnTo>
                    <a:pt x="694" y="1313"/>
                  </a:lnTo>
                  <a:lnTo>
                    <a:pt x="666" y="1314"/>
                  </a:lnTo>
                  <a:lnTo>
                    <a:pt x="666" y="1314"/>
                  </a:lnTo>
                  <a:lnTo>
                    <a:pt x="609" y="1316"/>
                  </a:lnTo>
                  <a:lnTo>
                    <a:pt x="552" y="1317"/>
                  </a:lnTo>
                  <a:lnTo>
                    <a:pt x="552" y="1317"/>
                  </a:lnTo>
                  <a:lnTo>
                    <a:pt x="413" y="1318"/>
                  </a:lnTo>
                  <a:lnTo>
                    <a:pt x="267" y="1318"/>
                  </a:lnTo>
                  <a:lnTo>
                    <a:pt x="267" y="1318"/>
                  </a:lnTo>
                  <a:lnTo>
                    <a:pt x="249" y="1318"/>
                  </a:lnTo>
                  <a:lnTo>
                    <a:pt x="249" y="1318"/>
                  </a:lnTo>
                  <a:close/>
                  <a:moveTo>
                    <a:pt x="368" y="1281"/>
                  </a:moveTo>
                  <a:lnTo>
                    <a:pt x="368" y="1281"/>
                  </a:lnTo>
                  <a:lnTo>
                    <a:pt x="412" y="1281"/>
                  </a:lnTo>
                  <a:lnTo>
                    <a:pt x="457" y="1282"/>
                  </a:lnTo>
                  <a:lnTo>
                    <a:pt x="457" y="1282"/>
                  </a:lnTo>
                  <a:lnTo>
                    <a:pt x="502" y="1283"/>
                  </a:lnTo>
                  <a:lnTo>
                    <a:pt x="549" y="1285"/>
                  </a:lnTo>
                  <a:lnTo>
                    <a:pt x="549" y="1285"/>
                  </a:lnTo>
                  <a:lnTo>
                    <a:pt x="601" y="1283"/>
                  </a:lnTo>
                  <a:lnTo>
                    <a:pt x="625" y="1282"/>
                  </a:lnTo>
                  <a:lnTo>
                    <a:pt x="648" y="1280"/>
                  </a:lnTo>
                  <a:lnTo>
                    <a:pt x="648" y="1280"/>
                  </a:lnTo>
                  <a:lnTo>
                    <a:pt x="675" y="1278"/>
                  </a:lnTo>
                  <a:lnTo>
                    <a:pt x="703" y="1277"/>
                  </a:lnTo>
                  <a:lnTo>
                    <a:pt x="762" y="1276"/>
                  </a:lnTo>
                  <a:lnTo>
                    <a:pt x="771" y="1276"/>
                  </a:lnTo>
                  <a:lnTo>
                    <a:pt x="771" y="1276"/>
                  </a:lnTo>
                  <a:lnTo>
                    <a:pt x="796" y="1275"/>
                  </a:lnTo>
                  <a:lnTo>
                    <a:pt x="796" y="1275"/>
                  </a:lnTo>
                  <a:lnTo>
                    <a:pt x="809" y="1274"/>
                  </a:lnTo>
                  <a:lnTo>
                    <a:pt x="822" y="1274"/>
                  </a:lnTo>
                  <a:lnTo>
                    <a:pt x="822" y="1274"/>
                  </a:lnTo>
                  <a:lnTo>
                    <a:pt x="834" y="1274"/>
                  </a:lnTo>
                  <a:lnTo>
                    <a:pt x="845" y="1276"/>
                  </a:lnTo>
                  <a:lnTo>
                    <a:pt x="846" y="1276"/>
                  </a:lnTo>
                  <a:lnTo>
                    <a:pt x="847" y="1276"/>
                  </a:lnTo>
                  <a:lnTo>
                    <a:pt x="847" y="1276"/>
                  </a:lnTo>
                  <a:lnTo>
                    <a:pt x="869" y="1274"/>
                  </a:lnTo>
                  <a:lnTo>
                    <a:pt x="881" y="1273"/>
                  </a:lnTo>
                  <a:lnTo>
                    <a:pt x="890" y="1271"/>
                  </a:lnTo>
                  <a:lnTo>
                    <a:pt x="900" y="1268"/>
                  </a:lnTo>
                  <a:lnTo>
                    <a:pt x="910" y="1265"/>
                  </a:lnTo>
                  <a:lnTo>
                    <a:pt x="918" y="1262"/>
                  </a:lnTo>
                  <a:lnTo>
                    <a:pt x="926" y="1257"/>
                  </a:lnTo>
                  <a:lnTo>
                    <a:pt x="935" y="1252"/>
                  </a:lnTo>
                  <a:lnTo>
                    <a:pt x="942" y="1246"/>
                  </a:lnTo>
                  <a:lnTo>
                    <a:pt x="949" y="1240"/>
                  </a:lnTo>
                  <a:lnTo>
                    <a:pt x="955" y="1234"/>
                  </a:lnTo>
                  <a:lnTo>
                    <a:pt x="963" y="1225"/>
                  </a:lnTo>
                  <a:lnTo>
                    <a:pt x="968" y="1218"/>
                  </a:lnTo>
                  <a:lnTo>
                    <a:pt x="979" y="1200"/>
                  </a:lnTo>
                  <a:lnTo>
                    <a:pt x="979" y="1200"/>
                  </a:lnTo>
                  <a:lnTo>
                    <a:pt x="982" y="1192"/>
                  </a:lnTo>
                  <a:lnTo>
                    <a:pt x="985" y="1185"/>
                  </a:lnTo>
                  <a:lnTo>
                    <a:pt x="988" y="1178"/>
                  </a:lnTo>
                  <a:lnTo>
                    <a:pt x="989" y="1171"/>
                  </a:lnTo>
                  <a:lnTo>
                    <a:pt x="990" y="1156"/>
                  </a:lnTo>
                  <a:lnTo>
                    <a:pt x="990" y="1140"/>
                  </a:lnTo>
                  <a:lnTo>
                    <a:pt x="990" y="1140"/>
                  </a:lnTo>
                  <a:lnTo>
                    <a:pt x="990" y="1128"/>
                  </a:lnTo>
                  <a:lnTo>
                    <a:pt x="991" y="1116"/>
                  </a:lnTo>
                  <a:lnTo>
                    <a:pt x="991" y="1116"/>
                  </a:lnTo>
                  <a:lnTo>
                    <a:pt x="993" y="1096"/>
                  </a:lnTo>
                  <a:lnTo>
                    <a:pt x="993" y="1077"/>
                  </a:lnTo>
                  <a:lnTo>
                    <a:pt x="991" y="1060"/>
                  </a:lnTo>
                  <a:lnTo>
                    <a:pt x="988" y="1042"/>
                  </a:lnTo>
                  <a:lnTo>
                    <a:pt x="988" y="1042"/>
                  </a:lnTo>
                  <a:lnTo>
                    <a:pt x="983" y="1022"/>
                  </a:lnTo>
                  <a:lnTo>
                    <a:pt x="981" y="1003"/>
                  </a:lnTo>
                  <a:lnTo>
                    <a:pt x="979" y="983"/>
                  </a:lnTo>
                  <a:lnTo>
                    <a:pt x="978" y="963"/>
                  </a:lnTo>
                  <a:lnTo>
                    <a:pt x="979" y="924"/>
                  </a:lnTo>
                  <a:lnTo>
                    <a:pt x="980" y="883"/>
                  </a:lnTo>
                  <a:lnTo>
                    <a:pt x="980" y="883"/>
                  </a:lnTo>
                  <a:lnTo>
                    <a:pt x="982" y="839"/>
                  </a:lnTo>
                  <a:lnTo>
                    <a:pt x="982" y="817"/>
                  </a:lnTo>
                  <a:lnTo>
                    <a:pt x="981" y="794"/>
                  </a:lnTo>
                  <a:lnTo>
                    <a:pt x="981" y="794"/>
                  </a:lnTo>
                  <a:lnTo>
                    <a:pt x="981" y="753"/>
                  </a:lnTo>
                  <a:lnTo>
                    <a:pt x="982" y="711"/>
                  </a:lnTo>
                  <a:lnTo>
                    <a:pt x="982" y="711"/>
                  </a:lnTo>
                  <a:lnTo>
                    <a:pt x="983" y="673"/>
                  </a:lnTo>
                  <a:lnTo>
                    <a:pt x="983" y="635"/>
                  </a:lnTo>
                  <a:lnTo>
                    <a:pt x="983" y="635"/>
                  </a:lnTo>
                  <a:lnTo>
                    <a:pt x="981" y="577"/>
                  </a:lnTo>
                  <a:lnTo>
                    <a:pt x="978" y="521"/>
                  </a:lnTo>
                  <a:lnTo>
                    <a:pt x="978" y="509"/>
                  </a:lnTo>
                  <a:lnTo>
                    <a:pt x="978" y="509"/>
                  </a:lnTo>
                  <a:lnTo>
                    <a:pt x="977" y="492"/>
                  </a:lnTo>
                  <a:lnTo>
                    <a:pt x="978" y="474"/>
                  </a:lnTo>
                  <a:lnTo>
                    <a:pt x="980" y="440"/>
                  </a:lnTo>
                  <a:lnTo>
                    <a:pt x="980" y="440"/>
                  </a:lnTo>
                  <a:lnTo>
                    <a:pt x="982" y="406"/>
                  </a:lnTo>
                  <a:lnTo>
                    <a:pt x="982" y="389"/>
                  </a:lnTo>
                  <a:lnTo>
                    <a:pt x="982" y="371"/>
                  </a:lnTo>
                  <a:lnTo>
                    <a:pt x="982" y="371"/>
                  </a:lnTo>
                  <a:lnTo>
                    <a:pt x="981" y="355"/>
                  </a:lnTo>
                  <a:lnTo>
                    <a:pt x="978" y="338"/>
                  </a:lnTo>
                  <a:lnTo>
                    <a:pt x="978" y="338"/>
                  </a:lnTo>
                  <a:lnTo>
                    <a:pt x="976" y="314"/>
                  </a:lnTo>
                  <a:lnTo>
                    <a:pt x="975" y="303"/>
                  </a:lnTo>
                  <a:lnTo>
                    <a:pt x="975" y="291"/>
                  </a:lnTo>
                  <a:lnTo>
                    <a:pt x="975" y="291"/>
                  </a:lnTo>
                  <a:lnTo>
                    <a:pt x="978" y="257"/>
                  </a:lnTo>
                  <a:lnTo>
                    <a:pt x="978" y="257"/>
                  </a:lnTo>
                  <a:lnTo>
                    <a:pt x="980" y="224"/>
                  </a:lnTo>
                  <a:lnTo>
                    <a:pt x="981" y="222"/>
                  </a:lnTo>
                  <a:lnTo>
                    <a:pt x="981" y="221"/>
                  </a:lnTo>
                  <a:lnTo>
                    <a:pt x="981" y="221"/>
                  </a:lnTo>
                  <a:lnTo>
                    <a:pt x="980" y="210"/>
                  </a:lnTo>
                  <a:lnTo>
                    <a:pt x="980" y="198"/>
                  </a:lnTo>
                  <a:lnTo>
                    <a:pt x="980" y="180"/>
                  </a:lnTo>
                  <a:lnTo>
                    <a:pt x="980" y="180"/>
                  </a:lnTo>
                  <a:lnTo>
                    <a:pt x="980" y="161"/>
                  </a:lnTo>
                  <a:lnTo>
                    <a:pt x="979" y="154"/>
                  </a:lnTo>
                  <a:lnTo>
                    <a:pt x="978" y="146"/>
                  </a:lnTo>
                  <a:lnTo>
                    <a:pt x="973" y="134"/>
                  </a:lnTo>
                  <a:lnTo>
                    <a:pt x="967" y="120"/>
                  </a:lnTo>
                  <a:lnTo>
                    <a:pt x="965" y="115"/>
                  </a:lnTo>
                  <a:lnTo>
                    <a:pt x="965" y="115"/>
                  </a:lnTo>
                  <a:lnTo>
                    <a:pt x="960" y="105"/>
                  </a:lnTo>
                  <a:lnTo>
                    <a:pt x="953" y="96"/>
                  </a:lnTo>
                  <a:lnTo>
                    <a:pt x="946" y="87"/>
                  </a:lnTo>
                  <a:lnTo>
                    <a:pt x="938" y="80"/>
                  </a:lnTo>
                  <a:lnTo>
                    <a:pt x="928" y="74"/>
                  </a:lnTo>
                  <a:lnTo>
                    <a:pt x="919" y="69"/>
                  </a:lnTo>
                  <a:lnTo>
                    <a:pt x="909" y="64"/>
                  </a:lnTo>
                  <a:lnTo>
                    <a:pt x="897" y="59"/>
                  </a:lnTo>
                  <a:lnTo>
                    <a:pt x="887" y="56"/>
                  </a:lnTo>
                  <a:lnTo>
                    <a:pt x="876" y="53"/>
                  </a:lnTo>
                  <a:lnTo>
                    <a:pt x="853" y="50"/>
                  </a:lnTo>
                  <a:lnTo>
                    <a:pt x="829" y="48"/>
                  </a:lnTo>
                  <a:lnTo>
                    <a:pt x="807" y="47"/>
                  </a:lnTo>
                  <a:lnTo>
                    <a:pt x="807" y="47"/>
                  </a:lnTo>
                  <a:lnTo>
                    <a:pt x="764" y="47"/>
                  </a:lnTo>
                  <a:lnTo>
                    <a:pt x="721" y="45"/>
                  </a:lnTo>
                  <a:lnTo>
                    <a:pt x="635" y="42"/>
                  </a:lnTo>
                  <a:lnTo>
                    <a:pt x="635" y="42"/>
                  </a:lnTo>
                  <a:lnTo>
                    <a:pt x="556" y="39"/>
                  </a:lnTo>
                  <a:lnTo>
                    <a:pt x="476" y="38"/>
                  </a:lnTo>
                  <a:lnTo>
                    <a:pt x="476" y="38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358" y="37"/>
                  </a:lnTo>
                  <a:lnTo>
                    <a:pt x="358" y="37"/>
                  </a:lnTo>
                  <a:lnTo>
                    <a:pt x="295" y="38"/>
                  </a:lnTo>
                  <a:lnTo>
                    <a:pt x="295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60" y="38"/>
                  </a:lnTo>
                  <a:lnTo>
                    <a:pt x="260" y="38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02" y="38"/>
                  </a:lnTo>
                  <a:lnTo>
                    <a:pt x="185" y="39"/>
                  </a:lnTo>
                  <a:lnTo>
                    <a:pt x="169" y="41"/>
                  </a:lnTo>
                  <a:lnTo>
                    <a:pt x="153" y="44"/>
                  </a:lnTo>
                  <a:lnTo>
                    <a:pt x="138" y="48"/>
                  </a:lnTo>
                  <a:lnTo>
                    <a:pt x="123" y="53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03" y="66"/>
                  </a:lnTo>
                  <a:lnTo>
                    <a:pt x="96" y="71"/>
                  </a:lnTo>
                  <a:lnTo>
                    <a:pt x="90" y="77"/>
                  </a:lnTo>
                  <a:lnTo>
                    <a:pt x="85" y="83"/>
                  </a:lnTo>
                  <a:lnTo>
                    <a:pt x="81" y="89"/>
                  </a:lnTo>
                  <a:lnTo>
                    <a:pt x="78" y="97"/>
                  </a:lnTo>
                  <a:lnTo>
                    <a:pt x="71" y="110"/>
                  </a:lnTo>
                  <a:lnTo>
                    <a:pt x="68" y="126"/>
                  </a:lnTo>
                  <a:lnTo>
                    <a:pt x="66" y="141"/>
                  </a:lnTo>
                  <a:lnTo>
                    <a:pt x="65" y="157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63" y="189"/>
                  </a:lnTo>
                  <a:lnTo>
                    <a:pt x="63" y="189"/>
                  </a:lnTo>
                  <a:lnTo>
                    <a:pt x="63" y="199"/>
                  </a:lnTo>
                  <a:lnTo>
                    <a:pt x="62" y="210"/>
                  </a:lnTo>
                  <a:lnTo>
                    <a:pt x="60" y="219"/>
                  </a:lnTo>
                  <a:lnTo>
                    <a:pt x="56" y="227"/>
                  </a:lnTo>
                  <a:lnTo>
                    <a:pt x="56" y="228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54" y="283"/>
                  </a:lnTo>
                  <a:lnTo>
                    <a:pt x="54" y="336"/>
                  </a:lnTo>
                  <a:lnTo>
                    <a:pt x="55" y="441"/>
                  </a:lnTo>
                  <a:lnTo>
                    <a:pt x="55" y="441"/>
                  </a:lnTo>
                  <a:lnTo>
                    <a:pt x="56" y="551"/>
                  </a:lnTo>
                  <a:lnTo>
                    <a:pt x="56" y="606"/>
                  </a:lnTo>
                  <a:lnTo>
                    <a:pt x="54" y="662"/>
                  </a:lnTo>
                  <a:lnTo>
                    <a:pt x="54" y="662"/>
                  </a:lnTo>
                  <a:lnTo>
                    <a:pt x="52" y="699"/>
                  </a:lnTo>
                  <a:lnTo>
                    <a:pt x="49" y="736"/>
                  </a:lnTo>
                  <a:lnTo>
                    <a:pt x="49" y="736"/>
                  </a:lnTo>
                  <a:lnTo>
                    <a:pt x="45" y="776"/>
                  </a:lnTo>
                  <a:lnTo>
                    <a:pt x="43" y="816"/>
                  </a:lnTo>
                  <a:lnTo>
                    <a:pt x="42" y="855"/>
                  </a:lnTo>
                  <a:lnTo>
                    <a:pt x="42" y="875"/>
                  </a:lnTo>
                  <a:lnTo>
                    <a:pt x="43" y="895"/>
                  </a:lnTo>
                  <a:lnTo>
                    <a:pt x="43" y="895"/>
                  </a:lnTo>
                  <a:lnTo>
                    <a:pt x="44" y="922"/>
                  </a:lnTo>
                  <a:lnTo>
                    <a:pt x="44" y="948"/>
                  </a:lnTo>
                  <a:lnTo>
                    <a:pt x="42" y="1002"/>
                  </a:lnTo>
                  <a:lnTo>
                    <a:pt x="42" y="1012"/>
                  </a:lnTo>
                  <a:lnTo>
                    <a:pt x="42" y="1012"/>
                  </a:lnTo>
                  <a:lnTo>
                    <a:pt x="39" y="1045"/>
                  </a:lnTo>
                  <a:lnTo>
                    <a:pt x="39" y="1045"/>
                  </a:lnTo>
                  <a:lnTo>
                    <a:pt x="36" y="1076"/>
                  </a:lnTo>
                  <a:lnTo>
                    <a:pt x="36" y="1093"/>
                  </a:lnTo>
                  <a:lnTo>
                    <a:pt x="36" y="1107"/>
                  </a:lnTo>
                  <a:lnTo>
                    <a:pt x="36" y="1109"/>
                  </a:lnTo>
                  <a:lnTo>
                    <a:pt x="37" y="1111"/>
                  </a:lnTo>
                  <a:lnTo>
                    <a:pt x="37" y="1111"/>
                  </a:lnTo>
                  <a:lnTo>
                    <a:pt x="39" y="1114"/>
                  </a:lnTo>
                  <a:lnTo>
                    <a:pt x="40" y="1117"/>
                  </a:lnTo>
                  <a:lnTo>
                    <a:pt x="41" y="1123"/>
                  </a:lnTo>
                  <a:lnTo>
                    <a:pt x="41" y="1123"/>
                  </a:lnTo>
                  <a:lnTo>
                    <a:pt x="41" y="1137"/>
                  </a:lnTo>
                  <a:lnTo>
                    <a:pt x="43" y="1152"/>
                  </a:lnTo>
                  <a:lnTo>
                    <a:pt x="45" y="1165"/>
                  </a:lnTo>
                  <a:lnTo>
                    <a:pt x="50" y="1179"/>
                  </a:lnTo>
                  <a:lnTo>
                    <a:pt x="55" y="1191"/>
                  </a:lnTo>
                  <a:lnTo>
                    <a:pt x="61" y="1203"/>
                  </a:lnTo>
                  <a:lnTo>
                    <a:pt x="68" y="1214"/>
                  </a:lnTo>
                  <a:lnTo>
                    <a:pt x="77" y="1224"/>
                  </a:lnTo>
                  <a:lnTo>
                    <a:pt x="86" y="1235"/>
                  </a:lnTo>
                  <a:lnTo>
                    <a:pt x="96" y="1243"/>
                  </a:lnTo>
                  <a:lnTo>
                    <a:pt x="108" y="1251"/>
                  </a:lnTo>
                  <a:lnTo>
                    <a:pt x="119" y="1259"/>
                  </a:lnTo>
                  <a:lnTo>
                    <a:pt x="131" y="1265"/>
                  </a:lnTo>
                  <a:lnTo>
                    <a:pt x="145" y="1270"/>
                  </a:lnTo>
                  <a:lnTo>
                    <a:pt x="159" y="1274"/>
                  </a:lnTo>
                  <a:lnTo>
                    <a:pt x="175" y="1277"/>
                  </a:lnTo>
                  <a:lnTo>
                    <a:pt x="175" y="1277"/>
                  </a:lnTo>
                  <a:lnTo>
                    <a:pt x="195" y="1279"/>
                  </a:lnTo>
                  <a:lnTo>
                    <a:pt x="215" y="1281"/>
                  </a:lnTo>
                  <a:lnTo>
                    <a:pt x="238" y="1282"/>
                  </a:lnTo>
                  <a:lnTo>
                    <a:pt x="264" y="1282"/>
                  </a:lnTo>
                  <a:lnTo>
                    <a:pt x="264" y="1282"/>
                  </a:lnTo>
                  <a:lnTo>
                    <a:pt x="316" y="1281"/>
                  </a:lnTo>
                  <a:lnTo>
                    <a:pt x="316" y="1281"/>
                  </a:lnTo>
                  <a:lnTo>
                    <a:pt x="368" y="1281"/>
                  </a:lnTo>
                  <a:lnTo>
                    <a:pt x="368" y="12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7" name="Freeform 624"/>
            <p:cNvSpPr>
              <a:spLocks noEditPoints="1"/>
            </p:cNvSpPr>
            <p:nvPr/>
          </p:nvSpPr>
          <p:spPr bwMode="auto">
            <a:xfrm>
              <a:off x="6318250" y="4124325"/>
              <a:ext cx="425450" cy="479425"/>
            </a:xfrm>
            <a:custGeom>
              <a:avLst/>
              <a:gdLst/>
              <a:ahLst/>
              <a:cxnLst>
                <a:cxn ang="0">
                  <a:pos x="516" y="903"/>
                </a:cxn>
                <a:cxn ang="0">
                  <a:pos x="391" y="894"/>
                </a:cxn>
                <a:cxn ang="0">
                  <a:pos x="317" y="888"/>
                </a:cxn>
                <a:cxn ang="0">
                  <a:pos x="228" y="887"/>
                </a:cxn>
                <a:cxn ang="0">
                  <a:pos x="130" y="884"/>
                </a:cxn>
                <a:cxn ang="0">
                  <a:pos x="77" y="878"/>
                </a:cxn>
                <a:cxn ang="0">
                  <a:pos x="31" y="862"/>
                </a:cxn>
                <a:cxn ang="0">
                  <a:pos x="5" y="825"/>
                </a:cxn>
                <a:cxn ang="0">
                  <a:pos x="0" y="758"/>
                </a:cxn>
                <a:cxn ang="0">
                  <a:pos x="9" y="579"/>
                </a:cxn>
                <a:cxn ang="0">
                  <a:pos x="7" y="239"/>
                </a:cxn>
                <a:cxn ang="0">
                  <a:pos x="14" y="76"/>
                </a:cxn>
                <a:cxn ang="0">
                  <a:pos x="34" y="29"/>
                </a:cxn>
                <a:cxn ang="0">
                  <a:pos x="78" y="6"/>
                </a:cxn>
                <a:cxn ang="0">
                  <a:pos x="126" y="3"/>
                </a:cxn>
                <a:cxn ang="0">
                  <a:pos x="249" y="2"/>
                </a:cxn>
                <a:cxn ang="0">
                  <a:pos x="586" y="11"/>
                </a:cxn>
                <a:cxn ang="0">
                  <a:pos x="665" y="11"/>
                </a:cxn>
                <a:cxn ang="0">
                  <a:pos x="704" y="24"/>
                </a:cxn>
                <a:cxn ang="0">
                  <a:pos x="739" y="45"/>
                </a:cxn>
                <a:cxn ang="0">
                  <a:pos x="761" y="102"/>
                </a:cxn>
                <a:cxn ang="0">
                  <a:pos x="766" y="166"/>
                </a:cxn>
                <a:cxn ang="0">
                  <a:pos x="775" y="262"/>
                </a:cxn>
                <a:cxn ang="0">
                  <a:pos x="774" y="472"/>
                </a:cxn>
                <a:cxn ang="0">
                  <a:pos x="777" y="519"/>
                </a:cxn>
                <a:cxn ang="0">
                  <a:pos x="781" y="581"/>
                </a:cxn>
                <a:cxn ang="0">
                  <a:pos x="797" y="684"/>
                </a:cxn>
                <a:cxn ang="0">
                  <a:pos x="798" y="782"/>
                </a:cxn>
                <a:cxn ang="0">
                  <a:pos x="801" y="842"/>
                </a:cxn>
                <a:cxn ang="0">
                  <a:pos x="778" y="875"/>
                </a:cxn>
                <a:cxn ang="0">
                  <a:pos x="708" y="904"/>
                </a:cxn>
                <a:cxn ang="0">
                  <a:pos x="656" y="908"/>
                </a:cxn>
                <a:cxn ang="0">
                  <a:pos x="322" y="852"/>
                </a:cxn>
                <a:cxn ang="0">
                  <a:pos x="500" y="867"/>
                </a:cxn>
                <a:cxn ang="0">
                  <a:pos x="714" y="867"/>
                </a:cxn>
                <a:cxn ang="0">
                  <a:pos x="757" y="840"/>
                </a:cxn>
                <a:cxn ang="0">
                  <a:pos x="766" y="807"/>
                </a:cxn>
                <a:cxn ang="0">
                  <a:pos x="761" y="746"/>
                </a:cxn>
                <a:cxn ang="0">
                  <a:pos x="748" y="616"/>
                </a:cxn>
                <a:cxn ang="0">
                  <a:pos x="740" y="524"/>
                </a:cxn>
                <a:cxn ang="0">
                  <a:pos x="737" y="453"/>
                </a:cxn>
                <a:cxn ang="0">
                  <a:pos x="738" y="355"/>
                </a:cxn>
                <a:cxn ang="0">
                  <a:pos x="733" y="191"/>
                </a:cxn>
                <a:cxn ang="0">
                  <a:pos x="723" y="95"/>
                </a:cxn>
                <a:cxn ang="0">
                  <a:pos x="699" y="62"/>
                </a:cxn>
                <a:cxn ang="0">
                  <a:pos x="625" y="45"/>
                </a:cxn>
                <a:cxn ang="0">
                  <a:pos x="526" y="45"/>
                </a:cxn>
                <a:cxn ang="0">
                  <a:pos x="306" y="42"/>
                </a:cxn>
                <a:cxn ang="0">
                  <a:pos x="162" y="39"/>
                </a:cxn>
                <a:cxn ang="0">
                  <a:pos x="112" y="43"/>
                </a:cxn>
                <a:cxn ang="0">
                  <a:pos x="63" y="63"/>
                </a:cxn>
                <a:cxn ang="0">
                  <a:pos x="48" y="119"/>
                </a:cxn>
                <a:cxn ang="0">
                  <a:pos x="46" y="425"/>
                </a:cxn>
                <a:cxn ang="0">
                  <a:pos x="36" y="731"/>
                </a:cxn>
                <a:cxn ang="0">
                  <a:pos x="41" y="819"/>
                </a:cxn>
                <a:cxn ang="0">
                  <a:pos x="66" y="841"/>
                </a:cxn>
                <a:cxn ang="0">
                  <a:pos x="122" y="845"/>
                </a:cxn>
                <a:cxn ang="0">
                  <a:pos x="211" y="850"/>
                </a:cxn>
                <a:cxn ang="0">
                  <a:pos x="306" y="851"/>
                </a:cxn>
              </a:cxnLst>
              <a:rect l="0" t="0" r="r" b="b"/>
              <a:pathLst>
                <a:path w="803" h="908">
                  <a:moveTo>
                    <a:pt x="614" y="908"/>
                  </a:moveTo>
                  <a:lnTo>
                    <a:pt x="614" y="908"/>
                  </a:lnTo>
                  <a:lnTo>
                    <a:pt x="564" y="907"/>
                  </a:lnTo>
                  <a:lnTo>
                    <a:pt x="564" y="907"/>
                  </a:lnTo>
                  <a:lnTo>
                    <a:pt x="540" y="905"/>
                  </a:lnTo>
                  <a:lnTo>
                    <a:pt x="516" y="903"/>
                  </a:lnTo>
                  <a:lnTo>
                    <a:pt x="516" y="903"/>
                  </a:lnTo>
                  <a:lnTo>
                    <a:pt x="488" y="900"/>
                  </a:lnTo>
                  <a:lnTo>
                    <a:pt x="459" y="898"/>
                  </a:lnTo>
                  <a:lnTo>
                    <a:pt x="459" y="898"/>
                  </a:lnTo>
                  <a:lnTo>
                    <a:pt x="425" y="897"/>
                  </a:lnTo>
                  <a:lnTo>
                    <a:pt x="391" y="894"/>
                  </a:lnTo>
                  <a:lnTo>
                    <a:pt x="391" y="894"/>
                  </a:lnTo>
                  <a:lnTo>
                    <a:pt x="365" y="891"/>
                  </a:lnTo>
                  <a:lnTo>
                    <a:pt x="337" y="889"/>
                  </a:lnTo>
                  <a:lnTo>
                    <a:pt x="337" y="889"/>
                  </a:lnTo>
                  <a:lnTo>
                    <a:pt x="317" y="888"/>
                  </a:lnTo>
                  <a:lnTo>
                    <a:pt x="317" y="888"/>
                  </a:lnTo>
                  <a:lnTo>
                    <a:pt x="291" y="889"/>
                  </a:lnTo>
                  <a:lnTo>
                    <a:pt x="291" y="889"/>
                  </a:lnTo>
                  <a:lnTo>
                    <a:pt x="264" y="889"/>
                  </a:lnTo>
                  <a:lnTo>
                    <a:pt x="264" y="889"/>
                  </a:lnTo>
                  <a:lnTo>
                    <a:pt x="245" y="889"/>
                  </a:lnTo>
                  <a:lnTo>
                    <a:pt x="228" y="887"/>
                  </a:lnTo>
                  <a:lnTo>
                    <a:pt x="228" y="887"/>
                  </a:lnTo>
                  <a:lnTo>
                    <a:pt x="202" y="886"/>
                  </a:lnTo>
                  <a:lnTo>
                    <a:pt x="177" y="885"/>
                  </a:lnTo>
                  <a:lnTo>
                    <a:pt x="177" y="885"/>
                  </a:lnTo>
                  <a:lnTo>
                    <a:pt x="145" y="885"/>
                  </a:lnTo>
                  <a:lnTo>
                    <a:pt x="130" y="884"/>
                  </a:lnTo>
                  <a:lnTo>
                    <a:pt x="114" y="881"/>
                  </a:lnTo>
                  <a:lnTo>
                    <a:pt x="114" y="881"/>
                  </a:lnTo>
                  <a:lnTo>
                    <a:pt x="101" y="880"/>
                  </a:lnTo>
                  <a:lnTo>
                    <a:pt x="87" y="879"/>
                  </a:lnTo>
                  <a:lnTo>
                    <a:pt x="87" y="879"/>
                  </a:lnTo>
                  <a:lnTo>
                    <a:pt x="77" y="878"/>
                  </a:lnTo>
                  <a:lnTo>
                    <a:pt x="66" y="877"/>
                  </a:lnTo>
                  <a:lnTo>
                    <a:pt x="56" y="875"/>
                  </a:lnTo>
                  <a:lnTo>
                    <a:pt x="47" y="872"/>
                  </a:lnTo>
                  <a:lnTo>
                    <a:pt x="47" y="872"/>
                  </a:lnTo>
                  <a:lnTo>
                    <a:pt x="38" y="867"/>
                  </a:lnTo>
                  <a:lnTo>
                    <a:pt x="31" y="862"/>
                  </a:lnTo>
                  <a:lnTo>
                    <a:pt x="25" y="856"/>
                  </a:lnTo>
                  <a:lnTo>
                    <a:pt x="20" y="851"/>
                  </a:lnTo>
                  <a:lnTo>
                    <a:pt x="14" y="845"/>
                  </a:lnTo>
                  <a:lnTo>
                    <a:pt x="11" y="839"/>
                  </a:lnTo>
                  <a:lnTo>
                    <a:pt x="8" y="832"/>
                  </a:lnTo>
                  <a:lnTo>
                    <a:pt x="5" y="825"/>
                  </a:lnTo>
                  <a:lnTo>
                    <a:pt x="2" y="811"/>
                  </a:lnTo>
                  <a:lnTo>
                    <a:pt x="0" y="795"/>
                  </a:lnTo>
                  <a:lnTo>
                    <a:pt x="0" y="778"/>
                  </a:lnTo>
                  <a:lnTo>
                    <a:pt x="0" y="760"/>
                  </a:lnTo>
                  <a:lnTo>
                    <a:pt x="0" y="758"/>
                  </a:lnTo>
                  <a:lnTo>
                    <a:pt x="0" y="758"/>
                  </a:lnTo>
                  <a:lnTo>
                    <a:pt x="0" y="732"/>
                  </a:lnTo>
                  <a:lnTo>
                    <a:pt x="1" y="706"/>
                  </a:lnTo>
                  <a:lnTo>
                    <a:pt x="4" y="655"/>
                  </a:lnTo>
                  <a:lnTo>
                    <a:pt x="4" y="655"/>
                  </a:lnTo>
                  <a:lnTo>
                    <a:pt x="7" y="604"/>
                  </a:lnTo>
                  <a:lnTo>
                    <a:pt x="9" y="579"/>
                  </a:lnTo>
                  <a:lnTo>
                    <a:pt x="9" y="553"/>
                  </a:lnTo>
                  <a:lnTo>
                    <a:pt x="9" y="299"/>
                  </a:lnTo>
                  <a:lnTo>
                    <a:pt x="9" y="299"/>
                  </a:lnTo>
                  <a:lnTo>
                    <a:pt x="8" y="270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6" y="191"/>
                  </a:lnTo>
                  <a:lnTo>
                    <a:pt x="6" y="167"/>
                  </a:lnTo>
                  <a:lnTo>
                    <a:pt x="6" y="143"/>
                  </a:lnTo>
                  <a:lnTo>
                    <a:pt x="8" y="120"/>
                  </a:lnTo>
                  <a:lnTo>
                    <a:pt x="10" y="98"/>
                  </a:lnTo>
                  <a:lnTo>
                    <a:pt x="14" y="76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3" y="47"/>
                  </a:lnTo>
                  <a:lnTo>
                    <a:pt x="26" y="41"/>
                  </a:lnTo>
                  <a:lnTo>
                    <a:pt x="30" y="34"/>
                  </a:lnTo>
                  <a:lnTo>
                    <a:pt x="34" y="29"/>
                  </a:lnTo>
                  <a:lnTo>
                    <a:pt x="38" y="25"/>
                  </a:lnTo>
                  <a:lnTo>
                    <a:pt x="42" y="21"/>
                  </a:lnTo>
                  <a:lnTo>
                    <a:pt x="48" y="17"/>
                  </a:lnTo>
                  <a:lnTo>
                    <a:pt x="53" y="14"/>
                  </a:lnTo>
                  <a:lnTo>
                    <a:pt x="65" y="10"/>
                  </a:lnTo>
                  <a:lnTo>
                    <a:pt x="78" y="6"/>
                  </a:lnTo>
                  <a:lnTo>
                    <a:pt x="93" y="5"/>
                  </a:lnTo>
                  <a:lnTo>
                    <a:pt x="109" y="4"/>
                  </a:lnTo>
                  <a:lnTo>
                    <a:pt x="109" y="4"/>
                  </a:lnTo>
                  <a:lnTo>
                    <a:pt x="122" y="5"/>
                  </a:lnTo>
                  <a:lnTo>
                    <a:pt x="124" y="5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31" y="1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93" y="1"/>
                  </a:lnTo>
                  <a:lnTo>
                    <a:pt x="249" y="2"/>
                  </a:lnTo>
                  <a:lnTo>
                    <a:pt x="361" y="5"/>
                  </a:lnTo>
                  <a:lnTo>
                    <a:pt x="361" y="5"/>
                  </a:lnTo>
                  <a:lnTo>
                    <a:pt x="473" y="8"/>
                  </a:lnTo>
                  <a:lnTo>
                    <a:pt x="529" y="10"/>
                  </a:lnTo>
                  <a:lnTo>
                    <a:pt x="586" y="11"/>
                  </a:lnTo>
                  <a:lnTo>
                    <a:pt x="586" y="11"/>
                  </a:lnTo>
                  <a:lnTo>
                    <a:pt x="607" y="10"/>
                  </a:lnTo>
                  <a:lnTo>
                    <a:pt x="607" y="10"/>
                  </a:lnTo>
                  <a:lnTo>
                    <a:pt x="634" y="8"/>
                  </a:lnTo>
                  <a:lnTo>
                    <a:pt x="634" y="8"/>
                  </a:lnTo>
                  <a:lnTo>
                    <a:pt x="650" y="10"/>
                  </a:lnTo>
                  <a:lnTo>
                    <a:pt x="665" y="11"/>
                  </a:lnTo>
                  <a:lnTo>
                    <a:pt x="674" y="13"/>
                  </a:lnTo>
                  <a:lnTo>
                    <a:pt x="681" y="14"/>
                  </a:lnTo>
                  <a:lnTo>
                    <a:pt x="688" y="17"/>
                  </a:lnTo>
                  <a:lnTo>
                    <a:pt x="695" y="20"/>
                  </a:lnTo>
                  <a:lnTo>
                    <a:pt x="695" y="20"/>
                  </a:lnTo>
                  <a:lnTo>
                    <a:pt x="704" y="24"/>
                  </a:lnTo>
                  <a:lnTo>
                    <a:pt x="712" y="28"/>
                  </a:lnTo>
                  <a:lnTo>
                    <a:pt x="712" y="28"/>
                  </a:lnTo>
                  <a:lnTo>
                    <a:pt x="722" y="33"/>
                  </a:lnTo>
                  <a:lnTo>
                    <a:pt x="732" y="39"/>
                  </a:lnTo>
                  <a:lnTo>
                    <a:pt x="736" y="42"/>
                  </a:lnTo>
                  <a:lnTo>
                    <a:pt x="739" y="45"/>
                  </a:lnTo>
                  <a:lnTo>
                    <a:pt x="742" y="48"/>
                  </a:lnTo>
                  <a:lnTo>
                    <a:pt x="744" y="53"/>
                  </a:lnTo>
                  <a:lnTo>
                    <a:pt x="744" y="53"/>
                  </a:lnTo>
                  <a:lnTo>
                    <a:pt x="752" y="74"/>
                  </a:lnTo>
                  <a:lnTo>
                    <a:pt x="759" y="92"/>
                  </a:lnTo>
                  <a:lnTo>
                    <a:pt x="761" y="102"/>
                  </a:lnTo>
                  <a:lnTo>
                    <a:pt x="763" y="112"/>
                  </a:lnTo>
                  <a:lnTo>
                    <a:pt x="764" y="123"/>
                  </a:lnTo>
                  <a:lnTo>
                    <a:pt x="764" y="134"/>
                  </a:lnTo>
                  <a:lnTo>
                    <a:pt x="764" y="134"/>
                  </a:lnTo>
                  <a:lnTo>
                    <a:pt x="764" y="150"/>
                  </a:lnTo>
                  <a:lnTo>
                    <a:pt x="766" y="166"/>
                  </a:lnTo>
                  <a:lnTo>
                    <a:pt x="770" y="198"/>
                  </a:lnTo>
                  <a:lnTo>
                    <a:pt x="770" y="198"/>
                  </a:lnTo>
                  <a:lnTo>
                    <a:pt x="773" y="219"/>
                  </a:lnTo>
                  <a:lnTo>
                    <a:pt x="773" y="219"/>
                  </a:lnTo>
                  <a:lnTo>
                    <a:pt x="775" y="241"/>
                  </a:lnTo>
                  <a:lnTo>
                    <a:pt x="775" y="262"/>
                  </a:lnTo>
                  <a:lnTo>
                    <a:pt x="774" y="306"/>
                  </a:lnTo>
                  <a:lnTo>
                    <a:pt x="774" y="306"/>
                  </a:lnTo>
                  <a:lnTo>
                    <a:pt x="773" y="348"/>
                  </a:lnTo>
                  <a:lnTo>
                    <a:pt x="773" y="460"/>
                  </a:lnTo>
                  <a:lnTo>
                    <a:pt x="773" y="460"/>
                  </a:lnTo>
                  <a:lnTo>
                    <a:pt x="774" y="472"/>
                  </a:lnTo>
                  <a:lnTo>
                    <a:pt x="775" y="484"/>
                  </a:lnTo>
                  <a:lnTo>
                    <a:pt x="775" y="484"/>
                  </a:lnTo>
                  <a:lnTo>
                    <a:pt x="777" y="497"/>
                  </a:lnTo>
                  <a:lnTo>
                    <a:pt x="778" y="508"/>
                  </a:lnTo>
                  <a:lnTo>
                    <a:pt x="778" y="508"/>
                  </a:lnTo>
                  <a:lnTo>
                    <a:pt x="777" y="519"/>
                  </a:lnTo>
                  <a:lnTo>
                    <a:pt x="777" y="519"/>
                  </a:lnTo>
                  <a:lnTo>
                    <a:pt x="776" y="534"/>
                  </a:lnTo>
                  <a:lnTo>
                    <a:pt x="776" y="550"/>
                  </a:lnTo>
                  <a:lnTo>
                    <a:pt x="778" y="564"/>
                  </a:lnTo>
                  <a:lnTo>
                    <a:pt x="781" y="581"/>
                  </a:lnTo>
                  <a:lnTo>
                    <a:pt x="781" y="581"/>
                  </a:lnTo>
                  <a:lnTo>
                    <a:pt x="786" y="598"/>
                  </a:lnTo>
                  <a:lnTo>
                    <a:pt x="790" y="618"/>
                  </a:lnTo>
                  <a:lnTo>
                    <a:pt x="793" y="641"/>
                  </a:lnTo>
                  <a:lnTo>
                    <a:pt x="796" y="667"/>
                  </a:lnTo>
                  <a:lnTo>
                    <a:pt x="796" y="667"/>
                  </a:lnTo>
                  <a:lnTo>
                    <a:pt x="797" y="684"/>
                  </a:lnTo>
                  <a:lnTo>
                    <a:pt x="797" y="703"/>
                  </a:lnTo>
                  <a:lnTo>
                    <a:pt x="797" y="739"/>
                  </a:lnTo>
                  <a:lnTo>
                    <a:pt x="797" y="739"/>
                  </a:lnTo>
                  <a:lnTo>
                    <a:pt x="797" y="766"/>
                  </a:lnTo>
                  <a:lnTo>
                    <a:pt x="797" y="766"/>
                  </a:lnTo>
                  <a:lnTo>
                    <a:pt x="798" y="782"/>
                  </a:lnTo>
                  <a:lnTo>
                    <a:pt x="800" y="796"/>
                  </a:lnTo>
                  <a:lnTo>
                    <a:pt x="800" y="796"/>
                  </a:lnTo>
                  <a:lnTo>
                    <a:pt x="802" y="808"/>
                  </a:lnTo>
                  <a:lnTo>
                    <a:pt x="803" y="819"/>
                  </a:lnTo>
                  <a:lnTo>
                    <a:pt x="803" y="830"/>
                  </a:lnTo>
                  <a:lnTo>
                    <a:pt x="801" y="842"/>
                  </a:lnTo>
                  <a:lnTo>
                    <a:pt x="801" y="842"/>
                  </a:lnTo>
                  <a:lnTo>
                    <a:pt x="799" y="848"/>
                  </a:lnTo>
                  <a:lnTo>
                    <a:pt x="796" y="854"/>
                  </a:lnTo>
                  <a:lnTo>
                    <a:pt x="793" y="859"/>
                  </a:lnTo>
                  <a:lnTo>
                    <a:pt x="788" y="865"/>
                  </a:lnTo>
                  <a:lnTo>
                    <a:pt x="778" y="875"/>
                  </a:lnTo>
                  <a:lnTo>
                    <a:pt x="766" y="883"/>
                  </a:lnTo>
                  <a:lnTo>
                    <a:pt x="752" y="891"/>
                  </a:lnTo>
                  <a:lnTo>
                    <a:pt x="738" y="896"/>
                  </a:lnTo>
                  <a:lnTo>
                    <a:pt x="723" y="901"/>
                  </a:lnTo>
                  <a:lnTo>
                    <a:pt x="709" y="904"/>
                  </a:lnTo>
                  <a:lnTo>
                    <a:pt x="708" y="904"/>
                  </a:lnTo>
                  <a:lnTo>
                    <a:pt x="708" y="905"/>
                  </a:lnTo>
                  <a:lnTo>
                    <a:pt x="708" y="905"/>
                  </a:lnTo>
                  <a:lnTo>
                    <a:pt x="703" y="907"/>
                  </a:lnTo>
                  <a:lnTo>
                    <a:pt x="699" y="907"/>
                  </a:lnTo>
                  <a:lnTo>
                    <a:pt x="699" y="907"/>
                  </a:lnTo>
                  <a:lnTo>
                    <a:pt x="656" y="908"/>
                  </a:lnTo>
                  <a:lnTo>
                    <a:pt x="656" y="908"/>
                  </a:lnTo>
                  <a:lnTo>
                    <a:pt x="614" y="908"/>
                  </a:lnTo>
                  <a:lnTo>
                    <a:pt x="614" y="908"/>
                  </a:lnTo>
                  <a:close/>
                  <a:moveTo>
                    <a:pt x="306" y="851"/>
                  </a:moveTo>
                  <a:lnTo>
                    <a:pt x="306" y="851"/>
                  </a:lnTo>
                  <a:lnTo>
                    <a:pt x="322" y="852"/>
                  </a:lnTo>
                  <a:lnTo>
                    <a:pt x="336" y="853"/>
                  </a:lnTo>
                  <a:lnTo>
                    <a:pt x="336" y="853"/>
                  </a:lnTo>
                  <a:lnTo>
                    <a:pt x="375" y="857"/>
                  </a:lnTo>
                  <a:lnTo>
                    <a:pt x="416" y="860"/>
                  </a:lnTo>
                  <a:lnTo>
                    <a:pt x="457" y="864"/>
                  </a:lnTo>
                  <a:lnTo>
                    <a:pt x="500" y="867"/>
                  </a:lnTo>
                  <a:lnTo>
                    <a:pt x="589" y="870"/>
                  </a:lnTo>
                  <a:lnTo>
                    <a:pt x="685" y="871"/>
                  </a:lnTo>
                  <a:lnTo>
                    <a:pt x="685" y="871"/>
                  </a:lnTo>
                  <a:lnTo>
                    <a:pt x="694" y="871"/>
                  </a:lnTo>
                  <a:lnTo>
                    <a:pt x="704" y="869"/>
                  </a:lnTo>
                  <a:lnTo>
                    <a:pt x="714" y="867"/>
                  </a:lnTo>
                  <a:lnTo>
                    <a:pt x="723" y="863"/>
                  </a:lnTo>
                  <a:lnTo>
                    <a:pt x="733" y="858"/>
                  </a:lnTo>
                  <a:lnTo>
                    <a:pt x="742" y="853"/>
                  </a:lnTo>
                  <a:lnTo>
                    <a:pt x="749" y="847"/>
                  </a:lnTo>
                  <a:lnTo>
                    <a:pt x="757" y="840"/>
                  </a:lnTo>
                  <a:lnTo>
                    <a:pt x="757" y="840"/>
                  </a:lnTo>
                  <a:lnTo>
                    <a:pt x="760" y="835"/>
                  </a:lnTo>
                  <a:lnTo>
                    <a:pt x="762" y="829"/>
                  </a:lnTo>
                  <a:lnTo>
                    <a:pt x="764" y="824"/>
                  </a:lnTo>
                  <a:lnTo>
                    <a:pt x="765" y="819"/>
                  </a:lnTo>
                  <a:lnTo>
                    <a:pt x="766" y="813"/>
                  </a:lnTo>
                  <a:lnTo>
                    <a:pt x="766" y="807"/>
                  </a:lnTo>
                  <a:lnTo>
                    <a:pt x="764" y="794"/>
                  </a:lnTo>
                  <a:lnTo>
                    <a:pt x="764" y="794"/>
                  </a:lnTo>
                  <a:lnTo>
                    <a:pt x="762" y="783"/>
                  </a:lnTo>
                  <a:lnTo>
                    <a:pt x="761" y="770"/>
                  </a:lnTo>
                  <a:lnTo>
                    <a:pt x="761" y="746"/>
                  </a:lnTo>
                  <a:lnTo>
                    <a:pt x="761" y="746"/>
                  </a:lnTo>
                  <a:lnTo>
                    <a:pt x="761" y="733"/>
                  </a:lnTo>
                  <a:lnTo>
                    <a:pt x="761" y="733"/>
                  </a:lnTo>
                  <a:lnTo>
                    <a:pt x="760" y="703"/>
                  </a:lnTo>
                  <a:lnTo>
                    <a:pt x="758" y="674"/>
                  </a:lnTo>
                  <a:lnTo>
                    <a:pt x="753" y="645"/>
                  </a:lnTo>
                  <a:lnTo>
                    <a:pt x="748" y="616"/>
                  </a:lnTo>
                  <a:lnTo>
                    <a:pt x="748" y="616"/>
                  </a:lnTo>
                  <a:lnTo>
                    <a:pt x="742" y="570"/>
                  </a:lnTo>
                  <a:lnTo>
                    <a:pt x="742" y="570"/>
                  </a:lnTo>
                  <a:lnTo>
                    <a:pt x="741" y="558"/>
                  </a:lnTo>
                  <a:lnTo>
                    <a:pt x="740" y="546"/>
                  </a:lnTo>
                  <a:lnTo>
                    <a:pt x="740" y="524"/>
                  </a:lnTo>
                  <a:lnTo>
                    <a:pt x="740" y="524"/>
                  </a:lnTo>
                  <a:lnTo>
                    <a:pt x="739" y="504"/>
                  </a:lnTo>
                  <a:lnTo>
                    <a:pt x="738" y="483"/>
                  </a:lnTo>
                  <a:lnTo>
                    <a:pt x="738" y="483"/>
                  </a:lnTo>
                  <a:lnTo>
                    <a:pt x="737" y="468"/>
                  </a:lnTo>
                  <a:lnTo>
                    <a:pt x="737" y="453"/>
                  </a:lnTo>
                  <a:lnTo>
                    <a:pt x="737" y="423"/>
                  </a:lnTo>
                  <a:lnTo>
                    <a:pt x="737" y="423"/>
                  </a:lnTo>
                  <a:lnTo>
                    <a:pt x="737" y="401"/>
                  </a:lnTo>
                  <a:lnTo>
                    <a:pt x="737" y="401"/>
                  </a:lnTo>
                  <a:lnTo>
                    <a:pt x="738" y="355"/>
                  </a:lnTo>
                  <a:lnTo>
                    <a:pt x="738" y="355"/>
                  </a:lnTo>
                  <a:lnTo>
                    <a:pt x="738" y="317"/>
                  </a:lnTo>
                  <a:lnTo>
                    <a:pt x="738" y="279"/>
                  </a:lnTo>
                  <a:lnTo>
                    <a:pt x="736" y="242"/>
                  </a:lnTo>
                  <a:lnTo>
                    <a:pt x="734" y="204"/>
                  </a:lnTo>
                  <a:lnTo>
                    <a:pt x="734" y="204"/>
                  </a:lnTo>
                  <a:lnTo>
                    <a:pt x="733" y="191"/>
                  </a:lnTo>
                  <a:lnTo>
                    <a:pt x="733" y="174"/>
                  </a:lnTo>
                  <a:lnTo>
                    <a:pt x="733" y="174"/>
                  </a:lnTo>
                  <a:lnTo>
                    <a:pt x="732" y="141"/>
                  </a:lnTo>
                  <a:lnTo>
                    <a:pt x="731" y="125"/>
                  </a:lnTo>
                  <a:lnTo>
                    <a:pt x="728" y="109"/>
                  </a:lnTo>
                  <a:lnTo>
                    <a:pt x="723" y="95"/>
                  </a:lnTo>
                  <a:lnTo>
                    <a:pt x="720" y="87"/>
                  </a:lnTo>
                  <a:lnTo>
                    <a:pt x="717" y="81"/>
                  </a:lnTo>
                  <a:lnTo>
                    <a:pt x="713" y="76"/>
                  </a:lnTo>
                  <a:lnTo>
                    <a:pt x="709" y="71"/>
                  </a:lnTo>
                  <a:lnTo>
                    <a:pt x="704" y="67"/>
                  </a:lnTo>
                  <a:lnTo>
                    <a:pt x="699" y="62"/>
                  </a:lnTo>
                  <a:lnTo>
                    <a:pt x="699" y="62"/>
                  </a:lnTo>
                  <a:lnTo>
                    <a:pt x="684" y="56"/>
                  </a:lnTo>
                  <a:lnTo>
                    <a:pt x="670" y="52"/>
                  </a:lnTo>
                  <a:lnTo>
                    <a:pt x="655" y="49"/>
                  </a:lnTo>
                  <a:lnTo>
                    <a:pt x="639" y="46"/>
                  </a:lnTo>
                  <a:lnTo>
                    <a:pt x="625" y="45"/>
                  </a:lnTo>
                  <a:lnTo>
                    <a:pt x="611" y="44"/>
                  </a:lnTo>
                  <a:lnTo>
                    <a:pt x="586" y="43"/>
                  </a:lnTo>
                  <a:lnTo>
                    <a:pt x="586" y="43"/>
                  </a:lnTo>
                  <a:lnTo>
                    <a:pt x="556" y="44"/>
                  </a:lnTo>
                  <a:lnTo>
                    <a:pt x="526" y="45"/>
                  </a:lnTo>
                  <a:lnTo>
                    <a:pt x="526" y="45"/>
                  </a:lnTo>
                  <a:lnTo>
                    <a:pt x="500" y="46"/>
                  </a:lnTo>
                  <a:lnTo>
                    <a:pt x="475" y="47"/>
                  </a:lnTo>
                  <a:lnTo>
                    <a:pt x="475" y="47"/>
                  </a:lnTo>
                  <a:lnTo>
                    <a:pt x="432" y="46"/>
                  </a:lnTo>
                  <a:lnTo>
                    <a:pt x="390" y="45"/>
                  </a:lnTo>
                  <a:lnTo>
                    <a:pt x="306" y="42"/>
                  </a:lnTo>
                  <a:lnTo>
                    <a:pt x="306" y="42"/>
                  </a:lnTo>
                  <a:lnTo>
                    <a:pt x="236" y="39"/>
                  </a:lnTo>
                  <a:lnTo>
                    <a:pt x="165" y="38"/>
                  </a:lnTo>
                  <a:lnTo>
                    <a:pt x="164" y="38"/>
                  </a:lnTo>
                  <a:lnTo>
                    <a:pt x="162" y="39"/>
                  </a:lnTo>
                  <a:lnTo>
                    <a:pt x="162" y="39"/>
                  </a:lnTo>
                  <a:lnTo>
                    <a:pt x="156" y="41"/>
                  </a:lnTo>
                  <a:lnTo>
                    <a:pt x="151" y="42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24" y="42"/>
                  </a:lnTo>
                  <a:lnTo>
                    <a:pt x="112" y="43"/>
                  </a:lnTo>
                  <a:lnTo>
                    <a:pt x="98" y="45"/>
                  </a:lnTo>
                  <a:lnTo>
                    <a:pt x="85" y="48"/>
                  </a:lnTo>
                  <a:lnTo>
                    <a:pt x="79" y="51"/>
                  </a:lnTo>
                  <a:lnTo>
                    <a:pt x="74" y="54"/>
                  </a:lnTo>
                  <a:lnTo>
                    <a:pt x="68" y="58"/>
                  </a:lnTo>
                  <a:lnTo>
                    <a:pt x="63" y="63"/>
                  </a:lnTo>
                  <a:lnTo>
                    <a:pt x="59" y="70"/>
                  </a:lnTo>
                  <a:lnTo>
                    <a:pt x="56" y="77"/>
                  </a:lnTo>
                  <a:lnTo>
                    <a:pt x="53" y="85"/>
                  </a:lnTo>
                  <a:lnTo>
                    <a:pt x="51" y="95"/>
                  </a:lnTo>
                  <a:lnTo>
                    <a:pt x="51" y="95"/>
                  </a:lnTo>
                  <a:lnTo>
                    <a:pt x="48" y="119"/>
                  </a:lnTo>
                  <a:lnTo>
                    <a:pt x="46" y="143"/>
                  </a:lnTo>
                  <a:lnTo>
                    <a:pt x="46" y="168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425"/>
                  </a:lnTo>
                  <a:lnTo>
                    <a:pt x="46" y="425"/>
                  </a:lnTo>
                  <a:lnTo>
                    <a:pt x="45" y="470"/>
                  </a:lnTo>
                  <a:lnTo>
                    <a:pt x="44" y="513"/>
                  </a:lnTo>
                  <a:lnTo>
                    <a:pt x="40" y="600"/>
                  </a:lnTo>
                  <a:lnTo>
                    <a:pt x="40" y="600"/>
                  </a:lnTo>
                  <a:lnTo>
                    <a:pt x="37" y="686"/>
                  </a:lnTo>
                  <a:lnTo>
                    <a:pt x="36" y="731"/>
                  </a:lnTo>
                  <a:lnTo>
                    <a:pt x="36" y="774"/>
                  </a:lnTo>
                  <a:lnTo>
                    <a:pt x="36" y="774"/>
                  </a:lnTo>
                  <a:lnTo>
                    <a:pt x="36" y="785"/>
                  </a:lnTo>
                  <a:lnTo>
                    <a:pt x="36" y="796"/>
                  </a:lnTo>
                  <a:lnTo>
                    <a:pt x="38" y="808"/>
                  </a:lnTo>
                  <a:lnTo>
                    <a:pt x="41" y="819"/>
                  </a:lnTo>
                  <a:lnTo>
                    <a:pt x="44" y="823"/>
                  </a:lnTo>
                  <a:lnTo>
                    <a:pt x="47" y="828"/>
                  </a:lnTo>
                  <a:lnTo>
                    <a:pt x="51" y="832"/>
                  </a:lnTo>
                  <a:lnTo>
                    <a:pt x="55" y="836"/>
                  </a:lnTo>
                  <a:lnTo>
                    <a:pt x="60" y="839"/>
                  </a:lnTo>
                  <a:lnTo>
                    <a:pt x="66" y="841"/>
                  </a:lnTo>
                  <a:lnTo>
                    <a:pt x="74" y="842"/>
                  </a:lnTo>
                  <a:lnTo>
                    <a:pt x="81" y="843"/>
                  </a:lnTo>
                  <a:lnTo>
                    <a:pt x="81" y="843"/>
                  </a:lnTo>
                  <a:lnTo>
                    <a:pt x="102" y="844"/>
                  </a:lnTo>
                  <a:lnTo>
                    <a:pt x="122" y="845"/>
                  </a:lnTo>
                  <a:lnTo>
                    <a:pt x="122" y="845"/>
                  </a:lnTo>
                  <a:lnTo>
                    <a:pt x="144" y="847"/>
                  </a:lnTo>
                  <a:lnTo>
                    <a:pt x="167" y="847"/>
                  </a:lnTo>
                  <a:lnTo>
                    <a:pt x="167" y="847"/>
                  </a:lnTo>
                  <a:lnTo>
                    <a:pt x="190" y="848"/>
                  </a:lnTo>
                  <a:lnTo>
                    <a:pt x="211" y="850"/>
                  </a:lnTo>
                  <a:lnTo>
                    <a:pt x="211" y="850"/>
                  </a:lnTo>
                  <a:lnTo>
                    <a:pt x="234" y="851"/>
                  </a:lnTo>
                  <a:lnTo>
                    <a:pt x="258" y="852"/>
                  </a:lnTo>
                  <a:lnTo>
                    <a:pt x="258" y="852"/>
                  </a:lnTo>
                  <a:lnTo>
                    <a:pt x="282" y="852"/>
                  </a:lnTo>
                  <a:lnTo>
                    <a:pt x="282" y="852"/>
                  </a:lnTo>
                  <a:lnTo>
                    <a:pt x="306" y="851"/>
                  </a:lnTo>
                  <a:lnTo>
                    <a:pt x="306" y="8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8" name="Freeform 625"/>
            <p:cNvSpPr>
              <a:spLocks noEditPoints="1"/>
            </p:cNvSpPr>
            <p:nvPr/>
          </p:nvSpPr>
          <p:spPr bwMode="auto">
            <a:xfrm>
              <a:off x="6481763" y="4614863"/>
              <a:ext cx="82550" cy="74613"/>
            </a:xfrm>
            <a:custGeom>
              <a:avLst/>
              <a:gdLst/>
              <a:ahLst/>
              <a:cxnLst>
                <a:cxn ang="0">
                  <a:pos x="61" y="141"/>
                </a:cxn>
                <a:cxn ang="0">
                  <a:pos x="56" y="141"/>
                </a:cxn>
                <a:cxn ang="0">
                  <a:pos x="35" y="135"/>
                </a:cxn>
                <a:cxn ang="0">
                  <a:pos x="20" y="126"/>
                </a:cxn>
                <a:cxn ang="0">
                  <a:pos x="15" y="122"/>
                </a:cxn>
                <a:cxn ang="0">
                  <a:pos x="6" y="109"/>
                </a:cxn>
                <a:cxn ang="0">
                  <a:pos x="2" y="94"/>
                </a:cxn>
                <a:cxn ang="0">
                  <a:pos x="0" y="79"/>
                </a:cxn>
                <a:cxn ang="0">
                  <a:pos x="0" y="61"/>
                </a:cxn>
                <a:cxn ang="0">
                  <a:pos x="2" y="46"/>
                </a:cxn>
                <a:cxn ang="0">
                  <a:pos x="6" y="35"/>
                </a:cxn>
                <a:cxn ang="0">
                  <a:pos x="12" y="26"/>
                </a:cxn>
                <a:cxn ang="0">
                  <a:pos x="22" y="19"/>
                </a:cxn>
                <a:cxn ang="0">
                  <a:pos x="37" y="10"/>
                </a:cxn>
                <a:cxn ang="0">
                  <a:pos x="65" y="1"/>
                </a:cxn>
                <a:cxn ang="0">
                  <a:pos x="77" y="0"/>
                </a:cxn>
                <a:cxn ang="0">
                  <a:pos x="83" y="0"/>
                </a:cxn>
                <a:cxn ang="0">
                  <a:pos x="100" y="4"/>
                </a:cxn>
                <a:cxn ang="0">
                  <a:pos x="116" y="12"/>
                </a:cxn>
                <a:cxn ang="0">
                  <a:pos x="130" y="23"/>
                </a:cxn>
                <a:cxn ang="0">
                  <a:pos x="143" y="37"/>
                </a:cxn>
                <a:cxn ang="0">
                  <a:pos x="147" y="43"/>
                </a:cxn>
                <a:cxn ang="0">
                  <a:pos x="152" y="57"/>
                </a:cxn>
                <a:cxn ang="0">
                  <a:pos x="155" y="70"/>
                </a:cxn>
                <a:cxn ang="0">
                  <a:pos x="155" y="85"/>
                </a:cxn>
                <a:cxn ang="0">
                  <a:pos x="154" y="92"/>
                </a:cxn>
                <a:cxn ang="0">
                  <a:pos x="149" y="106"/>
                </a:cxn>
                <a:cxn ang="0">
                  <a:pos x="142" y="117"/>
                </a:cxn>
                <a:cxn ang="0">
                  <a:pos x="134" y="125"/>
                </a:cxn>
                <a:cxn ang="0">
                  <a:pos x="123" y="131"/>
                </a:cxn>
                <a:cxn ang="0">
                  <a:pos x="97" y="140"/>
                </a:cxn>
                <a:cxn ang="0">
                  <a:pos x="66" y="141"/>
                </a:cxn>
                <a:cxn ang="0">
                  <a:pos x="61" y="101"/>
                </a:cxn>
                <a:cxn ang="0">
                  <a:pos x="67" y="102"/>
                </a:cxn>
                <a:cxn ang="0">
                  <a:pos x="73" y="106"/>
                </a:cxn>
                <a:cxn ang="0">
                  <a:pos x="75" y="106"/>
                </a:cxn>
                <a:cxn ang="0">
                  <a:pos x="83" y="106"/>
                </a:cxn>
                <a:cxn ang="0">
                  <a:pos x="96" y="106"/>
                </a:cxn>
                <a:cxn ang="0">
                  <a:pos x="107" y="101"/>
                </a:cxn>
                <a:cxn ang="0">
                  <a:pos x="115" y="94"/>
                </a:cxn>
                <a:cxn ang="0">
                  <a:pos x="117" y="88"/>
                </a:cxn>
                <a:cxn ang="0">
                  <a:pos x="118" y="79"/>
                </a:cxn>
                <a:cxn ang="0">
                  <a:pos x="114" y="58"/>
                </a:cxn>
                <a:cxn ang="0">
                  <a:pos x="108" y="50"/>
                </a:cxn>
                <a:cxn ang="0">
                  <a:pos x="96" y="39"/>
                </a:cxn>
                <a:cxn ang="0">
                  <a:pos x="84" y="36"/>
                </a:cxn>
                <a:cxn ang="0">
                  <a:pos x="73" y="37"/>
                </a:cxn>
                <a:cxn ang="0">
                  <a:pos x="54" y="42"/>
                </a:cxn>
                <a:cxn ang="0">
                  <a:pos x="45" y="46"/>
                </a:cxn>
                <a:cxn ang="0">
                  <a:pos x="37" y="54"/>
                </a:cxn>
                <a:cxn ang="0">
                  <a:pos x="36" y="63"/>
                </a:cxn>
                <a:cxn ang="0">
                  <a:pos x="36" y="68"/>
                </a:cxn>
                <a:cxn ang="0">
                  <a:pos x="36" y="79"/>
                </a:cxn>
                <a:cxn ang="0">
                  <a:pos x="40" y="92"/>
                </a:cxn>
                <a:cxn ang="0">
                  <a:pos x="45" y="99"/>
                </a:cxn>
                <a:cxn ang="0">
                  <a:pos x="53" y="102"/>
                </a:cxn>
                <a:cxn ang="0">
                  <a:pos x="55" y="102"/>
                </a:cxn>
                <a:cxn ang="0">
                  <a:pos x="61" y="101"/>
                </a:cxn>
              </a:cxnLst>
              <a:rect l="0" t="0" r="r" b="b"/>
              <a:pathLst>
                <a:path w="155" h="141">
                  <a:moveTo>
                    <a:pt x="61" y="141"/>
                  </a:moveTo>
                  <a:lnTo>
                    <a:pt x="61" y="141"/>
                  </a:lnTo>
                  <a:lnTo>
                    <a:pt x="56" y="141"/>
                  </a:lnTo>
                  <a:lnTo>
                    <a:pt x="56" y="141"/>
                  </a:lnTo>
                  <a:lnTo>
                    <a:pt x="45" y="139"/>
                  </a:lnTo>
                  <a:lnTo>
                    <a:pt x="35" y="135"/>
                  </a:lnTo>
                  <a:lnTo>
                    <a:pt x="25" y="129"/>
                  </a:lnTo>
                  <a:lnTo>
                    <a:pt x="20" y="126"/>
                  </a:lnTo>
                  <a:lnTo>
                    <a:pt x="15" y="122"/>
                  </a:lnTo>
                  <a:lnTo>
                    <a:pt x="15" y="122"/>
                  </a:lnTo>
                  <a:lnTo>
                    <a:pt x="10" y="115"/>
                  </a:lnTo>
                  <a:lnTo>
                    <a:pt x="6" y="109"/>
                  </a:lnTo>
                  <a:lnTo>
                    <a:pt x="4" y="101"/>
                  </a:lnTo>
                  <a:lnTo>
                    <a:pt x="2" y="94"/>
                  </a:lnTo>
                  <a:lnTo>
                    <a:pt x="1" y="86"/>
                  </a:lnTo>
                  <a:lnTo>
                    <a:pt x="0" y="7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2" y="46"/>
                  </a:lnTo>
                  <a:lnTo>
                    <a:pt x="3" y="40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6"/>
                  </a:lnTo>
                  <a:lnTo>
                    <a:pt x="17" y="22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37" y="10"/>
                  </a:lnTo>
                  <a:lnTo>
                    <a:pt x="52" y="4"/>
                  </a:lnTo>
                  <a:lnTo>
                    <a:pt x="65" y="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91" y="2"/>
                  </a:lnTo>
                  <a:lnTo>
                    <a:pt x="100" y="4"/>
                  </a:lnTo>
                  <a:lnTo>
                    <a:pt x="109" y="7"/>
                  </a:lnTo>
                  <a:lnTo>
                    <a:pt x="116" y="12"/>
                  </a:lnTo>
                  <a:lnTo>
                    <a:pt x="124" y="16"/>
                  </a:lnTo>
                  <a:lnTo>
                    <a:pt x="130" y="23"/>
                  </a:lnTo>
                  <a:lnTo>
                    <a:pt x="138" y="30"/>
                  </a:lnTo>
                  <a:lnTo>
                    <a:pt x="143" y="37"/>
                  </a:lnTo>
                  <a:lnTo>
                    <a:pt x="143" y="37"/>
                  </a:lnTo>
                  <a:lnTo>
                    <a:pt x="147" y="43"/>
                  </a:lnTo>
                  <a:lnTo>
                    <a:pt x="150" y="50"/>
                  </a:lnTo>
                  <a:lnTo>
                    <a:pt x="152" y="57"/>
                  </a:lnTo>
                  <a:lnTo>
                    <a:pt x="154" y="64"/>
                  </a:lnTo>
                  <a:lnTo>
                    <a:pt x="155" y="70"/>
                  </a:lnTo>
                  <a:lnTo>
                    <a:pt x="155" y="78"/>
                  </a:lnTo>
                  <a:lnTo>
                    <a:pt x="155" y="85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1" y="99"/>
                  </a:lnTo>
                  <a:lnTo>
                    <a:pt x="149" y="106"/>
                  </a:lnTo>
                  <a:lnTo>
                    <a:pt x="146" y="112"/>
                  </a:lnTo>
                  <a:lnTo>
                    <a:pt x="142" y="117"/>
                  </a:lnTo>
                  <a:lnTo>
                    <a:pt x="138" y="121"/>
                  </a:lnTo>
                  <a:lnTo>
                    <a:pt x="134" y="125"/>
                  </a:lnTo>
                  <a:lnTo>
                    <a:pt x="128" y="129"/>
                  </a:lnTo>
                  <a:lnTo>
                    <a:pt x="123" y="131"/>
                  </a:lnTo>
                  <a:lnTo>
                    <a:pt x="111" y="137"/>
                  </a:lnTo>
                  <a:lnTo>
                    <a:pt x="97" y="140"/>
                  </a:lnTo>
                  <a:lnTo>
                    <a:pt x="83" y="141"/>
                  </a:lnTo>
                  <a:lnTo>
                    <a:pt x="66" y="141"/>
                  </a:lnTo>
                  <a:lnTo>
                    <a:pt x="61" y="141"/>
                  </a:lnTo>
                  <a:close/>
                  <a:moveTo>
                    <a:pt x="61" y="101"/>
                  </a:moveTo>
                  <a:lnTo>
                    <a:pt x="61" y="101"/>
                  </a:lnTo>
                  <a:lnTo>
                    <a:pt x="67" y="102"/>
                  </a:lnTo>
                  <a:lnTo>
                    <a:pt x="72" y="105"/>
                  </a:lnTo>
                  <a:lnTo>
                    <a:pt x="73" y="106"/>
                  </a:lnTo>
                  <a:lnTo>
                    <a:pt x="75" y="106"/>
                  </a:lnTo>
                  <a:lnTo>
                    <a:pt x="75" y="106"/>
                  </a:lnTo>
                  <a:lnTo>
                    <a:pt x="83" y="106"/>
                  </a:lnTo>
                  <a:lnTo>
                    <a:pt x="83" y="106"/>
                  </a:lnTo>
                  <a:lnTo>
                    <a:pt x="91" y="106"/>
                  </a:lnTo>
                  <a:lnTo>
                    <a:pt x="96" y="106"/>
                  </a:lnTo>
                  <a:lnTo>
                    <a:pt x="101" y="103"/>
                  </a:lnTo>
                  <a:lnTo>
                    <a:pt x="107" y="101"/>
                  </a:lnTo>
                  <a:lnTo>
                    <a:pt x="111" y="98"/>
                  </a:lnTo>
                  <a:lnTo>
                    <a:pt x="115" y="94"/>
                  </a:lnTo>
                  <a:lnTo>
                    <a:pt x="117" y="88"/>
                  </a:lnTo>
                  <a:lnTo>
                    <a:pt x="117" y="88"/>
                  </a:lnTo>
                  <a:lnTo>
                    <a:pt x="118" y="84"/>
                  </a:lnTo>
                  <a:lnTo>
                    <a:pt x="118" y="79"/>
                  </a:lnTo>
                  <a:lnTo>
                    <a:pt x="117" y="68"/>
                  </a:lnTo>
                  <a:lnTo>
                    <a:pt x="114" y="58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02" y="43"/>
                  </a:lnTo>
                  <a:lnTo>
                    <a:pt x="96" y="39"/>
                  </a:lnTo>
                  <a:lnTo>
                    <a:pt x="90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73" y="37"/>
                  </a:lnTo>
                  <a:lnTo>
                    <a:pt x="63" y="39"/>
                  </a:lnTo>
                  <a:lnTo>
                    <a:pt x="54" y="42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0" y="51"/>
                  </a:lnTo>
                  <a:lnTo>
                    <a:pt x="37" y="54"/>
                  </a:lnTo>
                  <a:lnTo>
                    <a:pt x="36" y="58"/>
                  </a:lnTo>
                  <a:lnTo>
                    <a:pt x="36" y="63"/>
                  </a:lnTo>
                  <a:lnTo>
                    <a:pt x="36" y="63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79"/>
                  </a:lnTo>
                  <a:lnTo>
                    <a:pt x="38" y="88"/>
                  </a:lnTo>
                  <a:lnTo>
                    <a:pt x="40" y="92"/>
                  </a:lnTo>
                  <a:lnTo>
                    <a:pt x="42" y="96"/>
                  </a:lnTo>
                  <a:lnTo>
                    <a:pt x="45" y="99"/>
                  </a:lnTo>
                  <a:lnTo>
                    <a:pt x="51" y="101"/>
                  </a:lnTo>
                  <a:lnTo>
                    <a:pt x="53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61" y="101"/>
                  </a:lnTo>
                  <a:lnTo>
                    <a:pt x="61" y="1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9" name="Freeform 626"/>
            <p:cNvSpPr>
              <a:spLocks noEditPoints="1"/>
            </p:cNvSpPr>
            <p:nvPr/>
          </p:nvSpPr>
          <p:spPr bwMode="auto">
            <a:xfrm>
              <a:off x="6372225" y="4175125"/>
              <a:ext cx="85725" cy="77788"/>
            </a:xfrm>
            <a:custGeom>
              <a:avLst/>
              <a:gdLst/>
              <a:ahLst/>
              <a:cxnLst>
                <a:cxn ang="0">
                  <a:pos x="53" y="146"/>
                </a:cxn>
                <a:cxn ang="0">
                  <a:pos x="32" y="143"/>
                </a:cxn>
                <a:cxn ang="0">
                  <a:pos x="17" y="134"/>
                </a:cxn>
                <a:cxn ang="0">
                  <a:pos x="14" y="130"/>
                </a:cxn>
                <a:cxn ang="0">
                  <a:pos x="6" y="116"/>
                </a:cxn>
                <a:cxn ang="0">
                  <a:pos x="1" y="93"/>
                </a:cxn>
                <a:cxn ang="0">
                  <a:pos x="0" y="68"/>
                </a:cxn>
                <a:cxn ang="0">
                  <a:pos x="2" y="44"/>
                </a:cxn>
                <a:cxn ang="0">
                  <a:pos x="3" y="21"/>
                </a:cxn>
                <a:cxn ang="0">
                  <a:pos x="3" y="17"/>
                </a:cxn>
                <a:cxn ang="0">
                  <a:pos x="4" y="15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6" y="11"/>
                </a:cxn>
                <a:cxn ang="0">
                  <a:pos x="16" y="4"/>
                </a:cxn>
                <a:cxn ang="0">
                  <a:pos x="24" y="2"/>
                </a:cxn>
                <a:cxn ang="0">
                  <a:pos x="44" y="0"/>
                </a:cxn>
                <a:cxn ang="0">
                  <a:pos x="57" y="0"/>
                </a:cxn>
                <a:cxn ang="0">
                  <a:pos x="80" y="0"/>
                </a:cxn>
                <a:cxn ang="0">
                  <a:pos x="110" y="1"/>
                </a:cxn>
                <a:cxn ang="0">
                  <a:pos x="124" y="1"/>
                </a:cxn>
                <a:cxn ang="0">
                  <a:pos x="135" y="3"/>
                </a:cxn>
                <a:cxn ang="0">
                  <a:pos x="145" y="9"/>
                </a:cxn>
                <a:cxn ang="0">
                  <a:pos x="152" y="18"/>
                </a:cxn>
                <a:cxn ang="0">
                  <a:pos x="155" y="26"/>
                </a:cxn>
                <a:cxn ang="0">
                  <a:pos x="159" y="51"/>
                </a:cxn>
                <a:cxn ang="0">
                  <a:pos x="160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3" y="130"/>
                </a:cxn>
                <a:cxn ang="0">
                  <a:pos x="143" y="141"/>
                </a:cxn>
                <a:cxn ang="0">
                  <a:pos x="141" y="142"/>
                </a:cxn>
                <a:cxn ang="0">
                  <a:pos x="138" y="142"/>
                </a:cxn>
                <a:cxn ang="0">
                  <a:pos x="130" y="145"/>
                </a:cxn>
                <a:cxn ang="0">
                  <a:pos x="111" y="145"/>
                </a:cxn>
                <a:cxn ang="0">
                  <a:pos x="93" y="144"/>
                </a:cxn>
                <a:cxn ang="0">
                  <a:pos x="64" y="145"/>
                </a:cxn>
                <a:cxn ang="0">
                  <a:pos x="53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69" y="108"/>
                </a:cxn>
                <a:cxn ang="0">
                  <a:pos x="81" y="108"/>
                </a:cxn>
                <a:cxn ang="0">
                  <a:pos x="119" y="107"/>
                </a:cxn>
                <a:cxn ang="0">
                  <a:pos x="123" y="105"/>
                </a:cxn>
                <a:cxn ang="0">
                  <a:pos x="126" y="100"/>
                </a:cxn>
                <a:cxn ang="0">
                  <a:pos x="123" y="61"/>
                </a:cxn>
                <a:cxn ang="0">
                  <a:pos x="121" y="44"/>
                </a:cxn>
                <a:cxn ang="0">
                  <a:pos x="116" y="36"/>
                </a:cxn>
                <a:cxn ang="0">
                  <a:pos x="105" y="37"/>
                </a:cxn>
                <a:cxn ang="0">
                  <a:pos x="84" y="36"/>
                </a:cxn>
                <a:cxn ang="0">
                  <a:pos x="60" y="35"/>
                </a:cxn>
                <a:cxn ang="0">
                  <a:pos x="42" y="36"/>
                </a:cxn>
                <a:cxn ang="0">
                  <a:pos x="38" y="41"/>
                </a:cxn>
                <a:cxn ang="0">
                  <a:pos x="36" y="60"/>
                </a:cxn>
                <a:cxn ang="0">
                  <a:pos x="37" y="81"/>
                </a:cxn>
                <a:cxn ang="0">
                  <a:pos x="38" y="90"/>
                </a:cxn>
                <a:cxn ang="0">
                  <a:pos x="39" y="99"/>
                </a:cxn>
                <a:cxn ang="0">
                  <a:pos x="43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3" y="146"/>
                  </a:moveTo>
                  <a:lnTo>
                    <a:pt x="53" y="146"/>
                  </a:lnTo>
                  <a:lnTo>
                    <a:pt x="42" y="145"/>
                  </a:lnTo>
                  <a:lnTo>
                    <a:pt x="32" y="143"/>
                  </a:lnTo>
                  <a:lnTo>
                    <a:pt x="23" y="140"/>
                  </a:lnTo>
                  <a:lnTo>
                    <a:pt x="17" y="134"/>
                  </a:lnTo>
                  <a:lnTo>
                    <a:pt x="17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6" y="116"/>
                  </a:lnTo>
                  <a:lnTo>
                    <a:pt x="3" y="104"/>
                  </a:lnTo>
                  <a:lnTo>
                    <a:pt x="1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18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34" y="1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4" y="1"/>
                  </a:lnTo>
                  <a:lnTo>
                    <a:pt x="130" y="2"/>
                  </a:lnTo>
                  <a:lnTo>
                    <a:pt x="135" y="3"/>
                  </a:lnTo>
                  <a:lnTo>
                    <a:pt x="141" y="6"/>
                  </a:lnTo>
                  <a:lnTo>
                    <a:pt x="145" y="9"/>
                  </a:lnTo>
                  <a:lnTo>
                    <a:pt x="149" y="13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5" y="26"/>
                  </a:lnTo>
                  <a:lnTo>
                    <a:pt x="157" y="34"/>
                  </a:lnTo>
                  <a:lnTo>
                    <a:pt x="159" y="51"/>
                  </a:lnTo>
                  <a:lnTo>
                    <a:pt x="160" y="67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0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3" y="130"/>
                  </a:lnTo>
                  <a:lnTo>
                    <a:pt x="149" y="135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1" y="142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34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1" y="145"/>
                  </a:lnTo>
                  <a:lnTo>
                    <a:pt x="111" y="145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64" y="145"/>
                  </a:lnTo>
                  <a:lnTo>
                    <a:pt x="64" y="145"/>
                  </a:lnTo>
                  <a:lnTo>
                    <a:pt x="53" y="146"/>
                  </a:lnTo>
                  <a:lnTo>
                    <a:pt x="53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81" y="108"/>
                  </a:lnTo>
                  <a:lnTo>
                    <a:pt x="118" y="108"/>
                  </a:lnTo>
                  <a:lnTo>
                    <a:pt x="119" y="107"/>
                  </a:lnTo>
                  <a:lnTo>
                    <a:pt x="119" y="107"/>
                  </a:lnTo>
                  <a:lnTo>
                    <a:pt x="123" y="105"/>
                  </a:lnTo>
                  <a:lnTo>
                    <a:pt x="127" y="104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21" y="44"/>
                  </a:lnTo>
                  <a:lnTo>
                    <a:pt x="123" y="37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8" y="41"/>
                  </a:lnTo>
                  <a:lnTo>
                    <a:pt x="38" y="41"/>
                  </a:lnTo>
                  <a:lnTo>
                    <a:pt x="36" y="60"/>
                  </a:lnTo>
                  <a:lnTo>
                    <a:pt x="37" y="77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8" y="90"/>
                  </a:lnTo>
                  <a:lnTo>
                    <a:pt x="39" y="99"/>
                  </a:lnTo>
                  <a:lnTo>
                    <a:pt x="39" y="99"/>
                  </a:lnTo>
                  <a:lnTo>
                    <a:pt x="41" y="104"/>
                  </a:lnTo>
                  <a:lnTo>
                    <a:pt x="43" y="109"/>
                  </a:lnTo>
                  <a:lnTo>
                    <a:pt x="48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0" name="Freeform 627"/>
            <p:cNvSpPr>
              <a:spLocks noEditPoints="1"/>
            </p:cNvSpPr>
            <p:nvPr/>
          </p:nvSpPr>
          <p:spPr bwMode="auto">
            <a:xfrm>
              <a:off x="6477000" y="4175125"/>
              <a:ext cx="84138" cy="77788"/>
            </a:xfrm>
            <a:custGeom>
              <a:avLst/>
              <a:gdLst/>
              <a:ahLst/>
              <a:cxnLst>
                <a:cxn ang="0">
                  <a:pos x="54" y="146"/>
                </a:cxn>
                <a:cxn ang="0">
                  <a:pos x="33" y="143"/>
                </a:cxn>
                <a:cxn ang="0">
                  <a:pos x="18" y="134"/>
                </a:cxn>
                <a:cxn ang="0">
                  <a:pos x="14" y="130"/>
                </a:cxn>
                <a:cxn ang="0">
                  <a:pos x="7" y="116"/>
                </a:cxn>
                <a:cxn ang="0">
                  <a:pos x="2" y="93"/>
                </a:cxn>
                <a:cxn ang="0">
                  <a:pos x="0" y="68"/>
                </a:cxn>
                <a:cxn ang="0">
                  <a:pos x="2" y="44"/>
                </a:cxn>
                <a:cxn ang="0">
                  <a:pos x="3" y="21"/>
                </a:cxn>
                <a:cxn ang="0">
                  <a:pos x="4" y="18"/>
                </a:cxn>
                <a:cxn ang="0">
                  <a:pos x="4" y="17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7" y="11"/>
                </a:cxn>
                <a:cxn ang="0">
                  <a:pos x="16" y="4"/>
                </a:cxn>
                <a:cxn ang="0">
                  <a:pos x="25" y="2"/>
                </a:cxn>
                <a:cxn ang="0">
                  <a:pos x="45" y="0"/>
                </a:cxn>
                <a:cxn ang="0">
                  <a:pos x="57" y="0"/>
                </a:cxn>
                <a:cxn ang="0">
                  <a:pos x="81" y="0"/>
                </a:cxn>
                <a:cxn ang="0">
                  <a:pos x="110" y="1"/>
                </a:cxn>
                <a:cxn ang="0">
                  <a:pos x="125" y="1"/>
                </a:cxn>
                <a:cxn ang="0">
                  <a:pos x="136" y="3"/>
                </a:cxn>
                <a:cxn ang="0">
                  <a:pos x="146" y="9"/>
                </a:cxn>
                <a:cxn ang="0">
                  <a:pos x="153" y="18"/>
                </a:cxn>
                <a:cxn ang="0">
                  <a:pos x="155" y="26"/>
                </a:cxn>
                <a:cxn ang="0">
                  <a:pos x="160" y="51"/>
                </a:cxn>
                <a:cxn ang="0">
                  <a:pos x="161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4" y="130"/>
                </a:cxn>
                <a:cxn ang="0">
                  <a:pos x="142" y="141"/>
                </a:cxn>
                <a:cxn ang="0">
                  <a:pos x="141" y="142"/>
                </a:cxn>
                <a:cxn ang="0">
                  <a:pos x="139" y="142"/>
                </a:cxn>
                <a:cxn ang="0">
                  <a:pos x="130" y="145"/>
                </a:cxn>
                <a:cxn ang="0">
                  <a:pos x="112" y="145"/>
                </a:cxn>
                <a:cxn ang="0">
                  <a:pos x="94" y="144"/>
                </a:cxn>
                <a:cxn ang="0">
                  <a:pos x="65" y="145"/>
                </a:cxn>
                <a:cxn ang="0">
                  <a:pos x="54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70" y="108"/>
                </a:cxn>
                <a:cxn ang="0">
                  <a:pos x="81" y="108"/>
                </a:cxn>
                <a:cxn ang="0">
                  <a:pos x="120" y="107"/>
                </a:cxn>
                <a:cxn ang="0">
                  <a:pos x="124" y="105"/>
                </a:cxn>
                <a:cxn ang="0">
                  <a:pos x="127" y="100"/>
                </a:cxn>
                <a:cxn ang="0">
                  <a:pos x="124" y="61"/>
                </a:cxn>
                <a:cxn ang="0">
                  <a:pos x="122" y="44"/>
                </a:cxn>
                <a:cxn ang="0">
                  <a:pos x="116" y="36"/>
                </a:cxn>
                <a:cxn ang="0">
                  <a:pos x="106" y="37"/>
                </a:cxn>
                <a:cxn ang="0">
                  <a:pos x="84" y="36"/>
                </a:cxn>
                <a:cxn ang="0">
                  <a:pos x="61" y="35"/>
                </a:cxn>
                <a:cxn ang="0">
                  <a:pos x="43" y="36"/>
                </a:cxn>
                <a:cxn ang="0">
                  <a:pos x="38" y="42"/>
                </a:cxn>
                <a:cxn ang="0">
                  <a:pos x="37" y="60"/>
                </a:cxn>
                <a:cxn ang="0">
                  <a:pos x="38" y="81"/>
                </a:cxn>
                <a:cxn ang="0">
                  <a:pos x="39" y="90"/>
                </a:cxn>
                <a:cxn ang="0">
                  <a:pos x="40" y="99"/>
                </a:cxn>
                <a:cxn ang="0">
                  <a:pos x="44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4" y="146"/>
                  </a:moveTo>
                  <a:lnTo>
                    <a:pt x="54" y="146"/>
                  </a:lnTo>
                  <a:lnTo>
                    <a:pt x="42" y="145"/>
                  </a:lnTo>
                  <a:lnTo>
                    <a:pt x="33" y="143"/>
                  </a:lnTo>
                  <a:lnTo>
                    <a:pt x="24" y="140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7" y="116"/>
                  </a:lnTo>
                  <a:lnTo>
                    <a:pt x="4" y="104"/>
                  </a:lnTo>
                  <a:lnTo>
                    <a:pt x="2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22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5" y="2"/>
                  </a:lnTo>
                  <a:lnTo>
                    <a:pt x="35" y="1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5" y="1"/>
                  </a:lnTo>
                  <a:lnTo>
                    <a:pt x="130" y="2"/>
                  </a:lnTo>
                  <a:lnTo>
                    <a:pt x="136" y="3"/>
                  </a:lnTo>
                  <a:lnTo>
                    <a:pt x="140" y="6"/>
                  </a:lnTo>
                  <a:lnTo>
                    <a:pt x="146" y="9"/>
                  </a:lnTo>
                  <a:lnTo>
                    <a:pt x="149" y="13"/>
                  </a:lnTo>
                  <a:lnTo>
                    <a:pt x="153" y="18"/>
                  </a:lnTo>
                  <a:lnTo>
                    <a:pt x="153" y="18"/>
                  </a:lnTo>
                  <a:lnTo>
                    <a:pt x="155" y="26"/>
                  </a:lnTo>
                  <a:lnTo>
                    <a:pt x="158" y="34"/>
                  </a:lnTo>
                  <a:lnTo>
                    <a:pt x="160" y="51"/>
                  </a:lnTo>
                  <a:lnTo>
                    <a:pt x="161" y="67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1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4" y="130"/>
                  </a:lnTo>
                  <a:lnTo>
                    <a:pt x="150" y="135"/>
                  </a:lnTo>
                  <a:lnTo>
                    <a:pt x="142" y="141"/>
                  </a:lnTo>
                  <a:lnTo>
                    <a:pt x="142" y="141"/>
                  </a:lnTo>
                  <a:lnTo>
                    <a:pt x="141" y="142"/>
                  </a:lnTo>
                  <a:lnTo>
                    <a:pt x="139" y="142"/>
                  </a:lnTo>
                  <a:lnTo>
                    <a:pt x="139" y="142"/>
                  </a:lnTo>
                  <a:lnTo>
                    <a:pt x="135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2" y="145"/>
                  </a:lnTo>
                  <a:lnTo>
                    <a:pt x="112" y="145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54" y="146"/>
                  </a:lnTo>
                  <a:lnTo>
                    <a:pt x="54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81" y="108"/>
                  </a:lnTo>
                  <a:lnTo>
                    <a:pt x="119" y="108"/>
                  </a:lnTo>
                  <a:lnTo>
                    <a:pt x="120" y="107"/>
                  </a:lnTo>
                  <a:lnTo>
                    <a:pt x="120" y="107"/>
                  </a:lnTo>
                  <a:lnTo>
                    <a:pt x="124" y="105"/>
                  </a:lnTo>
                  <a:lnTo>
                    <a:pt x="128" y="104"/>
                  </a:lnTo>
                  <a:lnTo>
                    <a:pt x="127" y="100"/>
                  </a:lnTo>
                  <a:lnTo>
                    <a:pt x="127" y="100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2" y="44"/>
                  </a:lnTo>
                  <a:lnTo>
                    <a:pt x="124" y="37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61" y="35"/>
                  </a:lnTo>
                  <a:lnTo>
                    <a:pt x="61" y="35"/>
                  </a:lnTo>
                  <a:lnTo>
                    <a:pt x="43" y="36"/>
                  </a:lnTo>
                  <a:lnTo>
                    <a:pt x="39" y="36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7" y="60"/>
                  </a:lnTo>
                  <a:lnTo>
                    <a:pt x="38" y="77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90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1" y="104"/>
                  </a:lnTo>
                  <a:lnTo>
                    <a:pt x="44" y="109"/>
                  </a:lnTo>
                  <a:lnTo>
                    <a:pt x="49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1" name="Freeform 628"/>
            <p:cNvSpPr>
              <a:spLocks noEditPoints="1"/>
            </p:cNvSpPr>
            <p:nvPr/>
          </p:nvSpPr>
          <p:spPr bwMode="auto">
            <a:xfrm>
              <a:off x="6580188" y="4175125"/>
              <a:ext cx="85725" cy="77788"/>
            </a:xfrm>
            <a:custGeom>
              <a:avLst/>
              <a:gdLst/>
              <a:ahLst/>
              <a:cxnLst>
                <a:cxn ang="0">
                  <a:pos x="53" y="146"/>
                </a:cxn>
                <a:cxn ang="0">
                  <a:pos x="33" y="143"/>
                </a:cxn>
                <a:cxn ang="0">
                  <a:pos x="17" y="134"/>
                </a:cxn>
                <a:cxn ang="0">
                  <a:pos x="14" y="130"/>
                </a:cxn>
                <a:cxn ang="0">
                  <a:pos x="6" y="116"/>
                </a:cxn>
                <a:cxn ang="0">
                  <a:pos x="0" y="93"/>
                </a:cxn>
                <a:cxn ang="0">
                  <a:pos x="0" y="68"/>
                </a:cxn>
                <a:cxn ang="0">
                  <a:pos x="1" y="44"/>
                </a:cxn>
                <a:cxn ang="0">
                  <a:pos x="2" y="21"/>
                </a:cxn>
                <a:cxn ang="0">
                  <a:pos x="4" y="17"/>
                </a:cxn>
                <a:cxn ang="0">
                  <a:pos x="5" y="15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7" y="11"/>
                </a:cxn>
                <a:cxn ang="0">
                  <a:pos x="16" y="4"/>
                </a:cxn>
                <a:cxn ang="0">
                  <a:pos x="24" y="2"/>
                </a:cxn>
                <a:cxn ang="0">
                  <a:pos x="45" y="0"/>
                </a:cxn>
                <a:cxn ang="0">
                  <a:pos x="56" y="0"/>
                </a:cxn>
                <a:cxn ang="0">
                  <a:pos x="81" y="0"/>
                </a:cxn>
                <a:cxn ang="0">
                  <a:pos x="110" y="1"/>
                </a:cxn>
                <a:cxn ang="0">
                  <a:pos x="124" y="1"/>
                </a:cxn>
                <a:cxn ang="0">
                  <a:pos x="135" y="3"/>
                </a:cxn>
                <a:cxn ang="0">
                  <a:pos x="144" y="9"/>
                </a:cxn>
                <a:cxn ang="0">
                  <a:pos x="152" y="18"/>
                </a:cxn>
                <a:cxn ang="0">
                  <a:pos x="155" y="26"/>
                </a:cxn>
                <a:cxn ang="0">
                  <a:pos x="160" y="51"/>
                </a:cxn>
                <a:cxn ang="0">
                  <a:pos x="161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4" y="130"/>
                </a:cxn>
                <a:cxn ang="0">
                  <a:pos x="142" y="141"/>
                </a:cxn>
                <a:cxn ang="0">
                  <a:pos x="140" y="142"/>
                </a:cxn>
                <a:cxn ang="0">
                  <a:pos x="139" y="142"/>
                </a:cxn>
                <a:cxn ang="0">
                  <a:pos x="130" y="145"/>
                </a:cxn>
                <a:cxn ang="0">
                  <a:pos x="111" y="145"/>
                </a:cxn>
                <a:cxn ang="0">
                  <a:pos x="93" y="144"/>
                </a:cxn>
                <a:cxn ang="0">
                  <a:pos x="64" y="145"/>
                </a:cxn>
                <a:cxn ang="0">
                  <a:pos x="53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69" y="108"/>
                </a:cxn>
                <a:cxn ang="0">
                  <a:pos x="81" y="108"/>
                </a:cxn>
                <a:cxn ang="0">
                  <a:pos x="120" y="107"/>
                </a:cxn>
                <a:cxn ang="0">
                  <a:pos x="123" y="105"/>
                </a:cxn>
                <a:cxn ang="0">
                  <a:pos x="127" y="100"/>
                </a:cxn>
                <a:cxn ang="0">
                  <a:pos x="123" y="61"/>
                </a:cxn>
                <a:cxn ang="0">
                  <a:pos x="122" y="44"/>
                </a:cxn>
                <a:cxn ang="0">
                  <a:pos x="115" y="36"/>
                </a:cxn>
                <a:cxn ang="0">
                  <a:pos x="106" y="37"/>
                </a:cxn>
                <a:cxn ang="0">
                  <a:pos x="83" y="36"/>
                </a:cxn>
                <a:cxn ang="0">
                  <a:pos x="59" y="35"/>
                </a:cxn>
                <a:cxn ang="0">
                  <a:pos x="43" y="36"/>
                </a:cxn>
                <a:cxn ang="0">
                  <a:pos x="38" y="41"/>
                </a:cxn>
                <a:cxn ang="0">
                  <a:pos x="37" y="60"/>
                </a:cxn>
                <a:cxn ang="0">
                  <a:pos x="37" y="81"/>
                </a:cxn>
                <a:cxn ang="0">
                  <a:pos x="38" y="90"/>
                </a:cxn>
                <a:cxn ang="0">
                  <a:pos x="40" y="99"/>
                </a:cxn>
                <a:cxn ang="0">
                  <a:pos x="44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3" y="146"/>
                  </a:moveTo>
                  <a:lnTo>
                    <a:pt x="53" y="146"/>
                  </a:lnTo>
                  <a:lnTo>
                    <a:pt x="42" y="145"/>
                  </a:lnTo>
                  <a:lnTo>
                    <a:pt x="33" y="143"/>
                  </a:lnTo>
                  <a:lnTo>
                    <a:pt x="24" y="140"/>
                  </a:lnTo>
                  <a:lnTo>
                    <a:pt x="17" y="134"/>
                  </a:lnTo>
                  <a:lnTo>
                    <a:pt x="17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35" y="1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4" y="1"/>
                  </a:lnTo>
                  <a:lnTo>
                    <a:pt x="130" y="2"/>
                  </a:lnTo>
                  <a:lnTo>
                    <a:pt x="135" y="3"/>
                  </a:lnTo>
                  <a:lnTo>
                    <a:pt x="140" y="6"/>
                  </a:lnTo>
                  <a:lnTo>
                    <a:pt x="144" y="9"/>
                  </a:lnTo>
                  <a:lnTo>
                    <a:pt x="149" y="13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5" y="26"/>
                  </a:lnTo>
                  <a:lnTo>
                    <a:pt x="157" y="34"/>
                  </a:lnTo>
                  <a:lnTo>
                    <a:pt x="160" y="51"/>
                  </a:lnTo>
                  <a:lnTo>
                    <a:pt x="161" y="67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0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4" y="130"/>
                  </a:lnTo>
                  <a:lnTo>
                    <a:pt x="149" y="135"/>
                  </a:lnTo>
                  <a:lnTo>
                    <a:pt x="142" y="141"/>
                  </a:lnTo>
                  <a:lnTo>
                    <a:pt x="142" y="141"/>
                  </a:lnTo>
                  <a:lnTo>
                    <a:pt x="140" y="142"/>
                  </a:lnTo>
                  <a:lnTo>
                    <a:pt x="139" y="142"/>
                  </a:lnTo>
                  <a:lnTo>
                    <a:pt x="139" y="142"/>
                  </a:lnTo>
                  <a:lnTo>
                    <a:pt x="135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1" y="145"/>
                  </a:lnTo>
                  <a:lnTo>
                    <a:pt x="111" y="145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64" y="145"/>
                  </a:lnTo>
                  <a:lnTo>
                    <a:pt x="64" y="145"/>
                  </a:lnTo>
                  <a:lnTo>
                    <a:pt x="53" y="146"/>
                  </a:lnTo>
                  <a:lnTo>
                    <a:pt x="53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81" y="108"/>
                  </a:lnTo>
                  <a:lnTo>
                    <a:pt x="118" y="108"/>
                  </a:lnTo>
                  <a:lnTo>
                    <a:pt x="120" y="107"/>
                  </a:lnTo>
                  <a:lnTo>
                    <a:pt x="120" y="107"/>
                  </a:lnTo>
                  <a:lnTo>
                    <a:pt x="123" y="105"/>
                  </a:lnTo>
                  <a:lnTo>
                    <a:pt x="127" y="104"/>
                  </a:lnTo>
                  <a:lnTo>
                    <a:pt x="127" y="100"/>
                  </a:lnTo>
                  <a:lnTo>
                    <a:pt x="127" y="100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22" y="44"/>
                  </a:lnTo>
                  <a:lnTo>
                    <a:pt x="123" y="37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59" y="35"/>
                  </a:lnTo>
                  <a:lnTo>
                    <a:pt x="59" y="35"/>
                  </a:lnTo>
                  <a:lnTo>
                    <a:pt x="43" y="36"/>
                  </a:lnTo>
                  <a:lnTo>
                    <a:pt x="38" y="36"/>
                  </a:lnTo>
                  <a:lnTo>
                    <a:pt x="38" y="41"/>
                  </a:lnTo>
                  <a:lnTo>
                    <a:pt x="38" y="41"/>
                  </a:lnTo>
                  <a:lnTo>
                    <a:pt x="37" y="60"/>
                  </a:lnTo>
                  <a:lnTo>
                    <a:pt x="37" y="77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8" y="90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1" y="104"/>
                  </a:lnTo>
                  <a:lnTo>
                    <a:pt x="44" y="109"/>
                  </a:lnTo>
                  <a:lnTo>
                    <a:pt x="49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2" name="Freeform 629"/>
            <p:cNvSpPr>
              <a:spLocks noEditPoints="1"/>
            </p:cNvSpPr>
            <p:nvPr/>
          </p:nvSpPr>
          <p:spPr bwMode="auto">
            <a:xfrm>
              <a:off x="6375400" y="4271963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7"/>
                </a:cxn>
                <a:cxn ang="0">
                  <a:pos x="28" y="132"/>
                </a:cxn>
                <a:cxn ang="0">
                  <a:pos x="20" y="129"/>
                </a:cxn>
                <a:cxn ang="0">
                  <a:pos x="10" y="118"/>
                </a:cxn>
                <a:cxn ang="0">
                  <a:pos x="4" y="105"/>
                </a:cxn>
                <a:cxn ang="0">
                  <a:pos x="1" y="80"/>
                </a:cxn>
                <a:cxn ang="0">
                  <a:pos x="1" y="76"/>
                </a:cxn>
                <a:cxn ang="0">
                  <a:pos x="0" y="49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8"/>
                </a:cxn>
                <a:cxn ang="0">
                  <a:pos x="22" y="3"/>
                </a:cxn>
                <a:cxn ang="0">
                  <a:pos x="35" y="1"/>
                </a:cxn>
                <a:cxn ang="0">
                  <a:pos x="43" y="0"/>
                </a:cxn>
                <a:cxn ang="0">
                  <a:pos x="74" y="3"/>
                </a:cxn>
                <a:cxn ang="0">
                  <a:pos x="88" y="4"/>
                </a:cxn>
                <a:cxn ang="0">
                  <a:pos x="99" y="5"/>
                </a:cxn>
                <a:cxn ang="0">
                  <a:pos x="109" y="7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1"/>
                </a:cxn>
                <a:cxn ang="0">
                  <a:pos x="134" y="18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2"/>
                </a:cxn>
                <a:cxn ang="0">
                  <a:pos x="147" y="89"/>
                </a:cxn>
                <a:cxn ang="0">
                  <a:pos x="143" y="114"/>
                </a:cxn>
                <a:cxn ang="0">
                  <a:pos x="140" y="121"/>
                </a:cxn>
                <a:cxn ang="0">
                  <a:pos x="129" y="132"/>
                </a:cxn>
                <a:cxn ang="0">
                  <a:pos x="115" y="136"/>
                </a:cxn>
                <a:cxn ang="0">
                  <a:pos x="90" y="138"/>
                </a:cxn>
                <a:cxn ang="0">
                  <a:pos x="71" y="138"/>
                </a:cxn>
                <a:cxn ang="0">
                  <a:pos x="37" y="64"/>
                </a:cxn>
                <a:cxn ang="0">
                  <a:pos x="37" y="80"/>
                </a:cxn>
                <a:cxn ang="0">
                  <a:pos x="39" y="94"/>
                </a:cxn>
                <a:cxn ang="0">
                  <a:pos x="40" y="96"/>
                </a:cxn>
                <a:cxn ang="0">
                  <a:pos x="47" y="102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2"/>
                </a:cxn>
                <a:cxn ang="0">
                  <a:pos x="99" y="101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2"/>
                </a:cxn>
                <a:cxn ang="0">
                  <a:pos x="69" y="41"/>
                </a:cxn>
                <a:cxn ang="0">
                  <a:pos x="37" y="37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8"/>
                  </a:lnTo>
                  <a:lnTo>
                    <a:pt x="48" y="137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9"/>
                  </a:lnTo>
                  <a:lnTo>
                    <a:pt x="14" y="123"/>
                  </a:lnTo>
                  <a:lnTo>
                    <a:pt x="10" y="118"/>
                  </a:lnTo>
                  <a:lnTo>
                    <a:pt x="7" y="112"/>
                  </a:lnTo>
                  <a:lnTo>
                    <a:pt x="4" y="105"/>
                  </a:lnTo>
                  <a:lnTo>
                    <a:pt x="3" y="96"/>
                  </a:lnTo>
                  <a:lnTo>
                    <a:pt x="1" y="80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2" y="8"/>
                  </a:lnTo>
                  <a:lnTo>
                    <a:pt x="16" y="5"/>
                  </a:lnTo>
                  <a:lnTo>
                    <a:pt x="22" y="3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1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88" y="4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2" y="26"/>
                  </a:lnTo>
                  <a:lnTo>
                    <a:pt x="145" y="31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76"/>
                  </a:lnTo>
                  <a:lnTo>
                    <a:pt x="147" y="89"/>
                  </a:lnTo>
                  <a:lnTo>
                    <a:pt x="146" y="103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1"/>
                  </a:lnTo>
                  <a:lnTo>
                    <a:pt x="134" y="128"/>
                  </a:lnTo>
                  <a:lnTo>
                    <a:pt x="129" y="132"/>
                  </a:lnTo>
                  <a:lnTo>
                    <a:pt x="123" y="135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8"/>
                  </a:lnTo>
                  <a:lnTo>
                    <a:pt x="90" y="138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4"/>
                  </a:moveTo>
                  <a:lnTo>
                    <a:pt x="37" y="64"/>
                  </a:lnTo>
                  <a:lnTo>
                    <a:pt x="37" y="80"/>
                  </a:lnTo>
                  <a:lnTo>
                    <a:pt x="38" y="87"/>
                  </a:lnTo>
                  <a:lnTo>
                    <a:pt x="39" y="94"/>
                  </a:lnTo>
                  <a:lnTo>
                    <a:pt x="39" y="94"/>
                  </a:lnTo>
                  <a:lnTo>
                    <a:pt x="40" y="96"/>
                  </a:lnTo>
                  <a:lnTo>
                    <a:pt x="42" y="99"/>
                  </a:lnTo>
                  <a:lnTo>
                    <a:pt x="47" y="102"/>
                  </a:lnTo>
                  <a:lnTo>
                    <a:pt x="54" y="103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2"/>
                  </a:lnTo>
                  <a:lnTo>
                    <a:pt x="100" y="102"/>
                  </a:lnTo>
                  <a:lnTo>
                    <a:pt x="99" y="101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2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69" y="41"/>
                  </a:lnTo>
                  <a:lnTo>
                    <a:pt x="43" y="38"/>
                  </a:lnTo>
                  <a:lnTo>
                    <a:pt x="37" y="37"/>
                  </a:lnTo>
                  <a:lnTo>
                    <a:pt x="37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3" name="Freeform 630"/>
            <p:cNvSpPr>
              <a:spLocks noEditPoints="1"/>
            </p:cNvSpPr>
            <p:nvPr/>
          </p:nvSpPr>
          <p:spPr bwMode="auto">
            <a:xfrm>
              <a:off x="6477000" y="4275138"/>
              <a:ext cx="80963" cy="71438"/>
            </a:xfrm>
            <a:custGeom>
              <a:avLst/>
              <a:gdLst/>
              <a:ahLst/>
              <a:cxnLst>
                <a:cxn ang="0">
                  <a:pos x="89" y="136"/>
                </a:cxn>
                <a:cxn ang="0">
                  <a:pos x="76" y="136"/>
                </a:cxn>
                <a:cxn ang="0">
                  <a:pos x="65" y="136"/>
                </a:cxn>
                <a:cxn ang="0">
                  <a:pos x="45" y="135"/>
                </a:cxn>
                <a:cxn ang="0">
                  <a:pos x="29" y="131"/>
                </a:cxn>
                <a:cxn ang="0">
                  <a:pos x="17" y="125"/>
                </a:cxn>
                <a:cxn ang="0">
                  <a:pos x="9" y="116"/>
                </a:cxn>
                <a:cxn ang="0">
                  <a:pos x="5" y="109"/>
                </a:cxn>
                <a:cxn ang="0">
                  <a:pos x="0" y="93"/>
                </a:cxn>
                <a:cxn ang="0">
                  <a:pos x="0" y="67"/>
                </a:cxn>
                <a:cxn ang="0">
                  <a:pos x="2" y="48"/>
                </a:cxn>
                <a:cxn ang="0">
                  <a:pos x="3" y="38"/>
                </a:cxn>
                <a:cxn ang="0">
                  <a:pos x="7" y="25"/>
                </a:cxn>
                <a:cxn ang="0">
                  <a:pos x="15" y="12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9" y="5"/>
                </a:cxn>
                <a:cxn ang="0">
                  <a:pos x="135" y="10"/>
                </a:cxn>
                <a:cxn ang="0">
                  <a:pos x="144" y="15"/>
                </a:cxn>
                <a:cxn ang="0">
                  <a:pos x="146" y="18"/>
                </a:cxn>
                <a:cxn ang="0">
                  <a:pos x="151" y="31"/>
                </a:cxn>
                <a:cxn ang="0">
                  <a:pos x="155" y="60"/>
                </a:cxn>
                <a:cxn ang="0">
                  <a:pos x="155" y="76"/>
                </a:cxn>
                <a:cxn ang="0">
                  <a:pos x="153" y="101"/>
                </a:cxn>
                <a:cxn ang="0">
                  <a:pos x="149" y="115"/>
                </a:cxn>
                <a:cxn ang="0">
                  <a:pos x="139" y="127"/>
                </a:cxn>
                <a:cxn ang="0">
                  <a:pos x="132" y="131"/>
                </a:cxn>
                <a:cxn ang="0">
                  <a:pos x="110" y="135"/>
                </a:cxn>
                <a:cxn ang="0">
                  <a:pos x="89" y="136"/>
                </a:cxn>
                <a:cxn ang="0">
                  <a:pos x="85" y="38"/>
                </a:cxn>
                <a:cxn ang="0">
                  <a:pos x="61" y="39"/>
                </a:cxn>
                <a:cxn ang="0">
                  <a:pos x="41" y="39"/>
                </a:cxn>
                <a:cxn ang="0">
                  <a:pos x="39" y="43"/>
                </a:cxn>
                <a:cxn ang="0">
                  <a:pos x="38" y="46"/>
                </a:cxn>
                <a:cxn ang="0">
                  <a:pos x="37" y="54"/>
                </a:cxn>
                <a:cxn ang="0">
                  <a:pos x="37" y="62"/>
                </a:cxn>
                <a:cxn ang="0">
                  <a:pos x="37" y="69"/>
                </a:cxn>
                <a:cxn ang="0">
                  <a:pos x="38" y="83"/>
                </a:cxn>
                <a:cxn ang="0">
                  <a:pos x="42" y="93"/>
                </a:cxn>
                <a:cxn ang="0">
                  <a:pos x="45" y="96"/>
                </a:cxn>
                <a:cxn ang="0">
                  <a:pos x="59" y="100"/>
                </a:cxn>
                <a:cxn ang="0">
                  <a:pos x="79" y="102"/>
                </a:cxn>
                <a:cxn ang="0">
                  <a:pos x="98" y="101"/>
                </a:cxn>
                <a:cxn ang="0">
                  <a:pos x="118" y="97"/>
                </a:cxn>
                <a:cxn ang="0">
                  <a:pos x="118" y="94"/>
                </a:cxn>
                <a:cxn ang="0">
                  <a:pos x="120" y="72"/>
                </a:cxn>
                <a:cxn ang="0">
                  <a:pos x="118" y="48"/>
                </a:cxn>
                <a:cxn ang="0">
                  <a:pos x="112" y="43"/>
                </a:cxn>
                <a:cxn ang="0">
                  <a:pos x="100" y="42"/>
                </a:cxn>
                <a:cxn ang="0">
                  <a:pos x="96" y="41"/>
                </a:cxn>
                <a:cxn ang="0">
                  <a:pos x="89" y="39"/>
                </a:cxn>
                <a:cxn ang="0">
                  <a:pos x="85" y="38"/>
                </a:cxn>
              </a:cxnLst>
              <a:rect l="0" t="0" r="r" b="b"/>
              <a:pathLst>
                <a:path w="155" h="136">
                  <a:moveTo>
                    <a:pt x="89" y="136"/>
                  </a:moveTo>
                  <a:lnTo>
                    <a:pt x="89" y="136"/>
                  </a:lnTo>
                  <a:lnTo>
                    <a:pt x="76" y="136"/>
                  </a:lnTo>
                  <a:lnTo>
                    <a:pt x="76" y="136"/>
                  </a:lnTo>
                  <a:lnTo>
                    <a:pt x="65" y="136"/>
                  </a:lnTo>
                  <a:lnTo>
                    <a:pt x="65" y="136"/>
                  </a:lnTo>
                  <a:lnTo>
                    <a:pt x="54" y="136"/>
                  </a:lnTo>
                  <a:lnTo>
                    <a:pt x="45" y="135"/>
                  </a:lnTo>
                  <a:lnTo>
                    <a:pt x="37" y="133"/>
                  </a:lnTo>
                  <a:lnTo>
                    <a:pt x="29" y="131"/>
                  </a:lnTo>
                  <a:lnTo>
                    <a:pt x="22" y="128"/>
                  </a:lnTo>
                  <a:lnTo>
                    <a:pt x="17" y="125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5" y="109"/>
                  </a:lnTo>
                  <a:lnTo>
                    <a:pt x="3" y="101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3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0" y="18"/>
                  </a:lnTo>
                  <a:lnTo>
                    <a:pt x="15" y="12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3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9" y="5"/>
                  </a:lnTo>
                  <a:lnTo>
                    <a:pt x="130" y="8"/>
                  </a:lnTo>
                  <a:lnTo>
                    <a:pt x="135" y="10"/>
                  </a:lnTo>
                  <a:lnTo>
                    <a:pt x="139" y="12"/>
                  </a:lnTo>
                  <a:lnTo>
                    <a:pt x="144" y="15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9" y="24"/>
                  </a:lnTo>
                  <a:lnTo>
                    <a:pt x="151" y="31"/>
                  </a:lnTo>
                  <a:lnTo>
                    <a:pt x="154" y="46"/>
                  </a:lnTo>
                  <a:lnTo>
                    <a:pt x="155" y="60"/>
                  </a:lnTo>
                  <a:lnTo>
                    <a:pt x="155" y="76"/>
                  </a:lnTo>
                  <a:lnTo>
                    <a:pt x="155" y="76"/>
                  </a:lnTo>
                  <a:lnTo>
                    <a:pt x="154" y="93"/>
                  </a:lnTo>
                  <a:lnTo>
                    <a:pt x="153" y="101"/>
                  </a:lnTo>
                  <a:lnTo>
                    <a:pt x="152" y="109"/>
                  </a:lnTo>
                  <a:lnTo>
                    <a:pt x="149" y="115"/>
                  </a:lnTo>
                  <a:lnTo>
                    <a:pt x="145" y="122"/>
                  </a:lnTo>
                  <a:lnTo>
                    <a:pt x="139" y="127"/>
                  </a:lnTo>
                  <a:lnTo>
                    <a:pt x="132" y="131"/>
                  </a:lnTo>
                  <a:lnTo>
                    <a:pt x="132" y="131"/>
                  </a:lnTo>
                  <a:lnTo>
                    <a:pt x="121" y="134"/>
                  </a:lnTo>
                  <a:lnTo>
                    <a:pt x="110" y="135"/>
                  </a:lnTo>
                  <a:lnTo>
                    <a:pt x="99" y="136"/>
                  </a:lnTo>
                  <a:lnTo>
                    <a:pt x="89" y="136"/>
                  </a:lnTo>
                  <a:lnTo>
                    <a:pt x="89" y="136"/>
                  </a:lnTo>
                  <a:close/>
                  <a:moveTo>
                    <a:pt x="85" y="38"/>
                  </a:moveTo>
                  <a:lnTo>
                    <a:pt x="85" y="38"/>
                  </a:lnTo>
                  <a:lnTo>
                    <a:pt x="61" y="39"/>
                  </a:lnTo>
                  <a:lnTo>
                    <a:pt x="61" y="39"/>
                  </a:lnTo>
                  <a:lnTo>
                    <a:pt x="41" y="39"/>
                  </a:lnTo>
                  <a:lnTo>
                    <a:pt x="39" y="43"/>
                  </a:lnTo>
                  <a:lnTo>
                    <a:pt x="39" y="43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7" y="54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8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45" y="96"/>
                  </a:lnTo>
                  <a:lnTo>
                    <a:pt x="48" y="98"/>
                  </a:lnTo>
                  <a:lnTo>
                    <a:pt x="59" y="100"/>
                  </a:lnTo>
                  <a:lnTo>
                    <a:pt x="69" y="102"/>
                  </a:lnTo>
                  <a:lnTo>
                    <a:pt x="79" y="102"/>
                  </a:lnTo>
                  <a:lnTo>
                    <a:pt x="79" y="102"/>
                  </a:lnTo>
                  <a:lnTo>
                    <a:pt x="98" y="101"/>
                  </a:lnTo>
                  <a:lnTo>
                    <a:pt x="113" y="98"/>
                  </a:lnTo>
                  <a:lnTo>
                    <a:pt x="118" y="97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0" y="83"/>
                  </a:lnTo>
                  <a:lnTo>
                    <a:pt x="120" y="72"/>
                  </a:lnTo>
                  <a:lnTo>
                    <a:pt x="120" y="59"/>
                  </a:lnTo>
                  <a:lnTo>
                    <a:pt x="118" y="48"/>
                  </a:lnTo>
                  <a:lnTo>
                    <a:pt x="118" y="43"/>
                  </a:lnTo>
                  <a:lnTo>
                    <a:pt x="112" y="43"/>
                  </a:lnTo>
                  <a:lnTo>
                    <a:pt x="112" y="43"/>
                  </a:lnTo>
                  <a:lnTo>
                    <a:pt x="100" y="42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2" y="41"/>
                  </a:lnTo>
                  <a:lnTo>
                    <a:pt x="89" y="39"/>
                  </a:lnTo>
                  <a:lnTo>
                    <a:pt x="88" y="38"/>
                  </a:lnTo>
                  <a:lnTo>
                    <a:pt x="85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4" name="Freeform 631"/>
            <p:cNvSpPr>
              <a:spLocks noEditPoints="1"/>
            </p:cNvSpPr>
            <p:nvPr/>
          </p:nvSpPr>
          <p:spPr bwMode="auto">
            <a:xfrm>
              <a:off x="6580188" y="4275138"/>
              <a:ext cx="80963" cy="71438"/>
            </a:xfrm>
            <a:custGeom>
              <a:avLst/>
              <a:gdLst/>
              <a:ahLst/>
              <a:cxnLst>
                <a:cxn ang="0">
                  <a:pos x="88" y="136"/>
                </a:cxn>
                <a:cxn ang="0">
                  <a:pos x="77" y="136"/>
                </a:cxn>
                <a:cxn ang="0">
                  <a:pos x="65" y="136"/>
                </a:cxn>
                <a:cxn ang="0">
                  <a:pos x="45" y="135"/>
                </a:cxn>
                <a:cxn ang="0">
                  <a:pos x="29" y="131"/>
                </a:cxn>
                <a:cxn ang="0">
                  <a:pos x="17" y="125"/>
                </a:cxn>
                <a:cxn ang="0">
                  <a:pos x="9" y="116"/>
                </a:cxn>
                <a:cxn ang="0">
                  <a:pos x="6" y="109"/>
                </a:cxn>
                <a:cxn ang="0">
                  <a:pos x="1" y="93"/>
                </a:cxn>
                <a:cxn ang="0">
                  <a:pos x="0" y="67"/>
                </a:cxn>
                <a:cxn ang="0">
                  <a:pos x="1" y="48"/>
                </a:cxn>
                <a:cxn ang="0">
                  <a:pos x="2" y="38"/>
                </a:cxn>
                <a:cxn ang="0">
                  <a:pos x="7" y="25"/>
                </a:cxn>
                <a:cxn ang="0">
                  <a:pos x="15" y="12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8" y="5"/>
                </a:cxn>
                <a:cxn ang="0">
                  <a:pos x="135" y="10"/>
                </a:cxn>
                <a:cxn ang="0">
                  <a:pos x="143" y="15"/>
                </a:cxn>
                <a:cxn ang="0">
                  <a:pos x="146" y="18"/>
                </a:cxn>
                <a:cxn ang="0">
                  <a:pos x="152" y="31"/>
                </a:cxn>
                <a:cxn ang="0">
                  <a:pos x="155" y="60"/>
                </a:cxn>
                <a:cxn ang="0">
                  <a:pos x="155" y="76"/>
                </a:cxn>
                <a:cxn ang="0">
                  <a:pos x="154" y="101"/>
                </a:cxn>
                <a:cxn ang="0">
                  <a:pos x="149" y="115"/>
                </a:cxn>
                <a:cxn ang="0">
                  <a:pos x="139" y="127"/>
                </a:cxn>
                <a:cxn ang="0">
                  <a:pos x="132" y="131"/>
                </a:cxn>
                <a:cxn ang="0">
                  <a:pos x="110" y="135"/>
                </a:cxn>
                <a:cxn ang="0">
                  <a:pos x="88" y="136"/>
                </a:cxn>
                <a:cxn ang="0">
                  <a:pos x="85" y="38"/>
                </a:cxn>
                <a:cxn ang="0">
                  <a:pos x="60" y="39"/>
                </a:cxn>
                <a:cxn ang="0">
                  <a:pos x="41" y="39"/>
                </a:cxn>
                <a:cxn ang="0">
                  <a:pos x="40" y="43"/>
                </a:cxn>
                <a:cxn ang="0">
                  <a:pos x="38" y="46"/>
                </a:cxn>
                <a:cxn ang="0">
                  <a:pos x="37" y="54"/>
                </a:cxn>
                <a:cxn ang="0">
                  <a:pos x="37" y="62"/>
                </a:cxn>
                <a:cxn ang="0">
                  <a:pos x="38" y="69"/>
                </a:cxn>
                <a:cxn ang="0">
                  <a:pos x="38" y="83"/>
                </a:cxn>
                <a:cxn ang="0">
                  <a:pos x="42" y="93"/>
                </a:cxn>
                <a:cxn ang="0">
                  <a:pos x="45" y="96"/>
                </a:cxn>
                <a:cxn ang="0">
                  <a:pos x="58" y="100"/>
                </a:cxn>
                <a:cxn ang="0">
                  <a:pos x="79" y="102"/>
                </a:cxn>
                <a:cxn ang="0">
                  <a:pos x="98" y="101"/>
                </a:cxn>
                <a:cxn ang="0">
                  <a:pos x="117" y="97"/>
                </a:cxn>
                <a:cxn ang="0">
                  <a:pos x="117" y="94"/>
                </a:cxn>
                <a:cxn ang="0">
                  <a:pos x="120" y="72"/>
                </a:cxn>
                <a:cxn ang="0">
                  <a:pos x="118" y="48"/>
                </a:cxn>
                <a:cxn ang="0">
                  <a:pos x="112" y="43"/>
                </a:cxn>
                <a:cxn ang="0">
                  <a:pos x="100" y="42"/>
                </a:cxn>
                <a:cxn ang="0">
                  <a:pos x="97" y="41"/>
                </a:cxn>
                <a:cxn ang="0">
                  <a:pos x="88" y="39"/>
                </a:cxn>
                <a:cxn ang="0">
                  <a:pos x="85" y="38"/>
                </a:cxn>
              </a:cxnLst>
              <a:rect l="0" t="0" r="r" b="b"/>
              <a:pathLst>
                <a:path w="155" h="136">
                  <a:moveTo>
                    <a:pt x="88" y="136"/>
                  </a:moveTo>
                  <a:lnTo>
                    <a:pt x="88" y="136"/>
                  </a:lnTo>
                  <a:lnTo>
                    <a:pt x="77" y="136"/>
                  </a:lnTo>
                  <a:lnTo>
                    <a:pt x="77" y="136"/>
                  </a:lnTo>
                  <a:lnTo>
                    <a:pt x="65" y="136"/>
                  </a:lnTo>
                  <a:lnTo>
                    <a:pt x="65" y="136"/>
                  </a:lnTo>
                  <a:lnTo>
                    <a:pt x="54" y="136"/>
                  </a:lnTo>
                  <a:lnTo>
                    <a:pt x="45" y="135"/>
                  </a:lnTo>
                  <a:lnTo>
                    <a:pt x="37" y="133"/>
                  </a:lnTo>
                  <a:lnTo>
                    <a:pt x="29" y="131"/>
                  </a:lnTo>
                  <a:lnTo>
                    <a:pt x="23" y="128"/>
                  </a:lnTo>
                  <a:lnTo>
                    <a:pt x="17" y="125"/>
                  </a:lnTo>
                  <a:lnTo>
                    <a:pt x="13" y="121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6" y="109"/>
                  </a:lnTo>
                  <a:lnTo>
                    <a:pt x="2" y="101"/>
                  </a:lnTo>
                  <a:lnTo>
                    <a:pt x="1" y="93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1" y="50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2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0" y="18"/>
                  </a:lnTo>
                  <a:lnTo>
                    <a:pt x="15" y="12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4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8" y="5"/>
                  </a:lnTo>
                  <a:lnTo>
                    <a:pt x="130" y="8"/>
                  </a:lnTo>
                  <a:lnTo>
                    <a:pt x="135" y="10"/>
                  </a:lnTo>
                  <a:lnTo>
                    <a:pt x="139" y="12"/>
                  </a:lnTo>
                  <a:lnTo>
                    <a:pt x="143" y="15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9" y="24"/>
                  </a:lnTo>
                  <a:lnTo>
                    <a:pt x="152" y="31"/>
                  </a:lnTo>
                  <a:lnTo>
                    <a:pt x="154" y="46"/>
                  </a:lnTo>
                  <a:lnTo>
                    <a:pt x="155" y="60"/>
                  </a:lnTo>
                  <a:lnTo>
                    <a:pt x="155" y="76"/>
                  </a:lnTo>
                  <a:lnTo>
                    <a:pt x="155" y="76"/>
                  </a:lnTo>
                  <a:lnTo>
                    <a:pt x="155" y="93"/>
                  </a:lnTo>
                  <a:lnTo>
                    <a:pt x="154" y="101"/>
                  </a:lnTo>
                  <a:lnTo>
                    <a:pt x="152" y="109"/>
                  </a:lnTo>
                  <a:lnTo>
                    <a:pt x="149" y="115"/>
                  </a:lnTo>
                  <a:lnTo>
                    <a:pt x="144" y="122"/>
                  </a:lnTo>
                  <a:lnTo>
                    <a:pt x="139" y="127"/>
                  </a:lnTo>
                  <a:lnTo>
                    <a:pt x="132" y="131"/>
                  </a:lnTo>
                  <a:lnTo>
                    <a:pt x="132" y="131"/>
                  </a:lnTo>
                  <a:lnTo>
                    <a:pt x="122" y="134"/>
                  </a:lnTo>
                  <a:lnTo>
                    <a:pt x="110" y="135"/>
                  </a:lnTo>
                  <a:lnTo>
                    <a:pt x="99" y="136"/>
                  </a:lnTo>
                  <a:lnTo>
                    <a:pt x="88" y="136"/>
                  </a:lnTo>
                  <a:lnTo>
                    <a:pt x="88" y="136"/>
                  </a:lnTo>
                  <a:close/>
                  <a:moveTo>
                    <a:pt x="85" y="38"/>
                  </a:moveTo>
                  <a:lnTo>
                    <a:pt x="85" y="38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41" y="39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7" y="54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8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45" y="96"/>
                  </a:lnTo>
                  <a:lnTo>
                    <a:pt x="49" y="98"/>
                  </a:lnTo>
                  <a:lnTo>
                    <a:pt x="58" y="100"/>
                  </a:lnTo>
                  <a:lnTo>
                    <a:pt x="69" y="102"/>
                  </a:lnTo>
                  <a:lnTo>
                    <a:pt x="79" y="102"/>
                  </a:lnTo>
                  <a:lnTo>
                    <a:pt x="79" y="102"/>
                  </a:lnTo>
                  <a:lnTo>
                    <a:pt x="98" y="101"/>
                  </a:lnTo>
                  <a:lnTo>
                    <a:pt x="113" y="98"/>
                  </a:lnTo>
                  <a:lnTo>
                    <a:pt x="117" y="97"/>
                  </a:lnTo>
                  <a:lnTo>
                    <a:pt x="117" y="94"/>
                  </a:lnTo>
                  <a:lnTo>
                    <a:pt x="117" y="94"/>
                  </a:lnTo>
                  <a:lnTo>
                    <a:pt x="120" y="83"/>
                  </a:lnTo>
                  <a:lnTo>
                    <a:pt x="120" y="72"/>
                  </a:lnTo>
                  <a:lnTo>
                    <a:pt x="120" y="59"/>
                  </a:lnTo>
                  <a:lnTo>
                    <a:pt x="118" y="48"/>
                  </a:lnTo>
                  <a:lnTo>
                    <a:pt x="117" y="43"/>
                  </a:lnTo>
                  <a:lnTo>
                    <a:pt x="112" y="43"/>
                  </a:lnTo>
                  <a:lnTo>
                    <a:pt x="112" y="43"/>
                  </a:lnTo>
                  <a:lnTo>
                    <a:pt x="100" y="42"/>
                  </a:lnTo>
                  <a:lnTo>
                    <a:pt x="97" y="41"/>
                  </a:lnTo>
                  <a:lnTo>
                    <a:pt x="97" y="41"/>
                  </a:lnTo>
                  <a:lnTo>
                    <a:pt x="93" y="41"/>
                  </a:lnTo>
                  <a:lnTo>
                    <a:pt x="88" y="39"/>
                  </a:lnTo>
                  <a:lnTo>
                    <a:pt x="87" y="38"/>
                  </a:lnTo>
                  <a:lnTo>
                    <a:pt x="85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5" name="Freeform 632"/>
            <p:cNvSpPr>
              <a:spLocks noEditPoints="1"/>
            </p:cNvSpPr>
            <p:nvPr/>
          </p:nvSpPr>
          <p:spPr bwMode="auto">
            <a:xfrm>
              <a:off x="6375400" y="4367213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6"/>
                </a:cxn>
                <a:cxn ang="0">
                  <a:pos x="28" y="132"/>
                </a:cxn>
                <a:cxn ang="0">
                  <a:pos x="20" y="128"/>
                </a:cxn>
                <a:cxn ang="0">
                  <a:pos x="10" y="117"/>
                </a:cxn>
                <a:cxn ang="0">
                  <a:pos x="4" y="104"/>
                </a:cxn>
                <a:cxn ang="0">
                  <a:pos x="1" y="79"/>
                </a:cxn>
                <a:cxn ang="0">
                  <a:pos x="1" y="75"/>
                </a:cxn>
                <a:cxn ang="0">
                  <a:pos x="0" y="48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9"/>
                </a:cxn>
                <a:cxn ang="0">
                  <a:pos x="22" y="3"/>
                </a:cxn>
                <a:cxn ang="0">
                  <a:pos x="35" y="0"/>
                </a:cxn>
                <a:cxn ang="0">
                  <a:pos x="43" y="0"/>
                </a:cxn>
                <a:cxn ang="0">
                  <a:pos x="74" y="2"/>
                </a:cxn>
                <a:cxn ang="0">
                  <a:pos x="88" y="5"/>
                </a:cxn>
                <a:cxn ang="0">
                  <a:pos x="99" y="5"/>
                </a:cxn>
                <a:cxn ang="0">
                  <a:pos x="109" y="7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1"/>
                </a:cxn>
                <a:cxn ang="0">
                  <a:pos x="134" y="17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2"/>
                </a:cxn>
                <a:cxn ang="0">
                  <a:pos x="147" y="88"/>
                </a:cxn>
                <a:cxn ang="0">
                  <a:pos x="143" y="114"/>
                </a:cxn>
                <a:cxn ang="0">
                  <a:pos x="140" y="122"/>
                </a:cxn>
                <a:cxn ang="0">
                  <a:pos x="129" y="131"/>
                </a:cxn>
                <a:cxn ang="0">
                  <a:pos x="115" y="136"/>
                </a:cxn>
                <a:cxn ang="0">
                  <a:pos x="90" y="137"/>
                </a:cxn>
                <a:cxn ang="0">
                  <a:pos x="71" y="138"/>
                </a:cxn>
                <a:cxn ang="0">
                  <a:pos x="37" y="64"/>
                </a:cxn>
                <a:cxn ang="0">
                  <a:pos x="37" y="79"/>
                </a:cxn>
                <a:cxn ang="0">
                  <a:pos x="39" y="94"/>
                </a:cxn>
                <a:cxn ang="0">
                  <a:pos x="40" y="97"/>
                </a:cxn>
                <a:cxn ang="0">
                  <a:pos x="47" y="101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1"/>
                </a:cxn>
                <a:cxn ang="0">
                  <a:pos x="99" y="100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1"/>
                </a:cxn>
                <a:cxn ang="0">
                  <a:pos x="69" y="40"/>
                </a:cxn>
                <a:cxn ang="0">
                  <a:pos x="37" y="38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7"/>
                  </a:lnTo>
                  <a:lnTo>
                    <a:pt x="48" y="136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8"/>
                  </a:lnTo>
                  <a:lnTo>
                    <a:pt x="14" y="124"/>
                  </a:lnTo>
                  <a:lnTo>
                    <a:pt x="10" y="117"/>
                  </a:lnTo>
                  <a:lnTo>
                    <a:pt x="7" y="111"/>
                  </a:lnTo>
                  <a:lnTo>
                    <a:pt x="4" y="104"/>
                  </a:lnTo>
                  <a:lnTo>
                    <a:pt x="3" y="96"/>
                  </a:lnTo>
                  <a:lnTo>
                    <a:pt x="1" y="79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2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2" y="3"/>
                  </a:lnTo>
                  <a:lnTo>
                    <a:pt x="28" y="1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1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88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04" y="6"/>
                  </a:lnTo>
                  <a:lnTo>
                    <a:pt x="109" y="7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1"/>
                  </a:lnTo>
                  <a:lnTo>
                    <a:pt x="129" y="14"/>
                  </a:lnTo>
                  <a:lnTo>
                    <a:pt x="134" y="17"/>
                  </a:lnTo>
                  <a:lnTo>
                    <a:pt x="139" y="21"/>
                  </a:lnTo>
                  <a:lnTo>
                    <a:pt x="142" y="26"/>
                  </a:lnTo>
                  <a:lnTo>
                    <a:pt x="145" y="30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75"/>
                  </a:lnTo>
                  <a:lnTo>
                    <a:pt x="147" y="88"/>
                  </a:lnTo>
                  <a:lnTo>
                    <a:pt x="146" y="102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2"/>
                  </a:lnTo>
                  <a:lnTo>
                    <a:pt x="134" y="127"/>
                  </a:lnTo>
                  <a:lnTo>
                    <a:pt x="129" y="131"/>
                  </a:lnTo>
                  <a:lnTo>
                    <a:pt x="123" y="134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4"/>
                  </a:moveTo>
                  <a:lnTo>
                    <a:pt x="37" y="64"/>
                  </a:lnTo>
                  <a:lnTo>
                    <a:pt x="37" y="79"/>
                  </a:lnTo>
                  <a:lnTo>
                    <a:pt x="38" y="86"/>
                  </a:lnTo>
                  <a:lnTo>
                    <a:pt x="39" y="94"/>
                  </a:lnTo>
                  <a:lnTo>
                    <a:pt x="39" y="94"/>
                  </a:lnTo>
                  <a:lnTo>
                    <a:pt x="40" y="97"/>
                  </a:lnTo>
                  <a:lnTo>
                    <a:pt x="42" y="99"/>
                  </a:lnTo>
                  <a:lnTo>
                    <a:pt x="47" y="101"/>
                  </a:lnTo>
                  <a:lnTo>
                    <a:pt x="54" y="102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9" y="100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69" y="40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6" name="Freeform 633"/>
            <p:cNvSpPr>
              <a:spLocks noEditPoints="1"/>
            </p:cNvSpPr>
            <p:nvPr/>
          </p:nvSpPr>
          <p:spPr bwMode="auto">
            <a:xfrm>
              <a:off x="6477000" y="4370388"/>
              <a:ext cx="80963" cy="71438"/>
            </a:xfrm>
            <a:custGeom>
              <a:avLst/>
              <a:gdLst/>
              <a:ahLst/>
              <a:cxnLst>
                <a:cxn ang="0">
                  <a:pos x="89" y="135"/>
                </a:cxn>
                <a:cxn ang="0">
                  <a:pos x="76" y="135"/>
                </a:cxn>
                <a:cxn ang="0">
                  <a:pos x="65" y="134"/>
                </a:cxn>
                <a:cxn ang="0">
                  <a:pos x="45" y="133"/>
                </a:cxn>
                <a:cxn ang="0">
                  <a:pos x="29" y="130"/>
                </a:cxn>
                <a:cxn ang="0">
                  <a:pos x="17" y="123"/>
                </a:cxn>
                <a:cxn ang="0">
                  <a:pos x="9" y="115"/>
                </a:cxn>
                <a:cxn ang="0">
                  <a:pos x="5" y="107"/>
                </a:cxn>
                <a:cxn ang="0">
                  <a:pos x="0" y="92"/>
                </a:cxn>
                <a:cxn ang="0">
                  <a:pos x="0" y="65"/>
                </a:cxn>
                <a:cxn ang="0">
                  <a:pos x="2" y="46"/>
                </a:cxn>
                <a:cxn ang="0">
                  <a:pos x="3" y="37"/>
                </a:cxn>
                <a:cxn ang="0">
                  <a:pos x="7" y="23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0"/>
                </a:cxn>
                <a:cxn ang="0">
                  <a:pos x="93" y="1"/>
                </a:cxn>
                <a:cxn ang="0">
                  <a:pos x="102" y="3"/>
                </a:cxn>
                <a:cxn ang="0">
                  <a:pos x="107" y="4"/>
                </a:cxn>
                <a:cxn ang="0">
                  <a:pos x="119" y="5"/>
                </a:cxn>
                <a:cxn ang="0">
                  <a:pos x="135" y="8"/>
                </a:cxn>
                <a:cxn ang="0">
                  <a:pos x="144" y="13"/>
                </a:cxn>
                <a:cxn ang="0">
                  <a:pos x="146" y="17"/>
                </a:cxn>
                <a:cxn ang="0">
                  <a:pos x="151" y="30"/>
                </a:cxn>
                <a:cxn ang="0">
                  <a:pos x="155" y="59"/>
                </a:cxn>
                <a:cxn ang="0">
                  <a:pos x="155" y="74"/>
                </a:cxn>
                <a:cxn ang="0">
                  <a:pos x="153" y="100"/>
                </a:cxn>
                <a:cxn ang="0">
                  <a:pos x="149" y="115"/>
                </a:cxn>
                <a:cxn ang="0">
                  <a:pos x="139" y="125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9" y="135"/>
                </a:cxn>
                <a:cxn ang="0">
                  <a:pos x="85" y="37"/>
                </a:cxn>
                <a:cxn ang="0">
                  <a:pos x="61" y="37"/>
                </a:cxn>
                <a:cxn ang="0">
                  <a:pos x="41" y="38"/>
                </a:cxn>
                <a:cxn ang="0">
                  <a:pos x="39" y="41"/>
                </a:cxn>
                <a:cxn ang="0">
                  <a:pos x="38" y="44"/>
                </a:cxn>
                <a:cxn ang="0">
                  <a:pos x="37" y="52"/>
                </a:cxn>
                <a:cxn ang="0">
                  <a:pos x="37" y="61"/>
                </a:cxn>
                <a:cxn ang="0">
                  <a:pos x="37" y="68"/>
                </a:cxn>
                <a:cxn ang="0">
                  <a:pos x="38" y="81"/>
                </a:cxn>
                <a:cxn ang="0">
                  <a:pos x="42" y="91"/>
                </a:cxn>
                <a:cxn ang="0">
                  <a:pos x="45" y="94"/>
                </a:cxn>
                <a:cxn ang="0">
                  <a:pos x="59" y="99"/>
                </a:cxn>
                <a:cxn ang="0">
                  <a:pos x="79" y="100"/>
                </a:cxn>
                <a:cxn ang="0">
                  <a:pos x="98" y="99"/>
                </a:cxn>
                <a:cxn ang="0">
                  <a:pos x="118" y="96"/>
                </a:cxn>
                <a:cxn ang="0">
                  <a:pos x="118" y="92"/>
                </a:cxn>
                <a:cxn ang="0">
                  <a:pos x="120" y="70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6" y="40"/>
                </a:cxn>
                <a:cxn ang="0">
                  <a:pos x="89" y="37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9" y="135"/>
                  </a:moveTo>
                  <a:lnTo>
                    <a:pt x="89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54" y="134"/>
                  </a:lnTo>
                  <a:lnTo>
                    <a:pt x="45" y="133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2" y="127"/>
                  </a:lnTo>
                  <a:lnTo>
                    <a:pt x="17" y="123"/>
                  </a:lnTo>
                  <a:lnTo>
                    <a:pt x="12" y="119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5" y="107"/>
                  </a:lnTo>
                  <a:lnTo>
                    <a:pt x="3" y="100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3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1"/>
                  </a:lnTo>
                  <a:lnTo>
                    <a:pt x="102" y="3"/>
                  </a:lnTo>
                  <a:lnTo>
                    <a:pt x="103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19" y="5"/>
                  </a:lnTo>
                  <a:lnTo>
                    <a:pt x="130" y="6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4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3"/>
                  </a:lnTo>
                  <a:lnTo>
                    <a:pt x="151" y="30"/>
                  </a:lnTo>
                  <a:lnTo>
                    <a:pt x="154" y="44"/>
                  </a:lnTo>
                  <a:lnTo>
                    <a:pt x="155" y="59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4" y="92"/>
                  </a:lnTo>
                  <a:lnTo>
                    <a:pt x="153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5" y="121"/>
                  </a:lnTo>
                  <a:lnTo>
                    <a:pt x="139" y="125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1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9" y="135"/>
                  </a:lnTo>
                  <a:lnTo>
                    <a:pt x="89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1" y="37"/>
                  </a:lnTo>
                  <a:lnTo>
                    <a:pt x="61" y="37"/>
                  </a:lnTo>
                  <a:lnTo>
                    <a:pt x="41" y="38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38" y="43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7" y="52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87"/>
                  </a:lnTo>
                  <a:lnTo>
                    <a:pt x="42" y="91"/>
                  </a:lnTo>
                  <a:lnTo>
                    <a:pt x="42" y="91"/>
                  </a:lnTo>
                  <a:lnTo>
                    <a:pt x="45" y="94"/>
                  </a:lnTo>
                  <a:lnTo>
                    <a:pt x="48" y="96"/>
                  </a:lnTo>
                  <a:lnTo>
                    <a:pt x="59" y="99"/>
                  </a:lnTo>
                  <a:lnTo>
                    <a:pt x="69" y="100"/>
                  </a:lnTo>
                  <a:lnTo>
                    <a:pt x="79" y="100"/>
                  </a:lnTo>
                  <a:lnTo>
                    <a:pt x="79" y="100"/>
                  </a:lnTo>
                  <a:lnTo>
                    <a:pt x="98" y="99"/>
                  </a:lnTo>
                  <a:lnTo>
                    <a:pt x="113" y="97"/>
                  </a:lnTo>
                  <a:lnTo>
                    <a:pt x="118" y="96"/>
                  </a:lnTo>
                  <a:lnTo>
                    <a:pt x="118" y="92"/>
                  </a:lnTo>
                  <a:lnTo>
                    <a:pt x="118" y="92"/>
                  </a:lnTo>
                  <a:lnTo>
                    <a:pt x="120" y="81"/>
                  </a:lnTo>
                  <a:lnTo>
                    <a:pt x="120" y="70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8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2" y="39"/>
                  </a:lnTo>
                  <a:lnTo>
                    <a:pt x="89" y="37"/>
                  </a:lnTo>
                  <a:lnTo>
                    <a:pt x="88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7" name="Freeform 634"/>
            <p:cNvSpPr>
              <a:spLocks noEditPoints="1"/>
            </p:cNvSpPr>
            <p:nvPr/>
          </p:nvSpPr>
          <p:spPr bwMode="auto">
            <a:xfrm>
              <a:off x="6580188" y="4370388"/>
              <a:ext cx="80963" cy="71438"/>
            </a:xfrm>
            <a:custGeom>
              <a:avLst/>
              <a:gdLst/>
              <a:ahLst/>
              <a:cxnLst>
                <a:cxn ang="0">
                  <a:pos x="88" y="135"/>
                </a:cxn>
                <a:cxn ang="0">
                  <a:pos x="77" y="135"/>
                </a:cxn>
                <a:cxn ang="0">
                  <a:pos x="65" y="134"/>
                </a:cxn>
                <a:cxn ang="0">
                  <a:pos x="45" y="133"/>
                </a:cxn>
                <a:cxn ang="0">
                  <a:pos x="29" y="130"/>
                </a:cxn>
                <a:cxn ang="0">
                  <a:pos x="17" y="123"/>
                </a:cxn>
                <a:cxn ang="0">
                  <a:pos x="9" y="115"/>
                </a:cxn>
                <a:cxn ang="0">
                  <a:pos x="6" y="107"/>
                </a:cxn>
                <a:cxn ang="0">
                  <a:pos x="1" y="92"/>
                </a:cxn>
                <a:cxn ang="0">
                  <a:pos x="0" y="65"/>
                </a:cxn>
                <a:cxn ang="0">
                  <a:pos x="1" y="46"/>
                </a:cxn>
                <a:cxn ang="0">
                  <a:pos x="2" y="37"/>
                </a:cxn>
                <a:cxn ang="0">
                  <a:pos x="7" y="23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0"/>
                </a:cxn>
                <a:cxn ang="0">
                  <a:pos x="93" y="1"/>
                </a:cxn>
                <a:cxn ang="0">
                  <a:pos x="102" y="3"/>
                </a:cxn>
                <a:cxn ang="0">
                  <a:pos x="107" y="4"/>
                </a:cxn>
                <a:cxn ang="0">
                  <a:pos x="118" y="5"/>
                </a:cxn>
                <a:cxn ang="0">
                  <a:pos x="135" y="8"/>
                </a:cxn>
                <a:cxn ang="0">
                  <a:pos x="143" y="13"/>
                </a:cxn>
                <a:cxn ang="0">
                  <a:pos x="146" y="17"/>
                </a:cxn>
                <a:cxn ang="0">
                  <a:pos x="152" y="30"/>
                </a:cxn>
                <a:cxn ang="0">
                  <a:pos x="155" y="59"/>
                </a:cxn>
                <a:cxn ang="0">
                  <a:pos x="155" y="74"/>
                </a:cxn>
                <a:cxn ang="0">
                  <a:pos x="154" y="100"/>
                </a:cxn>
                <a:cxn ang="0">
                  <a:pos x="149" y="115"/>
                </a:cxn>
                <a:cxn ang="0">
                  <a:pos x="139" y="125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8" y="135"/>
                </a:cxn>
                <a:cxn ang="0">
                  <a:pos x="85" y="37"/>
                </a:cxn>
                <a:cxn ang="0">
                  <a:pos x="60" y="37"/>
                </a:cxn>
                <a:cxn ang="0">
                  <a:pos x="41" y="38"/>
                </a:cxn>
                <a:cxn ang="0">
                  <a:pos x="40" y="41"/>
                </a:cxn>
                <a:cxn ang="0">
                  <a:pos x="38" y="44"/>
                </a:cxn>
                <a:cxn ang="0">
                  <a:pos x="37" y="52"/>
                </a:cxn>
                <a:cxn ang="0">
                  <a:pos x="37" y="61"/>
                </a:cxn>
                <a:cxn ang="0">
                  <a:pos x="38" y="68"/>
                </a:cxn>
                <a:cxn ang="0">
                  <a:pos x="38" y="81"/>
                </a:cxn>
                <a:cxn ang="0">
                  <a:pos x="42" y="91"/>
                </a:cxn>
                <a:cxn ang="0">
                  <a:pos x="45" y="94"/>
                </a:cxn>
                <a:cxn ang="0">
                  <a:pos x="58" y="99"/>
                </a:cxn>
                <a:cxn ang="0">
                  <a:pos x="79" y="100"/>
                </a:cxn>
                <a:cxn ang="0">
                  <a:pos x="98" y="99"/>
                </a:cxn>
                <a:cxn ang="0">
                  <a:pos x="117" y="96"/>
                </a:cxn>
                <a:cxn ang="0">
                  <a:pos x="117" y="92"/>
                </a:cxn>
                <a:cxn ang="0">
                  <a:pos x="120" y="70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7" y="40"/>
                </a:cxn>
                <a:cxn ang="0">
                  <a:pos x="88" y="37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8" y="135"/>
                  </a:moveTo>
                  <a:lnTo>
                    <a:pt x="88" y="135"/>
                  </a:lnTo>
                  <a:lnTo>
                    <a:pt x="77" y="135"/>
                  </a:lnTo>
                  <a:lnTo>
                    <a:pt x="77" y="135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54" y="134"/>
                  </a:lnTo>
                  <a:lnTo>
                    <a:pt x="45" y="133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3" y="127"/>
                  </a:lnTo>
                  <a:lnTo>
                    <a:pt x="17" y="123"/>
                  </a:lnTo>
                  <a:lnTo>
                    <a:pt x="13" y="119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6" y="107"/>
                  </a:lnTo>
                  <a:lnTo>
                    <a:pt x="2" y="100"/>
                  </a:lnTo>
                  <a:lnTo>
                    <a:pt x="1" y="92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" y="48"/>
                  </a:lnTo>
                  <a:lnTo>
                    <a:pt x="1" y="46"/>
                  </a:lnTo>
                  <a:lnTo>
                    <a:pt x="1" y="46"/>
                  </a:lnTo>
                  <a:lnTo>
                    <a:pt x="2" y="37"/>
                  </a:lnTo>
                  <a:lnTo>
                    <a:pt x="4" y="31"/>
                  </a:lnTo>
                  <a:lnTo>
                    <a:pt x="7" y="23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1"/>
                  </a:lnTo>
                  <a:lnTo>
                    <a:pt x="102" y="3"/>
                  </a:lnTo>
                  <a:lnTo>
                    <a:pt x="104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18" y="5"/>
                  </a:lnTo>
                  <a:lnTo>
                    <a:pt x="130" y="6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3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3"/>
                  </a:lnTo>
                  <a:lnTo>
                    <a:pt x="152" y="30"/>
                  </a:lnTo>
                  <a:lnTo>
                    <a:pt x="154" y="44"/>
                  </a:lnTo>
                  <a:lnTo>
                    <a:pt x="155" y="59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5" y="92"/>
                  </a:lnTo>
                  <a:lnTo>
                    <a:pt x="154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4" y="121"/>
                  </a:lnTo>
                  <a:lnTo>
                    <a:pt x="139" y="125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2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8" y="135"/>
                  </a:lnTo>
                  <a:lnTo>
                    <a:pt x="88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41" y="38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38" y="43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7" y="52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87"/>
                  </a:lnTo>
                  <a:lnTo>
                    <a:pt x="42" y="91"/>
                  </a:lnTo>
                  <a:lnTo>
                    <a:pt x="42" y="91"/>
                  </a:lnTo>
                  <a:lnTo>
                    <a:pt x="45" y="94"/>
                  </a:lnTo>
                  <a:lnTo>
                    <a:pt x="49" y="96"/>
                  </a:lnTo>
                  <a:lnTo>
                    <a:pt x="58" y="99"/>
                  </a:lnTo>
                  <a:lnTo>
                    <a:pt x="69" y="100"/>
                  </a:lnTo>
                  <a:lnTo>
                    <a:pt x="79" y="100"/>
                  </a:lnTo>
                  <a:lnTo>
                    <a:pt x="79" y="100"/>
                  </a:lnTo>
                  <a:lnTo>
                    <a:pt x="98" y="99"/>
                  </a:lnTo>
                  <a:lnTo>
                    <a:pt x="113" y="97"/>
                  </a:lnTo>
                  <a:lnTo>
                    <a:pt x="117" y="96"/>
                  </a:lnTo>
                  <a:lnTo>
                    <a:pt x="117" y="92"/>
                  </a:lnTo>
                  <a:lnTo>
                    <a:pt x="117" y="92"/>
                  </a:lnTo>
                  <a:lnTo>
                    <a:pt x="120" y="81"/>
                  </a:lnTo>
                  <a:lnTo>
                    <a:pt x="120" y="70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7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3" y="39"/>
                  </a:lnTo>
                  <a:lnTo>
                    <a:pt x="88" y="37"/>
                  </a:lnTo>
                  <a:lnTo>
                    <a:pt x="87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8" name="Freeform 635"/>
            <p:cNvSpPr>
              <a:spLocks noEditPoints="1"/>
            </p:cNvSpPr>
            <p:nvPr/>
          </p:nvSpPr>
          <p:spPr bwMode="auto">
            <a:xfrm>
              <a:off x="6375400" y="4459288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7"/>
                </a:cxn>
                <a:cxn ang="0">
                  <a:pos x="28" y="132"/>
                </a:cxn>
                <a:cxn ang="0">
                  <a:pos x="20" y="129"/>
                </a:cxn>
                <a:cxn ang="0">
                  <a:pos x="10" y="119"/>
                </a:cxn>
                <a:cxn ang="0">
                  <a:pos x="4" y="104"/>
                </a:cxn>
                <a:cxn ang="0">
                  <a:pos x="1" y="80"/>
                </a:cxn>
                <a:cxn ang="0">
                  <a:pos x="1" y="75"/>
                </a:cxn>
                <a:cxn ang="0">
                  <a:pos x="0" y="48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9"/>
                </a:cxn>
                <a:cxn ang="0">
                  <a:pos x="22" y="4"/>
                </a:cxn>
                <a:cxn ang="0">
                  <a:pos x="35" y="0"/>
                </a:cxn>
                <a:cxn ang="0">
                  <a:pos x="43" y="0"/>
                </a:cxn>
                <a:cxn ang="0">
                  <a:pos x="74" y="3"/>
                </a:cxn>
                <a:cxn ang="0">
                  <a:pos x="88" y="5"/>
                </a:cxn>
                <a:cxn ang="0">
                  <a:pos x="99" y="6"/>
                </a:cxn>
                <a:cxn ang="0">
                  <a:pos x="109" y="8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2"/>
                </a:cxn>
                <a:cxn ang="0">
                  <a:pos x="134" y="18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3"/>
                </a:cxn>
                <a:cxn ang="0">
                  <a:pos x="147" y="90"/>
                </a:cxn>
                <a:cxn ang="0">
                  <a:pos x="143" y="114"/>
                </a:cxn>
                <a:cxn ang="0">
                  <a:pos x="140" y="122"/>
                </a:cxn>
                <a:cxn ang="0">
                  <a:pos x="129" y="131"/>
                </a:cxn>
                <a:cxn ang="0">
                  <a:pos x="115" y="136"/>
                </a:cxn>
                <a:cxn ang="0">
                  <a:pos x="90" y="138"/>
                </a:cxn>
                <a:cxn ang="0">
                  <a:pos x="71" y="138"/>
                </a:cxn>
                <a:cxn ang="0">
                  <a:pos x="37" y="65"/>
                </a:cxn>
                <a:cxn ang="0">
                  <a:pos x="37" y="79"/>
                </a:cxn>
                <a:cxn ang="0">
                  <a:pos x="39" y="95"/>
                </a:cxn>
                <a:cxn ang="0">
                  <a:pos x="40" y="97"/>
                </a:cxn>
                <a:cxn ang="0">
                  <a:pos x="47" y="101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1"/>
                </a:cxn>
                <a:cxn ang="0">
                  <a:pos x="99" y="100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1"/>
                </a:cxn>
                <a:cxn ang="0">
                  <a:pos x="69" y="40"/>
                </a:cxn>
                <a:cxn ang="0">
                  <a:pos x="37" y="38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8"/>
                  </a:lnTo>
                  <a:lnTo>
                    <a:pt x="48" y="137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9"/>
                  </a:lnTo>
                  <a:lnTo>
                    <a:pt x="14" y="124"/>
                  </a:lnTo>
                  <a:lnTo>
                    <a:pt x="10" y="119"/>
                  </a:lnTo>
                  <a:lnTo>
                    <a:pt x="7" y="111"/>
                  </a:lnTo>
                  <a:lnTo>
                    <a:pt x="4" y="104"/>
                  </a:lnTo>
                  <a:lnTo>
                    <a:pt x="3" y="97"/>
                  </a:lnTo>
                  <a:lnTo>
                    <a:pt x="1" y="80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2" y="4"/>
                  </a:lnTo>
                  <a:lnTo>
                    <a:pt x="28" y="2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2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88" y="5"/>
                  </a:lnTo>
                  <a:lnTo>
                    <a:pt x="99" y="6"/>
                  </a:lnTo>
                  <a:lnTo>
                    <a:pt x="99" y="6"/>
                  </a:lnTo>
                  <a:lnTo>
                    <a:pt x="104" y="6"/>
                  </a:lnTo>
                  <a:lnTo>
                    <a:pt x="109" y="8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2"/>
                  </a:lnTo>
                  <a:lnTo>
                    <a:pt x="129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2" y="26"/>
                  </a:lnTo>
                  <a:lnTo>
                    <a:pt x="145" y="32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3"/>
                  </a:lnTo>
                  <a:lnTo>
                    <a:pt x="147" y="63"/>
                  </a:lnTo>
                  <a:lnTo>
                    <a:pt x="147" y="76"/>
                  </a:lnTo>
                  <a:lnTo>
                    <a:pt x="147" y="90"/>
                  </a:lnTo>
                  <a:lnTo>
                    <a:pt x="146" y="102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2"/>
                  </a:lnTo>
                  <a:lnTo>
                    <a:pt x="134" y="127"/>
                  </a:lnTo>
                  <a:lnTo>
                    <a:pt x="129" y="131"/>
                  </a:lnTo>
                  <a:lnTo>
                    <a:pt x="123" y="134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8"/>
                  </a:lnTo>
                  <a:lnTo>
                    <a:pt x="90" y="138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5"/>
                  </a:moveTo>
                  <a:lnTo>
                    <a:pt x="37" y="65"/>
                  </a:lnTo>
                  <a:lnTo>
                    <a:pt x="37" y="79"/>
                  </a:lnTo>
                  <a:lnTo>
                    <a:pt x="38" y="88"/>
                  </a:lnTo>
                  <a:lnTo>
                    <a:pt x="39" y="95"/>
                  </a:lnTo>
                  <a:lnTo>
                    <a:pt x="39" y="95"/>
                  </a:lnTo>
                  <a:lnTo>
                    <a:pt x="40" y="97"/>
                  </a:lnTo>
                  <a:lnTo>
                    <a:pt x="42" y="99"/>
                  </a:lnTo>
                  <a:lnTo>
                    <a:pt x="47" y="101"/>
                  </a:lnTo>
                  <a:lnTo>
                    <a:pt x="54" y="103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9" y="100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69" y="40"/>
                  </a:lnTo>
                  <a:lnTo>
                    <a:pt x="43" y="39"/>
                  </a:lnTo>
                  <a:lnTo>
                    <a:pt x="37" y="38"/>
                  </a:lnTo>
                  <a:lnTo>
                    <a:pt x="37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9" name="Freeform 636"/>
            <p:cNvSpPr>
              <a:spLocks noEditPoints="1"/>
            </p:cNvSpPr>
            <p:nvPr/>
          </p:nvSpPr>
          <p:spPr bwMode="auto">
            <a:xfrm>
              <a:off x="6477000" y="4462463"/>
              <a:ext cx="80963" cy="71438"/>
            </a:xfrm>
            <a:custGeom>
              <a:avLst/>
              <a:gdLst/>
              <a:ahLst/>
              <a:cxnLst>
                <a:cxn ang="0">
                  <a:pos x="89" y="135"/>
                </a:cxn>
                <a:cxn ang="0">
                  <a:pos x="76" y="135"/>
                </a:cxn>
                <a:cxn ang="0">
                  <a:pos x="65" y="135"/>
                </a:cxn>
                <a:cxn ang="0">
                  <a:pos x="45" y="134"/>
                </a:cxn>
                <a:cxn ang="0">
                  <a:pos x="29" y="130"/>
                </a:cxn>
                <a:cxn ang="0">
                  <a:pos x="17" y="124"/>
                </a:cxn>
                <a:cxn ang="0">
                  <a:pos x="9" y="115"/>
                </a:cxn>
                <a:cxn ang="0">
                  <a:pos x="5" y="108"/>
                </a:cxn>
                <a:cxn ang="0">
                  <a:pos x="0" y="92"/>
                </a:cxn>
                <a:cxn ang="0">
                  <a:pos x="0" y="65"/>
                </a:cxn>
                <a:cxn ang="0">
                  <a:pos x="2" y="46"/>
                </a:cxn>
                <a:cxn ang="0">
                  <a:pos x="3" y="37"/>
                </a:cxn>
                <a:cxn ang="0">
                  <a:pos x="7" y="24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9" y="5"/>
                </a:cxn>
                <a:cxn ang="0">
                  <a:pos x="135" y="8"/>
                </a:cxn>
                <a:cxn ang="0">
                  <a:pos x="144" y="13"/>
                </a:cxn>
                <a:cxn ang="0">
                  <a:pos x="146" y="17"/>
                </a:cxn>
                <a:cxn ang="0">
                  <a:pos x="151" y="31"/>
                </a:cxn>
                <a:cxn ang="0">
                  <a:pos x="155" y="60"/>
                </a:cxn>
                <a:cxn ang="0">
                  <a:pos x="155" y="74"/>
                </a:cxn>
                <a:cxn ang="0">
                  <a:pos x="153" y="100"/>
                </a:cxn>
                <a:cxn ang="0">
                  <a:pos x="149" y="115"/>
                </a:cxn>
                <a:cxn ang="0">
                  <a:pos x="139" y="126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9" y="135"/>
                </a:cxn>
                <a:cxn ang="0">
                  <a:pos x="85" y="37"/>
                </a:cxn>
                <a:cxn ang="0">
                  <a:pos x="61" y="38"/>
                </a:cxn>
                <a:cxn ang="0">
                  <a:pos x="41" y="38"/>
                </a:cxn>
                <a:cxn ang="0">
                  <a:pos x="39" y="41"/>
                </a:cxn>
                <a:cxn ang="0">
                  <a:pos x="38" y="45"/>
                </a:cxn>
                <a:cxn ang="0">
                  <a:pos x="37" y="53"/>
                </a:cxn>
                <a:cxn ang="0">
                  <a:pos x="37" y="61"/>
                </a:cxn>
                <a:cxn ang="0">
                  <a:pos x="37" y="68"/>
                </a:cxn>
                <a:cxn ang="0">
                  <a:pos x="38" y="83"/>
                </a:cxn>
                <a:cxn ang="0">
                  <a:pos x="42" y="92"/>
                </a:cxn>
                <a:cxn ang="0">
                  <a:pos x="45" y="94"/>
                </a:cxn>
                <a:cxn ang="0">
                  <a:pos x="59" y="99"/>
                </a:cxn>
                <a:cxn ang="0">
                  <a:pos x="79" y="101"/>
                </a:cxn>
                <a:cxn ang="0">
                  <a:pos x="98" y="100"/>
                </a:cxn>
                <a:cxn ang="0">
                  <a:pos x="118" y="96"/>
                </a:cxn>
                <a:cxn ang="0">
                  <a:pos x="118" y="93"/>
                </a:cxn>
                <a:cxn ang="0">
                  <a:pos x="120" y="71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6" y="40"/>
                </a:cxn>
                <a:cxn ang="0">
                  <a:pos x="89" y="38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9" y="135"/>
                  </a:moveTo>
                  <a:lnTo>
                    <a:pt x="89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54" y="134"/>
                  </a:lnTo>
                  <a:lnTo>
                    <a:pt x="45" y="134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2" y="127"/>
                  </a:lnTo>
                  <a:lnTo>
                    <a:pt x="17" y="124"/>
                  </a:lnTo>
                  <a:lnTo>
                    <a:pt x="12" y="120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5" y="108"/>
                  </a:lnTo>
                  <a:lnTo>
                    <a:pt x="3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4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3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9" y="5"/>
                  </a:lnTo>
                  <a:lnTo>
                    <a:pt x="130" y="7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4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4"/>
                  </a:lnTo>
                  <a:lnTo>
                    <a:pt x="151" y="31"/>
                  </a:lnTo>
                  <a:lnTo>
                    <a:pt x="154" y="44"/>
                  </a:lnTo>
                  <a:lnTo>
                    <a:pt x="155" y="60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4" y="92"/>
                  </a:lnTo>
                  <a:lnTo>
                    <a:pt x="153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5" y="121"/>
                  </a:lnTo>
                  <a:lnTo>
                    <a:pt x="139" y="126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1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9" y="135"/>
                  </a:lnTo>
                  <a:lnTo>
                    <a:pt x="89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41" y="38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7" y="53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7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5" y="94"/>
                  </a:lnTo>
                  <a:lnTo>
                    <a:pt x="48" y="96"/>
                  </a:lnTo>
                  <a:lnTo>
                    <a:pt x="59" y="99"/>
                  </a:lnTo>
                  <a:lnTo>
                    <a:pt x="69" y="100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98" y="100"/>
                  </a:lnTo>
                  <a:lnTo>
                    <a:pt x="113" y="97"/>
                  </a:lnTo>
                  <a:lnTo>
                    <a:pt x="118" y="96"/>
                  </a:lnTo>
                  <a:lnTo>
                    <a:pt x="118" y="93"/>
                  </a:lnTo>
                  <a:lnTo>
                    <a:pt x="118" y="93"/>
                  </a:lnTo>
                  <a:lnTo>
                    <a:pt x="120" y="83"/>
                  </a:lnTo>
                  <a:lnTo>
                    <a:pt x="120" y="71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8" y="42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2" y="39"/>
                  </a:lnTo>
                  <a:lnTo>
                    <a:pt x="89" y="38"/>
                  </a:lnTo>
                  <a:lnTo>
                    <a:pt x="88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0" name="Freeform 637"/>
            <p:cNvSpPr>
              <a:spLocks noEditPoints="1"/>
            </p:cNvSpPr>
            <p:nvPr/>
          </p:nvSpPr>
          <p:spPr bwMode="auto">
            <a:xfrm>
              <a:off x="6580188" y="4462463"/>
              <a:ext cx="80963" cy="71438"/>
            </a:xfrm>
            <a:custGeom>
              <a:avLst/>
              <a:gdLst/>
              <a:ahLst/>
              <a:cxnLst>
                <a:cxn ang="0">
                  <a:pos x="88" y="135"/>
                </a:cxn>
                <a:cxn ang="0">
                  <a:pos x="77" y="135"/>
                </a:cxn>
                <a:cxn ang="0">
                  <a:pos x="65" y="135"/>
                </a:cxn>
                <a:cxn ang="0">
                  <a:pos x="45" y="134"/>
                </a:cxn>
                <a:cxn ang="0">
                  <a:pos x="29" y="130"/>
                </a:cxn>
                <a:cxn ang="0">
                  <a:pos x="17" y="124"/>
                </a:cxn>
                <a:cxn ang="0">
                  <a:pos x="9" y="115"/>
                </a:cxn>
                <a:cxn ang="0">
                  <a:pos x="6" y="108"/>
                </a:cxn>
                <a:cxn ang="0">
                  <a:pos x="1" y="92"/>
                </a:cxn>
                <a:cxn ang="0">
                  <a:pos x="0" y="65"/>
                </a:cxn>
                <a:cxn ang="0">
                  <a:pos x="1" y="46"/>
                </a:cxn>
                <a:cxn ang="0">
                  <a:pos x="2" y="37"/>
                </a:cxn>
                <a:cxn ang="0">
                  <a:pos x="7" y="24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8" y="5"/>
                </a:cxn>
                <a:cxn ang="0">
                  <a:pos x="135" y="8"/>
                </a:cxn>
                <a:cxn ang="0">
                  <a:pos x="143" y="13"/>
                </a:cxn>
                <a:cxn ang="0">
                  <a:pos x="146" y="17"/>
                </a:cxn>
                <a:cxn ang="0">
                  <a:pos x="152" y="31"/>
                </a:cxn>
                <a:cxn ang="0">
                  <a:pos x="155" y="60"/>
                </a:cxn>
                <a:cxn ang="0">
                  <a:pos x="155" y="74"/>
                </a:cxn>
                <a:cxn ang="0">
                  <a:pos x="154" y="100"/>
                </a:cxn>
                <a:cxn ang="0">
                  <a:pos x="149" y="115"/>
                </a:cxn>
                <a:cxn ang="0">
                  <a:pos x="139" y="126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8" y="135"/>
                </a:cxn>
                <a:cxn ang="0">
                  <a:pos x="85" y="37"/>
                </a:cxn>
                <a:cxn ang="0">
                  <a:pos x="60" y="38"/>
                </a:cxn>
                <a:cxn ang="0">
                  <a:pos x="41" y="38"/>
                </a:cxn>
                <a:cxn ang="0">
                  <a:pos x="40" y="41"/>
                </a:cxn>
                <a:cxn ang="0">
                  <a:pos x="38" y="45"/>
                </a:cxn>
                <a:cxn ang="0">
                  <a:pos x="37" y="53"/>
                </a:cxn>
                <a:cxn ang="0">
                  <a:pos x="37" y="61"/>
                </a:cxn>
                <a:cxn ang="0">
                  <a:pos x="38" y="68"/>
                </a:cxn>
                <a:cxn ang="0">
                  <a:pos x="38" y="83"/>
                </a:cxn>
                <a:cxn ang="0">
                  <a:pos x="42" y="92"/>
                </a:cxn>
                <a:cxn ang="0">
                  <a:pos x="45" y="94"/>
                </a:cxn>
                <a:cxn ang="0">
                  <a:pos x="58" y="99"/>
                </a:cxn>
                <a:cxn ang="0">
                  <a:pos x="79" y="101"/>
                </a:cxn>
                <a:cxn ang="0">
                  <a:pos x="98" y="100"/>
                </a:cxn>
                <a:cxn ang="0">
                  <a:pos x="117" y="96"/>
                </a:cxn>
                <a:cxn ang="0">
                  <a:pos x="117" y="93"/>
                </a:cxn>
                <a:cxn ang="0">
                  <a:pos x="120" y="71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7" y="40"/>
                </a:cxn>
                <a:cxn ang="0">
                  <a:pos x="88" y="38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8" y="135"/>
                  </a:moveTo>
                  <a:lnTo>
                    <a:pt x="88" y="135"/>
                  </a:lnTo>
                  <a:lnTo>
                    <a:pt x="77" y="135"/>
                  </a:lnTo>
                  <a:lnTo>
                    <a:pt x="77" y="135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54" y="134"/>
                  </a:lnTo>
                  <a:lnTo>
                    <a:pt x="45" y="134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3" y="127"/>
                  </a:lnTo>
                  <a:lnTo>
                    <a:pt x="17" y="124"/>
                  </a:lnTo>
                  <a:lnTo>
                    <a:pt x="13" y="120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6" y="108"/>
                  </a:lnTo>
                  <a:lnTo>
                    <a:pt x="2" y="100"/>
                  </a:lnTo>
                  <a:lnTo>
                    <a:pt x="1" y="92"/>
                  </a:lnTo>
                  <a:lnTo>
                    <a:pt x="0" y="84"/>
                  </a:lnTo>
                  <a:lnTo>
                    <a:pt x="0" y="65"/>
                  </a:lnTo>
                  <a:lnTo>
                    <a:pt x="1" y="48"/>
                  </a:lnTo>
                  <a:lnTo>
                    <a:pt x="1" y="46"/>
                  </a:lnTo>
                  <a:lnTo>
                    <a:pt x="1" y="46"/>
                  </a:lnTo>
                  <a:lnTo>
                    <a:pt x="2" y="37"/>
                  </a:lnTo>
                  <a:lnTo>
                    <a:pt x="4" y="31"/>
                  </a:lnTo>
                  <a:lnTo>
                    <a:pt x="7" y="24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4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8" y="5"/>
                  </a:lnTo>
                  <a:lnTo>
                    <a:pt x="130" y="7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3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4"/>
                  </a:lnTo>
                  <a:lnTo>
                    <a:pt x="152" y="31"/>
                  </a:lnTo>
                  <a:lnTo>
                    <a:pt x="154" y="44"/>
                  </a:lnTo>
                  <a:lnTo>
                    <a:pt x="155" y="60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5" y="92"/>
                  </a:lnTo>
                  <a:lnTo>
                    <a:pt x="154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4" y="121"/>
                  </a:lnTo>
                  <a:lnTo>
                    <a:pt x="139" y="126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2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8" y="135"/>
                  </a:lnTo>
                  <a:lnTo>
                    <a:pt x="88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41" y="38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7" y="53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7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5" y="94"/>
                  </a:lnTo>
                  <a:lnTo>
                    <a:pt x="49" y="96"/>
                  </a:lnTo>
                  <a:lnTo>
                    <a:pt x="58" y="99"/>
                  </a:lnTo>
                  <a:lnTo>
                    <a:pt x="69" y="100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98" y="100"/>
                  </a:lnTo>
                  <a:lnTo>
                    <a:pt x="113" y="97"/>
                  </a:lnTo>
                  <a:lnTo>
                    <a:pt x="117" y="96"/>
                  </a:lnTo>
                  <a:lnTo>
                    <a:pt x="117" y="93"/>
                  </a:lnTo>
                  <a:lnTo>
                    <a:pt x="117" y="93"/>
                  </a:lnTo>
                  <a:lnTo>
                    <a:pt x="120" y="83"/>
                  </a:lnTo>
                  <a:lnTo>
                    <a:pt x="120" y="71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7" y="42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3" y="39"/>
                  </a:lnTo>
                  <a:lnTo>
                    <a:pt x="88" y="38"/>
                  </a:lnTo>
                  <a:lnTo>
                    <a:pt x="87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8904312" y="2289256"/>
            <a:ext cx="523748" cy="535364"/>
            <a:chOff x="6108700" y="2038350"/>
            <a:chExt cx="787400" cy="804863"/>
          </a:xfrm>
          <a:solidFill>
            <a:srgbClr val="414042"/>
          </a:solidFill>
        </p:grpSpPr>
        <p:sp>
          <p:nvSpPr>
            <p:cNvPr id="342" name="Freeform 757"/>
            <p:cNvSpPr/>
            <p:nvPr/>
          </p:nvSpPr>
          <p:spPr bwMode="auto">
            <a:xfrm>
              <a:off x="6137275" y="2403475"/>
              <a:ext cx="25400" cy="46038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9"/>
                </a:cxn>
                <a:cxn ang="0">
                  <a:pos x="35" y="14"/>
                </a:cxn>
                <a:cxn ang="0">
                  <a:pos x="31" y="24"/>
                </a:cxn>
                <a:cxn ang="0">
                  <a:pos x="20" y="43"/>
                </a:cxn>
                <a:cxn ang="0">
                  <a:pos x="20" y="43"/>
                </a:cxn>
                <a:cxn ang="0">
                  <a:pos x="9" y="60"/>
                </a:cxn>
                <a:cxn ang="0">
                  <a:pos x="5" y="68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3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7" y="84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4" y="71"/>
                </a:cxn>
                <a:cxn ang="0">
                  <a:pos x="20" y="61"/>
                </a:cxn>
                <a:cxn ang="0">
                  <a:pos x="26" y="50"/>
                </a:cxn>
                <a:cxn ang="0">
                  <a:pos x="32" y="39"/>
                </a:cxn>
                <a:cxn ang="0">
                  <a:pos x="32" y="39"/>
                </a:cxn>
                <a:cxn ang="0">
                  <a:pos x="41" y="23"/>
                </a:cxn>
                <a:cxn ang="0">
                  <a:pos x="46" y="13"/>
                </a:cxn>
                <a:cxn ang="0">
                  <a:pos x="47" y="9"/>
                </a:cxn>
                <a:cxn ang="0">
                  <a:pos x="48" y="4"/>
                </a:cxn>
                <a:cxn ang="0">
                  <a:pos x="48" y="4"/>
                </a:cxn>
                <a:cxn ang="0">
                  <a:pos x="48" y="2"/>
                </a:cxn>
                <a:cxn ang="0">
                  <a:pos x="47" y="1"/>
                </a:cxn>
                <a:cxn ang="0">
                  <a:pos x="45" y="0"/>
                </a:cxn>
                <a:cxn ang="0">
                  <a:pos x="43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48" h="85">
                  <a:moveTo>
                    <a:pt x="38" y="4"/>
                  </a:moveTo>
                  <a:lnTo>
                    <a:pt x="38" y="4"/>
                  </a:lnTo>
                  <a:lnTo>
                    <a:pt x="37" y="9"/>
                  </a:lnTo>
                  <a:lnTo>
                    <a:pt x="35" y="14"/>
                  </a:lnTo>
                  <a:lnTo>
                    <a:pt x="31" y="24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9" y="60"/>
                  </a:lnTo>
                  <a:lnTo>
                    <a:pt x="5" y="6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3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7" y="84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4" y="71"/>
                  </a:lnTo>
                  <a:lnTo>
                    <a:pt x="20" y="61"/>
                  </a:lnTo>
                  <a:lnTo>
                    <a:pt x="26" y="50"/>
                  </a:lnTo>
                  <a:lnTo>
                    <a:pt x="32" y="39"/>
                  </a:lnTo>
                  <a:lnTo>
                    <a:pt x="32" y="39"/>
                  </a:lnTo>
                  <a:lnTo>
                    <a:pt x="41" y="23"/>
                  </a:lnTo>
                  <a:lnTo>
                    <a:pt x="46" y="13"/>
                  </a:lnTo>
                  <a:lnTo>
                    <a:pt x="47" y="9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47" y="1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3" name="Freeform 758"/>
            <p:cNvSpPr/>
            <p:nvPr/>
          </p:nvSpPr>
          <p:spPr bwMode="auto">
            <a:xfrm>
              <a:off x="6156325" y="2433638"/>
              <a:ext cx="25400" cy="57150"/>
            </a:xfrm>
            <a:custGeom>
              <a:avLst/>
              <a:gdLst/>
              <a:ahLst/>
              <a:cxnLst>
                <a:cxn ang="0">
                  <a:pos x="38" y="3"/>
                </a:cxn>
                <a:cxn ang="0">
                  <a:pos x="38" y="3"/>
                </a:cxn>
                <a:cxn ang="0">
                  <a:pos x="27" y="27"/>
                </a:cxn>
                <a:cxn ang="0">
                  <a:pos x="17" y="51"/>
                </a:cxn>
                <a:cxn ang="0">
                  <a:pos x="7" y="76"/>
                </a:cxn>
                <a:cxn ang="0">
                  <a:pos x="3" y="88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2" y="106"/>
                </a:cxn>
                <a:cxn ang="0">
                  <a:pos x="3" y="107"/>
                </a:cxn>
                <a:cxn ang="0">
                  <a:pos x="5" y="107"/>
                </a:cxn>
                <a:cxn ang="0">
                  <a:pos x="6" y="107"/>
                </a:cxn>
                <a:cxn ang="0">
                  <a:pos x="8" y="106"/>
                </a:cxn>
                <a:cxn ang="0">
                  <a:pos x="10" y="103"/>
                </a:cxn>
                <a:cxn ang="0">
                  <a:pos x="10" y="103"/>
                </a:cxn>
                <a:cxn ang="0">
                  <a:pos x="13" y="91"/>
                </a:cxn>
                <a:cxn ang="0">
                  <a:pos x="16" y="79"/>
                </a:cxn>
                <a:cxn ang="0">
                  <a:pos x="26" y="54"/>
                </a:cxn>
                <a:cxn ang="0">
                  <a:pos x="36" y="30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3"/>
                </a:cxn>
                <a:cxn ang="0">
                  <a:pos x="38" y="3"/>
                </a:cxn>
              </a:cxnLst>
              <a:rect l="0" t="0" r="r" b="b"/>
              <a:pathLst>
                <a:path w="48" h="107">
                  <a:moveTo>
                    <a:pt x="38" y="3"/>
                  </a:moveTo>
                  <a:lnTo>
                    <a:pt x="38" y="3"/>
                  </a:lnTo>
                  <a:lnTo>
                    <a:pt x="27" y="27"/>
                  </a:lnTo>
                  <a:lnTo>
                    <a:pt x="17" y="51"/>
                  </a:lnTo>
                  <a:lnTo>
                    <a:pt x="7" y="76"/>
                  </a:lnTo>
                  <a:lnTo>
                    <a:pt x="3" y="88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2" y="106"/>
                  </a:lnTo>
                  <a:lnTo>
                    <a:pt x="3" y="107"/>
                  </a:lnTo>
                  <a:lnTo>
                    <a:pt x="5" y="107"/>
                  </a:lnTo>
                  <a:lnTo>
                    <a:pt x="6" y="107"/>
                  </a:lnTo>
                  <a:lnTo>
                    <a:pt x="8" y="106"/>
                  </a:lnTo>
                  <a:lnTo>
                    <a:pt x="10" y="103"/>
                  </a:lnTo>
                  <a:lnTo>
                    <a:pt x="10" y="103"/>
                  </a:lnTo>
                  <a:lnTo>
                    <a:pt x="13" y="91"/>
                  </a:lnTo>
                  <a:lnTo>
                    <a:pt x="16" y="79"/>
                  </a:lnTo>
                  <a:lnTo>
                    <a:pt x="26" y="54"/>
                  </a:lnTo>
                  <a:lnTo>
                    <a:pt x="36" y="30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3"/>
                  </a:lnTo>
                  <a:lnTo>
                    <a:pt x="3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4" name="Freeform 759"/>
            <p:cNvSpPr/>
            <p:nvPr/>
          </p:nvSpPr>
          <p:spPr bwMode="auto">
            <a:xfrm>
              <a:off x="6183313" y="2476500"/>
              <a:ext cx="17463" cy="42863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18" y="20"/>
                </a:cxn>
                <a:cxn ang="0">
                  <a:pos x="10" y="38"/>
                </a:cxn>
                <a:cxn ang="0">
                  <a:pos x="5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8"/>
                </a:cxn>
                <a:cxn ang="0">
                  <a:pos x="0" y="79"/>
                </a:cxn>
                <a:cxn ang="0">
                  <a:pos x="1" y="80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6" y="81"/>
                </a:cxn>
                <a:cxn ang="0">
                  <a:pos x="8" y="80"/>
                </a:cxn>
                <a:cxn ang="0">
                  <a:pos x="8" y="78"/>
                </a:cxn>
                <a:cxn ang="0">
                  <a:pos x="8" y="78"/>
                </a:cxn>
                <a:cxn ang="0">
                  <a:pos x="13" y="60"/>
                </a:cxn>
                <a:cxn ang="0">
                  <a:pos x="20" y="42"/>
                </a:cxn>
                <a:cxn ang="0">
                  <a:pos x="26" y="2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2"/>
                </a:cxn>
                <a:cxn ang="0">
                  <a:pos x="31" y="1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34" h="81">
                  <a:moveTo>
                    <a:pt x="26" y="2"/>
                  </a:moveTo>
                  <a:lnTo>
                    <a:pt x="26" y="2"/>
                  </a:lnTo>
                  <a:lnTo>
                    <a:pt x="18" y="20"/>
                  </a:lnTo>
                  <a:lnTo>
                    <a:pt x="10" y="38"/>
                  </a:lnTo>
                  <a:lnTo>
                    <a:pt x="5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79"/>
                  </a:lnTo>
                  <a:lnTo>
                    <a:pt x="1" y="80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6" y="81"/>
                  </a:lnTo>
                  <a:lnTo>
                    <a:pt x="8" y="80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3" y="60"/>
                  </a:lnTo>
                  <a:lnTo>
                    <a:pt x="20" y="42"/>
                  </a:lnTo>
                  <a:lnTo>
                    <a:pt x="26" y="2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2"/>
                  </a:lnTo>
                  <a:lnTo>
                    <a:pt x="31" y="1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5" name="Freeform 760"/>
            <p:cNvSpPr/>
            <p:nvPr/>
          </p:nvSpPr>
          <p:spPr bwMode="auto">
            <a:xfrm>
              <a:off x="6203950" y="2500313"/>
              <a:ext cx="20638" cy="41275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29" y="3"/>
                </a:cxn>
                <a:cxn ang="0">
                  <a:pos x="23" y="20"/>
                </a:cxn>
                <a:cxn ang="0">
                  <a:pos x="17" y="37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1"/>
                </a:cxn>
                <a:cxn ang="0">
                  <a:pos x="1" y="73"/>
                </a:cxn>
                <a:cxn ang="0">
                  <a:pos x="2" y="75"/>
                </a:cxn>
                <a:cxn ang="0">
                  <a:pos x="4" y="76"/>
                </a:cxn>
                <a:cxn ang="0">
                  <a:pos x="5" y="76"/>
                </a:cxn>
                <a:cxn ang="0">
                  <a:pos x="7" y="76"/>
                </a:cxn>
                <a:cxn ang="0">
                  <a:pos x="9" y="76"/>
                </a:cxn>
                <a:cxn ang="0">
                  <a:pos x="10" y="74"/>
                </a:cxn>
                <a:cxn ang="0">
                  <a:pos x="10" y="74"/>
                </a:cxn>
                <a:cxn ang="0">
                  <a:pos x="25" y="41"/>
                </a:cxn>
                <a:cxn ang="0">
                  <a:pos x="33" y="23"/>
                </a:cxn>
                <a:cxn ang="0">
                  <a:pos x="39" y="7"/>
                </a:cxn>
                <a:cxn ang="0">
                  <a:pos x="39" y="7"/>
                </a:cxn>
                <a:cxn ang="0">
                  <a:pos x="39" y="4"/>
                </a:cxn>
                <a:cxn ang="0">
                  <a:pos x="38" y="2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30" y="1"/>
                </a:cxn>
                <a:cxn ang="0">
                  <a:pos x="29" y="3"/>
                </a:cxn>
                <a:cxn ang="0">
                  <a:pos x="29" y="3"/>
                </a:cxn>
              </a:cxnLst>
              <a:rect l="0" t="0" r="r" b="b"/>
              <a:pathLst>
                <a:path w="39" h="76">
                  <a:moveTo>
                    <a:pt x="29" y="3"/>
                  </a:moveTo>
                  <a:lnTo>
                    <a:pt x="29" y="3"/>
                  </a:lnTo>
                  <a:lnTo>
                    <a:pt x="23" y="20"/>
                  </a:lnTo>
                  <a:lnTo>
                    <a:pt x="17" y="37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1"/>
                  </a:lnTo>
                  <a:lnTo>
                    <a:pt x="1" y="73"/>
                  </a:lnTo>
                  <a:lnTo>
                    <a:pt x="2" y="75"/>
                  </a:lnTo>
                  <a:lnTo>
                    <a:pt x="4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9" y="76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25" y="41"/>
                  </a:lnTo>
                  <a:lnTo>
                    <a:pt x="33" y="23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9" y="4"/>
                  </a:lnTo>
                  <a:lnTo>
                    <a:pt x="38" y="2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1"/>
                  </a:lnTo>
                  <a:lnTo>
                    <a:pt x="29" y="3"/>
                  </a:lnTo>
                  <a:lnTo>
                    <a:pt x="2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6" name="Freeform 761"/>
            <p:cNvSpPr/>
            <p:nvPr/>
          </p:nvSpPr>
          <p:spPr bwMode="auto">
            <a:xfrm>
              <a:off x="6373813" y="2681288"/>
              <a:ext cx="12700" cy="38100"/>
            </a:xfrm>
            <a:custGeom>
              <a:avLst/>
              <a:gdLst/>
              <a:ahLst/>
              <a:cxnLst>
                <a:cxn ang="0">
                  <a:pos x="13" y="6"/>
                </a:cxn>
                <a:cxn ang="0">
                  <a:pos x="13" y="6"/>
                </a:cxn>
                <a:cxn ang="0">
                  <a:pos x="12" y="13"/>
                </a:cxn>
                <a:cxn ang="0">
                  <a:pos x="10" y="21"/>
                </a:cxn>
                <a:cxn ang="0">
                  <a:pos x="6" y="36"/>
                </a:cxn>
                <a:cxn ang="0">
                  <a:pos x="2" y="50"/>
                </a:cxn>
                <a:cxn ang="0">
                  <a:pos x="1" y="5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1" y="68"/>
                </a:cxn>
                <a:cxn ang="0">
                  <a:pos x="2" y="69"/>
                </a:cxn>
                <a:cxn ang="0">
                  <a:pos x="3" y="70"/>
                </a:cxn>
                <a:cxn ang="0">
                  <a:pos x="5" y="70"/>
                </a:cxn>
                <a:cxn ang="0">
                  <a:pos x="6" y="70"/>
                </a:cxn>
                <a:cxn ang="0">
                  <a:pos x="8" y="69"/>
                </a:cxn>
                <a:cxn ang="0">
                  <a:pos x="9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0" y="58"/>
                </a:cxn>
                <a:cxn ang="0">
                  <a:pos x="12" y="50"/>
                </a:cxn>
                <a:cxn ang="0">
                  <a:pos x="16" y="36"/>
                </a:cxn>
                <a:cxn ang="0">
                  <a:pos x="20" y="21"/>
                </a:cxn>
                <a:cxn ang="0">
                  <a:pos x="21" y="1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6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3" y="6"/>
                </a:cxn>
                <a:cxn ang="0">
                  <a:pos x="13" y="6"/>
                </a:cxn>
              </a:cxnLst>
              <a:rect l="0" t="0" r="r" b="b"/>
              <a:pathLst>
                <a:path w="22" h="70">
                  <a:moveTo>
                    <a:pt x="13" y="6"/>
                  </a:moveTo>
                  <a:lnTo>
                    <a:pt x="13" y="6"/>
                  </a:lnTo>
                  <a:lnTo>
                    <a:pt x="12" y="13"/>
                  </a:lnTo>
                  <a:lnTo>
                    <a:pt x="10" y="21"/>
                  </a:lnTo>
                  <a:lnTo>
                    <a:pt x="6" y="36"/>
                  </a:lnTo>
                  <a:lnTo>
                    <a:pt x="2" y="50"/>
                  </a:lnTo>
                  <a:lnTo>
                    <a:pt x="1" y="5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8"/>
                  </a:lnTo>
                  <a:lnTo>
                    <a:pt x="2" y="69"/>
                  </a:lnTo>
                  <a:lnTo>
                    <a:pt x="3" y="70"/>
                  </a:lnTo>
                  <a:lnTo>
                    <a:pt x="5" y="70"/>
                  </a:lnTo>
                  <a:lnTo>
                    <a:pt x="6" y="70"/>
                  </a:lnTo>
                  <a:lnTo>
                    <a:pt x="8" y="69"/>
                  </a:lnTo>
                  <a:lnTo>
                    <a:pt x="9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0" y="58"/>
                  </a:lnTo>
                  <a:lnTo>
                    <a:pt x="12" y="50"/>
                  </a:lnTo>
                  <a:lnTo>
                    <a:pt x="16" y="36"/>
                  </a:lnTo>
                  <a:lnTo>
                    <a:pt x="20" y="21"/>
                  </a:lnTo>
                  <a:lnTo>
                    <a:pt x="21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6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3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7" name="Freeform 762"/>
            <p:cNvSpPr/>
            <p:nvPr/>
          </p:nvSpPr>
          <p:spPr bwMode="auto">
            <a:xfrm>
              <a:off x="6407150" y="2698750"/>
              <a:ext cx="30163" cy="428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6" y="26"/>
                </a:cxn>
                <a:cxn ang="0">
                  <a:pos x="19" y="35"/>
                </a:cxn>
                <a:cxn ang="0">
                  <a:pos x="19" y="35"/>
                </a:cxn>
                <a:cxn ang="0">
                  <a:pos x="16" y="39"/>
                </a:cxn>
                <a:cxn ang="0">
                  <a:pos x="14" y="44"/>
                </a:cxn>
                <a:cxn ang="0">
                  <a:pos x="10" y="54"/>
                </a:cxn>
                <a:cxn ang="0">
                  <a:pos x="10" y="54"/>
                </a:cxn>
                <a:cxn ang="0">
                  <a:pos x="5" y="66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79"/>
                </a:cxn>
                <a:cxn ang="0">
                  <a:pos x="1" y="80"/>
                </a:cxn>
                <a:cxn ang="0">
                  <a:pos x="2" y="81"/>
                </a:cxn>
                <a:cxn ang="0">
                  <a:pos x="4" y="82"/>
                </a:cxn>
                <a:cxn ang="0">
                  <a:pos x="6" y="82"/>
                </a:cxn>
                <a:cxn ang="0">
                  <a:pos x="7" y="82"/>
                </a:cxn>
                <a:cxn ang="0">
                  <a:pos x="9" y="81"/>
                </a:cxn>
                <a:cxn ang="0">
                  <a:pos x="10" y="79"/>
                </a:cxn>
                <a:cxn ang="0">
                  <a:pos x="10" y="79"/>
                </a:cxn>
                <a:cxn ang="0">
                  <a:pos x="18" y="59"/>
                </a:cxn>
                <a:cxn ang="0">
                  <a:pos x="22" y="48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33" y="31"/>
                </a:cxn>
                <a:cxn ang="0">
                  <a:pos x="40" y="23"/>
                </a:cxn>
                <a:cxn ang="0">
                  <a:pos x="48" y="16"/>
                </a:cxn>
                <a:cxn ang="0">
                  <a:pos x="54" y="8"/>
                </a:cxn>
                <a:cxn ang="0">
                  <a:pos x="54" y="8"/>
                </a:cxn>
                <a:cxn ang="0">
                  <a:pos x="55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5" h="82">
                  <a:moveTo>
                    <a:pt x="45" y="3"/>
                  </a:moveTo>
                  <a:lnTo>
                    <a:pt x="45" y="3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6" y="26"/>
                  </a:lnTo>
                  <a:lnTo>
                    <a:pt x="19" y="35"/>
                  </a:lnTo>
                  <a:lnTo>
                    <a:pt x="19" y="35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66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9"/>
                  </a:lnTo>
                  <a:lnTo>
                    <a:pt x="1" y="80"/>
                  </a:lnTo>
                  <a:lnTo>
                    <a:pt x="2" y="81"/>
                  </a:lnTo>
                  <a:lnTo>
                    <a:pt x="4" y="82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9" y="81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18" y="59"/>
                  </a:lnTo>
                  <a:lnTo>
                    <a:pt x="22" y="48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33" y="31"/>
                  </a:lnTo>
                  <a:lnTo>
                    <a:pt x="40" y="23"/>
                  </a:lnTo>
                  <a:lnTo>
                    <a:pt x="48" y="16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5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8" name="Freeform 763"/>
            <p:cNvSpPr/>
            <p:nvPr/>
          </p:nvSpPr>
          <p:spPr bwMode="auto">
            <a:xfrm>
              <a:off x="6430963" y="2728913"/>
              <a:ext cx="26988" cy="50800"/>
            </a:xfrm>
            <a:custGeom>
              <a:avLst/>
              <a:gdLst/>
              <a:ahLst/>
              <a:cxnLst>
                <a:cxn ang="0">
                  <a:pos x="43" y="3"/>
                </a:cxn>
                <a:cxn ang="0">
                  <a:pos x="43" y="3"/>
                </a:cxn>
                <a:cxn ang="0">
                  <a:pos x="32" y="22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7" y="54"/>
                </a:cxn>
                <a:cxn ang="0">
                  <a:pos x="11" y="66"/>
                </a:cxn>
                <a:cxn ang="0">
                  <a:pos x="6" y="77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3" y="95"/>
                </a:cxn>
                <a:cxn ang="0">
                  <a:pos x="5" y="95"/>
                </a:cxn>
                <a:cxn ang="0">
                  <a:pos x="6" y="96"/>
                </a:cxn>
                <a:cxn ang="0">
                  <a:pos x="8" y="95"/>
                </a:cxn>
                <a:cxn ang="0">
                  <a:pos x="9" y="94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4" y="81"/>
                </a:cxn>
                <a:cxn ang="0">
                  <a:pos x="18" y="71"/>
                </a:cxn>
                <a:cxn ang="0">
                  <a:pos x="22" y="62"/>
                </a:cxn>
                <a:cxn ang="0">
                  <a:pos x="28" y="52"/>
                </a:cxn>
                <a:cxn ang="0">
                  <a:pos x="28" y="52"/>
                </a:cxn>
                <a:cxn ang="0">
                  <a:pos x="32" y="47"/>
                </a:cxn>
                <a:cxn ang="0">
                  <a:pos x="34" y="42"/>
                </a:cxn>
                <a:cxn ang="0">
                  <a:pos x="38" y="33"/>
                </a:cxn>
                <a:cxn ang="0">
                  <a:pos x="38" y="33"/>
                </a:cxn>
                <a:cxn ang="0">
                  <a:pos x="44" y="20"/>
                </a:cxn>
                <a:cxn ang="0">
                  <a:pos x="51" y="8"/>
                </a:cxn>
                <a:cxn ang="0">
                  <a:pos x="51" y="8"/>
                </a:cxn>
                <a:cxn ang="0">
                  <a:pos x="51" y="6"/>
                </a:cxn>
                <a:cxn ang="0">
                  <a:pos x="51" y="4"/>
                </a:cxn>
                <a:cxn ang="0">
                  <a:pos x="50" y="3"/>
                </a:cxn>
                <a:cxn ang="0">
                  <a:pos x="49" y="2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3" y="3"/>
                </a:cxn>
                <a:cxn ang="0">
                  <a:pos x="43" y="3"/>
                </a:cxn>
              </a:cxnLst>
              <a:rect l="0" t="0" r="r" b="b"/>
              <a:pathLst>
                <a:path w="51" h="96">
                  <a:moveTo>
                    <a:pt x="43" y="3"/>
                  </a:moveTo>
                  <a:lnTo>
                    <a:pt x="43" y="3"/>
                  </a:lnTo>
                  <a:lnTo>
                    <a:pt x="32" y="22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54"/>
                  </a:lnTo>
                  <a:lnTo>
                    <a:pt x="11" y="66"/>
                  </a:lnTo>
                  <a:lnTo>
                    <a:pt x="6" y="77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3" y="95"/>
                  </a:lnTo>
                  <a:lnTo>
                    <a:pt x="5" y="95"/>
                  </a:lnTo>
                  <a:lnTo>
                    <a:pt x="6" y="96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14" y="81"/>
                  </a:lnTo>
                  <a:lnTo>
                    <a:pt x="18" y="71"/>
                  </a:lnTo>
                  <a:lnTo>
                    <a:pt x="22" y="6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32" y="47"/>
                  </a:lnTo>
                  <a:lnTo>
                    <a:pt x="34" y="42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44" y="20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1" y="6"/>
                  </a:lnTo>
                  <a:lnTo>
                    <a:pt x="51" y="4"/>
                  </a:lnTo>
                  <a:lnTo>
                    <a:pt x="50" y="3"/>
                  </a:lnTo>
                  <a:lnTo>
                    <a:pt x="49" y="2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3" y="3"/>
                  </a:lnTo>
                  <a:lnTo>
                    <a:pt x="4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9" name="Freeform 764"/>
            <p:cNvSpPr/>
            <p:nvPr/>
          </p:nvSpPr>
          <p:spPr bwMode="auto">
            <a:xfrm>
              <a:off x="6461125" y="2754313"/>
              <a:ext cx="25400" cy="49213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9" y="2"/>
                </a:cxn>
                <a:cxn ang="0">
                  <a:pos x="26" y="22"/>
                </a:cxn>
                <a:cxn ang="0">
                  <a:pos x="15" y="43"/>
                </a:cxn>
                <a:cxn ang="0">
                  <a:pos x="7" y="64"/>
                </a:cxn>
                <a:cxn ang="0">
                  <a:pos x="3" y="75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0" y="89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2"/>
                </a:cxn>
                <a:cxn ang="0">
                  <a:pos x="7" y="91"/>
                </a:cxn>
                <a:cxn ang="0">
                  <a:pos x="9" y="90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12" y="78"/>
                </a:cxn>
                <a:cxn ang="0">
                  <a:pos x="15" y="66"/>
                </a:cxn>
                <a:cxn ang="0">
                  <a:pos x="24" y="46"/>
                </a:cxn>
                <a:cxn ang="0">
                  <a:pos x="35" y="26"/>
                </a:cxn>
                <a:cxn ang="0">
                  <a:pos x="47" y="7"/>
                </a:cxn>
                <a:cxn ang="0">
                  <a:pos x="47" y="7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7" y="2"/>
                </a:cxn>
                <a:cxn ang="0">
                  <a:pos x="45" y="1"/>
                </a:cxn>
                <a:cxn ang="0">
                  <a:pos x="42" y="0"/>
                </a:cxn>
                <a:cxn ang="0">
                  <a:pos x="40" y="1"/>
                </a:cxn>
                <a:cxn ang="0">
                  <a:pos x="39" y="2"/>
                </a:cxn>
                <a:cxn ang="0">
                  <a:pos x="39" y="2"/>
                </a:cxn>
              </a:cxnLst>
              <a:rect l="0" t="0" r="r" b="b"/>
              <a:pathLst>
                <a:path w="48" h="92">
                  <a:moveTo>
                    <a:pt x="39" y="2"/>
                  </a:moveTo>
                  <a:lnTo>
                    <a:pt x="39" y="2"/>
                  </a:lnTo>
                  <a:lnTo>
                    <a:pt x="26" y="22"/>
                  </a:lnTo>
                  <a:lnTo>
                    <a:pt x="15" y="43"/>
                  </a:lnTo>
                  <a:lnTo>
                    <a:pt x="7" y="64"/>
                  </a:lnTo>
                  <a:lnTo>
                    <a:pt x="3" y="7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89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2"/>
                  </a:lnTo>
                  <a:lnTo>
                    <a:pt x="7" y="91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12" y="78"/>
                  </a:lnTo>
                  <a:lnTo>
                    <a:pt x="15" y="66"/>
                  </a:lnTo>
                  <a:lnTo>
                    <a:pt x="24" y="46"/>
                  </a:lnTo>
                  <a:lnTo>
                    <a:pt x="35" y="26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7" y="2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40" y="1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0" name="Freeform 765"/>
            <p:cNvSpPr/>
            <p:nvPr/>
          </p:nvSpPr>
          <p:spPr bwMode="auto">
            <a:xfrm>
              <a:off x="6499225" y="2765425"/>
              <a:ext cx="22225" cy="53975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9" y="13"/>
                </a:cxn>
                <a:cxn ang="0">
                  <a:pos x="24" y="25"/>
                </a:cxn>
                <a:cxn ang="0">
                  <a:pos x="20" y="36"/>
                </a:cxn>
                <a:cxn ang="0">
                  <a:pos x="15" y="49"/>
                </a:cxn>
                <a:cxn ang="0">
                  <a:pos x="8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0" y="99"/>
                </a:cxn>
                <a:cxn ang="0">
                  <a:pos x="1" y="100"/>
                </a:cxn>
                <a:cxn ang="0">
                  <a:pos x="3" y="101"/>
                </a:cxn>
                <a:cxn ang="0">
                  <a:pos x="6" y="101"/>
                </a:cxn>
                <a:cxn ang="0">
                  <a:pos x="8" y="100"/>
                </a:cxn>
                <a:cxn ang="0">
                  <a:pos x="9" y="98"/>
                </a:cxn>
                <a:cxn ang="0">
                  <a:pos x="9" y="98"/>
                </a:cxn>
                <a:cxn ang="0">
                  <a:pos x="17" y="76"/>
                </a:cxn>
                <a:cxn ang="0">
                  <a:pos x="24" y="52"/>
                </a:cxn>
                <a:cxn ang="0">
                  <a:pos x="32" y="29"/>
                </a:cxn>
                <a:cxn ang="0">
                  <a:pos x="37" y="19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4" y="5"/>
                </a:cxn>
                <a:cxn ang="0">
                  <a:pos x="44" y="4"/>
                </a:cxn>
                <a:cxn ang="0">
                  <a:pos x="43" y="2"/>
                </a:cxn>
                <a:cxn ang="0">
                  <a:pos x="41" y="1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4" h="101">
                  <a:moveTo>
                    <a:pt x="35" y="3"/>
                  </a:moveTo>
                  <a:lnTo>
                    <a:pt x="35" y="3"/>
                  </a:lnTo>
                  <a:lnTo>
                    <a:pt x="29" y="13"/>
                  </a:lnTo>
                  <a:lnTo>
                    <a:pt x="24" y="25"/>
                  </a:lnTo>
                  <a:lnTo>
                    <a:pt x="20" y="36"/>
                  </a:lnTo>
                  <a:lnTo>
                    <a:pt x="15" y="49"/>
                  </a:lnTo>
                  <a:lnTo>
                    <a:pt x="8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1" y="100"/>
                  </a:lnTo>
                  <a:lnTo>
                    <a:pt x="3" y="101"/>
                  </a:lnTo>
                  <a:lnTo>
                    <a:pt x="6" y="101"/>
                  </a:lnTo>
                  <a:lnTo>
                    <a:pt x="8" y="100"/>
                  </a:lnTo>
                  <a:lnTo>
                    <a:pt x="9" y="98"/>
                  </a:lnTo>
                  <a:lnTo>
                    <a:pt x="9" y="98"/>
                  </a:lnTo>
                  <a:lnTo>
                    <a:pt x="17" y="76"/>
                  </a:lnTo>
                  <a:lnTo>
                    <a:pt x="24" y="52"/>
                  </a:lnTo>
                  <a:lnTo>
                    <a:pt x="32" y="29"/>
                  </a:lnTo>
                  <a:lnTo>
                    <a:pt x="37" y="19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4" y="5"/>
                  </a:lnTo>
                  <a:lnTo>
                    <a:pt x="44" y="4"/>
                  </a:lnTo>
                  <a:lnTo>
                    <a:pt x="43" y="2"/>
                  </a:lnTo>
                  <a:lnTo>
                    <a:pt x="41" y="1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1" name="Freeform 766"/>
            <p:cNvSpPr/>
            <p:nvPr/>
          </p:nvSpPr>
          <p:spPr bwMode="auto">
            <a:xfrm>
              <a:off x="6540500" y="2767013"/>
              <a:ext cx="23813" cy="53975"/>
            </a:xfrm>
            <a:custGeom>
              <a:avLst/>
              <a:gdLst/>
              <a:ahLst/>
              <a:cxnLst>
                <a:cxn ang="0">
                  <a:pos x="35" y="4"/>
                </a:cxn>
                <a:cxn ang="0">
                  <a:pos x="35" y="4"/>
                </a:cxn>
                <a:cxn ang="0">
                  <a:pos x="29" y="27"/>
                </a:cxn>
                <a:cxn ang="0">
                  <a:pos x="20" y="50"/>
                </a:cxn>
                <a:cxn ang="0">
                  <a:pos x="11" y="73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0" y="96"/>
                </a:cxn>
                <a:cxn ang="0">
                  <a:pos x="1" y="98"/>
                </a:cxn>
                <a:cxn ang="0">
                  <a:pos x="2" y="101"/>
                </a:cxn>
                <a:cxn ang="0">
                  <a:pos x="3" y="102"/>
                </a:cxn>
                <a:cxn ang="0">
                  <a:pos x="4" y="102"/>
                </a:cxn>
                <a:cxn ang="0">
                  <a:pos x="6" y="102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9" y="77"/>
                </a:cxn>
                <a:cxn ang="0">
                  <a:pos x="29" y="54"/>
                </a:cxn>
                <a:cxn ang="0">
                  <a:pos x="37" y="30"/>
                </a:cxn>
                <a:cxn ang="0">
                  <a:pos x="44" y="6"/>
                </a:cxn>
                <a:cxn ang="0">
                  <a:pos x="44" y="6"/>
                </a:cxn>
                <a:cxn ang="0">
                  <a:pos x="44" y="4"/>
                </a:cxn>
                <a:cxn ang="0">
                  <a:pos x="43" y="3"/>
                </a:cxn>
                <a:cxn ang="0">
                  <a:pos x="42" y="1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7" y="1"/>
                </a:cxn>
                <a:cxn ang="0">
                  <a:pos x="36" y="2"/>
                </a:cxn>
                <a:cxn ang="0">
                  <a:pos x="35" y="4"/>
                </a:cxn>
                <a:cxn ang="0">
                  <a:pos x="35" y="4"/>
                </a:cxn>
              </a:cxnLst>
              <a:rect l="0" t="0" r="r" b="b"/>
              <a:pathLst>
                <a:path w="44" h="102">
                  <a:moveTo>
                    <a:pt x="35" y="4"/>
                  </a:moveTo>
                  <a:lnTo>
                    <a:pt x="35" y="4"/>
                  </a:lnTo>
                  <a:lnTo>
                    <a:pt x="29" y="27"/>
                  </a:lnTo>
                  <a:lnTo>
                    <a:pt x="20" y="50"/>
                  </a:lnTo>
                  <a:lnTo>
                    <a:pt x="11" y="73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0" y="96"/>
                  </a:lnTo>
                  <a:lnTo>
                    <a:pt x="1" y="98"/>
                  </a:lnTo>
                  <a:lnTo>
                    <a:pt x="2" y="101"/>
                  </a:lnTo>
                  <a:lnTo>
                    <a:pt x="3" y="102"/>
                  </a:lnTo>
                  <a:lnTo>
                    <a:pt x="4" y="102"/>
                  </a:lnTo>
                  <a:lnTo>
                    <a:pt x="6" y="102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9" y="77"/>
                  </a:lnTo>
                  <a:lnTo>
                    <a:pt x="29" y="54"/>
                  </a:lnTo>
                  <a:lnTo>
                    <a:pt x="37" y="30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3" y="3"/>
                  </a:lnTo>
                  <a:lnTo>
                    <a:pt x="42" y="1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7" y="1"/>
                  </a:lnTo>
                  <a:lnTo>
                    <a:pt x="36" y="2"/>
                  </a:lnTo>
                  <a:lnTo>
                    <a:pt x="35" y="4"/>
                  </a:lnTo>
                  <a:lnTo>
                    <a:pt x="3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2" name="Freeform 767"/>
            <p:cNvSpPr/>
            <p:nvPr/>
          </p:nvSpPr>
          <p:spPr bwMode="auto">
            <a:xfrm>
              <a:off x="6386513" y="2139950"/>
              <a:ext cx="15875" cy="36513"/>
            </a:xfrm>
            <a:custGeom>
              <a:avLst/>
              <a:gdLst/>
              <a:ahLst/>
              <a:cxnLst>
                <a:cxn ang="0">
                  <a:pos x="22" y="4"/>
                </a:cxn>
                <a:cxn ang="0">
                  <a:pos x="22" y="4"/>
                </a:cxn>
                <a:cxn ang="0">
                  <a:pos x="21" y="12"/>
                </a:cxn>
                <a:cxn ang="0">
                  <a:pos x="19" y="19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9" y="48"/>
                </a:cxn>
                <a:cxn ang="0">
                  <a:pos x="5" y="5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2" y="68"/>
                </a:cxn>
                <a:cxn ang="0">
                  <a:pos x="3" y="69"/>
                </a:cxn>
                <a:cxn ang="0">
                  <a:pos x="5" y="70"/>
                </a:cxn>
                <a:cxn ang="0">
                  <a:pos x="6" y="70"/>
                </a:cxn>
                <a:cxn ang="0">
                  <a:pos x="8" y="69"/>
                </a:cxn>
                <a:cxn ang="0">
                  <a:pos x="9" y="68"/>
                </a:cxn>
                <a:cxn ang="0">
                  <a:pos x="9" y="68"/>
                </a:cxn>
                <a:cxn ang="0">
                  <a:pos x="13" y="60"/>
                </a:cxn>
                <a:cxn ang="0">
                  <a:pos x="16" y="53"/>
                </a:cxn>
                <a:cxn ang="0">
                  <a:pos x="22" y="38"/>
                </a:cxn>
                <a:cxn ang="0">
                  <a:pos x="22" y="38"/>
                </a:cxn>
                <a:cxn ang="0">
                  <a:pos x="28" y="22"/>
                </a:cxn>
                <a:cxn ang="0">
                  <a:pos x="31" y="14"/>
                </a:cxn>
                <a:cxn ang="0">
                  <a:pos x="32" y="4"/>
                </a:cxn>
                <a:cxn ang="0">
                  <a:pos x="32" y="4"/>
                </a:cxn>
                <a:cxn ang="0">
                  <a:pos x="32" y="3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2" y="4"/>
                </a:cxn>
                <a:cxn ang="0">
                  <a:pos x="22" y="4"/>
                </a:cxn>
              </a:cxnLst>
              <a:rect l="0" t="0" r="r" b="b"/>
              <a:pathLst>
                <a:path w="32" h="70">
                  <a:moveTo>
                    <a:pt x="22" y="4"/>
                  </a:moveTo>
                  <a:lnTo>
                    <a:pt x="22" y="4"/>
                  </a:lnTo>
                  <a:lnTo>
                    <a:pt x="21" y="12"/>
                  </a:lnTo>
                  <a:lnTo>
                    <a:pt x="19" y="19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9" y="48"/>
                  </a:lnTo>
                  <a:lnTo>
                    <a:pt x="5" y="55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8"/>
                  </a:lnTo>
                  <a:lnTo>
                    <a:pt x="3" y="69"/>
                  </a:lnTo>
                  <a:lnTo>
                    <a:pt x="5" y="70"/>
                  </a:lnTo>
                  <a:lnTo>
                    <a:pt x="6" y="70"/>
                  </a:lnTo>
                  <a:lnTo>
                    <a:pt x="8" y="69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13" y="60"/>
                  </a:lnTo>
                  <a:lnTo>
                    <a:pt x="16" y="53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8" y="22"/>
                  </a:lnTo>
                  <a:lnTo>
                    <a:pt x="31" y="1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3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2" y="4"/>
                  </a:lnTo>
                  <a:lnTo>
                    <a:pt x="2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3" name="Freeform 768"/>
            <p:cNvSpPr/>
            <p:nvPr/>
          </p:nvSpPr>
          <p:spPr bwMode="auto">
            <a:xfrm>
              <a:off x="6429375" y="2155825"/>
              <a:ext cx="9525" cy="33338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7" y="4"/>
                </a:cxn>
                <a:cxn ang="0">
                  <a:pos x="6" y="18"/>
                </a:cxn>
                <a:cxn ang="0">
                  <a:pos x="3" y="31"/>
                </a:cxn>
                <a:cxn ang="0">
                  <a:pos x="1" y="45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2" y="61"/>
                </a:cxn>
                <a:cxn ang="0">
                  <a:pos x="3" y="63"/>
                </a:cxn>
                <a:cxn ang="0">
                  <a:pos x="6" y="63"/>
                </a:cxn>
                <a:cxn ang="0">
                  <a:pos x="7" y="63"/>
                </a:cxn>
                <a:cxn ang="0">
                  <a:pos x="9" y="61"/>
                </a:cxn>
                <a:cxn ang="0">
                  <a:pos x="10" y="60"/>
                </a:cxn>
                <a:cxn ang="0">
                  <a:pos x="10" y="58"/>
                </a:cxn>
                <a:cxn ang="0">
                  <a:pos x="10" y="58"/>
                </a:cxn>
                <a:cxn ang="0">
                  <a:pos x="12" y="45"/>
                </a:cxn>
                <a:cxn ang="0">
                  <a:pos x="14" y="31"/>
                </a:cxn>
                <a:cxn ang="0">
                  <a:pos x="16" y="18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17" h="63">
                  <a:moveTo>
                    <a:pt x="7" y="4"/>
                  </a:moveTo>
                  <a:lnTo>
                    <a:pt x="7" y="4"/>
                  </a:lnTo>
                  <a:lnTo>
                    <a:pt x="6" y="18"/>
                  </a:lnTo>
                  <a:lnTo>
                    <a:pt x="3" y="31"/>
                  </a:lnTo>
                  <a:lnTo>
                    <a:pt x="1" y="4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2" y="61"/>
                  </a:lnTo>
                  <a:lnTo>
                    <a:pt x="3" y="63"/>
                  </a:lnTo>
                  <a:lnTo>
                    <a:pt x="6" y="63"/>
                  </a:lnTo>
                  <a:lnTo>
                    <a:pt x="7" y="63"/>
                  </a:lnTo>
                  <a:lnTo>
                    <a:pt x="9" y="61"/>
                  </a:lnTo>
                  <a:lnTo>
                    <a:pt x="10" y="60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12" y="45"/>
                  </a:lnTo>
                  <a:lnTo>
                    <a:pt x="14" y="31"/>
                  </a:lnTo>
                  <a:lnTo>
                    <a:pt x="16" y="18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4" name="Freeform 769"/>
            <p:cNvSpPr/>
            <p:nvPr/>
          </p:nvSpPr>
          <p:spPr bwMode="auto">
            <a:xfrm>
              <a:off x="6461125" y="2173288"/>
              <a:ext cx="14288" cy="36513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17" y="2"/>
                </a:cxn>
                <a:cxn ang="0">
                  <a:pos x="14" y="9"/>
                </a:cxn>
                <a:cxn ang="0">
                  <a:pos x="11" y="17"/>
                </a:cxn>
                <a:cxn ang="0">
                  <a:pos x="7" y="32"/>
                </a:cxn>
                <a:cxn ang="0">
                  <a:pos x="5" y="47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6"/>
                </a:cxn>
                <a:cxn ang="0">
                  <a:pos x="1" y="67"/>
                </a:cxn>
                <a:cxn ang="0">
                  <a:pos x="3" y="68"/>
                </a:cxn>
                <a:cxn ang="0">
                  <a:pos x="5" y="69"/>
                </a:cxn>
                <a:cxn ang="0">
                  <a:pos x="7" y="69"/>
                </a:cxn>
                <a:cxn ang="0">
                  <a:pos x="8" y="69"/>
                </a:cxn>
                <a:cxn ang="0">
                  <a:pos x="10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4" y="51"/>
                </a:cxn>
                <a:cxn ang="0">
                  <a:pos x="16" y="36"/>
                </a:cxn>
                <a:cxn ang="0">
                  <a:pos x="19" y="21"/>
                </a:cxn>
                <a:cxn ang="0">
                  <a:pos x="22" y="14"/>
                </a:cxn>
                <a:cxn ang="0">
                  <a:pos x="25" y="7"/>
                </a:cxn>
                <a:cxn ang="0">
                  <a:pos x="25" y="7"/>
                </a:cxn>
                <a:cxn ang="0">
                  <a:pos x="26" y="5"/>
                </a:cxn>
                <a:cxn ang="0">
                  <a:pos x="26" y="3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9" y="1"/>
                </a:cxn>
                <a:cxn ang="0">
                  <a:pos x="17" y="2"/>
                </a:cxn>
                <a:cxn ang="0">
                  <a:pos x="17" y="2"/>
                </a:cxn>
              </a:cxnLst>
              <a:rect l="0" t="0" r="r" b="b"/>
              <a:pathLst>
                <a:path w="26" h="69">
                  <a:moveTo>
                    <a:pt x="17" y="2"/>
                  </a:moveTo>
                  <a:lnTo>
                    <a:pt x="17" y="2"/>
                  </a:lnTo>
                  <a:lnTo>
                    <a:pt x="14" y="9"/>
                  </a:lnTo>
                  <a:lnTo>
                    <a:pt x="11" y="17"/>
                  </a:lnTo>
                  <a:lnTo>
                    <a:pt x="7" y="32"/>
                  </a:lnTo>
                  <a:lnTo>
                    <a:pt x="5" y="47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6"/>
                  </a:lnTo>
                  <a:lnTo>
                    <a:pt x="1" y="67"/>
                  </a:lnTo>
                  <a:lnTo>
                    <a:pt x="3" y="68"/>
                  </a:lnTo>
                  <a:lnTo>
                    <a:pt x="5" y="69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4" y="51"/>
                  </a:lnTo>
                  <a:lnTo>
                    <a:pt x="16" y="36"/>
                  </a:lnTo>
                  <a:lnTo>
                    <a:pt x="19" y="21"/>
                  </a:lnTo>
                  <a:lnTo>
                    <a:pt x="22" y="14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9" y="1"/>
                  </a:lnTo>
                  <a:lnTo>
                    <a:pt x="17" y="2"/>
                  </a:lnTo>
                  <a:lnTo>
                    <a:pt x="1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5" name="Freeform 770"/>
            <p:cNvSpPr/>
            <p:nvPr/>
          </p:nvSpPr>
          <p:spPr bwMode="auto">
            <a:xfrm>
              <a:off x="6475413" y="2203450"/>
              <a:ext cx="19050" cy="50800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3" y="11"/>
                </a:cxn>
                <a:cxn ang="0">
                  <a:pos x="18" y="21"/>
                </a:cxn>
                <a:cxn ang="0">
                  <a:pos x="13" y="32"/>
                </a:cxn>
                <a:cxn ang="0">
                  <a:pos x="9" y="43"/>
                </a:cxn>
                <a:cxn ang="0">
                  <a:pos x="6" y="54"/>
                </a:cxn>
                <a:cxn ang="0">
                  <a:pos x="3" y="67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2" y="95"/>
                </a:cxn>
                <a:cxn ang="0">
                  <a:pos x="5" y="95"/>
                </a:cxn>
                <a:cxn ang="0">
                  <a:pos x="8" y="94"/>
                </a:cxn>
                <a:cxn ang="0">
                  <a:pos x="9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13" y="68"/>
                </a:cxn>
                <a:cxn ang="0">
                  <a:pos x="15" y="58"/>
                </a:cxn>
                <a:cxn ang="0">
                  <a:pos x="18" y="47"/>
                </a:cxn>
                <a:cxn ang="0">
                  <a:pos x="21" y="37"/>
                </a:cxn>
                <a:cxn ang="0">
                  <a:pos x="25" y="26"/>
                </a:cxn>
                <a:cxn ang="0">
                  <a:pos x="30" y="17"/>
                </a:cxn>
                <a:cxn ang="0">
                  <a:pos x="37" y="8"/>
                </a:cxn>
                <a:cxn ang="0">
                  <a:pos x="37" y="8"/>
                </a:cxn>
                <a:cxn ang="0">
                  <a:pos x="38" y="6"/>
                </a:cxn>
                <a:cxn ang="0">
                  <a:pos x="38" y="4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0"/>
                </a:cxn>
                <a:cxn ang="0">
                  <a:pos x="31" y="0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95">
                  <a:moveTo>
                    <a:pt x="30" y="2"/>
                  </a:moveTo>
                  <a:lnTo>
                    <a:pt x="30" y="2"/>
                  </a:lnTo>
                  <a:lnTo>
                    <a:pt x="23" y="11"/>
                  </a:lnTo>
                  <a:lnTo>
                    <a:pt x="18" y="21"/>
                  </a:lnTo>
                  <a:lnTo>
                    <a:pt x="13" y="32"/>
                  </a:lnTo>
                  <a:lnTo>
                    <a:pt x="9" y="43"/>
                  </a:lnTo>
                  <a:lnTo>
                    <a:pt x="6" y="54"/>
                  </a:lnTo>
                  <a:lnTo>
                    <a:pt x="3" y="6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2" y="95"/>
                  </a:lnTo>
                  <a:lnTo>
                    <a:pt x="5" y="95"/>
                  </a:lnTo>
                  <a:lnTo>
                    <a:pt x="8" y="94"/>
                  </a:lnTo>
                  <a:lnTo>
                    <a:pt x="9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3" y="68"/>
                  </a:lnTo>
                  <a:lnTo>
                    <a:pt x="15" y="58"/>
                  </a:lnTo>
                  <a:lnTo>
                    <a:pt x="18" y="47"/>
                  </a:lnTo>
                  <a:lnTo>
                    <a:pt x="21" y="37"/>
                  </a:lnTo>
                  <a:lnTo>
                    <a:pt x="25" y="26"/>
                  </a:lnTo>
                  <a:lnTo>
                    <a:pt x="30" y="17"/>
                  </a:lnTo>
                  <a:lnTo>
                    <a:pt x="37" y="8"/>
                  </a:lnTo>
                  <a:lnTo>
                    <a:pt x="37" y="8"/>
                  </a:lnTo>
                  <a:lnTo>
                    <a:pt x="38" y="6"/>
                  </a:lnTo>
                  <a:lnTo>
                    <a:pt x="38" y="4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6" name="Freeform 771"/>
            <p:cNvSpPr/>
            <p:nvPr/>
          </p:nvSpPr>
          <p:spPr bwMode="auto">
            <a:xfrm>
              <a:off x="6481763" y="2241550"/>
              <a:ext cx="26988" cy="55563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42" y="2"/>
                </a:cxn>
                <a:cxn ang="0">
                  <a:pos x="34" y="13"/>
                </a:cxn>
                <a:cxn ang="0">
                  <a:pos x="28" y="25"/>
                </a:cxn>
                <a:cxn ang="0">
                  <a:pos x="23" y="37"/>
                </a:cxn>
                <a:cxn ang="0">
                  <a:pos x="17" y="50"/>
                </a:cxn>
                <a:cxn ang="0">
                  <a:pos x="8" y="7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4"/>
                </a:cxn>
                <a:cxn ang="0">
                  <a:pos x="1" y="105"/>
                </a:cxn>
                <a:cxn ang="0">
                  <a:pos x="2" y="106"/>
                </a:cxn>
                <a:cxn ang="0">
                  <a:pos x="3" y="107"/>
                </a:cxn>
                <a:cxn ang="0">
                  <a:pos x="5" y="107"/>
                </a:cxn>
                <a:cxn ang="0">
                  <a:pos x="7" y="107"/>
                </a:cxn>
                <a:cxn ang="0">
                  <a:pos x="8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7" y="79"/>
                </a:cxn>
                <a:cxn ang="0">
                  <a:pos x="26" y="54"/>
                </a:cxn>
                <a:cxn ang="0">
                  <a:pos x="31" y="41"/>
                </a:cxn>
                <a:cxn ang="0">
                  <a:pos x="36" y="29"/>
                </a:cxn>
                <a:cxn ang="0">
                  <a:pos x="42" y="18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5" y="0"/>
                </a:cxn>
                <a:cxn ang="0">
                  <a:pos x="43" y="0"/>
                </a:cxn>
                <a:cxn ang="0">
                  <a:pos x="42" y="2"/>
                </a:cxn>
                <a:cxn ang="0">
                  <a:pos x="42" y="2"/>
                </a:cxn>
              </a:cxnLst>
              <a:rect l="0" t="0" r="r" b="b"/>
              <a:pathLst>
                <a:path w="51" h="107">
                  <a:moveTo>
                    <a:pt x="42" y="2"/>
                  </a:moveTo>
                  <a:lnTo>
                    <a:pt x="42" y="2"/>
                  </a:lnTo>
                  <a:lnTo>
                    <a:pt x="34" y="13"/>
                  </a:lnTo>
                  <a:lnTo>
                    <a:pt x="28" y="25"/>
                  </a:lnTo>
                  <a:lnTo>
                    <a:pt x="23" y="37"/>
                  </a:lnTo>
                  <a:lnTo>
                    <a:pt x="17" y="50"/>
                  </a:lnTo>
                  <a:lnTo>
                    <a:pt x="8" y="7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1" y="105"/>
                  </a:lnTo>
                  <a:lnTo>
                    <a:pt x="2" y="106"/>
                  </a:lnTo>
                  <a:lnTo>
                    <a:pt x="3" y="107"/>
                  </a:lnTo>
                  <a:lnTo>
                    <a:pt x="5" y="107"/>
                  </a:lnTo>
                  <a:lnTo>
                    <a:pt x="7" y="107"/>
                  </a:lnTo>
                  <a:lnTo>
                    <a:pt x="8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7" y="79"/>
                  </a:lnTo>
                  <a:lnTo>
                    <a:pt x="26" y="54"/>
                  </a:lnTo>
                  <a:lnTo>
                    <a:pt x="31" y="41"/>
                  </a:lnTo>
                  <a:lnTo>
                    <a:pt x="36" y="29"/>
                  </a:lnTo>
                  <a:lnTo>
                    <a:pt x="42" y="18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7" name="Freeform 772"/>
            <p:cNvSpPr/>
            <p:nvPr/>
          </p:nvSpPr>
          <p:spPr bwMode="auto">
            <a:xfrm>
              <a:off x="6770688" y="2238375"/>
              <a:ext cx="12700" cy="47625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7" y="4"/>
                </a:cxn>
                <a:cxn ang="0">
                  <a:pos x="12" y="25"/>
                </a:cxn>
                <a:cxn ang="0">
                  <a:pos x="7" y="45"/>
                </a:cxn>
                <a:cxn ang="0">
                  <a:pos x="3" y="65"/>
                </a:cxn>
                <a:cxn ang="0">
                  <a:pos x="1" y="75"/>
                </a:cxn>
                <a:cxn ang="0">
                  <a:pos x="0" y="87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2" y="90"/>
                </a:cxn>
                <a:cxn ang="0">
                  <a:pos x="3" y="91"/>
                </a:cxn>
                <a:cxn ang="0">
                  <a:pos x="5" y="91"/>
                </a:cxn>
                <a:cxn ang="0">
                  <a:pos x="7" y="91"/>
                </a:cxn>
                <a:cxn ang="0">
                  <a:pos x="8" y="90"/>
                </a:cxn>
                <a:cxn ang="0">
                  <a:pos x="9" y="88"/>
                </a:cxn>
                <a:cxn ang="0">
                  <a:pos x="10" y="87"/>
                </a:cxn>
                <a:cxn ang="0">
                  <a:pos x="10" y="87"/>
                </a:cxn>
                <a:cxn ang="0">
                  <a:pos x="10" y="75"/>
                </a:cxn>
                <a:cxn ang="0">
                  <a:pos x="12" y="65"/>
                </a:cxn>
                <a:cxn ang="0">
                  <a:pos x="17" y="45"/>
                </a:cxn>
                <a:cxn ang="0">
                  <a:pos x="22" y="25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2"/>
                </a:cxn>
                <a:cxn ang="0">
                  <a:pos x="25" y="1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19" y="1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7" y="4"/>
                </a:cxn>
              </a:cxnLst>
              <a:rect l="0" t="0" r="r" b="b"/>
              <a:pathLst>
                <a:path w="26" h="91">
                  <a:moveTo>
                    <a:pt x="17" y="4"/>
                  </a:moveTo>
                  <a:lnTo>
                    <a:pt x="17" y="4"/>
                  </a:lnTo>
                  <a:lnTo>
                    <a:pt x="12" y="25"/>
                  </a:lnTo>
                  <a:lnTo>
                    <a:pt x="7" y="45"/>
                  </a:lnTo>
                  <a:lnTo>
                    <a:pt x="3" y="65"/>
                  </a:lnTo>
                  <a:lnTo>
                    <a:pt x="1" y="7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" y="88"/>
                  </a:lnTo>
                  <a:lnTo>
                    <a:pt x="2" y="90"/>
                  </a:lnTo>
                  <a:lnTo>
                    <a:pt x="3" y="91"/>
                  </a:lnTo>
                  <a:lnTo>
                    <a:pt x="5" y="91"/>
                  </a:lnTo>
                  <a:lnTo>
                    <a:pt x="7" y="91"/>
                  </a:lnTo>
                  <a:lnTo>
                    <a:pt x="8" y="90"/>
                  </a:lnTo>
                  <a:lnTo>
                    <a:pt x="9" y="88"/>
                  </a:lnTo>
                  <a:lnTo>
                    <a:pt x="10" y="87"/>
                  </a:lnTo>
                  <a:lnTo>
                    <a:pt x="10" y="87"/>
                  </a:lnTo>
                  <a:lnTo>
                    <a:pt x="10" y="75"/>
                  </a:lnTo>
                  <a:lnTo>
                    <a:pt x="12" y="65"/>
                  </a:lnTo>
                  <a:lnTo>
                    <a:pt x="17" y="45"/>
                  </a:lnTo>
                  <a:lnTo>
                    <a:pt x="22" y="25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9" y="1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8" name="Freeform 773"/>
            <p:cNvSpPr/>
            <p:nvPr/>
          </p:nvSpPr>
          <p:spPr bwMode="auto">
            <a:xfrm>
              <a:off x="6811963" y="2214563"/>
              <a:ext cx="17463" cy="50800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3" y="3"/>
                </a:cxn>
                <a:cxn ang="0">
                  <a:pos x="14" y="25"/>
                </a:cxn>
                <a:cxn ang="0">
                  <a:pos x="9" y="47"/>
                </a:cxn>
                <a:cxn ang="0">
                  <a:pos x="4" y="70"/>
                </a:cxn>
                <a:cxn ang="0">
                  <a:pos x="0" y="92"/>
                </a:cxn>
                <a:cxn ang="0">
                  <a:pos x="0" y="92"/>
                </a:cxn>
                <a:cxn ang="0">
                  <a:pos x="0" y="94"/>
                </a:cxn>
                <a:cxn ang="0">
                  <a:pos x="1" y="96"/>
                </a:cxn>
                <a:cxn ang="0">
                  <a:pos x="3" y="98"/>
                </a:cxn>
                <a:cxn ang="0">
                  <a:pos x="6" y="98"/>
                </a:cxn>
                <a:cxn ang="0">
                  <a:pos x="7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11" y="94"/>
                </a:cxn>
                <a:cxn ang="0">
                  <a:pos x="12" y="91"/>
                </a:cxn>
                <a:cxn ang="0">
                  <a:pos x="12" y="88"/>
                </a:cxn>
                <a:cxn ang="0">
                  <a:pos x="10" y="86"/>
                </a:cxn>
                <a:cxn ang="0">
                  <a:pos x="10" y="86"/>
                </a:cxn>
                <a:cxn ang="0">
                  <a:pos x="14" y="66"/>
                </a:cxn>
                <a:cxn ang="0">
                  <a:pos x="18" y="46"/>
                </a:cxn>
                <a:cxn ang="0">
                  <a:pos x="25" y="25"/>
                </a:cxn>
                <a:cxn ang="0">
                  <a:pos x="31" y="5"/>
                </a:cxn>
                <a:cxn ang="0">
                  <a:pos x="31" y="5"/>
                </a:cxn>
                <a:cxn ang="0">
                  <a:pos x="32" y="3"/>
                </a:cxn>
                <a:cxn ang="0">
                  <a:pos x="31" y="2"/>
                </a:cxn>
                <a:cxn ang="0">
                  <a:pos x="30" y="1"/>
                </a:cxn>
                <a:cxn ang="0">
                  <a:pos x="29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3" y="3"/>
                </a:cxn>
              </a:cxnLst>
              <a:rect l="0" t="0" r="r" b="b"/>
              <a:pathLst>
                <a:path w="32" h="98">
                  <a:moveTo>
                    <a:pt x="23" y="3"/>
                  </a:moveTo>
                  <a:lnTo>
                    <a:pt x="23" y="3"/>
                  </a:lnTo>
                  <a:lnTo>
                    <a:pt x="14" y="25"/>
                  </a:lnTo>
                  <a:lnTo>
                    <a:pt x="9" y="47"/>
                  </a:lnTo>
                  <a:lnTo>
                    <a:pt x="4" y="70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1" y="96"/>
                  </a:lnTo>
                  <a:lnTo>
                    <a:pt x="3" y="98"/>
                  </a:lnTo>
                  <a:lnTo>
                    <a:pt x="6" y="98"/>
                  </a:lnTo>
                  <a:lnTo>
                    <a:pt x="7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11" y="94"/>
                  </a:lnTo>
                  <a:lnTo>
                    <a:pt x="12" y="91"/>
                  </a:lnTo>
                  <a:lnTo>
                    <a:pt x="12" y="88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4" y="66"/>
                  </a:lnTo>
                  <a:lnTo>
                    <a:pt x="18" y="46"/>
                  </a:lnTo>
                  <a:lnTo>
                    <a:pt x="25" y="2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2" y="3"/>
                  </a:lnTo>
                  <a:lnTo>
                    <a:pt x="31" y="2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9" name="Freeform 774"/>
            <p:cNvSpPr/>
            <p:nvPr/>
          </p:nvSpPr>
          <p:spPr bwMode="auto">
            <a:xfrm>
              <a:off x="6848475" y="2211388"/>
              <a:ext cx="19050" cy="46038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22" y="23"/>
                </a:cxn>
                <a:cxn ang="0">
                  <a:pos x="17" y="44"/>
                </a:cxn>
                <a:cxn ang="0">
                  <a:pos x="11" y="62"/>
                </a:cxn>
                <a:cxn ang="0">
                  <a:pos x="6" y="72"/>
                </a:cxn>
                <a:cxn ang="0">
                  <a:pos x="1" y="81"/>
                </a:cxn>
                <a:cxn ang="0">
                  <a:pos x="1" y="81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3" y="87"/>
                </a:cxn>
                <a:cxn ang="0">
                  <a:pos x="4" y="88"/>
                </a:cxn>
                <a:cxn ang="0">
                  <a:pos x="6" y="88"/>
                </a:cxn>
                <a:cxn ang="0">
                  <a:pos x="8" y="87"/>
                </a:cxn>
                <a:cxn ang="0">
                  <a:pos x="10" y="86"/>
                </a:cxn>
                <a:cxn ang="0">
                  <a:pos x="10" y="86"/>
                </a:cxn>
                <a:cxn ang="0">
                  <a:pos x="15" y="77"/>
                </a:cxn>
                <a:cxn ang="0">
                  <a:pos x="19" y="66"/>
                </a:cxn>
                <a:cxn ang="0">
                  <a:pos x="25" y="47"/>
                </a:cxn>
                <a:cxn ang="0">
                  <a:pos x="30" y="26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5" y="3"/>
                </a:cxn>
                <a:cxn ang="0">
                  <a:pos x="34" y="2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5" h="88">
                  <a:moveTo>
                    <a:pt x="26" y="3"/>
                  </a:moveTo>
                  <a:lnTo>
                    <a:pt x="26" y="3"/>
                  </a:lnTo>
                  <a:lnTo>
                    <a:pt x="22" y="23"/>
                  </a:lnTo>
                  <a:lnTo>
                    <a:pt x="17" y="44"/>
                  </a:lnTo>
                  <a:lnTo>
                    <a:pt x="11" y="62"/>
                  </a:lnTo>
                  <a:lnTo>
                    <a:pt x="6" y="72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3" y="87"/>
                  </a:lnTo>
                  <a:lnTo>
                    <a:pt x="4" y="88"/>
                  </a:lnTo>
                  <a:lnTo>
                    <a:pt x="6" y="88"/>
                  </a:lnTo>
                  <a:lnTo>
                    <a:pt x="8" y="87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5" y="77"/>
                  </a:lnTo>
                  <a:lnTo>
                    <a:pt x="19" y="66"/>
                  </a:lnTo>
                  <a:lnTo>
                    <a:pt x="25" y="47"/>
                  </a:lnTo>
                  <a:lnTo>
                    <a:pt x="30" y="26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3"/>
                  </a:lnTo>
                  <a:lnTo>
                    <a:pt x="34" y="2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0" name="Freeform 775"/>
            <p:cNvSpPr/>
            <p:nvPr/>
          </p:nvSpPr>
          <p:spPr bwMode="auto">
            <a:xfrm>
              <a:off x="6586538" y="2754313"/>
              <a:ext cx="7938" cy="46038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6" y="24"/>
                </a:cxn>
                <a:cxn ang="0">
                  <a:pos x="5" y="44"/>
                </a:cxn>
                <a:cxn ang="0">
                  <a:pos x="3" y="6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2" y="65"/>
                </a:cxn>
                <a:cxn ang="0">
                  <a:pos x="14" y="46"/>
                </a:cxn>
                <a:cxn ang="0">
                  <a:pos x="15" y="25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5" h="88">
                  <a:moveTo>
                    <a:pt x="6" y="4"/>
                  </a:moveTo>
                  <a:lnTo>
                    <a:pt x="6" y="4"/>
                  </a:lnTo>
                  <a:lnTo>
                    <a:pt x="6" y="24"/>
                  </a:lnTo>
                  <a:lnTo>
                    <a:pt x="5" y="44"/>
                  </a:lnTo>
                  <a:lnTo>
                    <a:pt x="3" y="6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2" y="65"/>
                  </a:lnTo>
                  <a:lnTo>
                    <a:pt x="14" y="46"/>
                  </a:lnTo>
                  <a:lnTo>
                    <a:pt x="15" y="2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1" name="Freeform 776"/>
            <p:cNvSpPr/>
            <p:nvPr/>
          </p:nvSpPr>
          <p:spPr bwMode="auto">
            <a:xfrm>
              <a:off x="6623050" y="2711450"/>
              <a:ext cx="12700" cy="47625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20" y="1"/>
                </a:cxn>
                <a:cxn ang="0">
                  <a:pos x="16" y="2"/>
                </a:cxn>
                <a:cxn ang="0">
                  <a:pos x="13" y="4"/>
                </a:cxn>
                <a:cxn ang="0">
                  <a:pos x="9" y="8"/>
                </a:cxn>
                <a:cxn ang="0">
                  <a:pos x="8" y="11"/>
                </a:cxn>
                <a:cxn ang="0">
                  <a:pos x="6" y="19"/>
                </a:cxn>
                <a:cxn ang="0">
                  <a:pos x="5" y="27"/>
                </a:cxn>
                <a:cxn ang="0">
                  <a:pos x="5" y="27"/>
                </a:cxn>
                <a:cxn ang="0">
                  <a:pos x="6" y="55"/>
                </a:cxn>
                <a:cxn ang="0">
                  <a:pos x="6" y="63"/>
                </a:cxn>
                <a:cxn ang="0">
                  <a:pos x="5" y="69"/>
                </a:cxn>
                <a:cxn ang="0">
                  <a:pos x="4" y="76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1" y="87"/>
                </a:cxn>
                <a:cxn ang="0">
                  <a:pos x="3" y="88"/>
                </a:cxn>
                <a:cxn ang="0">
                  <a:pos x="4" y="89"/>
                </a:cxn>
                <a:cxn ang="0">
                  <a:pos x="6" y="89"/>
                </a:cxn>
                <a:cxn ang="0">
                  <a:pos x="7" y="88"/>
                </a:cxn>
                <a:cxn ang="0">
                  <a:pos x="9" y="87"/>
                </a:cxn>
                <a:cxn ang="0">
                  <a:pos x="9" y="87"/>
                </a:cxn>
                <a:cxn ang="0">
                  <a:pos x="13" y="78"/>
                </a:cxn>
                <a:cxn ang="0">
                  <a:pos x="15" y="68"/>
                </a:cxn>
                <a:cxn ang="0">
                  <a:pos x="16" y="57"/>
                </a:cxn>
                <a:cxn ang="0">
                  <a:pos x="17" y="48"/>
                </a:cxn>
                <a:cxn ang="0">
                  <a:pos x="17" y="48"/>
                </a:cxn>
                <a:cxn ang="0">
                  <a:pos x="16" y="39"/>
                </a:cxn>
                <a:cxn ang="0">
                  <a:pos x="15" y="26"/>
                </a:cxn>
                <a:cxn ang="0">
                  <a:pos x="15" y="21"/>
                </a:cxn>
                <a:cxn ang="0">
                  <a:pos x="16" y="16"/>
                </a:cxn>
                <a:cxn ang="0">
                  <a:pos x="19" y="13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4" y="9"/>
                </a:cxn>
                <a:cxn ang="0">
                  <a:pos x="25" y="8"/>
                </a:cxn>
                <a:cxn ang="0">
                  <a:pos x="26" y="6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1"/>
                </a:cxn>
              </a:cxnLst>
              <a:rect l="0" t="0" r="r" b="b"/>
              <a:pathLst>
                <a:path w="26" h="89">
                  <a:moveTo>
                    <a:pt x="20" y="1"/>
                  </a:moveTo>
                  <a:lnTo>
                    <a:pt x="20" y="1"/>
                  </a:lnTo>
                  <a:lnTo>
                    <a:pt x="16" y="2"/>
                  </a:lnTo>
                  <a:lnTo>
                    <a:pt x="13" y="4"/>
                  </a:lnTo>
                  <a:lnTo>
                    <a:pt x="9" y="8"/>
                  </a:lnTo>
                  <a:lnTo>
                    <a:pt x="8" y="11"/>
                  </a:lnTo>
                  <a:lnTo>
                    <a:pt x="6" y="19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6" y="55"/>
                  </a:lnTo>
                  <a:lnTo>
                    <a:pt x="6" y="63"/>
                  </a:lnTo>
                  <a:lnTo>
                    <a:pt x="5" y="69"/>
                  </a:lnTo>
                  <a:lnTo>
                    <a:pt x="4" y="76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1" y="87"/>
                  </a:lnTo>
                  <a:lnTo>
                    <a:pt x="3" y="88"/>
                  </a:lnTo>
                  <a:lnTo>
                    <a:pt x="4" y="89"/>
                  </a:lnTo>
                  <a:lnTo>
                    <a:pt x="6" y="89"/>
                  </a:lnTo>
                  <a:lnTo>
                    <a:pt x="7" y="88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13" y="78"/>
                  </a:lnTo>
                  <a:lnTo>
                    <a:pt x="15" y="68"/>
                  </a:lnTo>
                  <a:lnTo>
                    <a:pt x="16" y="57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6" y="39"/>
                  </a:lnTo>
                  <a:lnTo>
                    <a:pt x="15" y="26"/>
                  </a:lnTo>
                  <a:lnTo>
                    <a:pt x="15" y="21"/>
                  </a:lnTo>
                  <a:lnTo>
                    <a:pt x="16" y="16"/>
                  </a:lnTo>
                  <a:lnTo>
                    <a:pt x="19" y="13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4" y="9"/>
                  </a:lnTo>
                  <a:lnTo>
                    <a:pt x="25" y="8"/>
                  </a:lnTo>
                  <a:lnTo>
                    <a:pt x="26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2" name="Freeform 777"/>
            <p:cNvSpPr/>
            <p:nvPr/>
          </p:nvSpPr>
          <p:spPr bwMode="auto">
            <a:xfrm>
              <a:off x="6661150" y="2678113"/>
              <a:ext cx="23813" cy="50800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29" y="13"/>
                </a:cxn>
                <a:cxn ang="0">
                  <a:pos x="23" y="23"/>
                </a:cxn>
                <a:cxn ang="0">
                  <a:pos x="18" y="33"/>
                </a:cxn>
                <a:cxn ang="0">
                  <a:pos x="13" y="45"/>
                </a:cxn>
                <a:cxn ang="0">
                  <a:pos x="6" y="66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0" y="93"/>
                </a:cxn>
                <a:cxn ang="0">
                  <a:pos x="1" y="94"/>
                </a:cxn>
                <a:cxn ang="0">
                  <a:pos x="3" y="95"/>
                </a:cxn>
                <a:cxn ang="0">
                  <a:pos x="5" y="95"/>
                </a:cxn>
                <a:cxn ang="0">
                  <a:pos x="6" y="94"/>
                </a:cxn>
                <a:cxn ang="0">
                  <a:pos x="8" y="93"/>
                </a:cxn>
                <a:cxn ang="0">
                  <a:pos x="9" y="92"/>
                </a:cxn>
                <a:cxn ang="0">
                  <a:pos x="9" y="92"/>
                </a:cxn>
                <a:cxn ang="0">
                  <a:pos x="15" y="70"/>
                </a:cxn>
                <a:cxn ang="0">
                  <a:pos x="23" y="48"/>
                </a:cxn>
                <a:cxn ang="0">
                  <a:pos x="27" y="37"/>
                </a:cxn>
                <a:cxn ang="0">
                  <a:pos x="32" y="27"/>
                </a:cxn>
                <a:cxn ang="0">
                  <a:pos x="37" y="17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4" y="5"/>
                </a:cxn>
                <a:cxn ang="0">
                  <a:pos x="43" y="4"/>
                </a:cxn>
                <a:cxn ang="0">
                  <a:pos x="43" y="2"/>
                </a:cxn>
                <a:cxn ang="0">
                  <a:pos x="41" y="1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4" h="95">
                  <a:moveTo>
                    <a:pt x="35" y="2"/>
                  </a:moveTo>
                  <a:lnTo>
                    <a:pt x="35" y="2"/>
                  </a:lnTo>
                  <a:lnTo>
                    <a:pt x="29" y="13"/>
                  </a:lnTo>
                  <a:lnTo>
                    <a:pt x="23" y="23"/>
                  </a:lnTo>
                  <a:lnTo>
                    <a:pt x="18" y="33"/>
                  </a:lnTo>
                  <a:lnTo>
                    <a:pt x="13" y="45"/>
                  </a:lnTo>
                  <a:lnTo>
                    <a:pt x="6" y="66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3"/>
                  </a:lnTo>
                  <a:lnTo>
                    <a:pt x="1" y="94"/>
                  </a:lnTo>
                  <a:lnTo>
                    <a:pt x="3" y="95"/>
                  </a:lnTo>
                  <a:lnTo>
                    <a:pt x="5" y="95"/>
                  </a:lnTo>
                  <a:lnTo>
                    <a:pt x="6" y="94"/>
                  </a:lnTo>
                  <a:lnTo>
                    <a:pt x="8" y="93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15" y="70"/>
                  </a:lnTo>
                  <a:lnTo>
                    <a:pt x="23" y="48"/>
                  </a:lnTo>
                  <a:lnTo>
                    <a:pt x="27" y="37"/>
                  </a:lnTo>
                  <a:lnTo>
                    <a:pt x="32" y="27"/>
                  </a:lnTo>
                  <a:lnTo>
                    <a:pt x="37" y="1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4" y="5"/>
                  </a:lnTo>
                  <a:lnTo>
                    <a:pt x="43" y="4"/>
                  </a:lnTo>
                  <a:lnTo>
                    <a:pt x="43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3" name="Freeform 778"/>
            <p:cNvSpPr/>
            <p:nvPr/>
          </p:nvSpPr>
          <p:spPr bwMode="auto">
            <a:xfrm>
              <a:off x="6719888" y="2638425"/>
              <a:ext cx="15875" cy="53975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5" y="14"/>
                </a:cxn>
                <a:cxn ang="0">
                  <a:pos x="12" y="25"/>
                </a:cxn>
                <a:cxn ang="0">
                  <a:pos x="9" y="49"/>
                </a:cxn>
                <a:cxn ang="0">
                  <a:pos x="6" y="73"/>
                </a:cxn>
                <a:cxn ang="0">
                  <a:pos x="3" y="84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1"/>
                </a:cxn>
                <a:cxn ang="0">
                  <a:pos x="6" y="101"/>
                </a:cxn>
                <a:cxn ang="0">
                  <a:pos x="8" y="100"/>
                </a:cxn>
                <a:cxn ang="0">
                  <a:pos x="9" y="98"/>
                </a:cxn>
                <a:cxn ang="0">
                  <a:pos x="9" y="98"/>
                </a:cxn>
                <a:cxn ang="0">
                  <a:pos x="12" y="88"/>
                </a:cxn>
                <a:cxn ang="0">
                  <a:pos x="14" y="76"/>
                </a:cxn>
                <a:cxn ang="0">
                  <a:pos x="17" y="52"/>
                </a:cxn>
                <a:cxn ang="0">
                  <a:pos x="20" y="29"/>
                </a:cxn>
                <a:cxn ang="0">
                  <a:pos x="23" y="18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8" y="6"/>
                </a:cxn>
                <a:cxn ang="0">
                  <a:pos x="28" y="4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0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8" h="101">
                  <a:moveTo>
                    <a:pt x="19" y="3"/>
                  </a:moveTo>
                  <a:lnTo>
                    <a:pt x="19" y="3"/>
                  </a:lnTo>
                  <a:lnTo>
                    <a:pt x="15" y="14"/>
                  </a:lnTo>
                  <a:lnTo>
                    <a:pt x="12" y="25"/>
                  </a:lnTo>
                  <a:lnTo>
                    <a:pt x="9" y="49"/>
                  </a:lnTo>
                  <a:lnTo>
                    <a:pt x="6" y="73"/>
                  </a:lnTo>
                  <a:lnTo>
                    <a:pt x="3" y="8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1"/>
                  </a:lnTo>
                  <a:lnTo>
                    <a:pt x="6" y="101"/>
                  </a:lnTo>
                  <a:lnTo>
                    <a:pt x="8" y="100"/>
                  </a:lnTo>
                  <a:lnTo>
                    <a:pt x="9" y="98"/>
                  </a:lnTo>
                  <a:lnTo>
                    <a:pt x="9" y="98"/>
                  </a:lnTo>
                  <a:lnTo>
                    <a:pt x="12" y="88"/>
                  </a:lnTo>
                  <a:lnTo>
                    <a:pt x="14" y="76"/>
                  </a:lnTo>
                  <a:lnTo>
                    <a:pt x="17" y="52"/>
                  </a:lnTo>
                  <a:lnTo>
                    <a:pt x="20" y="29"/>
                  </a:lnTo>
                  <a:lnTo>
                    <a:pt x="23" y="18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8" y="4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4" name="Freeform 779"/>
            <p:cNvSpPr/>
            <p:nvPr/>
          </p:nvSpPr>
          <p:spPr bwMode="auto">
            <a:xfrm>
              <a:off x="6767513" y="2584450"/>
              <a:ext cx="15875" cy="57150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0" y="1"/>
                </a:cxn>
                <a:cxn ang="0">
                  <a:pos x="19" y="2"/>
                </a:cxn>
                <a:cxn ang="0">
                  <a:pos x="19" y="4"/>
                </a:cxn>
                <a:cxn ang="0">
                  <a:pos x="19" y="4"/>
                </a:cxn>
                <a:cxn ang="0">
                  <a:pos x="19" y="31"/>
                </a:cxn>
                <a:cxn ang="0">
                  <a:pos x="18" y="44"/>
                </a:cxn>
                <a:cxn ang="0">
                  <a:pos x="16" y="57"/>
                </a:cxn>
                <a:cxn ang="0">
                  <a:pos x="16" y="57"/>
                </a:cxn>
                <a:cxn ang="0">
                  <a:pos x="9" y="80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0" y="104"/>
                </a:cxn>
                <a:cxn ang="0">
                  <a:pos x="1" y="105"/>
                </a:cxn>
                <a:cxn ang="0">
                  <a:pos x="2" y="107"/>
                </a:cxn>
                <a:cxn ang="0">
                  <a:pos x="3" y="107"/>
                </a:cxn>
                <a:cxn ang="0">
                  <a:pos x="7" y="107"/>
                </a:cxn>
                <a:cxn ang="0">
                  <a:pos x="8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9" y="79"/>
                </a:cxn>
                <a:cxn ang="0">
                  <a:pos x="28" y="53"/>
                </a:cxn>
                <a:cxn ang="0">
                  <a:pos x="28" y="53"/>
                </a:cxn>
                <a:cxn ang="0">
                  <a:pos x="30" y="40"/>
                </a:cxn>
                <a:cxn ang="0">
                  <a:pos x="30" y="29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30" h="107">
                  <a:moveTo>
                    <a:pt x="29" y="4"/>
                  </a:move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0" y="1"/>
                  </a:lnTo>
                  <a:lnTo>
                    <a:pt x="19" y="2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9" y="31"/>
                  </a:lnTo>
                  <a:lnTo>
                    <a:pt x="18" y="44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9" y="80"/>
                  </a:lnTo>
                  <a:lnTo>
                    <a:pt x="1" y="101"/>
                  </a:lnTo>
                  <a:lnTo>
                    <a:pt x="1" y="101"/>
                  </a:lnTo>
                  <a:lnTo>
                    <a:pt x="0" y="104"/>
                  </a:lnTo>
                  <a:lnTo>
                    <a:pt x="1" y="105"/>
                  </a:lnTo>
                  <a:lnTo>
                    <a:pt x="2" y="107"/>
                  </a:lnTo>
                  <a:lnTo>
                    <a:pt x="3" y="107"/>
                  </a:lnTo>
                  <a:lnTo>
                    <a:pt x="7" y="107"/>
                  </a:lnTo>
                  <a:lnTo>
                    <a:pt x="8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9" y="79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0" y="40"/>
                  </a:lnTo>
                  <a:lnTo>
                    <a:pt x="30" y="29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5" name="Freeform 780"/>
            <p:cNvSpPr/>
            <p:nvPr/>
          </p:nvSpPr>
          <p:spPr bwMode="auto">
            <a:xfrm>
              <a:off x="6805613" y="2538413"/>
              <a:ext cx="15875" cy="63500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9"/>
                </a:cxn>
                <a:cxn ang="0">
                  <a:pos x="20" y="33"/>
                </a:cxn>
                <a:cxn ang="0">
                  <a:pos x="15" y="62"/>
                </a:cxn>
                <a:cxn ang="0">
                  <a:pos x="15" y="62"/>
                </a:cxn>
                <a:cxn ang="0">
                  <a:pos x="14" y="75"/>
                </a:cxn>
                <a:cxn ang="0">
                  <a:pos x="12" y="88"/>
                </a:cxn>
                <a:cxn ang="0">
                  <a:pos x="11" y="95"/>
                </a:cxn>
                <a:cxn ang="0">
                  <a:pos x="9" y="101"/>
                </a:cxn>
                <a:cxn ang="0">
                  <a:pos x="6" y="106"/>
                </a:cxn>
                <a:cxn ang="0">
                  <a:pos x="1" y="113"/>
                </a:cxn>
                <a:cxn ang="0">
                  <a:pos x="1" y="113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2" y="119"/>
                </a:cxn>
                <a:cxn ang="0">
                  <a:pos x="3" y="120"/>
                </a:cxn>
                <a:cxn ang="0">
                  <a:pos x="4" y="121"/>
                </a:cxn>
                <a:cxn ang="0">
                  <a:pos x="7" y="120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4" y="110"/>
                </a:cxn>
                <a:cxn ang="0">
                  <a:pos x="18" y="100"/>
                </a:cxn>
                <a:cxn ang="0">
                  <a:pos x="21" y="90"/>
                </a:cxn>
                <a:cxn ang="0">
                  <a:pos x="22" y="80"/>
                </a:cxn>
                <a:cxn ang="0">
                  <a:pos x="22" y="80"/>
                </a:cxn>
                <a:cxn ang="0">
                  <a:pos x="28" y="42"/>
                </a:cxn>
                <a:cxn ang="0">
                  <a:pos x="30" y="24"/>
                </a:cxn>
                <a:cxn ang="0">
                  <a:pos x="31" y="5"/>
                </a:cxn>
                <a:cxn ang="0">
                  <a:pos x="31" y="5"/>
                </a:cxn>
                <a:cxn ang="0">
                  <a:pos x="31" y="3"/>
                </a:cxn>
                <a:cxn ang="0">
                  <a:pos x="30" y="1"/>
                </a:cxn>
                <a:cxn ang="0">
                  <a:pos x="29" y="1"/>
                </a:cxn>
                <a:cxn ang="0">
                  <a:pos x="27" y="0"/>
                </a:cxn>
                <a:cxn ang="0">
                  <a:pos x="25" y="1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1" h="121">
                  <a:moveTo>
                    <a:pt x="22" y="5"/>
                  </a:moveTo>
                  <a:lnTo>
                    <a:pt x="22" y="5"/>
                  </a:lnTo>
                  <a:lnTo>
                    <a:pt x="21" y="19"/>
                  </a:lnTo>
                  <a:lnTo>
                    <a:pt x="20" y="33"/>
                  </a:lnTo>
                  <a:lnTo>
                    <a:pt x="15" y="62"/>
                  </a:lnTo>
                  <a:lnTo>
                    <a:pt x="15" y="62"/>
                  </a:lnTo>
                  <a:lnTo>
                    <a:pt x="14" y="75"/>
                  </a:lnTo>
                  <a:lnTo>
                    <a:pt x="12" y="88"/>
                  </a:lnTo>
                  <a:lnTo>
                    <a:pt x="11" y="95"/>
                  </a:lnTo>
                  <a:lnTo>
                    <a:pt x="9" y="101"/>
                  </a:lnTo>
                  <a:lnTo>
                    <a:pt x="6" y="106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2" y="119"/>
                  </a:lnTo>
                  <a:lnTo>
                    <a:pt x="3" y="120"/>
                  </a:lnTo>
                  <a:lnTo>
                    <a:pt x="4" y="121"/>
                  </a:lnTo>
                  <a:lnTo>
                    <a:pt x="7" y="120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4" y="110"/>
                  </a:lnTo>
                  <a:lnTo>
                    <a:pt x="18" y="100"/>
                  </a:lnTo>
                  <a:lnTo>
                    <a:pt x="21" y="9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8" y="42"/>
                  </a:lnTo>
                  <a:lnTo>
                    <a:pt x="30" y="24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7" y="0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6" name="Freeform 781"/>
            <p:cNvSpPr/>
            <p:nvPr/>
          </p:nvSpPr>
          <p:spPr bwMode="auto">
            <a:xfrm>
              <a:off x="6854825" y="2497138"/>
              <a:ext cx="6350" cy="444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23"/>
                </a:cxn>
                <a:cxn ang="0">
                  <a:pos x="2" y="40"/>
                </a:cxn>
                <a:cxn ang="0">
                  <a:pos x="1" y="59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1" y="80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5" y="82"/>
                </a:cxn>
                <a:cxn ang="0">
                  <a:pos x="7" y="82"/>
                </a:cxn>
                <a:cxn ang="0">
                  <a:pos x="8" y="81"/>
                </a:cxn>
                <a:cxn ang="0">
                  <a:pos x="9" y="80"/>
                </a:cxn>
                <a:cxn ang="0">
                  <a:pos x="10" y="78"/>
                </a:cxn>
                <a:cxn ang="0">
                  <a:pos x="10" y="78"/>
                </a:cxn>
                <a:cxn ang="0">
                  <a:pos x="10" y="59"/>
                </a:cxn>
                <a:cxn ang="0">
                  <a:pos x="11" y="40"/>
                </a:cxn>
                <a:cxn ang="0">
                  <a:pos x="12" y="23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3" h="82">
                  <a:moveTo>
                    <a:pt x="4" y="4"/>
                  </a:moveTo>
                  <a:lnTo>
                    <a:pt x="4" y="4"/>
                  </a:lnTo>
                  <a:lnTo>
                    <a:pt x="3" y="23"/>
                  </a:lnTo>
                  <a:lnTo>
                    <a:pt x="2" y="40"/>
                  </a:lnTo>
                  <a:lnTo>
                    <a:pt x="1" y="59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80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5" y="82"/>
                  </a:lnTo>
                  <a:lnTo>
                    <a:pt x="7" y="82"/>
                  </a:lnTo>
                  <a:lnTo>
                    <a:pt x="8" y="81"/>
                  </a:lnTo>
                  <a:lnTo>
                    <a:pt x="9" y="80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59"/>
                  </a:lnTo>
                  <a:lnTo>
                    <a:pt x="11" y="40"/>
                  </a:lnTo>
                  <a:lnTo>
                    <a:pt x="12" y="2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7" name="Freeform 782"/>
            <p:cNvSpPr/>
            <p:nvPr/>
          </p:nvSpPr>
          <p:spPr bwMode="auto">
            <a:xfrm>
              <a:off x="6578600" y="2328863"/>
              <a:ext cx="12700" cy="523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6" y="1"/>
                </a:cxn>
                <a:cxn ang="0">
                  <a:pos x="14" y="1"/>
                </a:cxn>
                <a:cxn ang="0">
                  <a:pos x="13" y="3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2" y="17"/>
                </a:cxn>
                <a:cxn ang="0">
                  <a:pos x="8" y="31"/>
                </a:cxn>
                <a:cxn ang="0">
                  <a:pos x="8" y="31"/>
                </a:cxn>
                <a:cxn ang="0">
                  <a:pos x="3" y="39"/>
                </a:cxn>
                <a:cxn ang="0">
                  <a:pos x="1" y="44"/>
                </a:cxn>
                <a:cxn ang="0">
                  <a:pos x="0" y="50"/>
                </a:cxn>
                <a:cxn ang="0">
                  <a:pos x="0" y="93"/>
                </a:cxn>
                <a:cxn ang="0">
                  <a:pos x="0" y="93"/>
                </a:cxn>
                <a:cxn ang="0">
                  <a:pos x="0" y="95"/>
                </a:cxn>
                <a:cxn ang="0">
                  <a:pos x="1" y="97"/>
                </a:cxn>
                <a:cxn ang="0">
                  <a:pos x="3" y="98"/>
                </a:cxn>
                <a:cxn ang="0">
                  <a:pos x="4" y="98"/>
                </a:cxn>
                <a:cxn ang="0">
                  <a:pos x="7" y="98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10" y="93"/>
                </a:cxn>
                <a:cxn ang="0">
                  <a:pos x="10" y="93"/>
                </a:cxn>
                <a:cxn ang="0">
                  <a:pos x="8" y="70"/>
                </a:cxn>
                <a:cxn ang="0">
                  <a:pos x="9" y="58"/>
                </a:cxn>
                <a:cxn ang="0">
                  <a:pos x="10" y="52"/>
                </a:cxn>
                <a:cxn ang="0">
                  <a:pos x="11" y="48"/>
                </a:cxn>
                <a:cxn ang="0">
                  <a:pos x="11" y="48"/>
                </a:cxn>
                <a:cxn ang="0">
                  <a:pos x="16" y="37"/>
                </a:cxn>
                <a:cxn ang="0">
                  <a:pos x="19" y="27"/>
                </a:cxn>
                <a:cxn ang="0">
                  <a:pos x="21" y="16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22" h="98">
                  <a:moveTo>
                    <a:pt x="22" y="5"/>
                  </a:move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2" y="17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3" y="39"/>
                  </a:lnTo>
                  <a:lnTo>
                    <a:pt x="1" y="44"/>
                  </a:lnTo>
                  <a:lnTo>
                    <a:pt x="0" y="5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98"/>
                  </a:lnTo>
                  <a:lnTo>
                    <a:pt x="4" y="98"/>
                  </a:lnTo>
                  <a:lnTo>
                    <a:pt x="7" y="98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70"/>
                  </a:lnTo>
                  <a:lnTo>
                    <a:pt x="9" y="58"/>
                  </a:lnTo>
                  <a:lnTo>
                    <a:pt x="10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6" y="37"/>
                  </a:lnTo>
                  <a:lnTo>
                    <a:pt x="19" y="27"/>
                  </a:lnTo>
                  <a:lnTo>
                    <a:pt x="21" y="16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8" name="Freeform 783"/>
            <p:cNvSpPr/>
            <p:nvPr/>
          </p:nvSpPr>
          <p:spPr bwMode="auto">
            <a:xfrm>
              <a:off x="6613525" y="2352675"/>
              <a:ext cx="14288" cy="444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17" y="15"/>
                </a:cxn>
                <a:cxn ang="0">
                  <a:pos x="16" y="24"/>
                </a:cxn>
                <a:cxn ang="0">
                  <a:pos x="11" y="43"/>
                </a:cxn>
                <a:cxn ang="0">
                  <a:pos x="5" y="6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1" y="83"/>
                </a:cxn>
                <a:cxn ang="0">
                  <a:pos x="2" y="85"/>
                </a:cxn>
                <a:cxn ang="0">
                  <a:pos x="3" y="85"/>
                </a:cxn>
                <a:cxn ang="0">
                  <a:pos x="5" y="86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14" y="64"/>
                </a:cxn>
                <a:cxn ang="0">
                  <a:pos x="20" y="44"/>
                </a:cxn>
                <a:cxn ang="0">
                  <a:pos x="25" y="25"/>
                </a:cxn>
                <a:cxn ang="0">
                  <a:pos x="27" y="15"/>
                </a:cxn>
                <a:cxn ang="0">
                  <a:pos x="27" y="6"/>
                </a:cxn>
                <a:cxn ang="0">
                  <a:pos x="27" y="6"/>
                </a:cxn>
                <a:cxn ang="0">
                  <a:pos x="27" y="4"/>
                </a:cxn>
                <a:cxn ang="0">
                  <a:pos x="26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1"/>
                </a:cxn>
                <a:cxn ang="0">
                  <a:pos x="19" y="4"/>
                </a:cxn>
                <a:cxn ang="0">
                  <a:pos x="18" y="6"/>
                </a:cxn>
                <a:cxn ang="0">
                  <a:pos x="18" y="6"/>
                </a:cxn>
              </a:cxnLst>
              <a:rect l="0" t="0" r="r" b="b"/>
              <a:pathLst>
                <a:path w="27" h="86">
                  <a:moveTo>
                    <a:pt x="18" y="6"/>
                  </a:moveTo>
                  <a:lnTo>
                    <a:pt x="18" y="6"/>
                  </a:lnTo>
                  <a:lnTo>
                    <a:pt x="17" y="15"/>
                  </a:lnTo>
                  <a:lnTo>
                    <a:pt x="16" y="24"/>
                  </a:lnTo>
                  <a:lnTo>
                    <a:pt x="11" y="43"/>
                  </a:lnTo>
                  <a:lnTo>
                    <a:pt x="5" y="6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83"/>
                  </a:lnTo>
                  <a:lnTo>
                    <a:pt x="2" y="85"/>
                  </a:lnTo>
                  <a:lnTo>
                    <a:pt x="3" y="85"/>
                  </a:lnTo>
                  <a:lnTo>
                    <a:pt x="5" y="86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4" y="64"/>
                  </a:lnTo>
                  <a:lnTo>
                    <a:pt x="20" y="44"/>
                  </a:lnTo>
                  <a:lnTo>
                    <a:pt x="25" y="25"/>
                  </a:lnTo>
                  <a:lnTo>
                    <a:pt x="27" y="1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4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1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9" name="Freeform 784"/>
            <p:cNvSpPr/>
            <p:nvPr/>
          </p:nvSpPr>
          <p:spPr bwMode="auto">
            <a:xfrm>
              <a:off x="6656388" y="2373313"/>
              <a:ext cx="38100" cy="58738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4" y="2"/>
                </a:cxn>
                <a:cxn ang="0">
                  <a:pos x="56" y="14"/>
                </a:cxn>
                <a:cxn ang="0">
                  <a:pos x="48" y="26"/>
                </a:cxn>
                <a:cxn ang="0">
                  <a:pos x="32" y="48"/>
                </a:cxn>
                <a:cxn ang="0">
                  <a:pos x="32" y="48"/>
                </a:cxn>
                <a:cxn ang="0">
                  <a:pos x="23" y="62"/>
                </a:cxn>
                <a:cxn ang="0">
                  <a:pos x="15" y="75"/>
                </a:cxn>
                <a:cxn ang="0">
                  <a:pos x="0" y="103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0" y="108"/>
                </a:cxn>
                <a:cxn ang="0">
                  <a:pos x="1" y="109"/>
                </a:cxn>
                <a:cxn ang="0">
                  <a:pos x="2" y="110"/>
                </a:cxn>
                <a:cxn ang="0">
                  <a:pos x="5" y="111"/>
                </a:cxn>
                <a:cxn ang="0">
                  <a:pos x="6" y="111"/>
                </a:cxn>
                <a:cxn ang="0">
                  <a:pos x="8" y="110"/>
                </a:cxn>
                <a:cxn ang="0">
                  <a:pos x="9" y="109"/>
                </a:cxn>
                <a:cxn ang="0">
                  <a:pos x="9" y="109"/>
                </a:cxn>
                <a:cxn ang="0">
                  <a:pos x="24" y="77"/>
                </a:cxn>
                <a:cxn ang="0">
                  <a:pos x="34" y="63"/>
                </a:cxn>
                <a:cxn ang="0">
                  <a:pos x="43" y="50"/>
                </a:cxn>
                <a:cxn ang="0">
                  <a:pos x="43" y="50"/>
                </a:cxn>
                <a:cxn ang="0">
                  <a:pos x="58" y="29"/>
                </a:cxn>
                <a:cxn ang="0">
                  <a:pos x="66" y="18"/>
                </a:cxn>
                <a:cxn ang="0">
                  <a:pos x="72" y="7"/>
                </a:cxn>
                <a:cxn ang="0">
                  <a:pos x="72" y="7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0" y="0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4" y="2"/>
                </a:cxn>
                <a:cxn ang="0">
                  <a:pos x="64" y="2"/>
                </a:cxn>
              </a:cxnLst>
              <a:rect l="0" t="0" r="r" b="b"/>
              <a:pathLst>
                <a:path w="73" h="111">
                  <a:moveTo>
                    <a:pt x="64" y="2"/>
                  </a:moveTo>
                  <a:lnTo>
                    <a:pt x="64" y="2"/>
                  </a:lnTo>
                  <a:lnTo>
                    <a:pt x="56" y="14"/>
                  </a:lnTo>
                  <a:lnTo>
                    <a:pt x="48" y="2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23" y="62"/>
                  </a:lnTo>
                  <a:lnTo>
                    <a:pt x="15" y="75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09"/>
                  </a:lnTo>
                  <a:lnTo>
                    <a:pt x="2" y="110"/>
                  </a:lnTo>
                  <a:lnTo>
                    <a:pt x="5" y="111"/>
                  </a:lnTo>
                  <a:lnTo>
                    <a:pt x="6" y="111"/>
                  </a:lnTo>
                  <a:lnTo>
                    <a:pt x="8" y="110"/>
                  </a:lnTo>
                  <a:lnTo>
                    <a:pt x="9" y="109"/>
                  </a:lnTo>
                  <a:lnTo>
                    <a:pt x="9" y="109"/>
                  </a:lnTo>
                  <a:lnTo>
                    <a:pt x="24" y="77"/>
                  </a:lnTo>
                  <a:lnTo>
                    <a:pt x="34" y="63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58" y="29"/>
                  </a:lnTo>
                  <a:lnTo>
                    <a:pt x="66" y="18"/>
                  </a:lnTo>
                  <a:lnTo>
                    <a:pt x="72" y="7"/>
                  </a:lnTo>
                  <a:lnTo>
                    <a:pt x="72" y="7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4" y="2"/>
                  </a:lnTo>
                  <a:lnTo>
                    <a:pt x="6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0" name="Freeform 785"/>
            <p:cNvSpPr/>
            <p:nvPr/>
          </p:nvSpPr>
          <p:spPr bwMode="auto">
            <a:xfrm>
              <a:off x="6532563" y="2520950"/>
              <a:ext cx="17463" cy="47625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20" y="23"/>
                </a:cxn>
                <a:cxn ang="0">
                  <a:pos x="13" y="44"/>
                </a:cxn>
                <a:cxn ang="0">
                  <a:pos x="5" y="65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1"/>
                </a:cxn>
                <a:cxn ang="0">
                  <a:pos x="8" y="90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15" y="67"/>
                </a:cxn>
                <a:cxn ang="0">
                  <a:pos x="22" y="46"/>
                </a:cxn>
                <a:cxn ang="0">
                  <a:pos x="28" y="27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5" y="4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1"/>
                </a:cxn>
                <a:cxn ang="0">
                  <a:pos x="26" y="2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5" h="92">
                  <a:moveTo>
                    <a:pt x="26" y="3"/>
                  </a:moveTo>
                  <a:lnTo>
                    <a:pt x="26" y="3"/>
                  </a:lnTo>
                  <a:lnTo>
                    <a:pt x="20" y="23"/>
                  </a:lnTo>
                  <a:lnTo>
                    <a:pt x="13" y="44"/>
                  </a:lnTo>
                  <a:lnTo>
                    <a:pt x="5" y="6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1"/>
                  </a:lnTo>
                  <a:lnTo>
                    <a:pt x="8" y="90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15" y="67"/>
                  </a:lnTo>
                  <a:lnTo>
                    <a:pt x="22" y="46"/>
                  </a:lnTo>
                  <a:lnTo>
                    <a:pt x="28" y="27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5" y="4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1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1" name="Freeform 786"/>
            <p:cNvSpPr/>
            <p:nvPr/>
          </p:nvSpPr>
          <p:spPr bwMode="auto">
            <a:xfrm>
              <a:off x="6569075" y="2543175"/>
              <a:ext cx="11113" cy="25400"/>
            </a:xfrm>
            <a:custGeom>
              <a:avLst/>
              <a:gdLst/>
              <a:ahLst/>
              <a:cxnLst>
                <a:cxn ang="0">
                  <a:pos x="14" y="1"/>
                </a:cxn>
                <a:cxn ang="0">
                  <a:pos x="14" y="1"/>
                </a:cxn>
                <a:cxn ang="0">
                  <a:pos x="11" y="5"/>
                </a:cxn>
                <a:cxn ang="0">
                  <a:pos x="8" y="11"/>
                </a:cxn>
                <a:cxn ang="0">
                  <a:pos x="4" y="21"/>
                </a:cxn>
                <a:cxn ang="0">
                  <a:pos x="1" y="32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1" y="45"/>
                </a:cxn>
                <a:cxn ang="0">
                  <a:pos x="2" y="47"/>
                </a:cxn>
                <a:cxn ang="0">
                  <a:pos x="3" y="47"/>
                </a:cxn>
                <a:cxn ang="0">
                  <a:pos x="5" y="48"/>
                </a:cxn>
                <a:cxn ang="0">
                  <a:pos x="6" y="47"/>
                </a:cxn>
                <a:cxn ang="0">
                  <a:pos x="8" y="47"/>
                </a:cxn>
                <a:cxn ang="0">
                  <a:pos x="9" y="45"/>
                </a:cxn>
                <a:cxn ang="0">
                  <a:pos x="9" y="43"/>
                </a:cxn>
                <a:cxn ang="0">
                  <a:pos x="9" y="43"/>
                </a:cxn>
                <a:cxn ang="0">
                  <a:pos x="10" y="34"/>
                </a:cxn>
                <a:cxn ang="0">
                  <a:pos x="12" y="24"/>
                </a:cxn>
                <a:cxn ang="0">
                  <a:pos x="16" y="16"/>
                </a:cxn>
                <a:cxn ang="0">
                  <a:pos x="18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1" y="6"/>
                </a:cxn>
                <a:cxn ang="0">
                  <a:pos x="22" y="4"/>
                </a:cxn>
                <a:cxn ang="0">
                  <a:pos x="21" y="3"/>
                </a:cxn>
                <a:cxn ang="0">
                  <a:pos x="20" y="1"/>
                </a:cxn>
                <a:cxn ang="0">
                  <a:pos x="19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4" y="1"/>
                </a:cxn>
                <a:cxn ang="0">
                  <a:pos x="14" y="1"/>
                </a:cxn>
              </a:cxnLst>
              <a:rect l="0" t="0" r="r" b="b"/>
              <a:pathLst>
                <a:path w="22" h="48">
                  <a:moveTo>
                    <a:pt x="14" y="1"/>
                  </a:moveTo>
                  <a:lnTo>
                    <a:pt x="14" y="1"/>
                  </a:lnTo>
                  <a:lnTo>
                    <a:pt x="11" y="5"/>
                  </a:lnTo>
                  <a:lnTo>
                    <a:pt x="8" y="11"/>
                  </a:lnTo>
                  <a:lnTo>
                    <a:pt x="4" y="21"/>
                  </a:lnTo>
                  <a:lnTo>
                    <a:pt x="1" y="3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5" y="48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9" y="45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10" y="34"/>
                  </a:lnTo>
                  <a:lnTo>
                    <a:pt x="12" y="24"/>
                  </a:lnTo>
                  <a:lnTo>
                    <a:pt x="16" y="16"/>
                  </a:lnTo>
                  <a:lnTo>
                    <a:pt x="18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6"/>
                  </a:lnTo>
                  <a:lnTo>
                    <a:pt x="22" y="4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4" y="1"/>
                  </a:lnTo>
                  <a:lnTo>
                    <a:pt x="1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2" name="Freeform 787"/>
            <p:cNvSpPr/>
            <p:nvPr/>
          </p:nvSpPr>
          <p:spPr bwMode="auto">
            <a:xfrm>
              <a:off x="6665913" y="2536825"/>
              <a:ext cx="9525" cy="3492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9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31"/>
                </a:cxn>
                <a:cxn ang="0">
                  <a:pos x="0" y="45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1" y="63"/>
                </a:cxn>
                <a:cxn ang="0">
                  <a:pos x="2" y="65"/>
                </a:cxn>
                <a:cxn ang="0">
                  <a:pos x="4" y="65"/>
                </a:cxn>
                <a:cxn ang="0">
                  <a:pos x="5" y="66"/>
                </a:cxn>
                <a:cxn ang="0">
                  <a:pos x="7" y="65"/>
                </a:cxn>
                <a:cxn ang="0">
                  <a:pos x="9" y="65"/>
                </a:cxn>
                <a:cxn ang="0">
                  <a:pos x="10" y="63"/>
                </a:cxn>
                <a:cxn ang="0">
                  <a:pos x="10" y="61"/>
                </a:cxn>
                <a:cxn ang="0">
                  <a:pos x="10" y="61"/>
                </a:cxn>
                <a:cxn ang="0">
                  <a:pos x="9" y="47"/>
                </a:cxn>
                <a:cxn ang="0">
                  <a:pos x="9" y="33"/>
                </a:cxn>
                <a:cxn ang="0">
                  <a:pos x="9" y="27"/>
                </a:cxn>
                <a:cxn ang="0">
                  <a:pos x="10" y="19"/>
                </a:cxn>
                <a:cxn ang="0">
                  <a:pos x="12" y="13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7" y="5"/>
                </a:cxn>
                <a:cxn ang="0">
                  <a:pos x="17" y="3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7" h="66">
                  <a:moveTo>
                    <a:pt x="8" y="2"/>
                  </a:moveTo>
                  <a:lnTo>
                    <a:pt x="8" y="2"/>
                  </a:lnTo>
                  <a:lnTo>
                    <a:pt x="4" y="9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31"/>
                  </a:lnTo>
                  <a:lnTo>
                    <a:pt x="0" y="45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5" y="66"/>
                  </a:lnTo>
                  <a:lnTo>
                    <a:pt x="7" y="65"/>
                  </a:lnTo>
                  <a:lnTo>
                    <a:pt x="9" y="65"/>
                  </a:lnTo>
                  <a:lnTo>
                    <a:pt x="10" y="63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9" y="47"/>
                  </a:lnTo>
                  <a:lnTo>
                    <a:pt x="9" y="33"/>
                  </a:lnTo>
                  <a:lnTo>
                    <a:pt x="9" y="27"/>
                  </a:lnTo>
                  <a:lnTo>
                    <a:pt x="10" y="19"/>
                  </a:lnTo>
                  <a:lnTo>
                    <a:pt x="12" y="13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7" y="5"/>
                  </a:lnTo>
                  <a:lnTo>
                    <a:pt x="17" y="3"/>
                  </a:lnTo>
                  <a:lnTo>
                    <a:pt x="16" y="2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3" name="Freeform 788"/>
            <p:cNvSpPr/>
            <p:nvPr/>
          </p:nvSpPr>
          <p:spPr bwMode="auto">
            <a:xfrm>
              <a:off x="6735763" y="2103438"/>
              <a:ext cx="9525" cy="49213"/>
            </a:xfrm>
            <a:custGeom>
              <a:avLst/>
              <a:gdLst/>
              <a:ahLst/>
              <a:cxnLst>
                <a:cxn ang="0">
                  <a:pos x="16" y="85"/>
                </a:cxn>
                <a:cxn ang="0">
                  <a:pos x="16" y="85"/>
                </a:cxn>
                <a:cxn ang="0">
                  <a:pos x="13" y="76"/>
                </a:cxn>
                <a:cxn ang="0">
                  <a:pos x="10" y="65"/>
                </a:cxn>
                <a:cxn ang="0">
                  <a:pos x="9" y="56"/>
                </a:cxn>
                <a:cxn ang="0">
                  <a:pos x="9" y="45"/>
                </a:cxn>
                <a:cxn ang="0">
                  <a:pos x="10" y="2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27"/>
                </a:cxn>
                <a:cxn ang="0">
                  <a:pos x="0" y="48"/>
                </a:cxn>
                <a:cxn ang="0">
                  <a:pos x="1" y="58"/>
                </a:cxn>
                <a:cxn ang="0">
                  <a:pos x="2" y="69"/>
                </a:cxn>
                <a:cxn ang="0">
                  <a:pos x="4" y="80"/>
                </a:cxn>
                <a:cxn ang="0">
                  <a:pos x="8" y="90"/>
                </a:cxn>
                <a:cxn ang="0">
                  <a:pos x="8" y="90"/>
                </a:cxn>
                <a:cxn ang="0">
                  <a:pos x="9" y="91"/>
                </a:cxn>
                <a:cxn ang="0">
                  <a:pos x="11" y="92"/>
                </a:cxn>
                <a:cxn ang="0">
                  <a:pos x="12" y="92"/>
                </a:cxn>
                <a:cxn ang="0">
                  <a:pos x="14" y="91"/>
                </a:cxn>
                <a:cxn ang="0">
                  <a:pos x="16" y="89"/>
                </a:cxn>
                <a:cxn ang="0">
                  <a:pos x="16" y="87"/>
                </a:cxn>
                <a:cxn ang="0">
                  <a:pos x="16" y="85"/>
                </a:cxn>
                <a:cxn ang="0">
                  <a:pos x="16" y="85"/>
                </a:cxn>
              </a:cxnLst>
              <a:rect l="0" t="0" r="r" b="b"/>
              <a:pathLst>
                <a:path w="16" h="92">
                  <a:moveTo>
                    <a:pt x="16" y="85"/>
                  </a:moveTo>
                  <a:lnTo>
                    <a:pt x="16" y="85"/>
                  </a:lnTo>
                  <a:lnTo>
                    <a:pt x="13" y="76"/>
                  </a:lnTo>
                  <a:lnTo>
                    <a:pt x="10" y="65"/>
                  </a:lnTo>
                  <a:lnTo>
                    <a:pt x="9" y="56"/>
                  </a:lnTo>
                  <a:lnTo>
                    <a:pt x="9" y="45"/>
                  </a:lnTo>
                  <a:lnTo>
                    <a:pt x="10" y="2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27"/>
                  </a:lnTo>
                  <a:lnTo>
                    <a:pt x="0" y="48"/>
                  </a:lnTo>
                  <a:lnTo>
                    <a:pt x="1" y="58"/>
                  </a:lnTo>
                  <a:lnTo>
                    <a:pt x="2" y="69"/>
                  </a:lnTo>
                  <a:lnTo>
                    <a:pt x="4" y="80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9" y="91"/>
                  </a:lnTo>
                  <a:lnTo>
                    <a:pt x="11" y="92"/>
                  </a:lnTo>
                  <a:lnTo>
                    <a:pt x="12" y="92"/>
                  </a:lnTo>
                  <a:lnTo>
                    <a:pt x="14" y="91"/>
                  </a:lnTo>
                  <a:lnTo>
                    <a:pt x="16" y="89"/>
                  </a:lnTo>
                  <a:lnTo>
                    <a:pt x="16" y="87"/>
                  </a:lnTo>
                  <a:lnTo>
                    <a:pt x="16" y="85"/>
                  </a:lnTo>
                  <a:lnTo>
                    <a:pt x="16" y="8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4" name="Freeform 789"/>
            <p:cNvSpPr/>
            <p:nvPr/>
          </p:nvSpPr>
          <p:spPr bwMode="auto">
            <a:xfrm>
              <a:off x="6777038" y="2109788"/>
              <a:ext cx="14288" cy="36513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20" y="1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5" y="1"/>
                </a:cxn>
                <a:cxn ang="0">
                  <a:pos x="14" y="3"/>
                </a:cxn>
                <a:cxn ang="0">
                  <a:pos x="13" y="4"/>
                </a:cxn>
                <a:cxn ang="0">
                  <a:pos x="13" y="7"/>
                </a:cxn>
                <a:cxn ang="0">
                  <a:pos x="14" y="9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11"/>
                </a:cxn>
                <a:cxn ang="0">
                  <a:pos x="18" y="14"/>
                </a:cxn>
                <a:cxn ang="0">
                  <a:pos x="18" y="19"/>
                </a:cxn>
                <a:cxn ang="0">
                  <a:pos x="16" y="26"/>
                </a:cxn>
                <a:cxn ang="0">
                  <a:pos x="13" y="35"/>
                </a:cxn>
                <a:cxn ang="0">
                  <a:pos x="6" y="50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4"/>
                </a:cxn>
                <a:cxn ang="0">
                  <a:pos x="1" y="66"/>
                </a:cxn>
                <a:cxn ang="0">
                  <a:pos x="3" y="67"/>
                </a:cxn>
                <a:cxn ang="0">
                  <a:pos x="5" y="68"/>
                </a:cxn>
                <a:cxn ang="0">
                  <a:pos x="7" y="68"/>
                </a:cxn>
                <a:cxn ang="0">
                  <a:pos x="8" y="67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16" y="51"/>
                </a:cxn>
                <a:cxn ang="0">
                  <a:pos x="20" y="42"/>
                </a:cxn>
                <a:cxn ang="0">
                  <a:pos x="24" y="32"/>
                </a:cxn>
                <a:cxn ang="0">
                  <a:pos x="26" y="23"/>
                </a:cxn>
                <a:cxn ang="0">
                  <a:pos x="27" y="15"/>
                </a:cxn>
                <a:cxn ang="0">
                  <a:pos x="26" y="11"/>
                </a:cxn>
                <a:cxn ang="0">
                  <a:pos x="25" y="7"/>
                </a:cxn>
                <a:cxn ang="0">
                  <a:pos x="23" y="3"/>
                </a:cxn>
                <a:cxn ang="0">
                  <a:pos x="20" y="1"/>
                </a:cxn>
                <a:cxn ang="0">
                  <a:pos x="20" y="1"/>
                </a:cxn>
              </a:cxnLst>
              <a:rect l="0" t="0" r="r" b="b"/>
              <a:pathLst>
                <a:path w="27" h="68">
                  <a:moveTo>
                    <a:pt x="20" y="1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5" y="1"/>
                  </a:lnTo>
                  <a:lnTo>
                    <a:pt x="14" y="3"/>
                  </a:lnTo>
                  <a:lnTo>
                    <a:pt x="13" y="4"/>
                  </a:lnTo>
                  <a:lnTo>
                    <a:pt x="13" y="7"/>
                  </a:lnTo>
                  <a:lnTo>
                    <a:pt x="14" y="9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11"/>
                  </a:lnTo>
                  <a:lnTo>
                    <a:pt x="18" y="14"/>
                  </a:lnTo>
                  <a:lnTo>
                    <a:pt x="18" y="19"/>
                  </a:lnTo>
                  <a:lnTo>
                    <a:pt x="16" y="26"/>
                  </a:lnTo>
                  <a:lnTo>
                    <a:pt x="13" y="35"/>
                  </a:lnTo>
                  <a:lnTo>
                    <a:pt x="6" y="5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1" y="66"/>
                  </a:lnTo>
                  <a:lnTo>
                    <a:pt x="3" y="67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8" y="67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16" y="51"/>
                  </a:lnTo>
                  <a:lnTo>
                    <a:pt x="20" y="42"/>
                  </a:lnTo>
                  <a:lnTo>
                    <a:pt x="24" y="32"/>
                  </a:lnTo>
                  <a:lnTo>
                    <a:pt x="26" y="23"/>
                  </a:lnTo>
                  <a:lnTo>
                    <a:pt x="27" y="15"/>
                  </a:lnTo>
                  <a:lnTo>
                    <a:pt x="26" y="11"/>
                  </a:lnTo>
                  <a:lnTo>
                    <a:pt x="25" y="7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5" name="Freeform 790"/>
            <p:cNvSpPr>
              <a:spLocks noEditPoints="1"/>
            </p:cNvSpPr>
            <p:nvPr/>
          </p:nvSpPr>
          <p:spPr bwMode="auto">
            <a:xfrm>
              <a:off x="6108700" y="2038350"/>
              <a:ext cx="787400" cy="804863"/>
            </a:xfrm>
            <a:custGeom>
              <a:avLst/>
              <a:gdLst/>
              <a:ahLst/>
              <a:cxnLst>
                <a:cxn ang="0">
                  <a:pos x="578" y="1404"/>
                </a:cxn>
                <a:cxn ang="0">
                  <a:pos x="407" y="1195"/>
                </a:cxn>
                <a:cxn ang="0">
                  <a:pos x="531" y="1138"/>
                </a:cxn>
                <a:cxn ang="0">
                  <a:pos x="680" y="1150"/>
                </a:cxn>
                <a:cxn ang="0">
                  <a:pos x="645" y="932"/>
                </a:cxn>
                <a:cxn ang="0">
                  <a:pos x="408" y="748"/>
                </a:cxn>
                <a:cxn ang="0">
                  <a:pos x="309" y="884"/>
                </a:cxn>
                <a:cxn ang="0">
                  <a:pos x="256" y="1027"/>
                </a:cxn>
                <a:cxn ang="0">
                  <a:pos x="27" y="808"/>
                </a:cxn>
                <a:cxn ang="0">
                  <a:pos x="28" y="580"/>
                </a:cxn>
                <a:cxn ang="0">
                  <a:pos x="237" y="380"/>
                </a:cxn>
                <a:cxn ang="0">
                  <a:pos x="342" y="519"/>
                </a:cxn>
                <a:cxn ang="0">
                  <a:pos x="488" y="635"/>
                </a:cxn>
                <a:cxn ang="0">
                  <a:pos x="644" y="548"/>
                </a:cxn>
                <a:cxn ang="0">
                  <a:pos x="628" y="366"/>
                </a:cxn>
                <a:cxn ang="0">
                  <a:pos x="492" y="300"/>
                </a:cxn>
                <a:cxn ang="0">
                  <a:pos x="415" y="290"/>
                </a:cxn>
                <a:cxn ang="0">
                  <a:pos x="435" y="200"/>
                </a:cxn>
                <a:cxn ang="0">
                  <a:pos x="676" y="5"/>
                </a:cxn>
                <a:cxn ang="0">
                  <a:pos x="880" y="97"/>
                </a:cxn>
                <a:cxn ang="0">
                  <a:pos x="996" y="212"/>
                </a:cxn>
                <a:cxn ang="0">
                  <a:pos x="1057" y="40"/>
                </a:cxn>
                <a:cxn ang="0">
                  <a:pos x="1286" y="30"/>
                </a:cxn>
                <a:cxn ang="0">
                  <a:pos x="1459" y="212"/>
                </a:cxn>
                <a:cxn ang="0">
                  <a:pos x="1441" y="427"/>
                </a:cxn>
                <a:cxn ang="0">
                  <a:pos x="1284" y="473"/>
                </a:cxn>
                <a:cxn ang="0">
                  <a:pos x="1353" y="601"/>
                </a:cxn>
                <a:cxn ang="0">
                  <a:pos x="1487" y="856"/>
                </a:cxn>
                <a:cxn ang="0">
                  <a:pos x="1299" y="1117"/>
                </a:cxn>
                <a:cxn ang="0">
                  <a:pos x="1017" y="1376"/>
                </a:cxn>
                <a:cxn ang="0">
                  <a:pos x="789" y="1521"/>
                </a:cxn>
                <a:cxn ang="0">
                  <a:pos x="453" y="1210"/>
                </a:cxn>
                <a:cxn ang="0">
                  <a:pos x="633" y="1401"/>
                </a:cxn>
                <a:cxn ang="0">
                  <a:pos x="800" y="1483"/>
                </a:cxn>
                <a:cxn ang="0">
                  <a:pos x="1004" y="1338"/>
                </a:cxn>
                <a:cxn ang="0">
                  <a:pos x="1270" y="1096"/>
                </a:cxn>
                <a:cxn ang="0">
                  <a:pos x="1454" y="851"/>
                </a:cxn>
                <a:cxn ang="0">
                  <a:pos x="1336" y="635"/>
                </a:cxn>
                <a:cxn ang="0">
                  <a:pos x="1274" y="564"/>
                </a:cxn>
                <a:cxn ang="0">
                  <a:pos x="1278" y="427"/>
                </a:cxn>
                <a:cxn ang="0">
                  <a:pos x="1442" y="370"/>
                </a:cxn>
                <a:cxn ang="0">
                  <a:pos x="1397" y="175"/>
                </a:cxn>
                <a:cxn ang="0">
                  <a:pos x="1211" y="37"/>
                </a:cxn>
                <a:cxn ang="0">
                  <a:pos x="1064" y="102"/>
                </a:cxn>
                <a:cxn ang="0">
                  <a:pos x="999" y="246"/>
                </a:cxn>
                <a:cxn ang="0">
                  <a:pos x="939" y="213"/>
                </a:cxn>
                <a:cxn ang="0">
                  <a:pos x="716" y="34"/>
                </a:cxn>
                <a:cxn ang="0">
                  <a:pos x="480" y="208"/>
                </a:cxn>
                <a:cxn ang="0">
                  <a:pos x="502" y="262"/>
                </a:cxn>
                <a:cxn ang="0">
                  <a:pos x="695" y="412"/>
                </a:cxn>
                <a:cxn ang="0">
                  <a:pos x="640" y="610"/>
                </a:cxn>
                <a:cxn ang="0">
                  <a:pos x="420" y="655"/>
                </a:cxn>
                <a:cxn ang="0">
                  <a:pos x="277" y="462"/>
                </a:cxn>
                <a:cxn ang="0">
                  <a:pos x="213" y="447"/>
                </a:cxn>
                <a:cxn ang="0">
                  <a:pos x="43" y="639"/>
                </a:cxn>
                <a:cxn ang="0">
                  <a:pos x="210" y="963"/>
                </a:cxn>
                <a:cxn ang="0">
                  <a:pos x="265" y="982"/>
                </a:cxn>
                <a:cxn ang="0">
                  <a:pos x="280" y="792"/>
                </a:cxn>
                <a:cxn ang="0">
                  <a:pos x="469" y="724"/>
                </a:cxn>
                <a:cxn ang="0">
                  <a:pos x="730" y="1027"/>
                </a:cxn>
                <a:cxn ang="0">
                  <a:pos x="672" y="1200"/>
                </a:cxn>
                <a:cxn ang="0">
                  <a:pos x="499" y="1166"/>
                </a:cxn>
              </a:cxnLst>
              <a:rect l="0" t="0" r="r" b="b"/>
              <a:pathLst>
                <a:path w="1489" h="1521">
                  <a:moveTo>
                    <a:pt x="789" y="1521"/>
                  </a:moveTo>
                  <a:lnTo>
                    <a:pt x="789" y="1521"/>
                  </a:lnTo>
                  <a:lnTo>
                    <a:pt x="778" y="1521"/>
                  </a:lnTo>
                  <a:lnTo>
                    <a:pt x="778" y="1521"/>
                  </a:lnTo>
                  <a:lnTo>
                    <a:pt x="762" y="1519"/>
                  </a:lnTo>
                  <a:lnTo>
                    <a:pt x="747" y="1516"/>
                  </a:lnTo>
                  <a:lnTo>
                    <a:pt x="733" y="1512"/>
                  </a:lnTo>
                  <a:lnTo>
                    <a:pt x="718" y="1507"/>
                  </a:lnTo>
                  <a:lnTo>
                    <a:pt x="705" y="1501"/>
                  </a:lnTo>
                  <a:lnTo>
                    <a:pt x="691" y="1494"/>
                  </a:lnTo>
                  <a:lnTo>
                    <a:pt x="678" y="1486"/>
                  </a:lnTo>
                  <a:lnTo>
                    <a:pt x="663" y="1476"/>
                  </a:lnTo>
                  <a:lnTo>
                    <a:pt x="663" y="1476"/>
                  </a:lnTo>
                  <a:lnTo>
                    <a:pt x="643" y="1461"/>
                  </a:lnTo>
                  <a:lnTo>
                    <a:pt x="621" y="1444"/>
                  </a:lnTo>
                  <a:lnTo>
                    <a:pt x="599" y="1425"/>
                  </a:lnTo>
                  <a:lnTo>
                    <a:pt x="578" y="1404"/>
                  </a:lnTo>
                  <a:lnTo>
                    <a:pt x="578" y="1404"/>
                  </a:lnTo>
                  <a:lnTo>
                    <a:pt x="552" y="1378"/>
                  </a:lnTo>
                  <a:lnTo>
                    <a:pt x="529" y="1352"/>
                  </a:lnTo>
                  <a:lnTo>
                    <a:pt x="505" y="1326"/>
                  </a:lnTo>
                  <a:lnTo>
                    <a:pt x="484" y="1300"/>
                  </a:lnTo>
                  <a:lnTo>
                    <a:pt x="484" y="1300"/>
                  </a:lnTo>
                  <a:lnTo>
                    <a:pt x="475" y="1289"/>
                  </a:lnTo>
                  <a:lnTo>
                    <a:pt x="463" y="1277"/>
                  </a:lnTo>
                  <a:lnTo>
                    <a:pt x="442" y="1256"/>
                  </a:lnTo>
                  <a:lnTo>
                    <a:pt x="442" y="1256"/>
                  </a:lnTo>
                  <a:lnTo>
                    <a:pt x="436" y="1251"/>
                  </a:lnTo>
                  <a:lnTo>
                    <a:pt x="439" y="1249"/>
                  </a:lnTo>
                  <a:lnTo>
                    <a:pt x="434" y="1244"/>
                  </a:lnTo>
                  <a:lnTo>
                    <a:pt x="434" y="1244"/>
                  </a:lnTo>
                  <a:lnTo>
                    <a:pt x="426" y="1233"/>
                  </a:lnTo>
                  <a:lnTo>
                    <a:pt x="419" y="1223"/>
                  </a:lnTo>
                  <a:lnTo>
                    <a:pt x="414" y="1213"/>
                  </a:lnTo>
                  <a:lnTo>
                    <a:pt x="409" y="1204"/>
                  </a:lnTo>
                  <a:lnTo>
                    <a:pt x="407" y="1195"/>
                  </a:lnTo>
                  <a:lnTo>
                    <a:pt x="407" y="1186"/>
                  </a:lnTo>
                  <a:lnTo>
                    <a:pt x="409" y="1178"/>
                  </a:lnTo>
                  <a:lnTo>
                    <a:pt x="413" y="1171"/>
                  </a:lnTo>
                  <a:lnTo>
                    <a:pt x="413" y="1171"/>
                  </a:lnTo>
                  <a:lnTo>
                    <a:pt x="419" y="1161"/>
                  </a:lnTo>
                  <a:lnTo>
                    <a:pt x="426" y="1153"/>
                  </a:lnTo>
                  <a:lnTo>
                    <a:pt x="434" y="1147"/>
                  </a:lnTo>
                  <a:lnTo>
                    <a:pt x="444" y="1141"/>
                  </a:lnTo>
                  <a:lnTo>
                    <a:pt x="454" y="1135"/>
                  </a:lnTo>
                  <a:lnTo>
                    <a:pt x="465" y="1132"/>
                  </a:lnTo>
                  <a:lnTo>
                    <a:pt x="477" y="1130"/>
                  </a:lnTo>
                  <a:lnTo>
                    <a:pt x="489" y="1129"/>
                  </a:lnTo>
                  <a:lnTo>
                    <a:pt x="489" y="1129"/>
                  </a:lnTo>
                  <a:lnTo>
                    <a:pt x="501" y="1130"/>
                  </a:lnTo>
                  <a:lnTo>
                    <a:pt x="511" y="1131"/>
                  </a:lnTo>
                  <a:lnTo>
                    <a:pt x="521" y="1134"/>
                  </a:lnTo>
                  <a:lnTo>
                    <a:pt x="531" y="1138"/>
                  </a:lnTo>
                  <a:lnTo>
                    <a:pt x="531" y="1138"/>
                  </a:lnTo>
                  <a:lnTo>
                    <a:pt x="553" y="1148"/>
                  </a:lnTo>
                  <a:lnTo>
                    <a:pt x="553" y="1148"/>
                  </a:lnTo>
                  <a:lnTo>
                    <a:pt x="571" y="1156"/>
                  </a:lnTo>
                  <a:lnTo>
                    <a:pt x="591" y="1165"/>
                  </a:lnTo>
                  <a:lnTo>
                    <a:pt x="600" y="1168"/>
                  </a:lnTo>
                  <a:lnTo>
                    <a:pt x="609" y="1170"/>
                  </a:lnTo>
                  <a:lnTo>
                    <a:pt x="619" y="1171"/>
                  </a:lnTo>
                  <a:lnTo>
                    <a:pt x="629" y="1172"/>
                  </a:lnTo>
                  <a:lnTo>
                    <a:pt x="631" y="1172"/>
                  </a:lnTo>
                  <a:lnTo>
                    <a:pt x="631" y="1172"/>
                  </a:lnTo>
                  <a:lnTo>
                    <a:pt x="638" y="1171"/>
                  </a:lnTo>
                  <a:lnTo>
                    <a:pt x="646" y="1170"/>
                  </a:lnTo>
                  <a:lnTo>
                    <a:pt x="652" y="1168"/>
                  </a:lnTo>
                  <a:lnTo>
                    <a:pt x="658" y="1166"/>
                  </a:lnTo>
                  <a:lnTo>
                    <a:pt x="664" y="1162"/>
                  </a:lnTo>
                  <a:lnTo>
                    <a:pt x="671" y="1158"/>
                  </a:lnTo>
                  <a:lnTo>
                    <a:pt x="676" y="1154"/>
                  </a:lnTo>
                  <a:lnTo>
                    <a:pt x="680" y="1150"/>
                  </a:lnTo>
                  <a:lnTo>
                    <a:pt x="680" y="1150"/>
                  </a:lnTo>
                  <a:lnTo>
                    <a:pt x="686" y="1143"/>
                  </a:lnTo>
                  <a:lnTo>
                    <a:pt x="690" y="1134"/>
                  </a:lnTo>
                  <a:lnTo>
                    <a:pt x="694" y="1125"/>
                  </a:lnTo>
                  <a:lnTo>
                    <a:pt x="698" y="1116"/>
                  </a:lnTo>
                  <a:lnTo>
                    <a:pt x="700" y="1105"/>
                  </a:lnTo>
                  <a:lnTo>
                    <a:pt x="702" y="1095"/>
                  </a:lnTo>
                  <a:lnTo>
                    <a:pt x="702" y="1085"/>
                  </a:lnTo>
                  <a:lnTo>
                    <a:pt x="702" y="1073"/>
                  </a:lnTo>
                  <a:lnTo>
                    <a:pt x="702" y="1073"/>
                  </a:lnTo>
                  <a:lnTo>
                    <a:pt x="700" y="1061"/>
                  </a:lnTo>
                  <a:lnTo>
                    <a:pt x="698" y="1048"/>
                  </a:lnTo>
                  <a:lnTo>
                    <a:pt x="694" y="1036"/>
                  </a:lnTo>
                  <a:lnTo>
                    <a:pt x="690" y="1024"/>
                  </a:lnTo>
                  <a:lnTo>
                    <a:pt x="682" y="1000"/>
                  </a:lnTo>
                  <a:lnTo>
                    <a:pt x="671" y="976"/>
                  </a:lnTo>
                  <a:lnTo>
                    <a:pt x="658" y="954"/>
                  </a:lnTo>
                  <a:lnTo>
                    <a:pt x="645" y="932"/>
                  </a:lnTo>
                  <a:lnTo>
                    <a:pt x="630" y="911"/>
                  </a:lnTo>
                  <a:lnTo>
                    <a:pt x="616" y="891"/>
                  </a:lnTo>
                  <a:lnTo>
                    <a:pt x="616" y="891"/>
                  </a:lnTo>
                  <a:lnTo>
                    <a:pt x="596" y="865"/>
                  </a:lnTo>
                  <a:lnTo>
                    <a:pt x="574" y="840"/>
                  </a:lnTo>
                  <a:lnTo>
                    <a:pt x="562" y="828"/>
                  </a:lnTo>
                  <a:lnTo>
                    <a:pt x="549" y="816"/>
                  </a:lnTo>
                  <a:lnTo>
                    <a:pt x="537" y="805"/>
                  </a:lnTo>
                  <a:lnTo>
                    <a:pt x="523" y="794"/>
                  </a:lnTo>
                  <a:lnTo>
                    <a:pt x="510" y="785"/>
                  </a:lnTo>
                  <a:lnTo>
                    <a:pt x="495" y="776"/>
                  </a:lnTo>
                  <a:lnTo>
                    <a:pt x="481" y="768"/>
                  </a:lnTo>
                  <a:lnTo>
                    <a:pt x="467" y="761"/>
                  </a:lnTo>
                  <a:lnTo>
                    <a:pt x="453" y="755"/>
                  </a:lnTo>
                  <a:lnTo>
                    <a:pt x="438" y="751"/>
                  </a:lnTo>
                  <a:lnTo>
                    <a:pt x="423" y="749"/>
                  </a:lnTo>
                  <a:lnTo>
                    <a:pt x="408" y="748"/>
                  </a:lnTo>
                  <a:lnTo>
                    <a:pt x="408" y="748"/>
                  </a:lnTo>
                  <a:lnTo>
                    <a:pt x="404" y="748"/>
                  </a:lnTo>
                  <a:lnTo>
                    <a:pt x="404" y="748"/>
                  </a:lnTo>
                  <a:lnTo>
                    <a:pt x="393" y="748"/>
                  </a:lnTo>
                  <a:lnTo>
                    <a:pt x="382" y="749"/>
                  </a:lnTo>
                  <a:lnTo>
                    <a:pt x="372" y="751"/>
                  </a:lnTo>
                  <a:lnTo>
                    <a:pt x="363" y="754"/>
                  </a:lnTo>
                  <a:lnTo>
                    <a:pt x="354" y="758"/>
                  </a:lnTo>
                  <a:lnTo>
                    <a:pt x="346" y="763"/>
                  </a:lnTo>
                  <a:lnTo>
                    <a:pt x="339" y="770"/>
                  </a:lnTo>
                  <a:lnTo>
                    <a:pt x="333" y="776"/>
                  </a:lnTo>
                  <a:lnTo>
                    <a:pt x="333" y="776"/>
                  </a:lnTo>
                  <a:lnTo>
                    <a:pt x="324" y="786"/>
                  </a:lnTo>
                  <a:lnTo>
                    <a:pt x="318" y="799"/>
                  </a:lnTo>
                  <a:lnTo>
                    <a:pt x="313" y="813"/>
                  </a:lnTo>
                  <a:lnTo>
                    <a:pt x="310" y="829"/>
                  </a:lnTo>
                  <a:lnTo>
                    <a:pt x="308" y="845"/>
                  </a:lnTo>
                  <a:lnTo>
                    <a:pt x="308" y="864"/>
                  </a:lnTo>
                  <a:lnTo>
                    <a:pt x="309" y="884"/>
                  </a:lnTo>
                  <a:lnTo>
                    <a:pt x="311" y="905"/>
                  </a:lnTo>
                  <a:lnTo>
                    <a:pt x="311" y="905"/>
                  </a:lnTo>
                  <a:lnTo>
                    <a:pt x="313" y="922"/>
                  </a:lnTo>
                  <a:lnTo>
                    <a:pt x="315" y="938"/>
                  </a:lnTo>
                  <a:lnTo>
                    <a:pt x="315" y="952"/>
                  </a:lnTo>
                  <a:lnTo>
                    <a:pt x="313" y="966"/>
                  </a:lnTo>
                  <a:lnTo>
                    <a:pt x="312" y="972"/>
                  </a:lnTo>
                  <a:lnTo>
                    <a:pt x="310" y="978"/>
                  </a:lnTo>
                  <a:lnTo>
                    <a:pt x="307" y="984"/>
                  </a:lnTo>
                  <a:lnTo>
                    <a:pt x="303" y="990"/>
                  </a:lnTo>
                  <a:lnTo>
                    <a:pt x="299" y="997"/>
                  </a:lnTo>
                  <a:lnTo>
                    <a:pt x="294" y="1002"/>
                  </a:lnTo>
                  <a:lnTo>
                    <a:pt x="288" y="1008"/>
                  </a:lnTo>
                  <a:lnTo>
                    <a:pt x="281" y="1013"/>
                  </a:lnTo>
                  <a:lnTo>
                    <a:pt x="281" y="1013"/>
                  </a:lnTo>
                  <a:lnTo>
                    <a:pt x="273" y="1019"/>
                  </a:lnTo>
                  <a:lnTo>
                    <a:pt x="264" y="1024"/>
                  </a:lnTo>
                  <a:lnTo>
                    <a:pt x="256" y="1027"/>
                  </a:lnTo>
                  <a:lnTo>
                    <a:pt x="248" y="1028"/>
                  </a:lnTo>
                  <a:lnTo>
                    <a:pt x="248" y="1028"/>
                  </a:lnTo>
                  <a:lnTo>
                    <a:pt x="239" y="1027"/>
                  </a:lnTo>
                  <a:lnTo>
                    <a:pt x="232" y="1024"/>
                  </a:lnTo>
                  <a:lnTo>
                    <a:pt x="224" y="1019"/>
                  </a:lnTo>
                  <a:lnTo>
                    <a:pt x="216" y="1014"/>
                  </a:lnTo>
                  <a:lnTo>
                    <a:pt x="213" y="1010"/>
                  </a:lnTo>
                  <a:lnTo>
                    <a:pt x="209" y="1013"/>
                  </a:lnTo>
                  <a:lnTo>
                    <a:pt x="164" y="968"/>
                  </a:lnTo>
                  <a:lnTo>
                    <a:pt x="164" y="968"/>
                  </a:lnTo>
                  <a:lnTo>
                    <a:pt x="125" y="929"/>
                  </a:lnTo>
                  <a:lnTo>
                    <a:pt x="108" y="911"/>
                  </a:lnTo>
                  <a:lnTo>
                    <a:pt x="90" y="891"/>
                  </a:lnTo>
                  <a:lnTo>
                    <a:pt x="73" y="871"/>
                  </a:lnTo>
                  <a:lnTo>
                    <a:pt x="57" y="851"/>
                  </a:lnTo>
                  <a:lnTo>
                    <a:pt x="41" y="830"/>
                  </a:lnTo>
                  <a:lnTo>
                    <a:pt x="27" y="808"/>
                  </a:lnTo>
                  <a:lnTo>
                    <a:pt x="27" y="808"/>
                  </a:lnTo>
                  <a:lnTo>
                    <a:pt x="22" y="798"/>
                  </a:lnTo>
                  <a:lnTo>
                    <a:pt x="17" y="786"/>
                  </a:lnTo>
                  <a:lnTo>
                    <a:pt x="11" y="776"/>
                  </a:lnTo>
                  <a:lnTo>
                    <a:pt x="8" y="764"/>
                  </a:lnTo>
                  <a:lnTo>
                    <a:pt x="5" y="752"/>
                  </a:lnTo>
                  <a:lnTo>
                    <a:pt x="2" y="741"/>
                  </a:lnTo>
                  <a:lnTo>
                    <a:pt x="1" y="728"/>
                  </a:lnTo>
                  <a:lnTo>
                    <a:pt x="0" y="716"/>
                  </a:lnTo>
                  <a:lnTo>
                    <a:pt x="0" y="702"/>
                  </a:lnTo>
                  <a:lnTo>
                    <a:pt x="0" y="689"/>
                  </a:lnTo>
                  <a:lnTo>
                    <a:pt x="2" y="675"/>
                  </a:lnTo>
                  <a:lnTo>
                    <a:pt x="4" y="662"/>
                  </a:lnTo>
                  <a:lnTo>
                    <a:pt x="6" y="647"/>
                  </a:lnTo>
                  <a:lnTo>
                    <a:pt x="9" y="633"/>
                  </a:lnTo>
                  <a:lnTo>
                    <a:pt x="19" y="602"/>
                  </a:lnTo>
                  <a:lnTo>
                    <a:pt x="19" y="602"/>
                  </a:lnTo>
                  <a:lnTo>
                    <a:pt x="23" y="590"/>
                  </a:lnTo>
                  <a:lnTo>
                    <a:pt x="28" y="580"/>
                  </a:lnTo>
                  <a:lnTo>
                    <a:pt x="33" y="570"/>
                  </a:lnTo>
                  <a:lnTo>
                    <a:pt x="39" y="560"/>
                  </a:lnTo>
                  <a:lnTo>
                    <a:pt x="53" y="541"/>
                  </a:lnTo>
                  <a:lnTo>
                    <a:pt x="68" y="523"/>
                  </a:lnTo>
                  <a:lnTo>
                    <a:pt x="85" y="506"/>
                  </a:lnTo>
                  <a:lnTo>
                    <a:pt x="104" y="490"/>
                  </a:lnTo>
                  <a:lnTo>
                    <a:pt x="141" y="459"/>
                  </a:lnTo>
                  <a:lnTo>
                    <a:pt x="141" y="459"/>
                  </a:lnTo>
                  <a:lnTo>
                    <a:pt x="156" y="446"/>
                  </a:lnTo>
                  <a:lnTo>
                    <a:pt x="156" y="446"/>
                  </a:lnTo>
                  <a:lnTo>
                    <a:pt x="178" y="428"/>
                  </a:lnTo>
                  <a:lnTo>
                    <a:pt x="202" y="405"/>
                  </a:lnTo>
                  <a:lnTo>
                    <a:pt x="205" y="408"/>
                  </a:lnTo>
                  <a:lnTo>
                    <a:pt x="209" y="404"/>
                  </a:lnTo>
                  <a:lnTo>
                    <a:pt x="209" y="404"/>
                  </a:lnTo>
                  <a:lnTo>
                    <a:pt x="220" y="393"/>
                  </a:lnTo>
                  <a:lnTo>
                    <a:pt x="231" y="384"/>
                  </a:lnTo>
                  <a:lnTo>
                    <a:pt x="237" y="380"/>
                  </a:lnTo>
                  <a:lnTo>
                    <a:pt x="244" y="377"/>
                  </a:lnTo>
                  <a:lnTo>
                    <a:pt x="249" y="375"/>
                  </a:lnTo>
                  <a:lnTo>
                    <a:pt x="255" y="375"/>
                  </a:lnTo>
                  <a:lnTo>
                    <a:pt x="255" y="375"/>
                  </a:lnTo>
                  <a:lnTo>
                    <a:pt x="261" y="376"/>
                  </a:lnTo>
                  <a:lnTo>
                    <a:pt x="267" y="378"/>
                  </a:lnTo>
                  <a:lnTo>
                    <a:pt x="274" y="381"/>
                  </a:lnTo>
                  <a:lnTo>
                    <a:pt x="280" y="386"/>
                  </a:lnTo>
                  <a:lnTo>
                    <a:pt x="280" y="386"/>
                  </a:lnTo>
                  <a:lnTo>
                    <a:pt x="290" y="399"/>
                  </a:lnTo>
                  <a:lnTo>
                    <a:pt x="300" y="411"/>
                  </a:lnTo>
                  <a:lnTo>
                    <a:pt x="307" y="422"/>
                  </a:lnTo>
                  <a:lnTo>
                    <a:pt x="314" y="435"/>
                  </a:lnTo>
                  <a:lnTo>
                    <a:pt x="319" y="447"/>
                  </a:lnTo>
                  <a:lnTo>
                    <a:pt x="324" y="461"/>
                  </a:lnTo>
                  <a:lnTo>
                    <a:pt x="333" y="489"/>
                  </a:lnTo>
                  <a:lnTo>
                    <a:pt x="333" y="489"/>
                  </a:lnTo>
                  <a:lnTo>
                    <a:pt x="342" y="519"/>
                  </a:lnTo>
                  <a:lnTo>
                    <a:pt x="345" y="527"/>
                  </a:lnTo>
                  <a:lnTo>
                    <a:pt x="345" y="527"/>
                  </a:lnTo>
                  <a:lnTo>
                    <a:pt x="352" y="549"/>
                  </a:lnTo>
                  <a:lnTo>
                    <a:pt x="357" y="559"/>
                  </a:lnTo>
                  <a:lnTo>
                    <a:pt x="362" y="570"/>
                  </a:lnTo>
                  <a:lnTo>
                    <a:pt x="368" y="580"/>
                  </a:lnTo>
                  <a:lnTo>
                    <a:pt x="375" y="588"/>
                  </a:lnTo>
                  <a:lnTo>
                    <a:pt x="385" y="595"/>
                  </a:lnTo>
                  <a:lnTo>
                    <a:pt x="395" y="602"/>
                  </a:lnTo>
                  <a:lnTo>
                    <a:pt x="395" y="602"/>
                  </a:lnTo>
                  <a:lnTo>
                    <a:pt x="411" y="610"/>
                  </a:lnTo>
                  <a:lnTo>
                    <a:pt x="411" y="610"/>
                  </a:lnTo>
                  <a:lnTo>
                    <a:pt x="428" y="617"/>
                  </a:lnTo>
                  <a:lnTo>
                    <a:pt x="446" y="625"/>
                  </a:lnTo>
                  <a:lnTo>
                    <a:pt x="462" y="631"/>
                  </a:lnTo>
                  <a:lnTo>
                    <a:pt x="480" y="635"/>
                  </a:lnTo>
                  <a:lnTo>
                    <a:pt x="480" y="635"/>
                  </a:lnTo>
                  <a:lnTo>
                    <a:pt x="488" y="635"/>
                  </a:lnTo>
                  <a:lnTo>
                    <a:pt x="488" y="635"/>
                  </a:lnTo>
                  <a:lnTo>
                    <a:pt x="498" y="635"/>
                  </a:lnTo>
                  <a:lnTo>
                    <a:pt x="507" y="633"/>
                  </a:lnTo>
                  <a:lnTo>
                    <a:pt x="517" y="631"/>
                  </a:lnTo>
                  <a:lnTo>
                    <a:pt x="528" y="627"/>
                  </a:lnTo>
                  <a:lnTo>
                    <a:pt x="547" y="619"/>
                  </a:lnTo>
                  <a:lnTo>
                    <a:pt x="566" y="611"/>
                  </a:lnTo>
                  <a:lnTo>
                    <a:pt x="574" y="607"/>
                  </a:lnTo>
                  <a:lnTo>
                    <a:pt x="574" y="607"/>
                  </a:lnTo>
                  <a:lnTo>
                    <a:pt x="584" y="603"/>
                  </a:lnTo>
                  <a:lnTo>
                    <a:pt x="592" y="598"/>
                  </a:lnTo>
                  <a:lnTo>
                    <a:pt x="599" y="593"/>
                  </a:lnTo>
                  <a:lnTo>
                    <a:pt x="605" y="588"/>
                  </a:lnTo>
                  <a:lnTo>
                    <a:pt x="618" y="577"/>
                  </a:lnTo>
                  <a:lnTo>
                    <a:pt x="629" y="564"/>
                  </a:lnTo>
                  <a:lnTo>
                    <a:pt x="629" y="564"/>
                  </a:lnTo>
                  <a:lnTo>
                    <a:pt x="644" y="548"/>
                  </a:lnTo>
                  <a:lnTo>
                    <a:pt x="644" y="548"/>
                  </a:lnTo>
                  <a:lnTo>
                    <a:pt x="652" y="538"/>
                  </a:lnTo>
                  <a:lnTo>
                    <a:pt x="659" y="529"/>
                  </a:lnTo>
                  <a:lnTo>
                    <a:pt x="664" y="519"/>
                  </a:lnTo>
                  <a:lnTo>
                    <a:pt x="667" y="508"/>
                  </a:lnTo>
                  <a:lnTo>
                    <a:pt x="671" y="497"/>
                  </a:lnTo>
                  <a:lnTo>
                    <a:pt x="673" y="486"/>
                  </a:lnTo>
                  <a:lnTo>
                    <a:pt x="673" y="474"/>
                  </a:lnTo>
                  <a:lnTo>
                    <a:pt x="673" y="463"/>
                  </a:lnTo>
                  <a:lnTo>
                    <a:pt x="671" y="451"/>
                  </a:lnTo>
                  <a:lnTo>
                    <a:pt x="669" y="440"/>
                  </a:lnTo>
                  <a:lnTo>
                    <a:pt x="665" y="430"/>
                  </a:lnTo>
                  <a:lnTo>
                    <a:pt x="661" y="418"/>
                  </a:lnTo>
                  <a:lnTo>
                    <a:pt x="656" y="408"/>
                  </a:lnTo>
                  <a:lnTo>
                    <a:pt x="651" y="398"/>
                  </a:lnTo>
                  <a:lnTo>
                    <a:pt x="645" y="388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28" y="366"/>
                  </a:lnTo>
                  <a:lnTo>
                    <a:pt x="628" y="366"/>
                  </a:lnTo>
                  <a:lnTo>
                    <a:pt x="619" y="355"/>
                  </a:lnTo>
                  <a:lnTo>
                    <a:pt x="609" y="344"/>
                  </a:lnTo>
                  <a:lnTo>
                    <a:pt x="597" y="332"/>
                  </a:lnTo>
                  <a:lnTo>
                    <a:pt x="591" y="328"/>
                  </a:lnTo>
                  <a:lnTo>
                    <a:pt x="584" y="324"/>
                  </a:lnTo>
                  <a:lnTo>
                    <a:pt x="584" y="324"/>
                  </a:lnTo>
                  <a:lnTo>
                    <a:pt x="570" y="316"/>
                  </a:lnTo>
                  <a:lnTo>
                    <a:pt x="570" y="316"/>
                  </a:lnTo>
                  <a:lnTo>
                    <a:pt x="563" y="311"/>
                  </a:lnTo>
                  <a:lnTo>
                    <a:pt x="555" y="307"/>
                  </a:lnTo>
                  <a:lnTo>
                    <a:pt x="546" y="304"/>
                  </a:lnTo>
                  <a:lnTo>
                    <a:pt x="537" y="301"/>
                  </a:lnTo>
                  <a:lnTo>
                    <a:pt x="537" y="301"/>
                  </a:lnTo>
                  <a:lnTo>
                    <a:pt x="520" y="300"/>
                  </a:lnTo>
                  <a:lnTo>
                    <a:pt x="506" y="300"/>
                  </a:lnTo>
                  <a:lnTo>
                    <a:pt x="492" y="300"/>
                  </a:lnTo>
                  <a:lnTo>
                    <a:pt x="492" y="300"/>
                  </a:lnTo>
                  <a:lnTo>
                    <a:pt x="483" y="298"/>
                  </a:lnTo>
                  <a:lnTo>
                    <a:pt x="483" y="298"/>
                  </a:lnTo>
                  <a:lnTo>
                    <a:pt x="473" y="296"/>
                  </a:lnTo>
                  <a:lnTo>
                    <a:pt x="471" y="296"/>
                  </a:lnTo>
                  <a:lnTo>
                    <a:pt x="469" y="297"/>
                  </a:lnTo>
                  <a:lnTo>
                    <a:pt x="469" y="297"/>
                  </a:lnTo>
                  <a:lnTo>
                    <a:pt x="464" y="300"/>
                  </a:lnTo>
                  <a:lnTo>
                    <a:pt x="460" y="302"/>
                  </a:lnTo>
                  <a:lnTo>
                    <a:pt x="451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5" y="304"/>
                  </a:lnTo>
                  <a:lnTo>
                    <a:pt x="445" y="304"/>
                  </a:lnTo>
                  <a:lnTo>
                    <a:pt x="437" y="303"/>
                  </a:lnTo>
                  <a:lnTo>
                    <a:pt x="429" y="300"/>
                  </a:lnTo>
                  <a:lnTo>
                    <a:pt x="422" y="296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08" y="282"/>
                  </a:lnTo>
                  <a:lnTo>
                    <a:pt x="403" y="275"/>
                  </a:lnTo>
                  <a:lnTo>
                    <a:pt x="400" y="268"/>
                  </a:lnTo>
                  <a:lnTo>
                    <a:pt x="400" y="261"/>
                  </a:lnTo>
                  <a:lnTo>
                    <a:pt x="400" y="252"/>
                  </a:lnTo>
                  <a:lnTo>
                    <a:pt x="402" y="244"/>
                  </a:lnTo>
                  <a:lnTo>
                    <a:pt x="406" y="235"/>
                  </a:lnTo>
                  <a:lnTo>
                    <a:pt x="410" y="225"/>
                  </a:lnTo>
                  <a:lnTo>
                    <a:pt x="413" y="220"/>
                  </a:lnTo>
                  <a:lnTo>
                    <a:pt x="411" y="220"/>
                  </a:lnTo>
                  <a:lnTo>
                    <a:pt x="415" y="218"/>
                  </a:lnTo>
                  <a:lnTo>
                    <a:pt x="419" y="209"/>
                  </a:lnTo>
                  <a:lnTo>
                    <a:pt x="419" y="209"/>
                  </a:lnTo>
                  <a:lnTo>
                    <a:pt x="423" y="204"/>
                  </a:lnTo>
                  <a:lnTo>
                    <a:pt x="426" y="202"/>
                  </a:lnTo>
                  <a:lnTo>
                    <a:pt x="430" y="200"/>
                  </a:lnTo>
                  <a:lnTo>
                    <a:pt x="433" y="200"/>
                  </a:lnTo>
                  <a:lnTo>
                    <a:pt x="435" y="200"/>
                  </a:lnTo>
                  <a:lnTo>
                    <a:pt x="438" y="199"/>
                  </a:lnTo>
                  <a:lnTo>
                    <a:pt x="438" y="199"/>
                  </a:lnTo>
                  <a:lnTo>
                    <a:pt x="459" y="180"/>
                  </a:lnTo>
                  <a:lnTo>
                    <a:pt x="479" y="163"/>
                  </a:lnTo>
                  <a:lnTo>
                    <a:pt x="495" y="147"/>
                  </a:lnTo>
                  <a:lnTo>
                    <a:pt x="511" y="131"/>
                  </a:lnTo>
                  <a:lnTo>
                    <a:pt x="522" y="119"/>
                  </a:lnTo>
                  <a:lnTo>
                    <a:pt x="522" y="119"/>
                  </a:lnTo>
                  <a:lnTo>
                    <a:pt x="541" y="99"/>
                  </a:lnTo>
                  <a:lnTo>
                    <a:pt x="560" y="80"/>
                  </a:lnTo>
                  <a:lnTo>
                    <a:pt x="578" y="63"/>
                  </a:lnTo>
                  <a:lnTo>
                    <a:pt x="597" y="47"/>
                  </a:lnTo>
                  <a:lnTo>
                    <a:pt x="618" y="32"/>
                  </a:lnTo>
                  <a:lnTo>
                    <a:pt x="629" y="25"/>
                  </a:lnTo>
                  <a:lnTo>
                    <a:pt x="640" y="19"/>
                  </a:lnTo>
                  <a:lnTo>
                    <a:pt x="651" y="14"/>
                  </a:lnTo>
                  <a:lnTo>
                    <a:pt x="663" y="9"/>
                  </a:lnTo>
                  <a:lnTo>
                    <a:pt x="676" y="5"/>
                  </a:lnTo>
                  <a:lnTo>
                    <a:pt x="689" y="2"/>
                  </a:lnTo>
                  <a:lnTo>
                    <a:pt x="689" y="2"/>
                  </a:lnTo>
                  <a:lnTo>
                    <a:pt x="701" y="0"/>
                  </a:lnTo>
                  <a:lnTo>
                    <a:pt x="713" y="0"/>
                  </a:lnTo>
                  <a:lnTo>
                    <a:pt x="713" y="0"/>
                  </a:lnTo>
                  <a:lnTo>
                    <a:pt x="723" y="0"/>
                  </a:lnTo>
                  <a:lnTo>
                    <a:pt x="734" y="1"/>
                  </a:lnTo>
                  <a:lnTo>
                    <a:pt x="744" y="3"/>
                  </a:lnTo>
                  <a:lnTo>
                    <a:pt x="755" y="6"/>
                  </a:lnTo>
                  <a:lnTo>
                    <a:pt x="765" y="10"/>
                  </a:lnTo>
                  <a:lnTo>
                    <a:pt x="775" y="14"/>
                  </a:lnTo>
                  <a:lnTo>
                    <a:pt x="795" y="23"/>
                  </a:lnTo>
                  <a:lnTo>
                    <a:pt x="813" y="35"/>
                  </a:lnTo>
                  <a:lnTo>
                    <a:pt x="829" y="47"/>
                  </a:lnTo>
                  <a:lnTo>
                    <a:pt x="845" y="61"/>
                  </a:lnTo>
                  <a:lnTo>
                    <a:pt x="857" y="73"/>
                  </a:lnTo>
                  <a:lnTo>
                    <a:pt x="857" y="73"/>
                  </a:lnTo>
                  <a:lnTo>
                    <a:pt x="880" y="97"/>
                  </a:lnTo>
                  <a:lnTo>
                    <a:pt x="903" y="120"/>
                  </a:lnTo>
                  <a:lnTo>
                    <a:pt x="903" y="120"/>
                  </a:lnTo>
                  <a:lnTo>
                    <a:pt x="923" y="142"/>
                  </a:lnTo>
                  <a:lnTo>
                    <a:pt x="945" y="164"/>
                  </a:lnTo>
                  <a:lnTo>
                    <a:pt x="945" y="164"/>
                  </a:lnTo>
                  <a:lnTo>
                    <a:pt x="956" y="177"/>
                  </a:lnTo>
                  <a:lnTo>
                    <a:pt x="966" y="188"/>
                  </a:lnTo>
                  <a:lnTo>
                    <a:pt x="966" y="188"/>
                  </a:lnTo>
                  <a:lnTo>
                    <a:pt x="978" y="204"/>
                  </a:lnTo>
                  <a:lnTo>
                    <a:pt x="978" y="205"/>
                  </a:lnTo>
                  <a:lnTo>
                    <a:pt x="979" y="205"/>
                  </a:lnTo>
                  <a:lnTo>
                    <a:pt x="979" y="205"/>
                  </a:lnTo>
                  <a:lnTo>
                    <a:pt x="983" y="208"/>
                  </a:lnTo>
                  <a:lnTo>
                    <a:pt x="986" y="210"/>
                  </a:lnTo>
                  <a:lnTo>
                    <a:pt x="990" y="212"/>
                  </a:lnTo>
                  <a:lnTo>
                    <a:pt x="993" y="212"/>
                  </a:lnTo>
                  <a:lnTo>
                    <a:pt x="993" y="212"/>
                  </a:lnTo>
                  <a:lnTo>
                    <a:pt x="996" y="212"/>
                  </a:lnTo>
                  <a:lnTo>
                    <a:pt x="999" y="210"/>
                  </a:lnTo>
                  <a:lnTo>
                    <a:pt x="1002" y="209"/>
                  </a:lnTo>
                  <a:lnTo>
                    <a:pt x="1004" y="206"/>
                  </a:lnTo>
                  <a:lnTo>
                    <a:pt x="1008" y="200"/>
                  </a:lnTo>
                  <a:lnTo>
                    <a:pt x="1013" y="190"/>
                  </a:lnTo>
                  <a:lnTo>
                    <a:pt x="1015" y="181"/>
                  </a:lnTo>
                  <a:lnTo>
                    <a:pt x="1017" y="169"/>
                  </a:lnTo>
                  <a:lnTo>
                    <a:pt x="1019" y="147"/>
                  </a:lnTo>
                  <a:lnTo>
                    <a:pt x="1019" y="147"/>
                  </a:lnTo>
                  <a:lnTo>
                    <a:pt x="1021" y="130"/>
                  </a:lnTo>
                  <a:lnTo>
                    <a:pt x="1023" y="114"/>
                  </a:lnTo>
                  <a:lnTo>
                    <a:pt x="1027" y="97"/>
                  </a:lnTo>
                  <a:lnTo>
                    <a:pt x="1032" y="80"/>
                  </a:lnTo>
                  <a:lnTo>
                    <a:pt x="1032" y="80"/>
                  </a:lnTo>
                  <a:lnTo>
                    <a:pt x="1034" y="73"/>
                  </a:lnTo>
                  <a:lnTo>
                    <a:pt x="1037" y="66"/>
                  </a:lnTo>
                  <a:lnTo>
                    <a:pt x="1047" y="52"/>
                  </a:lnTo>
                  <a:lnTo>
                    <a:pt x="1057" y="40"/>
                  </a:lnTo>
                  <a:lnTo>
                    <a:pt x="1069" y="30"/>
                  </a:lnTo>
                  <a:lnTo>
                    <a:pt x="1082" y="20"/>
                  </a:lnTo>
                  <a:lnTo>
                    <a:pt x="1097" y="12"/>
                  </a:lnTo>
                  <a:lnTo>
                    <a:pt x="1112" y="7"/>
                  </a:lnTo>
                  <a:lnTo>
                    <a:pt x="1128" y="4"/>
                  </a:lnTo>
                  <a:lnTo>
                    <a:pt x="1128" y="4"/>
                  </a:lnTo>
                  <a:lnTo>
                    <a:pt x="1153" y="1"/>
                  </a:lnTo>
                  <a:lnTo>
                    <a:pt x="1176" y="1"/>
                  </a:lnTo>
                  <a:lnTo>
                    <a:pt x="1176" y="1"/>
                  </a:lnTo>
                  <a:lnTo>
                    <a:pt x="1192" y="1"/>
                  </a:lnTo>
                  <a:lnTo>
                    <a:pt x="1207" y="2"/>
                  </a:lnTo>
                  <a:lnTo>
                    <a:pt x="1222" y="5"/>
                  </a:lnTo>
                  <a:lnTo>
                    <a:pt x="1235" y="8"/>
                  </a:lnTo>
                  <a:lnTo>
                    <a:pt x="1249" y="12"/>
                  </a:lnTo>
                  <a:lnTo>
                    <a:pt x="1262" y="17"/>
                  </a:lnTo>
                  <a:lnTo>
                    <a:pt x="1274" y="22"/>
                  </a:lnTo>
                  <a:lnTo>
                    <a:pt x="1286" y="30"/>
                  </a:lnTo>
                  <a:lnTo>
                    <a:pt x="1286" y="30"/>
                  </a:lnTo>
                  <a:lnTo>
                    <a:pt x="1298" y="38"/>
                  </a:lnTo>
                  <a:lnTo>
                    <a:pt x="1309" y="47"/>
                  </a:lnTo>
                  <a:lnTo>
                    <a:pt x="1331" y="67"/>
                  </a:lnTo>
                  <a:lnTo>
                    <a:pt x="1331" y="67"/>
                  </a:lnTo>
                  <a:lnTo>
                    <a:pt x="1343" y="79"/>
                  </a:lnTo>
                  <a:lnTo>
                    <a:pt x="1357" y="91"/>
                  </a:lnTo>
                  <a:lnTo>
                    <a:pt x="1357" y="91"/>
                  </a:lnTo>
                  <a:lnTo>
                    <a:pt x="1373" y="104"/>
                  </a:lnTo>
                  <a:lnTo>
                    <a:pt x="1373" y="104"/>
                  </a:lnTo>
                  <a:lnTo>
                    <a:pt x="1387" y="116"/>
                  </a:lnTo>
                  <a:lnTo>
                    <a:pt x="1400" y="128"/>
                  </a:lnTo>
                  <a:lnTo>
                    <a:pt x="1413" y="140"/>
                  </a:lnTo>
                  <a:lnTo>
                    <a:pt x="1425" y="154"/>
                  </a:lnTo>
                  <a:lnTo>
                    <a:pt x="1425" y="154"/>
                  </a:lnTo>
                  <a:lnTo>
                    <a:pt x="1433" y="166"/>
                  </a:lnTo>
                  <a:lnTo>
                    <a:pt x="1443" y="180"/>
                  </a:lnTo>
                  <a:lnTo>
                    <a:pt x="1451" y="195"/>
                  </a:lnTo>
                  <a:lnTo>
                    <a:pt x="1459" y="212"/>
                  </a:lnTo>
                  <a:lnTo>
                    <a:pt x="1468" y="230"/>
                  </a:lnTo>
                  <a:lnTo>
                    <a:pt x="1474" y="248"/>
                  </a:lnTo>
                  <a:lnTo>
                    <a:pt x="1480" y="267"/>
                  </a:lnTo>
                  <a:lnTo>
                    <a:pt x="1484" y="286"/>
                  </a:lnTo>
                  <a:lnTo>
                    <a:pt x="1487" y="305"/>
                  </a:lnTo>
                  <a:lnTo>
                    <a:pt x="1488" y="324"/>
                  </a:lnTo>
                  <a:lnTo>
                    <a:pt x="1487" y="343"/>
                  </a:lnTo>
                  <a:lnTo>
                    <a:pt x="1484" y="360"/>
                  </a:lnTo>
                  <a:lnTo>
                    <a:pt x="1482" y="368"/>
                  </a:lnTo>
                  <a:lnTo>
                    <a:pt x="1479" y="378"/>
                  </a:lnTo>
                  <a:lnTo>
                    <a:pt x="1476" y="386"/>
                  </a:lnTo>
                  <a:lnTo>
                    <a:pt x="1472" y="393"/>
                  </a:lnTo>
                  <a:lnTo>
                    <a:pt x="1467" y="401"/>
                  </a:lnTo>
                  <a:lnTo>
                    <a:pt x="1461" y="408"/>
                  </a:lnTo>
                  <a:lnTo>
                    <a:pt x="1455" y="415"/>
                  </a:lnTo>
                  <a:lnTo>
                    <a:pt x="1448" y="421"/>
                  </a:lnTo>
                  <a:lnTo>
                    <a:pt x="1448" y="421"/>
                  </a:lnTo>
                  <a:lnTo>
                    <a:pt x="1441" y="427"/>
                  </a:lnTo>
                  <a:lnTo>
                    <a:pt x="1432" y="431"/>
                  </a:lnTo>
                  <a:lnTo>
                    <a:pt x="1424" y="433"/>
                  </a:lnTo>
                  <a:lnTo>
                    <a:pt x="1416" y="435"/>
                  </a:lnTo>
                  <a:lnTo>
                    <a:pt x="1406" y="436"/>
                  </a:lnTo>
                  <a:lnTo>
                    <a:pt x="1397" y="437"/>
                  </a:lnTo>
                  <a:lnTo>
                    <a:pt x="1377" y="437"/>
                  </a:lnTo>
                  <a:lnTo>
                    <a:pt x="1377" y="437"/>
                  </a:lnTo>
                  <a:lnTo>
                    <a:pt x="1359" y="437"/>
                  </a:lnTo>
                  <a:lnTo>
                    <a:pt x="1339" y="439"/>
                  </a:lnTo>
                  <a:lnTo>
                    <a:pt x="1331" y="441"/>
                  </a:lnTo>
                  <a:lnTo>
                    <a:pt x="1321" y="443"/>
                  </a:lnTo>
                  <a:lnTo>
                    <a:pt x="1313" y="447"/>
                  </a:lnTo>
                  <a:lnTo>
                    <a:pt x="1305" y="452"/>
                  </a:lnTo>
                  <a:lnTo>
                    <a:pt x="1305" y="452"/>
                  </a:lnTo>
                  <a:lnTo>
                    <a:pt x="1298" y="458"/>
                  </a:lnTo>
                  <a:lnTo>
                    <a:pt x="1292" y="463"/>
                  </a:lnTo>
                  <a:lnTo>
                    <a:pt x="1287" y="468"/>
                  </a:lnTo>
                  <a:lnTo>
                    <a:pt x="1284" y="473"/>
                  </a:lnTo>
                  <a:lnTo>
                    <a:pt x="1281" y="478"/>
                  </a:lnTo>
                  <a:lnTo>
                    <a:pt x="1280" y="484"/>
                  </a:lnTo>
                  <a:lnTo>
                    <a:pt x="1279" y="488"/>
                  </a:lnTo>
                  <a:lnTo>
                    <a:pt x="1279" y="493"/>
                  </a:lnTo>
                  <a:lnTo>
                    <a:pt x="1281" y="501"/>
                  </a:lnTo>
                  <a:lnTo>
                    <a:pt x="1284" y="510"/>
                  </a:lnTo>
                  <a:lnTo>
                    <a:pt x="1289" y="518"/>
                  </a:lnTo>
                  <a:lnTo>
                    <a:pt x="1295" y="526"/>
                  </a:lnTo>
                  <a:lnTo>
                    <a:pt x="1295" y="526"/>
                  </a:lnTo>
                  <a:lnTo>
                    <a:pt x="1302" y="537"/>
                  </a:lnTo>
                  <a:lnTo>
                    <a:pt x="1308" y="549"/>
                  </a:lnTo>
                  <a:lnTo>
                    <a:pt x="1308" y="549"/>
                  </a:lnTo>
                  <a:lnTo>
                    <a:pt x="1308" y="549"/>
                  </a:lnTo>
                  <a:lnTo>
                    <a:pt x="1316" y="559"/>
                  </a:lnTo>
                  <a:lnTo>
                    <a:pt x="1316" y="559"/>
                  </a:lnTo>
                  <a:lnTo>
                    <a:pt x="1333" y="581"/>
                  </a:lnTo>
                  <a:lnTo>
                    <a:pt x="1342" y="591"/>
                  </a:lnTo>
                  <a:lnTo>
                    <a:pt x="1353" y="601"/>
                  </a:lnTo>
                  <a:lnTo>
                    <a:pt x="1353" y="601"/>
                  </a:lnTo>
                  <a:lnTo>
                    <a:pt x="1367" y="614"/>
                  </a:lnTo>
                  <a:lnTo>
                    <a:pt x="1367" y="614"/>
                  </a:lnTo>
                  <a:lnTo>
                    <a:pt x="1400" y="644"/>
                  </a:lnTo>
                  <a:lnTo>
                    <a:pt x="1416" y="660"/>
                  </a:lnTo>
                  <a:lnTo>
                    <a:pt x="1431" y="677"/>
                  </a:lnTo>
                  <a:lnTo>
                    <a:pt x="1446" y="694"/>
                  </a:lnTo>
                  <a:lnTo>
                    <a:pt x="1459" y="713"/>
                  </a:lnTo>
                  <a:lnTo>
                    <a:pt x="1464" y="721"/>
                  </a:lnTo>
                  <a:lnTo>
                    <a:pt x="1470" y="730"/>
                  </a:lnTo>
                  <a:lnTo>
                    <a:pt x="1474" y="741"/>
                  </a:lnTo>
                  <a:lnTo>
                    <a:pt x="1477" y="750"/>
                  </a:lnTo>
                  <a:lnTo>
                    <a:pt x="1477" y="750"/>
                  </a:lnTo>
                  <a:lnTo>
                    <a:pt x="1483" y="773"/>
                  </a:lnTo>
                  <a:lnTo>
                    <a:pt x="1487" y="794"/>
                  </a:lnTo>
                  <a:lnTo>
                    <a:pt x="1489" y="816"/>
                  </a:lnTo>
                  <a:lnTo>
                    <a:pt x="1489" y="836"/>
                  </a:lnTo>
                  <a:lnTo>
                    <a:pt x="1487" y="856"/>
                  </a:lnTo>
                  <a:lnTo>
                    <a:pt x="1483" y="876"/>
                  </a:lnTo>
                  <a:lnTo>
                    <a:pt x="1476" y="896"/>
                  </a:lnTo>
                  <a:lnTo>
                    <a:pt x="1467" y="918"/>
                  </a:lnTo>
                  <a:lnTo>
                    <a:pt x="1467" y="918"/>
                  </a:lnTo>
                  <a:lnTo>
                    <a:pt x="1458" y="933"/>
                  </a:lnTo>
                  <a:lnTo>
                    <a:pt x="1448" y="949"/>
                  </a:lnTo>
                  <a:lnTo>
                    <a:pt x="1437" y="963"/>
                  </a:lnTo>
                  <a:lnTo>
                    <a:pt x="1425" y="978"/>
                  </a:lnTo>
                  <a:lnTo>
                    <a:pt x="1425" y="978"/>
                  </a:lnTo>
                  <a:lnTo>
                    <a:pt x="1404" y="1004"/>
                  </a:lnTo>
                  <a:lnTo>
                    <a:pt x="1404" y="1004"/>
                  </a:lnTo>
                  <a:lnTo>
                    <a:pt x="1389" y="1024"/>
                  </a:lnTo>
                  <a:lnTo>
                    <a:pt x="1373" y="1041"/>
                  </a:lnTo>
                  <a:lnTo>
                    <a:pt x="1340" y="1075"/>
                  </a:lnTo>
                  <a:lnTo>
                    <a:pt x="1340" y="1075"/>
                  </a:lnTo>
                  <a:lnTo>
                    <a:pt x="1320" y="1096"/>
                  </a:lnTo>
                  <a:lnTo>
                    <a:pt x="1320" y="1096"/>
                  </a:lnTo>
                  <a:lnTo>
                    <a:pt x="1299" y="1117"/>
                  </a:lnTo>
                  <a:lnTo>
                    <a:pt x="1278" y="1137"/>
                  </a:lnTo>
                  <a:lnTo>
                    <a:pt x="1233" y="1175"/>
                  </a:lnTo>
                  <a:lnTo>
                    <a:pt x="1233" y="1175"/>
                  </a:lnTo>
                  <a:lnTo>
                    <a:pt x="1194" y="1209"/>
                  </a:lnTo>
                  <a:lnTo>
                    <a:pt x="1174" y="1227"/>
                  </a:lnTo>
                  <a:lnTo>
                    <a:pt x="1155" y="1245"/>
                  </a:lnTo>
                  <a:lnTo>
                    <a:pt x="1155" y="1245"/>
                  </a:lnTo>
                  <a:lnTo>
                    <a:pt x="1134" y="1266"/>
                  </a:lnTo>
                  <a:lnTo>
                    <a:pt x="1112" y="1286"/>
                  </a:lnTo>
                  <a:lnTo>
                    <a:pt x="1112" y="1286"/>
                  </a:lnTo>
                  <a:lnTo>
                    <a:pt x="1089" y="1305"/>
                  </a:lnTo>
                  <a:lnTo>
                    <a:pt x="1068" y="1326"/>
                  </a:lnTo>
                  <a:lnTo>
                    <a:pt x="1063" y="1330"/>
                  </a:lnTo>
                  <a:lnTo>
                    <a:pt x="1063" y="1330"/>
                  </a:lnTo>
                  <a:lnTo>
                    <a:pt x="1041" y="1352"/>
                  </a:lnTo>
                  <a:lnTo>
                    <a:pt x="1018" y="1374"/>
                  </a:lnTo>
                  <a:lnTo>
                    <a:pt x="1017" y="1375"/>
                  </a:lnTo>
                  <a:lnTo>
                    <a:pt x="1017" y="1376"/>
                  </a:lnTo>
                  <a:lnTo>
                    <a:pt x="1017" y="1376"/>
                  </a:lnTo>
                  <a:lnTo>
                    <a:pt x="1013" y="1381"/>
                  </a:lnTo>
                  <a:lnTo>
                    <a:pt x="1013" y="1381"/>
                  </a:lnTo>
                  <a:lnTo>
                    <a:pt x="988" y="1404"/>
                  </a:lnTo>
                  <a:lnTo>
                    <a:pt x="962" y="1427"/>
                  </a:lnTo>
                  <a:lnTo>
                    <a:pt x="935" y="1447"/>
                  </a:lnTo>
                  <a:lnTo>
                    <a:pt x="909" y="1468"/>
                  </a:lnTo>
                  <a:lnTo>
                    <a:pt x="909" y="1468"/>
                  </a:lnTo>
                  <a:lnTo>
                    <a:pt x="883" y="1489"/>
                  </a:lnTo>
                  <a:lnTo>
                    <a:pt x="883" y="1489"/>
                  </a:lnTo>
                  <a:lnTo>
                    <a:pt x="873" y="1496"/>
                  </a:lnTo>
                  <a:lnTo>
                    <a:pt x="861" y="1502"/>
                  </a:lnTo>
                  <a:lnTo>
                    <a:pt x="850" y="1509"/>
                  </a:lnTo>
                  <a:lnTo>
                    <a:pt x="839" y="1513"/>
                  </a:lnTo>
                  <a:lnTo>
                    <a:pt x="826" y="1517"/>
                  </a:lnTo>
                  <a:lnTo>
                    <a:pt x="814" y="1519"/>
                  </a:lnTo>
                  <a:lnTo>
                    <a:pt x="801" y="1521"/>
                  </a:lnTo>
                  <a:lnTo>
                    <a:pt x="789" y="1521"/>
                  </a:lnTo>
                  <a:lnTo>
                    <a:pt x="789" y="1521"/>
                  </a:lnTo>
                  <a:lnTo>
                    <a:pt x="789" y="1521"/>
                  </a:lnTo>
                  <a:lnTo>
                    <a:pt x="789" y="1521"/>
                  </a:lnTo>
                  <a:close/>
                  <a:moveTo>
                    <a:pt x="490" y="1165"/>
                  </a:moveTo>
                  <a:lnTo>
                    <a:pt x="490" y="1165"/>
                  </a:lnTo>
                  <a:lnTo>
                    <a:pt x="484" y="1165"/>
                  </a:lnTo>
                  <a:lnTo>
                    <a:pt x="478" y="1166"/>
                  </a:lnTo>
                  <a:lnTo>
                    <a:pt x="473" y="1168"/>
                  </a:lnTo>
                  <a:lnTo>
                    <a:pt x="467" y="1171"/>
                  </a:lnTo>
                  <a:lnTo>
                    <a:pt x="467" y="1171"/>
                  </a:lnTo>
                  <a:lnTo>
                    <a:pt x="460" y="1176"/>
                  </a:lnTo>
                  <a:lnTo>
                    <a:pt x="454" y="1181"/>
                  </a:lnTo>
                  <a:lnTo>
                    <a:pt x="450" y="1187"/>
                  </a:lnTo>
                  <a:lnTo>
                    <a:pt x="449" y="1194"/>
                  </a:lnTo>
                  <a:lnTo>
                    <a:pt x="449" y="1194"/>
                  </a:lnTo>
                  <a:lnTo>
                    <a:pt x="449" y="1200"/>
                  </a:lnTo>
                  <a:lnTo>
                    <a:pt x="450" y="1205"/>
                  </a:lnTo>
                  <a:lnTo>
                    <a:pt x="453" y="1210"/>
                  </a:lnTo>
                  <a:lnTo>
                    <a:pt x="456" y="1215"/>
                  </a:lnTo>
                  <a:lnTo>
                    <a:pt x="465" y="1226"/>
                  </a:lnTo>
                  <a:lnTo>
                    <a:pt x="476" y="1236"/>
                  </a:lnTo>
                  <a:lnTo>
                    <a:pt x="476" y="1236"/>
                  </a:lnTo>
                  <a:lnTo>
                    <a:pt x="485" y="1244"/>
                  </a:lnTo>
                  <a:lnTo>
                    <a:pt x="485" y="1244"/>
                  </a:lnTo>
                  <a:lnTo>
                    <a:pt x="487" y="1247"/>
                  </a:lnTo>
                  <a:lnTo>
                    <a:pt x="489" y="1252"/>
                  </a:lnTo>
                  <a:lnTo>
                    <a:pt x="489" y="1253"/>
                  </a:lnTo>
                  <a:lnTo>
                    <a:pt x="504" y="1268"/>
                  </a:lnTo>
                  <a:lnTo>
                    <a:pt x="504" y="1268"/>
                  </a:lnTo>
                  <a:lnTo>
                    <a:pt x="545" y="1312"/>
                  </a:lnTo>
                  <a:lnTo>
                    <a:pt x="545" y="1312"/>
                  </a:lnTo>
                  <a:lnTo>
                    <a:pt x="567" y="1334"/>
                  </a:lnTo>
                  <a:lnTo>
                    <a:pt x="567" y="1334"/>
                  </a:lnTo>
                  <a:lnTo>
                    <a:pt x="598" y="1369"/>
                  </a:lnTo>
                  <a:lnTo>
                    <a:pt x="615" y="1385"/>
                  </a:lnTo>
                  <a:lnTo>
                    <a:pt x="633" y="1401"/>
                  </a:lnTo>
                  <a:lnTo>
                    <a:pt x="633" y="1401"/>
                  </a:lnTo>
                  <a:lnTo>
                    <a:pt x="646" y="1412"/>
                  </a:lnTo>
                  <a:lnTo>
                    <a:pt x="658" y="1424"/>
                  </a:lnTo>
                  <a:lnTo>
                    <a:pt x="658" y="1424"/>
                  </a:lnTo>
                  <a:lnTo>
                    <a:pt x="676" y="1440"/>
                  </a:lnTo>
                  <a:lnTo>
                    <a:pt x="685" y="1447"/>
                  </a:lnTo>
                  <a:lnTo>
                    <a:pt x="694" y="1455"/>
                  </a:lnTo>
                  <a:lnTo>
                    <a:pt x="705" y="1462"/>
                  </a:lnTo>
                  <a:lnTo>
                    <a:pt x="715" y="1468"/>
                  </a:lnTo>
                  <a:lnTo>
                    <a:pt x="727" y="1472"/>
                  </a:lnTo>
                  <a:lnTo>
                    <a:pt x="739" y="1476"/>
                  </a:lnTo>
                  <a:lnTo>
                    <a:pt x="739" y="1476"/>
                  </a:lnTo>
                  <a:lnTo>
                    <a:pt x="752" y="1480"/>
                  </a:lnTo>
                  <a:lnTo>
                    <a:pt x="765" y="1482"/>
                  </a:lnTo>
                  <a:lnTo>
                    <a:pt x="776" y="1483"/>
                  </a:lnTo>
                  <a:lnTo>
                    <a:pt x="787" y="1483"/>
                  </a:lnTo>
                  <a:lnTo>
                    <a:pt x="787" y="1483"/>
                  </a:lnTo>
                  <a:lnTo>
                    <a:pt x="800" y="1483"/>
                  </a:lnTo>
                  <a:lnTo>
                    <a:pt x="813" y="1481"/>
                  </a:lnTo>
                  <a:lnTo>
                    <a:pt x="824" y="1478"/>
                  </a:lnTo>
                  <a:lnTo>
                    <a:pt x="836" y="1473"/>
                  </a:lnTo>
                  <a:lnTo>
                    <a:pt x="848" y="1467"/>
                  </a:lnTo>
                  <a:lnTo>
                    <a:pt x="859" y="1460"/>
                  </a:lnTo>
                  <a:lnTo>
                    <a:pt x="872" y="1452"/>
                  </a:lnTo>
                  <a:lnTo>
                    <a:pt x="883" y="1442"/>
                  </a:lnTo>
                  <a:lnTo>
                    <a:pt x="883" y="1442"/>
                  </a:lnTo>
                  <a:lnTo>
                    <a:pt x="905" y="1424"/>
                  </a:lnTo>
                  <a:lnTo>
                    <a:pt x="928" y="1405"/>
                  </a:lnTo>
                  <a:lnTo>
                    <a:pt x="928" y="1405"/>
                  </a:lnTo>
                  <a:lnTo>
                    <a:pt x="945" y="1391"/>
                  </a:lnTo>
                  <a:lnTo>
                    <a:pt x="949" y="1388"/>
                  </a:lnTo>
                  <a:lnTo>
                    <a:pt x="946" y="1384"/>
                  </a:lnTo>
                  <a:lnTo>
                    <a:pt x="959" y="1376"/>
                  </a:lnTo>
                  <a:lnTo>
                    <a:pt x="959" y="1376"/>
                  </a:lnTo>
                  <a:lnTo>
                    <a:pt x="982" y="1357"/>
                  </a:lnTo>
                  <a:lnTo>
                    <a:pt x="1004" y="1338"/>
                  </a:lnTo>
                  <a:lnTo>
                    <a:pt x="1025" y="1317"/>
                  </a:lnTo>
                  <a:lnTo>
                    <a:pt x="1047" y="1296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70" y="1274"/>
                  </a:lnTo>
                  <a:lnTo>
                    <a:pt x="1086" y="1260"/>
                  </a:lnTo>
                  <a:lnTo>
                    <a:pt x="1086" y="1260"/>
                  </a:lnTo>
                  <a:lnTo>
                    <a:pt x="1102" y="1246"/>
                  </a:lnTo>
                  <a:lnTo>
                    <a:pt x="1118" y="1231"/>
                  </a:lnTo>
                  <a:lnTo>
                    <a:pt x="1118" y="1231"/>
                  </a:lnTo>
                  <a:lnTo>
                    <a:pt x="1136" y="1214"/>
                  </a:lnTo>
                  <a:lnTo>
                    <a:pt x="1155" y="1198"/>
                  </a:lnTo>
                  <a:lnTo>
                    <a:pt x="1192" y="1166"/>
                  </a:lnTo>
                  <a:lnTo>
                    <a:pt x="1192" y="1166"/>
                  </a:lnTo>
                  <a:lnTo>
                    <a:pt x="1231" y="1132"/>
                  </a:lnTo>
                  <a:lnTo>
                    <a:pt x="1251" y="1115"/>
                  </a:lnTo>
                  <a:lnTo>
                    <a:pt x="1270" y="1096"/>
                  </a:lnTo>
                  <a:lnTo>
                    <a:pt x="1270" y="1096"/>
                  </a:lnTo>
                  <a:lnTo>
                    <a:pt x="1307" y="1057"/>
                  </a:lnTo>
                  <a:lnTo>
                    <a:pt x="1343" y="1017"/>
                  </a:lnTo>
                  <a:lnTo>
                    <a:pt x="1377" y="977"/>
                  </a:lnTo>
                  <a:lnTo>
                    <a:pt x="1410" y="936"/>
                  </a:lnTo>
                  <a:lnTo>
                    <a:pt x="1410" y="936"/>
                  </a:lnTo>
                  <a:lnTo>
                    <a:pt x="1419" y="924"/>
                  </a:lnTo>
                  <a:lnTo>
                    <a:pt x="1427" y="911"/>
                  </a:lnTo>
                  <a:lnTo>
                    <a:pt x="1431" y="903"/>
                  </a:lnTo>
                  <a:lnTo>
                    <a:pt x="1434" y="896"/>
                  </a:lnTo>
                  <a:lnTo>
                    <a:pt x="1438" y="888"/>
                  </a:lnTo>
                  <a:lnTo>
                    <a:pt x="1440" y="878"/>
                  </a:lnTo>
                  <a:lnTo>
                    <a:pt x="1440" y="878"/>
                  </a:lnTo>
                  <a:lnTo>
                    <a:pt x="1442" y="874"/>
                  </a:lnTo>
                  <a:lnTo>
                    <a:pt x="1443" y="871"/>
                  </a:lnTo>
                  <a:lnTo>
                    <a:pt x="1448" y="864"/>
                  </a:lnTo>
                  <a:lnTo>
                    <a:pt x="1448" y="864"/>
                  </a:lnTo>
                  <a:lnTo>
                    <a:pt x="1451" y="858"/>
                  </a:lnTo>
                  <a:lnTo>
                    <a:pt x="1454" y="851"/>
                  </a:lnTo>
                  <a:lnTo>
                    <a:pt x="1456" y="843"/>
                  </a:lnTo>
                  <a:lnTo>
                    <a:pt x="1457" y="834"/>
                  </a:lnTo>
                  <a:lnTo>
                    <a:pt x="1457" y="834"/>
                  </a:lnTo>
                  <a:lnTo>
                    <a:pt x="1455" y="816"/>
                  </a:lnTo>
                  <a:lnTo>
                    <a:pt x="1452" y="800"/>
                  </a:lnTo>
                  <a:lnTo>
                    <a:pt x="1449" y="783"/>
                  </a:lnTo>
                  <a:lnTo>
                    <a:pt x="1444" y="769"/>
                  </a:lnTo>
                  <a:lnTo>
                    <a:pt x="1439" y="755"/>
                  </a:lnTo>
                  <a:lnTo>
                    <a:pt x="1431" y="743"/>
                  </a:lnTo>
                  <a:lnTo>
                    <a:pt x="1424" y="730"/>
                  </a:lnTo>
                  <a:lnTo>
                    <a:pt x="1415" y="719"/>
                  </a:lnTo>
                  <a:lnTo>
                    <a:pt x="1410" y="713"/>
                  </a:lnTo>
                  <a:lnTo>
                    <a:pt x="1410" y="713"/>
                  </a:lnTo>
                  <a:lnTo>
                    <a:pt x="1381" y="678"/>
                  </a:lnTo>
                  <a:lnTo>
                    <a:pt x="1366" y="663"/>
                  </a:lnTo>
                  <a:lnTo>
                    <a:pt x="1349" y="647"/>
                  </a:lnTo>
                  <a:lnTo>
                    <a:pt x="1349" y="647"/>
                  </a:lnTo>
                  <a:lnTo>
                    <a:pt x="1336" y="635"/>
                  </a:lnTo>
                  <a:lnTo>
                    <a:pt x="1336" y="635"/>
                  </a:lnTo>
                  <a:lnTo>
                    <a:pt x="1323" y="623"/>
                  </a:lnTo>
                  <a:lnTo>
                    <a:pt x="1310" y="612"/>
                  </a:lnTo>
                  <a:lnTo>
                    <a:pt x="1300" y="600"/>
                  </a:lnTo>
                  <a:lnTo>
                    <a:pt x="1295" y="593"/>
                  </a:lnTo>
                  <a:lnTo>
                    <a:pt x="1290" y="586"/>
                  </a:lnTo>
                  <a:lnTo>
                    <a:pt x="1290" y="586"/>
                  </a:lnTo>
                  <a:lnTo>
                    <a:pt x="1288" y="582"/>
                  </a:lnTo>
                  <a:lnTo>
                    <a:pt x="1286" y="580"/>
                  </a:lnTo>
                  <a:lnTo>
                    <a:pt x="1285" y="579"/>
                  </a:lnTo>
                  <a:lnTo>
                    <a:pt x="1285" y="579"/>
                  </a:lnTo>
                  <a:lnTo>
                    <a:pt x="1281" y="577"/>
                  </a:lnTo>
                  <a:lnTo>
                    <a:pt x="1279" y="574"/>
                  </a:lnTo>
                  <a:lnTo>
                    <a:pt x="1277" y="571"/>
                  </a:lnTo>
                  <a:lnTo>
                    <a:pt x="1276" y="566"/>
                  </a:lnTo>
                  <a:lnTo>
                    <a:pt x="1275" y="565"/>
                  </a:lnTo>
                  <a:lnTo>
                    <a:pt x="1274" y="564"/>
                  </a:lnTo>
                  <a:lnTo>
                    <a:pt x="1274" y="564"/>
                  </a:lnTo>
                  <a:lnTo>
                    <a:pt x="1263" y="552"/>
                  </a:lnTo>
                  <a:lnTo>
                    <a:pt x="1263" y="552"/>
                  </a:lnTo>
                  <a:lnTo>
                    <a:pt x="1259" y="547"/>
                  </a:lnTo>
                  <a:lnTo>
                    <a:pt x="1257" y="543"/>
                  </a:lnTo>
                  <a:lnTo>
                    <a:pt x="1257" y="543"/>
                  </a:lnTo>
                  <a:lnTo>
                    <a:pt x="1248" y="527"/>
                  </a:lnTo>
                  <a:lnTo>
                    <a:pt x="1244" y="520"/>
                  </a:lnTo>
                  <a:lnTo>
                    <a:pt x="1242" y="514"/>
                  </a:lnTo>
                  <a:lnTo>
                    <a:pt x="1240" y="506"/>
                  </a:lnTo>
                  <a:lnTo>
                    <a:pt x="1239" y="500"/>
                  </a:lnTo>
                  <a:lnTo>
                    <a:pt x="1239" y="493"/>
                  </a:lnTo>
                  <a:lnTo>
                    <a:pt x="1240" y="487"/>
                  </a:lnTo>
                  <a:lnTo>
                    <a:pt x="1240" y="487"/>
                  </a:lnTo>
                  <a:lnTo>
                    <a:pt x="1244" y="473"/>
                  </a:lnTo>
                  <a:lnTo>
                    <a:pt x="1250" y="460"/>
                  </a:lnTo>
                  <a:lnTo>
                    <a:pt x="1257" y="447"/>
                  </a:lnTo>
                  <a:lnTo>
                    <a:pt x="1267" y="436"/>
                  </a:lnTo>
                  <a:lnTo>
                    <a:pt x="1278" y="427"/>
                  </a:lnTo>
                  <a:lnTo>
                    <a:pt x="1289" y="418"/>
                  </a:lnTo>
                  <a:lnTo>
                    <a:pt x="1302" y="412"/>
                  </a:lnTo>
                  <a:lnTo>
                    <a:pt x="1315" y="408"/>
                  </a:lnTo>
                  <a:lnTo>
                    <a:pt x="1315" y="408"/>
                  </a:lnTo>
                  <a:lnTo>
                    <a:pt x="1324" y="407"/>
                  </a:lnTo>
                  <a:lnTo>
                    <a:pt x="1333" y="406"/>
                  </a:lnTo>
                  <a:lnTo>
                    <a:pt x="1353" y="405"/>
                  </a:lnTo>
                  <a:lnTo>
                    <a:pt x="1353" y="405"/>
                  </a:lnTo>
                  <a:lnTo>
                    <a:pt x="1368" y="404"/>
                  </a:lnTo>
                  <a:lnTo>
                    <a:pt x="1383" y="403"/>
                  </a:lnTo>
                  <a:lnTo>
                    <a:pt x="1397" y="401"/>
                  </a:lnTo>
                  <a:lnTo>
                    <a:pt x="1412" y="396"/>
                  </a:lnTo>
                  <a:lnTo>
                    <a:pt x="1418" y="393"/>
                  </a:lnTo>
                  <a:lnTo>
                    <a:pt x="1423" y="390"/>
                  </a:lnTo>
                  <a:lnTo>
                    <a:pt x="1429" y="386"/>
                  </a:lnTo>
                  <a:lnTo>
                    <a:pt x="1433" y="382"/>
                  </a:lnTo>
                  <a:lnTo>
                    <a:pt x="1439" y="376"/>
                  </a:lnTo>
                  <a:lnTo>
                    <a:pt x="1442" y="370"/>
                  </a:lnTo>
                  <a:lnTo>
                    <a:pt x="1445" y="362"/>
                  </a:lnTo>
                  <a:lnTo>
                    <a:pt x="1447" y="354"/>
                  </a:lnTo>
                  <a:lnTo>
                    <a:pt x="1447" y="354"/>
                  </a:lnTo>
                  <a:lnTo>
                    <a:pt x="1449" y="343"/>
                  </a:lnTo>
                  <a:lnTo>
                    <a:pt x="1449" y="331"/>
                  </a:lnTo>
                  <a:lnTo>
                    <a:pt x="1449" y="319"/>
                  </a:lnTo>
                  <a:lnTo>
                    <a:pt x="1449" y="306"/>
                  </a:lnTo>
                  <a:lnTo>
                    <a:pt x="1447" y="294"/>
                  </a:lnTo>
                  <a:lnTo>
                    <a:pt x="1445" y="280"/>
                  </a:lnTo>
                  <a:lnTo>
                    <a:pt x="1442" y="268"/>
                  </a:lnTo>
                  <a:lnTo>
                    <a:pt x="1438" y="254"/>
                  </a:lnTo>
                  <a:lnTo>
                    <a:pt x="1433" y="242"/>
                  </a:lnTo>
                  <a:lnTo>
                    <a:pt x="1429" y="230"/>
                  </a:lnTo>
                  <a:lnTo>
                    <a:pt x="1424" y="217"/>
                  </a:lnTo>
                  <a:lnTo>
                    <a:pt x="1418" y="206"/>
                  </a:lnTo>
                  <a:lnTo>
                    <a:pt x="1412" y="194"/>
                  </a:lnTo>
                  <a:lnTo>
                    <a:pt x="1404" y="184"/>
                  </a:lnTo>
                  <a:lnTo>
                    <a:pt x="1397" y="175"/>
                  </a:lnTo>
                  <a:lnTo>
                    <a:pt x="1389" y="166"/>
                  </a:lnTo>
                  <a:lnTo>
                    <a:pt x="1389" y="166"/>
                  </a:lnTo>
                  <a:lnTo>
                    <a:pt x="1381" y="158"/>
                  </a:lnTo>
                  <a:lnTo>
                    <a:pt x="1371" y="150"/>
                  </a:lnTo>
                  <a:lnTo>
                    <a:pt x="1354" y="134"/>
                  </a:lnTo>
                  <a:lnTo>
                    <a:pt x="1354" y="134"/>
                  </a:lnTo>
                  <a:lnTo>
                    <a:pt x="1336" y="121"/>
                  </a:lnTo>
                  <a:lnTo>
                    <a:pt x="1320" y="106"/>
                  </a:lnTo>
                  <a:lnTo>
                    <a:pt x="1320" y="106"/>
                  </a:lnTo>
                  <a:lnTo>
                    <a:pt x="1302" y="88"/>
                  </a:lnTo>
                  <a:lnTo>
                    <a:pt x="1282" y="72"/>
                  </a:lnTo>
                  <a:lnTo>
                    <a:pt x="1273" y="65"/>
                  </a:lnTo>
                  <a:lnTo>
                    <a:pt x="1263" y="59"/>
                  </a:lnTo>
                  <a:lnTo>
                    <a:pt x="1253" y="52"/>
                  </a:lnTo>
                  <a:lnTo>
                    <a:pt x="1242" y="47"/>
                  </a:lnTo>
                  <a:lnTo>
                    <a:pt x="1242" y="47"/>
                  </a:lnTo>
                  <a:lnTo>
                    <a:pt x="1227" y="41"/>
                  </a:lnTo>
                  <a:lnTo>
                    <a:pt x="1211" y="37"/>
                  </a:lnTo>
                  <a:lnTo>
                    <a:pt x="1195" y="35"/>
                  </a:lnTo>
                  <a:lnTo>
                    <a:pt x="1177" y="34"/>
                  </a:lnTo>
                  <a:lnTo>
                    <a:pt x="1177" y="34"/>
                  </a:lnTo>
                  <a:lnTo>
                    <a:pt x="1167" y="34"/>
                  </a:lnTo>
                  <a:lnTo>
                    <a:pt x="1157" y="35"/>
                  </a:lnTo>
                  <a:lnTo>
                    <a:pt x="1146" y="37"/>
                  </a:lnTo>
                  <a:lnTo>
                    <a:pt x="1137" y="39"/>
                  </a:lnTo>
                  <a:lnTo>
                    <a:pt x="1128" y="42"/>
                  </a:lnTo>
                  <a:lnTo>
                    <a:pt x="1119" y="45"/>
                  </a:lnTo>
                  <a:lnTo>
                    <a:pt x="1111" y="49"/>
                  </a:lnTo>
                  <a:lnTo>
                    <a:pt x="1103" y="54"/>
                  </a:lnTo>
                  <a:lnTo>
                    <a:pt x="1096" y="60"/>
                  </a:lnTo>
                  <a:lnTo>
                    <a:pt x="1088" y="66"/>
                  </a:lnTo>
                  <a:lnTo>
                    <a:pt x="1082" y="72"/>
                  </a:lnTo>
                  <a:lnTo>
                    <a:pt x="1077" y="79"/>
                  </a:lnTo>
                  <a:lnTo>
                    <a:pt x="1072" y="87"/>
                  </a:lnTo>
                  <a:lnTo>
                    <a:pt x="1068" y="94"/>
                  </a:lnTo>
                  <a:lnTo>
                    <a:pt x="1064" y="102"/>
                  </a:lnTo>
                  <a:lnTo>
                    <a:pt x="1061" y="111"/>
                  </a:lnTo>
                  <a:lnTo>
                    <a:pt x="1061" y="111"/>
                  </a:lnTo>
                  <a:lnTo>
                    <a:pt x="1058" y="123"/>
                  </a:lnTo>
                  <a:lnTo>
                    <a:pt x="1057" y="134"/>
                  </a:lnTo>
                  <a:lnTo>
                    <a:pt x="1055" y="157"/>
                  </a:lnTo>
                  <a:lnTo>
                    <a:pt x="1055" y="157"/>
                  </a:lnTo>
                  <a:lnTo>
                    <a:pt x="1054" y="175"/>
                  </a:lnTo>
                  <a:lnTo>
                    <a:pt x="1053" y="184"/>
                  </a:lnTo>
                  <a:lnTo>
                    <a:pt x="1051" y="192"/>
                  </a:lnTo>
                  <a:lnTo>
                    <a:pt x="1049" y="201"/>
                  </a:lnTo>
                  <a:lnTo>
                    <a:pt x="1045" y="209"/>
                  </a:lnTo>
                  <a:lnTo>
                    <a:pt x="1040" y="216"/>
                  </a:lnTo>
                  <a:lnTo>
                    <a:pt x="1032" y="224"/>
                  </a:lnTo>
                  <a:lnTo>
                    <a:pt x="1032" y="224"/>
                  </a:lnTo>
                  <a:lnTo>
                    <a:pt x="1021" y="235"/>
                  </a:lnTo>
                  <a:lnTo>
                    <a:pt x="1011" y="242"/>
                  </a:lnTo>
                  <a:lnTo>
                    <a:pt x="1004" y="244"/>
                  </a:lnTo>
                  <a:lnTo>
                    <a:pt x="999" y="246"/>
                  </a:lnTo>
                  <a:lnTo>
                    <a:pt x="994" y="247"/>
                  </a:lnTo>
                  <a:lnTo>
                    <a:pt x="989" y="248"/>
                  </a:lnTo>
                  <a:lnTo>
                    <a:pt x="989" y="248"/>
                  </a:lnTo>
                  <a:lnTo>
                    <a:pt x="984" y="247"/>
                  </a:lnTo>
                  <a:lnTo>
                    <a:pt x="978" y="246"/>
                  </a:lnTo>
                  <a:lnTo>
                    <a:pt x="973" y="244"/>
                  </a:lnTo>
                  <a:lnTo>
                    <a:pt x="968" y="242"/>
                  </a:lnTo>
                  <a:lnTo>
                    <a:pt x="964" y="239"/>
                  </a:lnTo>
                  <a:lnTo>
                    <a:pt x="963" y="240"/>
                  </a:lnTo>
                  <a:lnTo>
                    <a:pt x="963" y="240"/>
                  </a:lnTo>
                  <a:lnTo>
                    <a:pt x="959" y="235"/>
                  </a:lnTo>
                  <a:lnTo>
                    <a:pt x="959" y="235"/>
                  </a:lnTo>
                  <a:lnTo>
                    <a:pt x="954" y="231"/>
                  </a:lnTo>
                  <a:lnTo>
                    <a:pt x="954" y="231"/>
                  </a:lnTo>
                  <a:lnTo>
                    <a:pt x="950" y="225"/>
                  </a:lnTo>
                  <a:lnTo>
                    <a:pt x="949" y="224"/>
                  </a:lnTo>
                  <a:lnTo>
                    <a:pt x="939" y="213"/>
                  </a:lnTo>
                  <a:lnTo>
                    <a:pt x="939" y="213"/>
                  </a:lnTo>
                  <a:lnTo>
                    <a:pt x="927" y="199"/>
                  </a:lnTo>
                  <a:lnTo>
                    <a:pt x="914" y="184"/>
                  </a:lnTo>
                  <a:lnTo>
                    <a:pt x="887" y="157"/>
                  </a:lnTo>
                  <a:lnTo>
                    <a:pt x="887" y="157"/>
                  </a:lnTo>
                  <a:lnTo>
                    <a:pt x="875" y="145"/>
                  </a:lnTo>
                  <a:lnTo>
                    <a:pt x="875" y="145"/>
                  </a:lnTo>
                  <a:lnTo>
                    <a:pt x="854" y="124"/>
                  </a:lnTo>
                  <a:lnTo>
                    <a:pt x="854" y="124"/>
                  </a:lnTo>
                  <a:lnTo>
                    <a:pt x="825" y="93"/>
                  </a:lnTo>
                  <a:lnTo>
                    <a:pt x="808" y="78"/>
                  </a:lnTo>
                  <a:lnTo>
                    <a:pt x="792" y="64"/>
                  </a:lnTo>
                  <a:lnTo>
                    <a:pt x="774" y="52"/>
                  </a:lnTo>
                  <a:lnTo>
                    <a:pt x="765" y="47"/>
                  </a:lnTo>
                  <a:lnTo>
                    <a:pt x="756" y="43"/>
                  </a:lnTo>
                  <a:lnTo>
                    <a:pt x="745" y="39"/>
                  </a:lnTo>
                  <a:lnTo>
                    <a:pt x="736" y="37"/>
                  </a:lnTo>
                  <a:lnTo>
                    <a:pt x="726" y="35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08" y="35"/>
                  </a:lnTo>
                  <a:lnTo>
                    <a:pt x="700" y="36"/>
                  </a:lnTo>
                  <a:lnTo>
                    <a:pt x="692" y="38"/>
                  </a:lnTo>
                  <a:lnTo>
                    <a:pt x="684" y="40"/>
                  </a:lnTo>
                  <a:lnTo>
                    <a:pt x="684" y="40"/>
                  </a:lnTo>
                  <a:lnTo>
                    <a:pt x="664" y="48"/>
                  </a:lnTo>
                  <a:lnTo>
                    <a:pt x="646" y="59"/>
                  </a:lnTo>
                  <a:lnTo>
                    <a:pt x="628" y="70"/>
                  </a:lnTo>
                  <a:lnTo>
                    <a:pt x="612" y="82"/>
                  </a:lnTo>
                  <a:lnTo>
                    <a:pt x="597" y="95"/>
                  </a:lnTo>
                  <a:lnTo>
                    <a:pt x="581" y="109"/>
                  </a:lnTo>
                  <a:lnTo>
                    <a:pt x="552" y="138"/>
                  </a:lnTo>
                  <a:lnTo>
                    <a:pt x="552" y="138"/>
                  </a:lnTo>
                  <a:lnTo>
                    <a:pt x="535" y="158"/>
                  </a:lnTo>
                  <a:lnTo>
                    <a:pt x="515" y="177"/>
                  </a:lnTo>
                  <a:lnTo>
                    <a:pt x="515" y="177"/>
                  </a:lnTo>
                  <a:lnTo>
                    <a:pt x="480" y="208"/>
                  </a:lnTo>
                  <a:lnTo>
                    <a:pt x="448" y="235"/>
                  </a:lnTo>
                  <a:lnTo>
                    <a:pt x="447" y="236"/>
                  </a:lnTo>
                  <a:lnTo>
                    <a:pt x="447" y="236"/>
                  </a:lnTo>
                  <a:lnTo>
                    <a:pt x="444" y="247"/>
                  </a:lnTo>
                  <a:lnTo>
                    <a:pt x="444" y="247"/>
                  </a:lnTo>
                  <a:lnTo>
                    <a:pt x="438" y="261"/>
                  </a:lnTo>
                  <a:lnTo>
                    <a:pt x="439" y="259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51" y="265"/>
                  </a:lnTo>
                  <a:lnTo>
                    <a:pt x="455" y="264"/>
                  </a:lnTo>
                  <a:lnTo>
                    <a:pt x="463" y="261"/>
                  </a:lnTo>
                  <a:lnTo>
                    <a:pt x="463" y="261"/>
                  </a:lnTo>
                  <a:lnTo>
                    <a:pt x="470" y="260"/>
                  </a:lnTo>
                  <a:lnTo>
                    <a:pt x="477" y="260"/>
                  </a:lnTo>
                  <a:lnTo>
                    <a:pt x="477" y="260"/>
                  </a:lnTo>
                  <a:lnTo>
                    <a:pt x="489" y="260"/>
                  </a:lnTo>
                  <a:lnTo>
                    <a:pt x="502" y="262"/>
                  </a:lnTo>
                  <a:lnTo>
                    <a:pt x="502" y="262"/>
                  </a:lnTo>
                  <a:lnTo>
                    <a:pt x="514" y="263"/>
                  </a:lnTo>
                  <a:lnTo>
                    <a:pt x="526" y="264"/>
                  </a:lnTo>
                  <a:lnTo>
                    <a:pt x="526" y="264"/>
                  </a:lnTo>
                  <a:lnTo>
                    <a:pt x="541" y="265"/>
                  </a:lnTo>
                  <a:lnTo>
                    <a:pt x="557" y="268"/>
                  </a:lnTo>
                  <a:lnTo>
                    <a:pt x="572" y="273"/>
                  </a:lnTo>
                  <a:lnTo>
                    <a:pt x="588" y="280"/>
                  </a:lnTo>
                  <a:lnTo>
                    <a:pt x="603" y="291"/>
                  </a:lnTo>
                  <a:lnTo>
                    <a:pt x="618" y="301"/>
                  </a:lnTo>
                  <a:lnTo>
                    <a:pt x="632" y="315"/>
                  </a:lnTo>
                  <a:lnTo>
                    <a:pt x="646" y="329"/>
                  </a:lnTo>
                  <a:lnTo>
                    <a:pt x="646" y="329"/>
                  </a:lnTo>
                  <a:lnTo>
                    <a:pt x="658" y="345"/>
                  </a:lnTo>
                  <a:lnTo>
                    <a:pt x="670" y="361"/>
                  </a:lnTo>
                  <a:lnTo>
                    <a:pt x="679" y="378"/>
                  </a:lnTo>
                  <a:lnTo>
                    <a:pt x="687" y="394"/>
                  </a:lnTo>
                  <a:lnTo>
                    <a:pt x="695" y="412"/>
                  </a:lnTo>
                  <a:lnTo>
                    <a:pt x="702" y="431"/>
                  </a:lnTo>
                  <a:lnTo>
                    <a:pt x="706" y="449"/>
                  </a:lnTo>
                  <a:lnTo>
                    <a:pt x="710" y="469"/>
                  </a:lnTo>
                  <a:lnTo>
                    <a:pt x="710" y="469"/>
                  </a:lnTo>
                  <a:lnTo>
                    <a:pt x="711" y="484"/>
                  </a:lnTo>
                  <a:lnTo>
                    <a:pt x="710" y="497"/>
                  </a:lnTo>
                  <a:lnTo>
                    <a:pt x="708" y="508"/>
                  </a:lnTo>
                  <a:lnTo>
                    <a:pt x="704" y="521"/>
                  </a:lnTo>
                  <a:lnTo>
                    <a:pt x="698" y="532"/>
                  </a:lnTo>
                  <a:lnTo>
                    <a:pt x="691" y="543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64" y="581"/>
                  </a:lnTo>
                  <a:lnTo>
                    <a:pt x="664" y="581"/>
                  </a:lnTo>
                  <a:lnTo>
                    <a:pt x="659" y="589"/>
                  </a:lnTo>
                  <a:lnTo>
                    <a:pt x="653" y="597"/>
                  </a:lnTo>
                  <a:lnTo>
                    <a:pt x="646" y="604"/>
                  </a:lnTo>
                  <a:lnTo>
                    <a:pt x="640" y="610"/>
                  </a:lnTo>
                  <a:lnTo>
                    <a:pt x="624" y="621"/>
                  </a:lnTo>
                  <a:lnTo>
                    <a:pt x="608" y="631"/>
                  </a:lnTo>
                  <a:lnTo>
                    <a:pt x="592" y="639"/>
                  </a:lnTo>
                  <a:lnTo>
                    <a:pt x="574" y="645"/>
                  </a:lnTo>
                  <a:lnTo>
                    <a:pt x="538" y="659"/>
                  </a:lnTo>
                  <a:lnTo>
                    <a:pt x="535" y="660"/>
                  </a:lnTo>
                  <a:lnTo>
                    <a:pt x="535" y="660"/>
                  </a:lnTo>
                  <a:lnTo>
                    <a:pt x="521" y="663"/>
                  </a:lnTo>
                  <a:lnTo>
                    <a:pt x="508" y="666"/>
                  </a:lnTo>
                  <a:lnTo>
                    <a:pt x="495" y="668"/>
                  </a:lnTo>
                  <a:lnTo>
                    <a:pt x="482" y="668"/>
                  </a:lnTo>
                  <a:lnTo>
                    <a:pt x="482" y="668"/>
                  </a:lnTo>
                  <a:lnTo>
                    <a:pt x="472" y="668"/>
                  </a:lnTo>
                  <a:lnTo>
                    <a:pt x="461" y="667"/>
                  </a:lnTo>
                  <a:lnTo>
                    <a:pt x="451" y="665"/>
                  </a:lnTo>
                  <a:lnTo>
                    <a:pt x="441" y="663"/>
                  </a:lnTo>
                  <a:lnTo>
                    <a:pt x="430" y="659"/>
                  </a:lnTo>
                  <a:lnTo>
                    <a:pt x="420" y="655"/>
                  </a:lnTo>
                  <a:lnTo>
                    <a:pt x="409" y="649"/>
                  </a:lnTo>
                  <a:lnTo>
                    <a:pt x="398" y="644"/>
                  </a:lnTo>
                  <a:lnTo>
                    <a:pt x="398" y="644"/>
                  </a:lnTo>
                  <a:lnTo>
                    <a:pt x="381" y="634"/>
                  </a:lnTo>
                  <a:lnTo>
                    <a:pt x="367" y="623"/>
                  </a:lnTo>
                  <a:lnTo>
                    <a:pt x="354" y="613"/>
                  </a:lnTo>
                  <a:lnTo>
                    <a:pt x="343" y="602"/>
                  </a:lnTo>
                  <a:lnTo>
                    <a:pt x="334" y="589"/>
                  </a:lnTo>
                  <a:lnTo>
                    <a:pt x="325" y="575"/>
                  </a:lnTo>
                  <a:lnTo>
                    <a:pt x="318" y="559"/>
                  </a:lnTo>
                  <a:lnTo>
                    <a:pt x="312" y="543"/>
                  </a:lnTo>
                  <a:lnTo>
                    <a:pt x="312" y="543"/>
                  </a:lnTo>
                  <a:lnTo>
                    <a:pt x="306" y="521"/>
                  </a:lnTo>
                  <a:lnTo>
                    <a:pt x="300" y="499"/>
                  </a:lnTo>
                  <a:lnTo>
                    <a:pt x="300" y="499"/>
                  </a:lnTo>
                  <a:lnTo>
                    <a:pt x="294" y="478"/>
                  </a:lnTo>
                  <a:lnTo>
                    <a:pt x="288" y="459"/>
                  </a:lnTo>
                  <a:lnTo>
                    <a:pt x="277" y="462"/>
                  </a:lnTo>
                  <a:lnTo>
                    <a:pt x="278" y="457"/>
                  </a:lnTo>
                  <a:lnTo>
                    <a:pt x="282" y="455"/>
                  </a:lnTo>
                  <a:lnTo>
                    <a:pt x="287" y="457"/>
                  </a:lnTo>
                  <a:lnTo>
                    <a:pt x="287" y="457"/>
                  </a:lnTo>
                  <a:lnTo>
                    <a:pt x="283" y="450"/>
                  </a:lnTo>
                  <a:lnTo>
                    <a:pt x="283" y="450"/>
                  </a:lnTo>
                  <a:lnTo>
                    <a:pt x="273" y="433"/>
                  </a:lnTo>
                  <a:lnTo>
                    <a:pt x="265" y="421"/>
                  </a:lnTo>
                  <a:lnTo>
                    <a:pt x="259" y="415"/>
                  </a:lnTo>
                  <a:lnTo>
                    <a:pt x="256" y="414"/>
                  </a:lnTo>
                  <a:lnTo>
                    <a:pt x="254" y="413"/>
                  </a:lnTo>
                  <a:lnTo>
                    <a:pt x="254" y="413"/>
                  </a:lnTo>
                  <a:lnTo>
                    <a:pt x="252" y="414"/>
                  </a:lnTo>
                  <a:lnTo>
                    <a:pt x="249" y="415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18" y="446"/>
                  </a:lnTo>
                  <a:lnTo>
                    <a:pt x="213" y="447"/>
                  </a:lnTo>
                  <a:lnTo>
                    <a:pt x="210" y="447"/>
                  </a:lnTo>
                  <a:lnTo>
                    <a:pt x="208" y="449"/>
                  </a:lnTo>
                  <a:lnTo>
                    <a:pt x="208" y="449"/>
                  </a:lnTo>
                  <a:lnTo>
                    <a:pt x="196" y="461"/>
                  </a:lnTo>
                  <a:lnTo>
                    <a:pt x="182" y="472"/>
                  </a:lnTo>
                  <a:lnTo>
                    <a:pt x="157" y="494"/>
                  </a:lnTo>
                  <a:lnTo>
                    <a:pt x="157" y="494"/>
                  </a:lnTo>
                  <a:lnTo>
                    <a:pt x="136" y="510"/>
                  </a:lnTo>
                  <a:lnTo>
                    <a:pt x="115" y="528"/>
                  </a:lnTo>
                  <a:lnTo>
                    <a:pt x="95" y="548"/>
                  </a:lnTo>
                  <a:lnTo>
                    <a:pt x="86" y="558"/>
                  </a:lnTo>
                  <a:lnTo>
                    <a:pt x="77" y="569"/>
                  </a:lnTo>
                  <a:lnTo>
                    <a:pt x="77" y="569"/>
                  </a:lnTo>
                  <a:lnTo>
                    <a:pt x="68" y="581"/>
                  </a:lnTo>
                  <a:lnTo>
                    <a:pt x="60" y="594"/>
                  </a:lnTo>
                  <a:lnTo>
                    <a:pt x="53" y="609"/>
                  </a:lnTo>
                  <a:lnTo>
                    <a:pt x="48" y="623"/>
                  </a:lnTo>
                  <a:lnTo>
                    <a:pt x="43" y="639"/>
                  </a:lnTo>
                  <a:lnTo>
                    <a:pt x="39" y="655"/>
                  </a:lnTo>
                  <a:lnTo>
                    <a:pt x="36" y="670"/>
                  </a:lnTo>
                  <a:lnTo>
                    <a:pt x="35" y="687"/>
                  </a:lnTo>
                  <a:lnTo>
                    <a:pt x="35" y="702"/>
                  </a:lnTo>
                  <a:lnTo>
                    <a:pt x="36" y="718"/>
                  </a:lnTo>
                  <a:lnTo>
                    <a:pt x="38" y="733"/>
                  </a:lnTo>
                  <a:lnTo>
                    <a:pt x="41" y="748"/>
                  </a:lnTo>
                  <a:lnTo>
                    <a:pt x="47" y="762"/>
                  </a:lnTo>
                  <a:lnTo>
                    <a:pt x="52" y="776"/>
                  </a:lnTo>
                  <a:lnTo>
                    <a:pt x="59" y="789"/>
                  </a:lnTo>
                  <a:lnTo>
                    <a:pt x="66" y="801"/>
                  </a:lnTo>
                  <a:lnTo>
                    <a:pt x="66" y="801"/>
                  </a:lnTo>
                  <a:lnTo>
                    <a:pt x="94" y="837"/>
                  </a:lnTo>
                  <a:lnTo>
                    <a:pt x="124" y="873"/>
                  </a:lnTo>
                  <a:lnTo>
                    <a:pt x="159" y="911"/>
                  </a:lnTo>
                  <a:lnTo>
                    <a:pt x="199" y="952"/>
                  </a:lnTo>
                  <a:lnTo>
                    <a:pt x="199" y="952"/>
                  </a:lnTo>
                  <a:lnTo>
                    <a:pt x="210" y="963"/>
                  </a:lnTo>
                  <a:lnTo>
                    <a:pt x="216" y="969"/>
                  </a:lnTo>
                  <a:lnTo>
                    <a:pt x="218" y="969"/>
                  </a:lnTo>
                  <a:lnTo>
                    <a:pt x="218" y="969"/>
                  </a:lnTo>
                  <a:lnTo>
                    <a:pt x="221" y="970"/>
                  </a:lnTo>
                  <a:lnTo>
                    <a:pt x="224" y="971"/>
                  </a:lnTo>
                  <a:lnTo>
                    <a:pt x="226" y="973"/>
                  </a:lnTo>
                  <a:lnTo>
                    <a:pt x="229" y="975"/>
                  </a:lnTo>
                  <a:lnTo>
                    <a:pt x="229" y="975"/>
                  </a:lnTo>
                  <a:lnTo>
                    <a:pt x="234" y="981"/>
                  </a:lnTo>
                  <a:lnTo>
                    <a:pt x="240" y="985"/>
                  </a:lnTo>
                  <a:lnTo>
                    <a:pt x="246" y="988"/>
                  </a:lnTo>
                  <a:lnTo>
                    <a:pt x="251" y="989"/>
                  </a:lnTo>
                  <a:lnTo>
                    <a:pt x="251" y="989"/>
                  </a:lnTo>
                  <a:lnTo>
                    <a:pt x="254" y="988"/>
                  </a:lnTo>
                  <a:lnTo>
                    <a:pt x="257" y="987"/>
                  </a:lnTo>
                  <a:lnTo>
                    <a:pt x="261" y="985"/>
                  </a:lnTo>
                  <a:lnTo>
                    <a:pt x="265" y="982"/>
                  </a:lnTo>
                  <a:lnTo>
                    <a:pt x="265" y="982"/>
                  </a:lnTo>
                  <a:lnTo>
                    <a:pt x="268" y="977"/>
                  </a:lnTo>
                  <a:lnTo>
                    <a:pt x="272" y="971"/>
                  </a:lnTo>
                  <a:lnTo>
                    <a:pt x="275" y="963"/>
                  </a:lnTo>
                  <a:lnTo>
                    <a:pt x="276" y="956"/>
                  </a:lnTo>
                  <a:lnTo>
                    <a:pt x="278" y="942"/>
                  </a:lnTo>
                  <a:lnTo>
                    <a:pt x="277" y="928"/>
                  </a:lnTo>
                  <a:lnTo>
                    <a:pt x="277" y="928"/>
                  </a:lnTo>
                  <a:lnTo>
                    <a:pt x="275" y="915"/>
                  </a:lnTo>
                  <a:lnTo>
                    <a:pt x="275" y="915"/>
                  </a:lnTo>
                  <a:lnTo>
                    <a:pt x="271" y="882"/>
                  </a:lnTo>
                  <a:lnTo>
                    <a:pt x="270" y="865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0" y="838"/>
                  </a:lnTo>
                  <a:lnTo>
                    <a:pt x="271" y="828"/>
                  </a:lnTo>
                  <a:lnTo>
                    <a:pt x="273" y="818"/>
                  </a:lnTo>
                  <a:lnTo>
                    <a:pt x="275" y="809"/>
                  </a:lnTo>
                  <a:lnTo>
                    <a:pt x="280" y="792"/>
                  </a:lnTo>
                  <a:lnTo>
                    <a:pt x="288" y="777"/>
                  </a:lnTo>
                  <a:lnTo>
                    <a:pt x="297" y="762"/>
                  </a:lnTo>
                  <a:lnTo>
                    <a:pt x="309" y="748"/>
                  </a:lnTo>
                  <a:lnTo>
                    <a:pt x="322" y="735"/>
                  </a:lnTo>
                  <a:lnTo>
                    <a:pt x="337" y="722"/>
                  </a:lnTo>
                  <a:lnTo>
                    <a:pt x="337" y="722"/>
                  </a:lnTo>
                  <a:lnTo>
                    <a:pt x="341" y="719"/>
                  </a:lnTo>
                  <a:lnTo>
                    <a:pt x="346" y="716"/>
                  </a:lnTo>
                  <a:lnTo>
                    <a:pt x="352" y="714"/>
                  </a:lnTo>
                  <a:lnTo>
                    <a:pt x="359" y="712"/>
                  </a:lnTo>
                  <a:lnTo>
                    <a:pt x="373" y="708"/>
                  </a:lnTo>
                  <a:lnTo>
                    <a:pt x="391" y="707"/>
                  </a:lnTo>
                  <a:lnTo>
                    <a:pt x="391" y="707"/>
                  </a:lnTo>
                  <a:lnTo>
                    <a:pt x="402" y="708"/>
                  </a:lnTo>
                  <a:lnTo>
                    <a:pt x="414" y="709"/>
                  </a:lnTo>
                  <a:lnTo>
                    <a:pt x="434" y="713"/>
                  </a:lnTo>
                  <a:lnTo>
                    <a:pt x="453" y="718"/>
                  </a:lnTo>
                  <a:lnTo>
                    <a:pt x="469" y="724"/>
                  </a:lnTo>
                  <a:lnTo>
                    <a:pt x="469" y="724"/>
                  </a:lnTo>
                  <a:lnTo>
                    <a:pt x="495" y="737"/>
                  </a:lnTo>
                  <a:lnTo>
                    <a:pt x="520" y="752"/>
                  </a:lnTo>
                  <a:lnTo>
                    <a:pt x="543" y="767"/>
                  </a:lnTo>
                  <a:lnTo>
                    <a:pt x="564" y="782"/>
                  </a:lnTo>
                  <a:lnTo>
                    <a:pt x="584" y="799"/>
                  </a:lnTo>
                  <a:lnTo>
                    <a:pt x="601" y="815"/>
                  </a:lnTo>
                  <a:lnTo>
                    <a:pt x="617" y="833"/>
                  </a:lnTo>
                  <a:lnTo>
                    <a:pt x="631" y="850"/>
                  </a:lnTo>
                  <a:lnTo>
                    <a:pt x="642" y="865"/>
                  </a:lnTo>
                  <a:lnTo>
                    <a:pt x="642" y="865"/>
                  </a:lnTo>
                  <a:lnTo>
                    <a:pt x="669" y="902"/>
                  </a:lnTo>
                  <a:lnTo>
                    <a:pt x="681" y="922"/>
                  </a:lnTo>
                  <a:lnTo>
                    <a:pt x="693" y="942"/>
                  </a:lnTo>
                  <a:lnTo>
                    <a:pt x="705" y="962"/>
                  </a:lnTo>
                  <a:lnTo>
                    <a:pt x="715" y="983"/>
                  </a:lnTo>
                  <a:lnTo>
                    <a:pt x="723" y="100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33" y="1040"/>
                  </a:lnTo>
                  <a:lnTo>
                    <a:pt x="735" y="1057"/>
                  </a:lnTo>
                  <a:lnTo>
                    <a:pt x="737" y="1076"/>
                  </a:lnTo>
                  <a:lnTo>
                    <a:pt x="737" y="1097"/>
                  </a:lnTo>
                  <a:lnTo>
                    <a:pt x="736" y="1108"/>
                  </a:lnTo>
                  <a:lnTo>
                    <a:pt x="735" y="1118"/>
                  </a:lnTo>
                  <a:lnTo>
                    <a:pt x="733" y="1129"/>
                  </a:lnTo>
                  <a:lnTo>
                    <a:pt x="730" y="1140"/>
                  </a:lnTo>
                  <a:lnTo>
                    <a:pt x="726" y="1149"/>
                  </a:lnTo>
                  <a:lnTo>
                    <a:pt x="720" y="1158"/>
                  </a:lnTo>
                  <a:lnTo>
                    <a:pt x="714" y="1168"/>
                  </a:lnTo>
                  <a:lnTo>
                    <a:pt x="707" y="1176"/>
                  </a:lnTo>
                  <a:lnTo>
                    <a:pt x="707" y="1176"/>
                  </a:lnTo>
                  <a:lnTo>
                    <a:pt x="699" y="1183"/>
                  </a:lnTo>
                  <a:lnTo>
                    <a:pt x="689" y="1189"/>
                  </a:lnTo>
                  <a:lnTo>
                    <a:pt x="681" y="1196"/>
                  </a:lnTo>
                  <a:lnTo>
                    <a:pt x="672" y="1200"/>
                  </a:lnTo>
                  <a:lnTo>
                    <a:pt x="662" y="1203"/>
                  </a:lnTo>
                  <a:lnTo>
                    <a:pt x="653" y="1206"/>
                  </a:lnTo>
                  <a:lnTo>
                    <a:pt x="643" y="1207"/>
                  </a:lnTo>
                  <a:lnTo>
                    <a:pt x="633" y="1208"/>
                  </a:lnTo>
                  <a:lnTo>
                    <a:pt x="633" y="1208"/>
                  </a:lnTo>
                  <a:lnTo>
                    <a:pt x="620" y="1207"/>
                  </a:lnTo>
                  <a:lnTo>
                    <a:pt x="607" y="1205"/>
                  </a:lnTo>
                  <a:lnTo>
                    <a:pt x="593" y="1202"/>
                  </a:lnTo>
                  <a:lnTo>
                    <a:pt x="578" y="1197"/>
                  </a:lnTo>
                  <a:lnTo>
                    <a:pt x="578" y="1197"/>
                  </a:lnTo>
                  <a:lnTo>
                    <a:pt x="568" y="1192"/>
                  </a:lnTo>
                  <a:lnTo>
                    <a:pt x="557" y="1186"/>
                  </a:lnTo>
                  <a:lnTo>
                    <a:pt x="557" y="1186"/>
                  </a:lnTo>
                  <a:lnTo>
                    <a:pt x="540" y="1179"/>
                  </a:lnTo>
                  <a:lnTo>
                    <a:pt x="523" y="1172"/>
                  </a:lnTo>
                  <a:lnTo>
                    <a:pt x="515" y="1169"/>
                  </a:lnTo>
                  <a:lnTo>
                    <a:pt x="507" y="1167"/>
                  </a:lnTo>
                  <a:lnTo>
                    <a:pt x="499" y="1166"/>
                  </a:lnTo>
                  <a:lnTo>
                    <a:pt x="490" y="1165"/>
                  </a:lnTo>
                  <a:lnTo>
                    <a:pt x="490" y="11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376" name="组合 375"/>
          <p:cNvGrpSpPr/>
          <p:nvPr/>
        </p:nvGrpSpPr>
        <p:grpSpPr>
          <a:xfrm>
            <a:off x="10068349" y="3103512"/>
            <a:ext cx="486040" cy="491798"/>
            <a:chOff x="4194175" y="1193800"/>
            <a:chExt cx="669926" cy="677863"/>
          </a:xfrm>
          <a:solidFill>
            <a:srgbClr val="414042"/>
          </a:solidFill>
        </p:grpSpPr>
        <p:sp>
          <p:nvSpPr>
            <p:cNvPr id="377" name="Freeform 867"/>
            <p:cNvSpPr/>
            <p:nvPr/>
          </p:nvSpPr>
          <p:spPr bwMode="auto">
            <a:xfrm>
              <a:off x="4217988" y="1674813"/>
              <a:ext cx="52388" cy="115888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94" y="0"/>
                </a:cxn>
                <a:cxn ang="0">
                  <a:pos x="88" y="1"/>
                </a:cxn>
                <a:cxn ang="0">
                  <a:pos x="84" y="3"/>
                </a:cxn>
                <a:cxn ang="0">
                  <a:pos x="81" y="5"/>
                </a:cxn>
                <a:cxn ang="0">
                  <a:pos x="78" y="7"/>
                </a:cxn>
                <a:cxn ang="0">
                  <a:pos x="73" y="14"/>
                </a:cxn>
                <a:cxn ang="0">
                  <a:pos x="69" y="22"/>
                </a:cxn>
                <a:cxn ang="0">
                  <a:pos x="69" y="22"/>
                </a:cxn>
                <a:cxn ang="0">
                  <a:pos x="62" y="37"/>
                </a:cxn>
                <a:cxn ang="0">
                  <a:pos x="55" y="53"/>
                </a:cxn>
                <a:cxn ang="0">
                  <a:pos x="44" y="83"/>
                </a:cxn>
                <a:cxn ang="0">
                  <a:pos x="44" y="83"/>
                </a:cxn>
                <a:cxn ang="0">
                  <a:pos x="31" y="118"/>
                </a:cxn>
                <a:cxn ang="0">
                  <a:pos x="18" y="153"/>
                </a:cxn>
                <a:cxn ang="0">
                  <a:pos x="18" y="153"/>
                </a:cxn>
                <a:cxn ang="0">
                  <a:pos x="7" y="183"/>
                </a:cxn>
                <a:cxn ang="0">
                  <a:pos x="3" y="197"/>
                </a:cxn>
                <a:cxn ang="0">
                  <a:pos x="0" y="214"/>
                </a:cxn>
                <a:cxn ang="0">
                  <a:pos x="0" y="214"/>
                </a:cxn>
                <a:cxn ang="0">
                  <a:pos x="0" y="216"/>
                </a:cxn>
                <a:cxn ang="0">
                  <a:pos x="1" y="217"/>
                </a:cxn>
                <a:cxn ang="0">
                  <a:pos x="2" y="218"/>
                </a:cxn>
                <a:cxn ang="0">
                  <a:pos x="4" y="218"/>
                </a:cxn>
                <a:cxn ang="0">
                  <a:pos x="7" y="217"/>
                </a:cxn>
                <a:cxn ang="0">
                  <a:pos x="9" y="216"/>
                </a:cxn>
                <a:cxn ang="0">
                  <a:pos x="9" y="214"/>
                </a:cxn>
                <a:cxn ang="0">
                  <a:pos x="9" y="214"/>
                </a:cxn>
                <a:cxn ang="0">
                  <a:pos x="11" y="201"/>
                </a:cxn>
                <a:cxn ang="0">
                  <a:pos x="14" y="189"/>
                </a:cxn>
                <a:cxn ang="0">
                  <a:pos x="18" y="177"/>
                </a:cxn>
                <a:cxn ang="0">
                  <a:pos x="22" y="164"/>
                </a:cxn>
                <a:cxn ang="0">
                  <a:pos x="33" y="140"/>
                </a:cxn>
                <a:cxn ang="0">
                  <a:pos x="42" y="117"/>
                </a:cxn>
                <a:cxn ang="0">
                  <a:pos x="42" y="117"/>
                </a:cxn>
                <a:cxn ang="0">
                  <a:pos x="52" y="89"/>
                </a:cxn>
                <a:cxn ang="0">
                  <a:pos x="63" y="62"/>
                </a:cxn>
                <a:cxn ang="0">
                  <a:pos x="63" y="62"/>
                </a:cxn>
                <a:cxn ang="0">
                  <a:pos x="68" y="47"/>
                </a:cxn>
                <a:cxn ang="0">
                  <a:pos x="74" y="31"/>
                </a:cxn>
                <a:cxn ang="0">
                  <a:pos x="78" y="24"/>
                </a:cxn>
                <a:cxn ang="0">
                  <a:pos x="82" y="16"/>
                </a:cxn>
                <a:cxn ang="0">
                  <a:pos x="88" y="12"/>
                </a:cxn>
                <a:cxn ang="0">
                  <a:pos x="92" y="10"/>
                </a:cxn>
                <a:cxn ang="0">
                  <a:pos x="96" y="9"/>
                </a:cxn>
                <a:cxn ang="0">
                  <a:pos x="96" y="9"/>
                </a:cxn>
                <a:cxn ang="0">
                  <a:pos x="98" y="9"/>
                </a:cxn>
                <a:cxn ang="0">
                  <a:pos x="99" y="7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7" y="1"/>
                </a:cxn>
                <a:cxn ang="0">
                  <a:pos x="96" y="1"/>
                </a:cxn>
                <a:cxn ang="0">
                  <a:pos x="94" y="0"/>
                </a:cxn>
                <a:cxn ang="0">
                  <a:pos x="94" y="0"/>
                </a:cxn>
              </a:cxnLst>
              <a:rect l="0" t="0" r="r" b="b"/>
              <a:pathLst>
                <a:path w="99" h="218">
                  <a:moveTo>
                    <a:pt x="94" y="0"/>
                  </a:moveTo>
                  <a:lnTo>
                    <a:pt x="94" y="0"/>
                  </a:lnTo>
                  <a:lnTo>
                    <a:pt x="88" y="1"/>
                  </a:lnTo>
                  <a:lnTo>
                    <a:pt x="84" y="3"/>
                  </a:lnTo>
                  <a:lnTo>
                    <a:pt x="81" y="5"/>
                  </a:lnTo>
                  <a:lnTo>
                    <a:pt x="78" y="7"/>
                  </a:lnTo>
                  <a:lnTo>
                    <a:pt x="73" y="14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2" y="37"/>
                  </a:lnTo>
                  <a:lnTo>
                    <a:pt x="55" y="53"/>
                  </a:lnTo>
                  <a:lnTo>
                    <a:pt x="44" y="83"/>
                  </a:lnTo>
                  <a:lnTo>
                    <a:pt x="44" y="83"/>
                  </a:lnTo>
                  <a:lnTo>
                    <a:pt x="31" y="118"/>
                  </a:lnTo>
                  <a:lnTo>
                    <a:pt x="18" y="153"/>
                  </a:lnTo>
                  <a:lnTo>
                    <a:pt x="18" y="153"/>
                  </a:lnTo>
                  <a:lnTo>
                    <a:pt x="7" y="183"/>
                  </a:lnTo>
                  <a:lnTo>
                    <a:pt x="3" y="197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16"/>
                  </a:lnTo>
                  <a:lnTo>
                    <a:pt x="1" y="217"/>
                  </a:lnTo>
                  <a:lnTo>
                    <a:pt x="2" y="218"/>
                  </a:lnTo>
                  <a:lnTo>
                    <a:pt x="4" y="218"/>
                  </a:lnTo>
                  <a:lnTo>
                    <a:pt x="7" y="217"/>
                  </a:lnTo>
                  <a:lnTo>
                    <a:pt x="9" y="216"/>
                  </a:lnTo>
                  <a:lnTo>
                    <a:pt x="9" y="214"/>
                  </a:lnTo>
                  <a:lnTo>
                    <a:pt x="9" y="214"/>
                  </a:lnTo>
                  <a:lnTo>
                    <a:pt x="11" y="201"/>
                  </a:lnTo>
                  <a:lnTo>
                    <a:pt x="14" y="189"/>
                  </a:lnTo>
                  <a:lnTo>
                    <a:pt x="18" y="177"/>
                  </a:lnTo>
                  <a:lnTo>
                    <a:pt x="22" y="164"/>
                  </a:lnTo>
                  <a:lnTo>
                    <a:pt x="33" y="140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52" y="89"/>
                  </a:lnTo>
                  <a:lnTo>
                    <a:pt x="63" y="62"/>
                  </a:lnTo>
                  <a:lnTo>
                    <a:pt x="63" y="62"/>
                  </a:lnTo>
                  <a:lnTo>
                    <a:pt x="68" y="47"/>
                  </a:lnTo>
                  <a:lnTo>
                    <a:pt x="74" y="31"/>
                  </a:lnTo>
                  <a:lnTo>
                    <a:pt x="78" y="24"/>
                  </a:lnTo>
                  <a:lnTo>
                    <a:pt x="82" y="16"/>
                  </a:lnTo>
                  <a:lnTo>
                    <a:pt x="88" y="12"/>
                  </a:lnTo>
                  <a:lnTo>
                    <a:pt x="92" y="10"/>
                  </a:lnTo>
                  <a:lnTo>
                    <a:pt x="96" y="9"/>
                  </a:lnTo>
                  <a:lnTo>
                    <a:pt x="96" y="9"/>
                  </a:lnTo>
                  <a:lnTo>
                    <a:pt x="98" y="9"/>
                  </a:lnTo>
                  <a:lnTo>
                    <a:pt x="99" y="7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7" y="1"/>
                  </a:lnTo>
                  <a:lnTo>
                    <a:pt x="96" y="1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8" name="Freeform 868"/>
            <p:cNvSpPr/>
            <p:nvPr/>
          </p:nvSpPr>
          <p:spPr bwMode="auto">
            <a:xfrm>
              <a:off x="4229100" y="1665288"/>
              <a:ext cx="90488" cy="158750"/>
            </a:xfrm>
            <a:custGeom>
              <a:avLst/>
              <a:gdLst/>
              <a:ahLst/>
              <a:cxnLst>
                <a:cxn ang="0">
                  <a:pos x="162" y="3"/>
                </a:cxn>
                <a:cxn ang="0">
                  <a:pos x="162" y="3"/>
                </a:cxn>
                <a:cxn ang="0">
                  <a:pos x="157" y="13"/>
                </a:cxn>
                <a:cxn ang="0">
                  <a:pos x="152" y="21"/>
                </a:cxn>
                <a:cxn ang="0">
                  <a:pos x="146" y="28"/>
                </a:cxn>
                <a:cxn ang="0">
                  <a:pos x="139" y="34"/>
                </a:cxn>
                <a:cxn ang="0">
                  <a:pos x="139" y="34"/>
                </a:cxn>
                <a:cxn ang="0">
                  <a:pos x="135" y="41"/>
                </a:cxn>
                <a:cxn ang="0">
                  <a:pos x="131" y="49"/>
                </a:cxn>
                <a:cxn ang="0">
                  <a:pos x="122" y="63"/>
                </a:cxn>
                <a:cxn ang="0">
                  <a:pos x="122" y="63"/>
                </a:cxn>
                <a:cxn ang="0">
                  <a:pos x="81" y="134"/>
                </a:cxn>
                <a:cxn ang="0">
                  <a:pos x="81" y="134"/>
                </a:cxn>
                <a:cxn ang="0">
                  <a:pos x="59" y="172"/>
                </a:cxn>
                <a:cxn ang="0">
                  <a:pos x="39" y="212"/>
                </a:cxn>
                <a:cxn ang="0">
                  <a:pos x="20" y="251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6"/>
                </a:cxn>
                <a:cxn ang="0">
                  <a:pos x="3" y="299"/>
                </a:cxn>
                <a:cxn ang="0">
                  <a:pos x="5" y="299"/>
                </a:cxn>
                <a:cxn ang="0">
                  <a:pos x="7" y="299"/>
                </a:cxn>
                <a:cxn ang="0">
                  <a:pos x="8" y="298"/>
                </a:cxn>
                <a:cxn ang="0">
                  <a:pos x="9" y="297"/>
                </a:cxn>
                <a:cxn ang="0">
                  <a:pos x="9" y="297"/>
                </a:cxn>
                <a:cxn ang="0">
                  <a:pos x="28" y="257"/>
                </a:cxn>
                <a:cxn ang="0">
                  <a:pos x="47" y="216"/>
                </a:cxn>
                <a:cxn ang="0">
                  <a:pos x="68" y="177"/>
                </a:cxn>
                <a:cxn ang="0">
                  <a:pos x="89" y="138"/>
                </a:cxn>
                <a:cxn ang="0">
                  <a:pos x="89" y="138"/>
                </a:cxn>
                <a:cxn ang="0">
                  <a:pos x="131" y="69"/>
                </a:cxn>
                <a:cxn ang="0">
                  <a:pos x="131" y="69"/>
                </a:cxn>
                <a:cxn ang="0">
                  <a:pos x="141" y="53"/>
                </a:cxn>
                <a:cxn ang="0">
                  <a:pos x="152" y="38"/>
                </a:cxn>
                <a:cxn ang="0">
                  <a:pos x="163" y="23"/>
                </a:cxn>
                <a:cxn ang="0">
                  <a:pos x="167" y="15"/>
                </a:cxn>
                <a:cxn ang="0">
                  <a:pos x="171" y="7"/>
                </a:cxn>
                <a:cxn ang="0">
                  <a:pos x="171" y="7"/>
                </a:cxn>
                <a:cxn ang="0">
                  <a:pos x="171" y="5"/>
                </a:cxn>
                <a:cxn ang="0">
                  <a:pos x="171" y="2"/>
                </a:cxn>
                <a:cxn ang="0">
                  <a:pos x="170" y="1"/>
                </a:cxn>
                <a:cxn ang="0">
                  <a:pos x="168" y="0"/>
                </a:cxn>
                <a:cxn ang="0">
                  <a:pos x="165" y="1"/>
                </a:cxn>
                <a:cxn ang="0">
                  <a:pos x="163" y="2"/>
                </a:cxn>
                <a:cxn ang="0">
                  <a:pos x="162" y="3"/>
                </a:cxn>
                <a:cxn ang="0">
                  <a:pos x="162" y="3"/>
                </a:cxn>
              </a:cxnLst>
              <a:rect l="0" t="0" r="r" b="b"/>
              <a:pathLst>
                <a:path w="171" h="299">
                  <a:moveTo>
                    <a:pt x="162" y="3"/>
                  </a:moveTo>
                  <a:lnTo>
                    <a:pt x="162" y="3"/>
                  </a:lnTo>
                  <a:lnTo>
                    <a:pt x="157" y="13"/>
                  </a:lnTo>
                  <a:lnTo>
                    <a:pt x="152" y="21"/>
                  </a:lnTo>
                  <a:lnTo>
                    <a:pt x="146" y="28"/>
                  </a:lnTo>
                  <a:lnTo>
                    <a:pt x="139" y="34"/>
                  </a:lnTo>
                  <a:lnTo>
                    <a:pt x="139" y="34"/>
                  </a:lnTo>
                  <a:lnTo>
                    <a:pt x="135" y="41"/>
                  </a:lnTo>
                  <a:lnTo>
                    <a:pt x="131" y="49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81" y="134"/>
                  </a:lnTo>
                  <a:lnTo>
                    <a:pt x="81" y="134"/>
                  </a:lnTo>
                  <a:lnTo>
                    <a:pt x="59" y="172"/>
                  </a:lnTo>
                  <a:lnTo>
                    <a:pt x="39" y="212"/>
                  </a:lnTo>
                  <a:lnTo>
                    <a:pt x="20" y="251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6"/>
                  </a:lnTo>
                  <a:lnTo>
                    <a:pt x="3" y="299"/>
                  </a:lnTo>
                  <a:lnTo>
                    <a:pt x="5" y="299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9" y="297"/>
                  </a:lnTo>
                  <a:lnTo>
                    <a:pt x="9" y="297"/>
                  </a:lnTo>
                  <a:lnTo>
                    <a:pt x="28" y="257"/>
                  </a:lnTo>
                  <a:lnTo>
                    <a:pt x="47" y="216"/>
                  </a:lnTo>
                  <a:lnTo>
                    <a:pt x="68" y="177"/>
                  </a:lnTo>
                  <a:lnTo>
                    <a:pt x="89" y="138"/>
                  </a:lnTo>
                  <a:lnTo>
                    <a:pt x="89" y="138"/>
                  </a:lnTo>
                  <a:lnTo>
                    <a:pt x="131" y="69"/>
                  </a:lnTo>
                  <a:lnTo>
                    <a:pt x="131" y="69"/>
                  </a:lnTo>
                  <a:lnTo>
                    <a:pt x="141" y="53"/>
                  </a:lnTo>
                  <a:lnTo>
                    <a:pt x="152" y="38"/>
                  </a:lnTo>
                  <a:lnTo>
                    <a:pt x="163" y="23"/>
                  </a:lnTo>
                  <a:lnTo>
                    <a:pt x="167" y="15"/>
                  </a:lnTo>
                  <a:lnTo>
                    <a:pt x="171" y="7"/>
                  </a:lnTo>
                  <a:lnTo>
                    <a:pt x="171" y="7"/>
                  </a:lnTo>
                  <a:lnTo>
                    <a:pt x="171" y="5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5" y="1"/>
                  </a:lnTo>
                  <a:lnTo>
                    <a:pt x="163" y="2"/>
                  </a:lnTo>
                  <a:lnTo>
                    <a:pt x="162" y="3"/>
                  </a:lnTo>
                  <a:lnTo>
                    <a:pt x="16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9" name="Freeform 869"/>
            <p:cNvSpPr/>
            <p:nvPr/>
          </p:nvSpPr>
          <p:spPr bwMode="auto">
            <a:xfrm>
              <a:off x="4262438" y="1685925"/>
              <a:ext cx="85725" cy="147638"/>
            </a:xfrm>
            <a:custGeom>
              <a:avLst/>
              <a:gdLst/>
              <a:ahLst/>
              <a:cxnLst>
                <a:cxn ang="0">
                  <a:pos x="152" y="2"/>
                </a:cxn>
                <a:cxn ang="0">
                  <a:pos x="152" y="2"/>
                </a:cxn>
                <a:cxn ang="0">
                  <a:pos x="133" y="39"/>
                </a:cxn>
                <a:cxn ang="0">
                  <a:pos x="112" y="76"/>
                </a:cxn>
                <a:cxn ang="0">
                  <a:pos x="92" y="113"/>
                </a:cxn>
                <a:cxn ang="0">
                  <a:pos x="74" y="150"/>
                </a:cxn>
                <a:cxn ang="0">
                  <a:pos x="74" y="150"/>
                </a:cxn>
                <a:cxn ang="0">
                  <a:pos x="69" y="160"/>
                </a:cxn>
                <a:cxn ang="0">
                  <a:pos x="64" y="167"/>
                </a:cxn>
                <a:cxn ang="0">
                  <a:pos x="53" y="183"/>
                </a:cxn>
                <a:cxn ang="0">
                  <a:pos x="42" y="198"/>
                </a:cxn>
                <a:cxn ang="0">
                  <a:pos x="30" y="213"/>
                </a:cxn>
                <a:cxn ang="0">
                  <a:pos x="30" y="213"/>
                </a:cxn>
                <a:cxn ang="0">
                  <a:pos x="21" y="228"/>
                </a:cxn>
                <a:cxn ang="0">
                  <a:pos x="14" y="242"/>
                </a:cxn>
                <a:cxn ang="0">
                  <a:pos x="7" y="258"/>
                </a:cxn>
                <a:cxn ang="0">
                  <a:pos x="0" y="273"/>
                </a:cxn>
                <a:cxn ang="0">
                  <a:pos x="0" y="273"/>
                </a:cxn>
                <a:cxn ang="0">
                  <a:pos x="0" y="275"/>
                </a:cxn>
                <a:cxn ang="0">
                  <a:pos x="0" y="276"/>
                </a:cxn>
                <a:cxn ang="0">
                  <a:pos x="1" y="277"/>
                </a:cxn>
                <a:cxn ang="0">
                  <a:pos x="3" y="278"/>
                </a:cxn>
                <a:cxn ang="0">
                  <a:pos x="5" y="278"/>
                </a:cxn>
                <a:cxn ang="0">
                  <a:pos x="7" y="278"/>
                </a:cxn>
                <a:cxn ang="0">
                  <a:pos x="9" y="277"/>
                </a:cxn>
                <a:cxn ang="0">
                  <a:pos x="10" y="275"/>
                </a:cxn>
                <a:cxn ang="0">
                  <a:pos x="10" y="275"/>
                </a:cxn>
                <a:cxn ang="0">
                  <a:pos x="16" y="259"/>
                </a:cxn>
                <a:cxn ang="0">
                  <a:pos x="24" y="243"/>
                </a:cxn>
                <a:cxn ang="0">
                  <a:pos x="32" y="229"/>
                </a:cxn>
                <a:cxn ang="0">
                  <a:pos x="43" y="214"/>
                </a:cxn>
                <a:cxn ang="0">
                  <a:pos x="62" y="186"/>
                </a:cxn>
                <a:cxn ang="0">
                  <a:pos x="73" y="171"/>
                </a:cxn>
                <a:cxn ang="0">
                  <a:pos x="81" y="156"/>
                </a:cxn>
                <a:cxn ang="0">
                  <a:pos x="81" y="156"/>
                </a:cxn>
                <a:cxn ang="0">
                  <a:pos x="121" y="81"/>
                </a:cxn>
                <a:cxn ang="0">
                  <a:pos x="141" y="44"/>
                </a:cxn>
                <a:cxn ang="0">
                  <a:pos x="160" y="7"/>
                </a:cxn>
                <a:cxn ang="0">
                  <a:pos x="160" y="7"/>
                </a:cxn>
                <a:cxn ang="0">
                  <a:pos x="162" y="5"/>
                </a:cxn>
                <a:cxn ang="0">
                  <a:pos x="160" y="3"/>
                </a:cxn>
                <a:cxn ang="0">
                  <a:pos x="159" y="1"/>
                </a:cxn>
                <a:cxn ang="0">
                  <a:pos x="158" y="0"/>
                </a:cxn>
                <a:cxn ang="0">
                  <a:pos x="156" y="0"/>
                </a:cxn>
                <a:cxn ang="0">
                  <a:pos x="155" y="0"/>
                </a:cxn>
                <a:cxn ang="0">
                  <a:pos x="153" y="0"/>
                </a:cxn>
                <a:cxn ang="0">
                  <a:pos x="152" y="2"/>
                </a:cxn>
                <a:cxn ang="0">
                  <a:pos x="152" y="2"/>
                </a:cxn>
              </a:cxnLst>
              <a:rect l="0" t="0" r="r" b="b"/>
              <a:pathLst>
                <a:path w="162" h="278">
                  <a:moveTo>
                    <a:pt x="152" y="2"/>
                  </a:moveTo>
                  <a:lnTo>
                    <a:pt x="152" y="2"/>
                  </a:lnTo>
                  <a:lnTo>
                    <a:pt x="133" y="39"/>
                  </a:lnTo>
                  <a:lnTo>
                    <a:pt x="112" y="76"/>
                  </a:lnTo>
                  <a:lnTo>
                    <a:pt x="92" y="113"/>
                  </a:lnTo>
                  <a:lnTo>
                    <a:pt x="74" y="150"/>
                  </a:lnTo>
                  <a:lnTo>
                    <a:pt x="74" y="150"/>
                  </a:lnTo>
                  <a:lnTo>
                    <a:pt x="69" y="160"/>
                  </a:lnTo>
                  <a:lnTo>
                    <a:pt x="64" y="167"/>
                  </a:lnTo>
                  <a:lnTo>
                    <a:pt x="53" y="183"/>
                  </a:lnTo>
                  <a:lnTo>
                    <a:pt x="42" y="198"/>
                  </a:lnTo>
                  <a:lnTo>
                    <a:pt x="30" y="213"/>
                  </a:lnTo>
                  <a:lnTo>
                    <a:pt x="30" y="213"/>
                  </a:lnTo>
                  <a:lnTo>
                    <a:pt x="21" y="228"/>
                  </a:lnTo>
                  <a:lnTo>
                    <a:pt x="14" y="242"/>
                  </a:lnTo>
                  <a:lnTo>
                    <a:pt x="7" y="258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5"/>
                  </a:lnTo>
                  <a:lnTo>
                    <a:pt x="0" y="276"/>
                  </a:lnTo>
                  <a:lnTo>
                    <a:pt x="1" y="277"/>
                  </a:lnTo>
                  <a:lnTo>
                    <a:pt x="3" y="278"/>
                  </a:lnTo>
                  <a:lnTo>
                    <a:pt x="5" y="278"/>
                  </a:lnTo>
                  <a:lnTo>
                    <a:pt x="7" y="278"/>
                  </a:lnTo>
                  <a:lnTo>
                    <a:pt x="9" y="277"/>
                  </a:lnTo>
                  <a:lnTo>
                    <a:pt x="10" y="275"/>
                  </a:lnTo>
                  <a:lnTo>
                    <a:pt x="10" y="275"/>
                  </a:lnTo>
                  <a:lnTo>
                    <a:pt x="16" y="259"/>
                  </a:lnTo>
                  <a:lnTo>
                    <a:pt x="24" y="243"/>
                  </a:lnTo>
                  <a:lnTo>
                    <a:pt x="32" y="229"/>
                  </a:lnTo>
                  <a:lnTo>
                    <a:pt x="43" y="214"/>
                  </a:lnTo>
                  <a:lnTo>
                    <a:pt x="62" y="186"/>
                  </a:lnTo>
                  <a:lnTo>
                    <a:pt x="73" y="171"/>
                  </a:lnTo>
                  <a:lnTo>
                    <a:pt x="81" y="156"/>
                  </a:lnTo>
                  <a:lnTo>
                    <a:pt x="81" y="156"/>
                  </a:lnTo>
                  <a:lnTo>
                    <a:pt x="121" y="81"/>
                  </a:lnTo>
                  <a:lnTo>
                    <a:pt x="141" y="44"/>
                  </a:lnTo>
                  <a:lnTo>
                    <a:pt x="160" y="7"/>
                  </a:lnTo>
                  <a:lnTo>
                    <a:pt x="160" y="7"/>
                  </a:lnTo>
                  <a:lnTo>
                    <a:pt x="162" y="5"/>
                  </a:lnTo>
                  <a:lnTo>
                    <a:pt x="160" y="3"/>
                  </a:lnTo>
                  <a:lnTo>
                    <a:pt x="159" y="1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2" y="2"/>
                  </a:lnTo>
                  <a:lnTo>
                    <a:pt x="15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0" name="Freeform 870"/>
            <p:cNvSpPr/>
            <p:nvPr/>
          </p:nvSpPr>
          <p:spPr bwMode="auto">
            <a:xfrm>
              <a:off x="4297363" y="1711325"/>
              <a:ext cx="71438" cy="134938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8" y="16"/>
                </a:cxn>
                <a:cxn ang="0">
                  <a:pos x="111" y="27"/>
                </a:cxn>
                <a:cxn ang="0">
                  <a:pos x="105" y="38"/>
                </a:cxn>
                <a:cxn ang="0">
                  <a:pos x="100" y="51"/>
                </a:cxn>
                <a:cxn ang="0">
                  <a:pos x="100" y="51"/>
                </a:cxn>
                <a:cxn ang="0">
                  <a:pos x="93" y="68"/>
                </a:cxn>
                <a:cxn ang="0">
                  <a:pos x="86" y="87"/>
                </a:cxn>
                <a:cxn ang="0">
                  <a:pos x="72" y="122"/>
                </a:cxn>
                <a:cxn ang="0">
                  <a:pos x="72" y="122"/>
                </a:cxn>
                <a:cxn ang="0">
                  <a:pos x="65" y="139"/>
                </a:cxn>
                <a:cxn ang="0">
                  <a:pos x="56" y="154"/>
                </a:cxn>
                <a:cxn ang="0">
                  <a:pos x="38" y="186"/>
                </a:cxn>
                <a:cxn ang="0">
                  <a:pos x="18" y="217"/>
                </a:cxn>
                <a:cxn ang="0">
                  <a:pos x="9" y="233"/>
                </a:cxn>
                <a:cxn ang="0">
                  <a:pos x="0" y="249"/>
                </a:cxn>
                <a:cxn ang="0">
                  <a:pos x="0" y="249"/>
                </a:cxn>
                <a:cxn ang="0">
                  <a:pos x="0" y="250"/>
                </a:cxn>
                <a:cxn ang="0">
                  <a:pos x="0" y="252"/>
                </a:cxn>
                <a:cxn ang="0">
                  <a:pos x="4" y="255"/>
                </a:cxn>
                <a:cxn ang="0">
                  <a:pos x="5" y="255"/>
                </a:cxn>
                <a:cxn ang="0">
                  <a:pos x="7" y="255"/>
                </a:cxn>
                <a:cxn ang="0">
                  <a:pos x="8" y="255"/>
                </a:cxn>
                <a:cxn ang="0">
                  <a:pos x="9" y="253"/>
                </a:cxn>
                <a:cxn ang="0">
                  <a:pos x="9" y="253"/>
                </a:cxn>
                <a:cxn ang="0">
                  <a:pos x="17" y="238"/>
                </a:cxn>
                <a:cxn ang="0">
                  <a:pos x="25" y="223"/>
                </a:cxn>
                <a:cxn ang="0">
                  <a:pos x="43" y="193"/>
                </a:cxn>
                <a:cxn ang="0">
                  <a:pos x="61" y="163"/>
                </a:cxn>
                <a:cxn ang="0">
                  <a:pos x="70" y="148"/>
                </a:cxn>
                <a:cxn ang="0">
                  <a:pos x="77" y="132"/>
                </a:cxn>
                <a:cxn ang="0">
                  <a:pos x="77" y="132"/>
                </a:cxn>
                <a:cxn ang="0">
                  <a:pos x="90" y="101"/>
                </a:cxn>
                <a:cxn ang="0">
                  <a:pos x="103" y="69"/>
                </a:cxn>
                <a:cxn ang="0">
                  <a:pos x="103" y="69"/>
                </a:cxn>
                <a:cxn ang="0">
                  <a:pos x="110" y="53"/>
                </a:cxn>
                <a:cxn ang="0">
                  <a:pos x="118" y="37"/>
                </a:cxn>
                <a:cxn ang="0">
                  <a:pos x="125" y="22"/>
                </a:cxn>
                <a:cxn ang="0">
                  <a:pos x="133" y="5"/>
                </a:cxn>
                <a:cxn ang="0">
                  <a:pos x="133" y="5"/>
                </a:cxn>
                <a:cxn ang="0">
                  <a:pos x="134" y="3"/>
                </a:cxn>
                <a:cxn ang="0">
                  <a:pos x="133" y="2"/>
                </a:cxn>
                <a:cxn ang="0">
                  <a:pos x="132" y="1"/>
                </a:cxn>
                <a:cxn ang="0">
                  <a:pos x="130" y="0"/>
                </a:cxn>
                <a:cxn ang="0">
                  <a:pos x="126" y="0"/>
                </a:cxn>
                <a:cxn ang="0">
                  <a:pos x="124" y="1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4" h="255">
                  <a:moveTo>
                    <a:pt x="123" y="3"/>
                  </a:moveTo>
                  <a:lnTo>
                    <a:pt x="123" y="3"/>
                  </a:lnTo>
                  <a:lnTo>
                    <a:pt x="118" y="16"/>
                  </a:lnTo>
                  <a:lnTo>
                    <a:pt x="111" y="27"/>
                  </a:lnTo>
                  <a:lnTo>
                    <a:pt x="105" y="38"/>
                  </a:lnTo>
                  <a:lnTo>
                    <a:pt x="100" y="51"/>
                  </a:lnTo>
                  <a:lnTo>
                    <a:pt x="100" y="51"/>
                  </a:lnTo>
                  <a:lnTo>
                    <a:pt x="93" y="68"/>
                  </a:lnTo>
                  <a:lnTo>
                    <a:pt x="86" y="87"/>
                  </a:lnTo>
                  <a:lnTo>
                    <a:pt x="72" y="122"/>
                  </a:lnTo>
                  <a:lnTo>
                    <a:pt x="72" y="122"/>
                  </a:lnTo>
                  <a:lnTo>
                    <a:pt x="65" y="139"/>
                  </a:lnTo>
                  <a:lnTo>
                    <a:pt x="56" y="154"/>
                  </a:lnTo>
                  <a:lnTo>
                    <a:pt x="38" y="186"/>
                  </a:lnTo>
                  <a:lnTo>
                    <a:pt x="18" y="217"/>
                  </a:lnTo>
                  <a:lnTo>
                    <a:pt x="9" y="233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0" y="250"/>
                  </a:lnTo>
                  <a:lnTo>
                    <a:pt x="0" y="252"/>
                  </a:lnTo>
                  <a:lnTo>
                    <a:pt x="4" y="255"/>
                  </a:lnTo>
                  <a:lnTo>
                    <a:pt x="5" y="255"/>
                  </a:lnTo>
                  <a:lnTo>
                    <a:pt x="7" y="255"/>
                  </a:lnTo>
                  <a:lnTo>
                    <a:pt x="8" y="255"/>
                  </a:lnTo>
                  <a:lnTo>
                    <a:pt x="9" y="253"/>
                  </a:lnTo>
                  <a:lnTo>
                    <a:pt x="9" y="253"/>
                  </a:lnTo>
                  <a:lnTo>
                    <a:pt x="17" y="238"/>
                  </a:lnTo>
                  <a:lnTo>
                    <a:pt x="25" y="223"/>
                  </a:lnTo>
                  <a:lnTo>
                    <a:pt x="43" y="193"/>
                  </a:lnTo>
                  <a:lnTo>
                    <a:pt x="61" y="163"/>
                  </a:lnTo>
                  <a:lnTo>
                    <a:pt x="70" y="148"/>
                  </a:lnTo>
                  <a:lnTo>
                    <a:pt x="77" y="132"/>
                  </a:lnTo>
                  <a:lnTo>
                    <a:pt x="77" y="132"/>
                  </a:lnTo>
                  <a:lnTo>
                    <a:pt x="90" y="101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10" y="53"/>
                  </a:lnTo>
                  <a:lnTo>
                    <a:pt x="118" y="37"/>
                  </a:lnTo>
                  <a:lnTo>
                    <a:pt x="125" y="22"/>
                  </a:lnTo>
                  <a:lnTo>
                    <a:pt x="133" y="5"/>
                  </a:lnTo>
                  <a:lnTo>
                    <a:pt x="133" y="5"/>
                  </a:lnTo>
                  <a:lnTo>
                    <a:pt x="134" y="3"/>
                  </a:lnTo>
                  <a:lnTo>
                    <a:pt x="133" y="2"/>
                  </a:lnTo>
                  <a:lnTo>
                    <a:pt x="132" y="1"/>
                  </a:lnTo>
                  <a:lnTo>
                    <a:pt x="130" y="0"/>
                  </a:lnTo>
                  <a:lnTo>
                    <a:pt x="126" y="0"/>
                  </a:lnTo>
                  <a:lnTo>
                    <a:pt x="124" y="1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1" name="Freeform 871"/>
            <p:cNvSpPr/>
            <p:nvPr/>
          </p:nvSpPr>
          <p:spPr bwMode="auto">
            <a:xfrm>
              <a:off x="4235450" y="1423988"/>
              <a:ext cx="49213" cy="88900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89" y="0"/>
                </a:cxn>
                <a:cxn ang="0">
                  <a:pos x="85" y="2"/>
                </a:cxn>
                <a:cxn ang="0">
                  <a:pos x="82" y="5"/>
                </a:cxn>
                <a:cxn ang="0">
                  <a:pos x="76" y="11"/>
                </a:cxn>
                <a:cxn ang="0">
                  <a:pos x="68" y="25"/>
                </a:cxn>
                <a:cxn ang="0">
                  <a:pos x="68" y="25"/>
                </a:cxn>
                <a:cxn ang="0">
                  <a:pos x="52" y="54"/>
                </a:cxn>
                <a:cxn ang="0">
                  <a:pos x="37" y="81"/>
                </a:cxn>
                <a:cxn ang="0">
                  <a:pos x="37" y="81"/>
                </a:cxn>
                <a:cxn ang="0">
                  <a:pos x="24" y="107"/>
                </a:cxn>
                <a:cxn ang="0">
                  <a:pos x="17" y="120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5" y="139"/>
                </a:cxn>
                <a:cxn ang="0">
                  <a:pos x="2" y="147"/>
                </a:cxn>
                <a:cxn ang="0">
                  <a:pos x="0" y="154"/>
                </a:cxn>
                <a:cxn ang="0">
                  <a:pos x="0" y="158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2" y="165"/>
                </a:cxn>
                <a:cxn ang="0">
                  <a:pos x="4" y="166"/>
                </a:cxn>
                <a:cxn ang="0">
                  <a:pos x="6" y="166"/>
                </a:cxn>
                <a:cxn ang="0">
                  <a:pos x="7" y="165"/>
                </a:cxn>
                <a:cxn ang="0">
                  <a:pos x="9" y="164"/>
                </a:cxn>
                <a:cxn ang="0">
                  <a:pos x="9" y="162"/>
                </a:cxn>
                <a:cxn ang="0">
                  <a:pos x="9" y="160"/>
                </a:cxn>
                <a:cxn ang="0">
                  <a:pos x="9" y="160"/>
                </a:cxn>
                <a:cxn ang="0">
                  <a:pos x="9" y="155"/>
                </a:cxn>
                <a:cxn ang="0">
                  <a:pos x="9" y="151"/>
                </a:cxn>
                <a:cxn ang="0">
                  <a:pos x="11" y="148"/>
                </a:cxn>
                <a:cxn ang="0">
                  <a:pos x="13" y="143"/>
                </a:cxn>
                <a:cxn ang="0">
                  <a:pos x="18" y="137"/>
                </a:cxn>
                <a:cxn ang="0">
                  <a:pos x="20" y="134"/>
                </a:cxn>
                <a:cxn ang="0">
                  <a:pos x="22" y="131"/>
                </a:cxn>
                <a:cxn ang="0">
                  <a:pos x="22" y="131"/>
                </a:cxn>
                <a:cxn ang="0">
                  <a:pos x="34" y="108"/>
                </a:cxn>
                <a:cxn ang="0">
                  <a:pos x="45" y="87"/>
                </a:cxn>
                <a:cxn ang="0">
                  <a:pos x="45" y="87"/>
                </a:cxn>
                <a:cxn ang="0">
                  <a:pos x="57" y="65"/>
                </a:cxn>
                <a:cxn ang="0">
                  <a:pos x="68" y="44"/>
                </a:cxn>
                <a:cxn ang="0">
                  <a:pos x="68" y="44"/>
                </a:cxn>
                <a:cxn ang="0">
                  <a:pos x="78" y="25"/>
                </a:cxn>
                <a:cxn ang="0">
                  <a:pos x="84" y="15"/>
                </a:cxn>
                <a:cxn ang="0">
                  <a:pos x="87" y="12"/>
                </a:cxn>
                <a:cxn ang="0">
                  <a:pos x="92" y="9"/>
                </a:cxn>
                <a:cxn ang="0">
                  <a:pos x="92" y="9"/>
                </a:cxn>
                <a:cxn ang="0">
                  <a:pos x="93" y="8"/>
                </a:cxn>
                <a:cxn ang="0">
                  <a:pos x="94" y="7"/>
                </a:cxn>
                <a:cxn ang="0">
                  <a:pos x="94" y="3"/>
                </a:cxn>
                <a:cxn ang="0">
                  <a:pos x="94" y="2"/>
                </a:cxn>
                <a:cxn ang="0">
                  <a:pos x="93" y="1"/>
                </a:cxn>
                <a:cxn ang="0">
                  <a:pos x="91" y="0"/>
                </a:cxn>
                <a:cxn ang="0">
                  <a:pos x="89" y="0"/>
                </a:cxn>
                <a:cxn ang="0">
                  <a:pos x="89" y="0"/>
                </a:cxn>
              </a:cxnLst>
              <a:rect l="0" t="0" r="r" b="b"/>
              <a:pathLst>
                <a:path w="94" h="166">
                  <a:moveTo>
                    <a:pt x="89" y="0"/>
                  </a:moveTo>
                  <a:lnTo>
                    <a:pt x="89" y="0"/>
                  </a:lnTo>
                  <a:lnTo>
                    <a:pt x="85" y="2"/>
                  </a:lnTo>
                  <a:lnTo>
                    <a:pt x="82" y="5"/>
                  </a:lnTo>
                  <a:lnTo>
                    <a:pt x="76" y="11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52" y="54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24" y="107"/>
                  </a:lnTo>
                  <a:lnTo>
                    <a:pt x="17" y="120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5" y="139"/>
                  </a:lnTo>
                  <a:lnTo>
                    <a:pt x="2" y="147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2" y="165"/>
                  </a:lnTo>
                  <a:lnTo>
                    <a:pt x="4" y="166"/>
                  </a:lnTo>
                  <a:lnTo>
                    <a:pt x="6" y="166"/>
                  </a:lnTo>
                  <a:lnTo>
                    <a:pt x="7" y="165"/>
                  </a:lnTo>
                  <a:lnTo>
                    <a:pt x="9" y="164"/>
                  </a:lnTo>
                  <a:lnTo>
                    <a:pt x="9" y="162"/>
                  </a:lnTo>
                  <a:lnTo>
                    <a:pt x="9" y="160"/>
                  </a:lnTo>
                  <a:lnTo>
                    <a:pt x="9" y="160"/>
                  </a:lnTo>
                  <a:lnTo>
                    <a:pt x="9" y="155"/>
                  </a:lnTo>
                  <a:lnTo>
                    <a:pt x="9" y="151"/>
                  </a:lnTo>
                  <a:lnTo>
                    <a:pt x="11" y="148"/>
                  </a:lnTo>
                  <a:lnTo>
                    <a:pt x="13" y="143"/>
                  </a:lnTo>
                  <a:lnTo>
                    <a:pt x="18" y="137"/>
                  </a:lnTo>
                  <a:lnTo>
                    <a:pt x="20" y="134"/>
                  </a:lnTo>
                  <a:lnTo>
                    <a:pt x="22" y="131"/>
                  </a:lnTo>
                  <a:lnTo>
                    <a:pt x="22" y="131"/>
                  </a:lnTo>
                  <a:lnTo>
                    <a:pt x="34" y="108"/>
                  </a:lnTo>
                  <a:lnTo>
                    <a:pt x="45" y="87"/>
                  </a:lnTo>
                  <a:lnTo>
                    <a:pt x="45" y="87"/>
                  </a:lnTo>
                  <a:lnTo>
                    <a:pt x="57" y="65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78" y="25"/>
                  </a:lnTo>
                  <a:lnTo>
                    <a:pt x="84" y="15"/>
                  </a:lnTo>
                  <a:lnTo>
                    <a:pt x="87" y="12"/>
                  </a:lnTo>
                  <a:lnTo>
                    <a:pt x="92" y="9"/>
                  </a:lnTo>
                  <a:lnTo>
                    <a:pt x="92" y="9"/>
                  </a:lnTo>
                  <a:lnTo>
                    <a:pt x="93" y="8"/>
                  </a:lnTo>
                  <a:lnTo>
                    <a:pt x="94" y="7"/>
                  </a:lnTo>
                  <a:lnTo>
                    <a:pt x="94" y="3"/>
                  </a:lnTo>
                  <a:lnTo>
                    <a:pt x="94" y="2"/>
                  </a:lnTo>
                  <a:lnTo>
                    <a:pt x="93" y="1"/>
                  </a:lnTo>
                  <a:lnTo>
                    <a:pt x="91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2" name="Freeform 872"/>
            <p:cNvSpPr/>
            <p:nvPr/>
          </p:nvSpPr>
          <p:spPr bwMode="auto">
            <a:xfrm>
              <a:off x="4275138" y="1435100"/>
              <a:ext cx="65088" cy="107950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17" y="0"/>
                </a:cxn>
                <a:cxn ang="0">
                  <a:pos x="106" y="9"/>
                </a:cxn>
                <a:cxn ang="0">
                  <a:pos x="97" y="18"/>
                </a:cxn>
                <a:cxn ang="0">
                  <a:pos x="89" y="27"/>
                </a:cxn>
                <a:cxn ang="0">
                  <a:pos x="82" y="39"/>
                </a:cxn>
                <a:cxn ang="0">
                  <a:pos x="74" y="50"/>
                </a:cxn>
                <a:cxn ang="0">
                  <a:pos x="68" y="61"/>
                </a:cxn>
                <a:cxn ang="0">
                  <a:pos x="58" y="84"/>
                </a:cxn>
                <a:cxn ang="0">
                  <a:pos x="58" y="84"/>
                </a:cxn>
                <a:cxn ang="0">
                  <a:pos x="31" y="142"/>
                </a:cxn>
                <a:cxn ang="0">
                  <a:pos x="18" y="170"/>
                </a:cxn>
                <a:cxn ang="0">
                  <a:pos x="9" y="183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1" y="201"/>
                </a:cxn>
                <a:cxn ang="0">
                  <a:pos x="1" y="202"/>
                </a:cxn>
                <a:cxn ang="0">
                  <a:pos x="3" y="203"/>
                </a:cxn>
                <a:cxn ang="0">
                  <a:pos x="4" y="204"/>
                </a:cxn>
                <a:cxn ang="0">
                  <a:pos x="6" y="204"/>
                </a:cxn>
                <a:cxn ang="0">
                  <a:pos x="8" y="203"/>
                </a:cxn>
                <a:cxn ang="0">
                  <a:pos x="9" y="202"/>
                </a:cxn>
                <a:cxn ang="0">
                  <a:pos x="9" y="202"/>
                </a:cxn>
                <a:cxn ang="0">
                  <a:pos x="23" y="180"/>
                </a:cxn>
                <a:cxn ang="0">
                  <a:pos x="36" y="157"/>
                </a:cxn>
                <a:cxn ang="0">
                  <a:pos x="48" y="134"/>
                </a:cxn>
                <a:cxn ang="0">
                  <a:pos x="57" y="110"/>
                </a:cxn>
                <a:cxn ang="0">
                  <a:pos x="57" y="110"/>
                </a:cxn>
                <a:cxn ang="0">
                  <a:pos x="68" y="83"/>
                </a:cxn>
                <a:cxn ang="0">
                  <a:pos x="74" y="69"/>
                </a:cxn>
                <a:cxn ang="0">
                  <a:pos x="82" y="54"/>
                </a:cxn>
                <a:cxn ang="0">
                  <a:pos x="90" y="41"/>
                </a:cxn>
                <a:cxn ang="0">
                  <a:pos x="100" y="28"/>
                </a:cxn>
                <a:cxn ang="0">
                  <a:pos x="111" y="18"/>
                </a:cxn>
                <a:cxn ang="0">
                  <a:pos x="122" y="9"/>
                </a:cxn>
                <a:cxn ang="0">
                  <a:pos x="122" y="9"/>
                </a:cxn>
                <a:cxn ang="0">
                  <a:pos x="123" y="8"/>
                </a:cxn>
                <a:cxn ang="0">
                  <a:pos x="124" y="6"/>
                </a:cxn>
                <a:cxn ang="0">
                  <a:pos x="124" y="4"/>
                </a:cxn>
                <a:cxn ang="0">
                  <a:pos x="123" y="3"/>
                </a:cxn>
                <a:cxn ang="0">
                  <a:pos x="122" y="2"/>
                </a:cxn>
                <a:cxn ang="0">
                  <a:pos x="120" y="0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7" y="0"/>
                </a:cxn>
              </a:cxnLst>
              <a:rect l="0" t="0" r="r" b="b"/>
              <a:pathLst>
                <a:path w="124" h="204">
                  <a:moveTo>
                    <a:pt x="117" y="0"/>
                  </a:moveTo>
                  <a:lnTo>
                    <a:pt x="117" y="0"/>
                  </a:lnTo>
                  <a:lnTo>
                    <a:pt x="106" y="9"/>
                  </a:lnTo>
                  <a:lnTo>
                    <a:pt x="97" y="18"/>
                  </a:lnTo>
                  <a:lnTo>
                    <a:pt x="89" y="27"/>
                  </a:lnTo>
                  <a:lnTo>
                    <a:pt x="82" y="39"/>
                  </a:lnTo>
                  <a:lnTo>
                    <a:pt x="74" y="50"/>
                  </a:lnTo>
                  <a:lnTo>
                    <a:pt x="68" y="61"/>
                  </a:lnTo>
                  <a:lnTo>
                    <a:pt x="58" y="84"/>
                  </a:lnTo>
                  <a:lnTo>
                    <a:pt x="58" y="84"/>
                  </a:lnTo>
                  <a:lnTo>
                    <a:pt x="31" y="142"/>
                  </a:lnTo>
                  <a:lnTo>
                    <a:pt x="18" y="170"/>
                  </a:lnTo>
                  <a:lnTo>
                    <a:pt x="9" y="183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1" y="201"/>
                  </a:lnTo>
                  <a:lnTo>
                    <a:pt x="1" y="202"/>
                  </a:lnTo>
                  <a:lnTo>
                    <a:pt x="3" y="203"/>
                  </a:lnTo>
                  <a:lnTo>
                    <a:pt x="4" y="204"/>
                  </a:lnTo>
                  <a:lnTo>
                    <a:pt x="6" y="204"/>
                  </a:lnTo>
                  <a:lnTo>
                    <a:pt x="8" y="203"/>
                  </a:lnTo>
                  <a:lnTo>
                    <a:pt x="9" y="202"/>
                  </a:lnTo>
                  <a:lnTo>
                    <a:pt x="9" y="202"/>
                  </a:lnTo>
                  <a:lnTo>
                    <a:pt x="23" y="180"/>
                  </a:lnTo>
                  <a:lnTo>
                    <a:pt x="36" y="157"/>
                  </a:lnTo>
                  <a:lnTo>
                    <a:pt x="48" y="134"/>
                  </a:lnTo>
                  <a:lnTo>
                    <a:pt x="57" y="110"/>
                  </a:lnTo>
                  <a:lnTo>
                    <a:pt x="57" y="110"/>
                  </a:lnTo>
                  <a:lnTo>
                    <a:pt x="68" y="83"/>
                  </a:lnTo>
                  <a:lnTo>
                    <a:pt x="74" y="69"/>
                  </a:lnTo>
                  <a:lnTo>
                    <a:pt x="82" y="54"/>
                  </a:lnTo>
                  <a:lnTo>
                    <a:pt x="90" y="41"/>
                  </a:lnTo>
                  <a:lnTo>
                    <a:pt x="100" y="28"/>
                  </a:lnTo>
                  <a:lnTo>
                    <a:pt x="111" y="18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3" y="8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3" y="3"/>
                  </a:lnTo>
                  <a:lnTo>
                    <a:pt x="122" y="2"/>
                  </a:lnTo>
                  <a:lnTo>
                    <a:pt x="120" y="0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3" name="Freeform 873"/>
            <p:cNvSpPr/>
            <p:nvPr/>
          </p:nvSpPr>
          <p:spPr bwMode="auto">
            <a:xfrm>
              <a:off x="4318000" y="1447800"/>
              <a:ext cx="74613" cy="104775"/>
            </a:xfrm>
            <a:custGeom>
              <a:avLst/>
              <a:gdLst/>
              <a:ahLst/>
              <a:cxnLst>
                <a:cxn ang="0">
                  <a:pos x="132" y="3"/>
                </a:cxn>
                <a:cxn ang="0">
                  <a:pos x="132" y="3"/>
                </a:cxn>
                <a:cxn ang="0">
                  <a:pos x="130" y="8"/>
                </a:cxn>
                <a:cxn ang="0">
                  <a:pos x="127" y="14"/>
                </a:cxn>
                <a:cxn ang="0">
                  <a:pos x="123" y="19"/>
                </a:cxn>
                <a:cxn ang="0">
                  <a:pos x="118" y="23"/>
                </a:cxn>
                <a:cxn ang="0">
                  <a:pos x="108" y="32"/>
                </a:cxn>
                <a:cxn ang="0">
                  <a:pos x="100" y="42"/>
                </a:cxn>
                <a:cxn ang="0">
                  <a:pos x="100" y="42"/>
                </a:cxn>
                <a:cxn ang="0">
                  <a:pos x="85" y="62"/>
                </a:cxn>
                <a:cxn ang="0">
                  <a:pos x="71" y="83"/>
                </a:cxn>
                <a:cxn ang="0">
                  <a:pos x="71" y="83"/>
                </a:cxn>
                <a:cxn ang="0">
                  <a:pos x="36" y="133"/>
                </a:cxn>
                <a:cxn ang="0">
                  <a:pos x="36" y="133"/>
                </a:cxn>
                <a:cxn ang="0">
                  <a:pos x="28" y="148"/>
                </a:cxn>
                <a:cxn ang="0">
                  <a:pos x="19" y="163"/>
                </a:cxn>
                <a:cxn ang="0">
                  <a:pos x="11" y="178"/>
                </a:cxn>
                <a:cxn ang="0">
                  <a:pos x="6" y="184"/>
                </a:cxn>
                <a:cxn ang="0">
                  <a:pos x="1" y="191"/>
                </a:cxn>
                <a:cxn ang="0">
                  <a:pos x="1" y="191"/>
                </a:cxn>
                <a:cxn ang="0">
                  <a:pos x="0" y="192"/>
                </a:cxn>
                <a:cxn ang="0">
                  <a:pos x="0" y="194"/>
                </a:cxn>
                <a:cxn ang="0">
                  <a:pos x="0" y="196"/>
                </a:cxn>
                <a:cxn ang="0">
                  <a:pos x="1" y="198"/>
                </a:cxn>
                <a:cxn ang="0">
                  <a:pos x="3" y="199"/>
                </a:cxn>
                <a:cxn ang="0">
                  <a:pos x="4" y="200"/>
                </a:cxn>
                <a:cxn ang="0">
                  <a:pos x="6" y="199"/>
                </a:cxn>
                <a:cxn ang="0">
                  <a:pos x="7" y="198"/>
                </a:cxn>
                <a:cxn ang="0">
                  <a:pos x="7" y="198"/>
                </a:cxn>
                <a:cxn ang="0">
                  <a:pos x="15" y="187"/>
                </a:cxn>
                <a:cxn ang="0">
                  <a:pos x="22" y="176"/>
                </a:cxn>
                <a:cxn ang="0">
                  <a:pos x="35" y="153"/>
                </a:cxn>
                <a:cxn ang="0">
                  <a:pos x="35" y="153"/>
                </a:cxn>
                <a:cxn ang="0">
                  <a:pos x="44" y="139"/>
                </a:cxn>
                <a:cxn ang="0">
                  <a:pos x="54" y="124"/>
                </a:cxn>
                <a:cxn ang="0">
                  <a:pos x="74" y="95"/>
                </a:cxn>
                <a:cxn ang="0">
                  <a:pos x="74" y="95"/>
                </a:cxn>
                <a:cxn ang="0">
                  <a:pos x="108" y="46"/>
                </a:cxn>
                <a:cxn ang="0">
                  <a:pos x="108" y="46"/>
                </a:cxn>
                <a:cxn ang="0">
                  <a:pos x="112" y="41"/>
                </a:cxn>
                <a:cxn ang="0">
                  <a:pos x="117" y="36"/>
                </a:cxn>
                <a:cxn ang="0">
                  <a:pos x="127" y="27"/>
                </a:cxn>
                <a:cxn ang="0">
                  <a:pos x="132" y="23"/>
                </a:cxn>
                <a:cxn ang="0">
                  <a:pos x="136" y="18"/>
                </a:cxn>
                <a:cxn ang="0">
                  <a:pos x="139" y="12"/>
                </a:cxn>
                <a:cxn ang="0">
                  <a:pos x="141" y="5"/>
                </a:cxn>
                <a:cxn ang="0">
                  <a:pos x="141" y="5"/>
                </a:cxn>
                <a:cxn ang="0">
                  <a:pos x="141" y="3"/>
                </a:cxn>
                <a:cxn ang="0">
                  <a:pos x="140" y="2"/>
                </a:cxn>
                <a:cxn ang="0">
                  <a:pos x="139" y="1"/>
                </a:cxn>
                <a:cxn ang="0">
                  <a:pos x="138" y="0"/>
                </a:cxn>
                <a:cxn ang="0">
                  <a:pos x="136" y="0"/>
                </a:cxn>
                <a:cxn ang="0">
                  <a:pos x="134" y="0"/>
                </a:cxn>
                <a:cxn ang="0">
                  <a:pos x="133" y="1"/>
                </a:cxn>
                <a:cxn ang="0">
                  <a:pos x="132" y="3"/>
                </a:cxn>
                <a:cxn ang="0">
                  <a:pos x="132" y="3"/>
                </a:cxn>
              </a:cxnLst>
              <a:rect l="0" t="0" r="r" b="b"/>
              <a:pathLst>
                <a:path w="141" h="200">
                  <a:moveTo>
                    <a:pt x="132" y="3"/>
                  </a:moveTo>
                  <a:lnTo>
                    <a:pt x="132" y="3"/>
                  </a:lnTo>
                  <a:lnTo>
                    <a:pt x="130" y="8"/>
                  </a:lnTo>
                  <a:lnTo>
                    <a:pt x="127" y="14"/>
                  </a:lnTo>
                  <a:lnTo>
                    <a:pt x="123" y="19"/>
                  </a:lnTo>
                  <a:lnTo>
                    <a:pt x="118" y="23"/>
                  </a:lnTo>
                  <a:lnTo>
                    <a:pt x="108" y="32"/>
                  </a:lnTo>
                  <a:lnTo>
                    <a:pt x="100" y="42"/>
                  </a:lnTo>
                  <a:lnTo>
                    <a:pt x="100" y="42"/>
                  </a:lnTo>
                  <a:lnTo>
                    <a:pt x="85" y="62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28" y="148"/>
                  </a:lnTo>
                  <a:lnTo>
                    <a:pt x="19" y="163"/>
                  </a:lnTo>
                  <a:lnTo>
                    <a:pt x="11" y="178"/>
                  </a:lnTo>
                  <a:lnTo>
                    <a:pt x="6" y="184"/>
                  </a:lnTo>
                  <a:lnTo>
                    <a:pt x="1" y="191"/>
                  </a:lnTo>
                  <a:lnTo>
                    <a:pt x="1" y="191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0" y="196"/>
                  </a:lnTo>
                  <a:lnTo>
                    <a:pt x="1" y="198"/>
                  </a:lnTo>
                  <a:lnTo>
                    <a:pt x="3" y="199"/>
                  </a:lnTo>
                  <a:lnTo>
                    <a:pt x="4" y="200"/>
                  </a:lnTo>
                  <a:lnTo>
                    <a:pt x="6" y="199"/>
                  </a:lnTo>
                  <a:lnTo>
                    <a:pt x="7" y="198"/>
                  </a:lnTo>
                  <a:lnTo>
                    <a:pt x="7" y="198"/>
                  </a:lnTo>
                  <a:lnTo>
                    <a:pt x="15" y="187"/>
                  </a:lnTo>
                  <a:lnTo>
                    <a:pt x="22" y="176"/>
                  </a:lnTo>
                  <a:lnTo>
                    <a:pt x="35" y="153"/>
                  </a:lnTo>
                  <a:lnTo>
                    <a:pt x="35" y="153"/>
                  </a:lnTo>
                  <a:lnTo>
                    <a:pt x="44" y="139"/>
                  </a:lnTo>
                  <a:lnTo>
                    <a:pt x="54" y="124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112" y="41"/>
                  </a:lnTo>
                  <a:lnTo>
                    <a:pt x="117" y="36"/>
                  </a:lnTo>
                  <a:lnTo>
                    <a:pt x="127" y="27"/>
                  </a:lnTo>
                  <a:lnTo>
                    <a:pt x="132" y="23"/>
                  </a:lnTo>
                  <a:lnTo>
                    <a:pt x="136" y="18"/>
                  </a:lnTo>
                  <a:lnTo>
                    <a:pt x="139" y="12"/>
                  </a:lnTo>
                  <a:lnTo>
                    <a:pt x="141" y="5"/>
                  </a:lnTo>
                  <a:lnTo>
                    <a:pt x="141" y="5"/>
                  </a:lnTo>
                  <a:lnTo>
                    <a:pt x="141" y="3"/>
                  </a:lnTo>
                  <a:lnTo>
                    <a:pt x="140" y="2"/>
                  </a:lnTo>
                  <a:lnTo>
                    <a:pt x="139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3" y="1"/>
                  </a:lnTo>
                  <a:lnTo>
                    <a:pt x="132" y="3"/>
                  </a:lnTo>
                  <a:lnTo>
                    <a:pt x="13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4" name="Freeform 874"/>
            <p:cNvSpPr/>
            <p:nvPr/>
          </p:nvSpPr>
          <p:spPr bwMode="auto">
            <a:xfrm>
              <a:off x="4367213" y="1470025"/>
              <a:ext cx="53975" cy="92075"/>
            </a:xfrm>
            <a:custGeom>
              <a:avLst/>
              <a:gdLst/>
              <a:ahLst/>
              <a:cxnLst>
                <a:cxn ang="0">
                  <a:pos x="100" y="3"/>
                </a:cxn>
                <a:cxn ang="0">
                  <a:pos x="100" y="3"/>
                </a:cxn>
                <a:cxn ang="0">
                  <a:pos x="98" y="1"/>
                </a:cxn>
                <a:cxn ang="0">
                  <a:pos x="96" y="0"/>
                </a:cxn>
                <a:cxn ang="0">
                  <a:pos x="94" y="0"/>
                </a:cxn>
                <a:cxn ang="0">
                  <a:pos x="92" y="1"/>
                </a:cxn>
                <a:cxn ang="0">
                  <a:pos x="86" y="6"/>
                </a:cxn>
                <a:cxn ang="0">
                  <a:pos x="86" y="6"/>
                </a:cxn>
                <a:cxn ang="0">
                  <a:pos x="85" y="8"/>
                </a:cxn>
                <a:cxn ang="0">
                  <a:pos x="86" y="11"/>
                </a:cxn>
                <a:cxn ang="0">
                  <a:pos x="87" y="13"/>
                </a:cxn>
                <a:cxn ang="0">
                  <a:pos x="91" y="14"/>
                </a:cxn>
                <a:cxn ang="0">
                  <a:pos x="91" y="14"/>
                </a:cxn>
                <a:cxn ang="0">
                  <a:pos x="89" y="21"/>
                </a:cxn>
                <a:cxn ang="0">
                  <a:pos x="85" y="31"/>
                </a:cxn>
                <a:cxn ang="0">
                  <a:pos x="81" y="39"/>
                </a:cxn>
                <a:cxn ang="0">
                  <a:pos x="77" y="47"/>
                </a:cxn>
                <a:cxn ang="0">
                  <a:pos x="67" y="64"/>
                </a:cxn>
                <a:cxn ang="0">
                  <a:pos x="58" y="77"/>
                </a:cxn>
                <a:cxn ang="0">
                  <a:pos x="58" y="77"/>
                </a:cxn>
                <a:cxn ang="0">
                  <a:pos x="44" y="99"/>
                </a:cxn>
                <a:cxn ang="0">
                  <a:pos x="31" y="119"/>
                </a:cxn>
                <a:cxn ang="0">
                  <a:pos x="18" y="141"/>
                </a:cxn>
                <a:cxn ang="0">
                  <a:pos x="4" y="163"/>
                </a:cxn>
                <a:cxn ang="0">
                  <a:pos x="4" y="163"/>
                </a:cxn>
                <a:cxn ang="0">
                  <a:pos x="2" y="165"/>
                </a:cxn>
                <a:cxn ang="0">
                  <a:pos x="1" y="169"/>
                </a:cxn>
                <a:cxn ang="0">
                  <a:pos x="1" y="169"/>
                </a:cxn>
                <a:cxn ang="0">
                  <a:pos x="0" y="171"/>
                </a:cxn>
                <a:cxn ang="0">
                  <a:pos x="1" y="172"/>
                </a:cxn>
                <a:cxn ang="0">
                  <a:pos x="3" y="174"/>
                </a:cxn>
                <a:cxn ang="0">
                  <a:pos x="6" y="174"/>
                </a:cxn>
                <a:cxn ang="0">
                  <a:pos x="8" y="174"/>
                </a:cxn>
                <a:cxn ang="0">
                  <a:pos x="9" y="172"/>
                </a:cxn>
                <a:cxn ang="0">
                  <a:pos x="9" y="172"/>
                </a:cxn>
                <a:cxn ang="0">
                  <a:pos x="10" y="171"/>
                </a:cxn>
                <a:cxn ang="0">
                  <a:pos x="11" y="170"/>
                </a:cxn>
                <a:cxn ang="0">
                  <a:pos x="11" y="170"/>
                </a:cxn>
                <a:cxn ang="0">
                  <a:pos x="13" y="169"/>
                </a:cxn>
                <a:cxn ang="0">
                  <a:pos x="14" y="168"/>
                </a:cxn>
                <a:cxn ang="0">
                  <a:pos x="14" y="167"/>
                </a:cxn>
                <a:cxn ang="0">
                  <a:pos x="14" y="165"/>
                </a:cxn>
                <a:cxn ang="0">
                  <a:pos x="14" y="165"/>
                </a:cxn>
                <a:cxn ang="0">
                  <a:pos x="30" y="141"/>
                </a:cxn>
                <a:cxn ang="0">
                  <a:pos x="44" y="116"/>
                </a:cxn>
                <a:cxn ang="0">
                  <a:pos x="60" y="93"/>
                </a:cxn>
                <a:cxn ang="0">
                  <a:pos x="75" y="69"/>
                </a:cxn>
                <a:cxn ang="0">
                  <a:pos x="75" y="69"/>
                </a:cxn>
                <a:cxn ang="0">
                  <a:pos x="84" y="54"/>
                </a:cxn>
                <a:cxn ang="0">
                  <a:pos x="93" y="37"/>
                </a:cxn>
                <a:cxn ang="0">
                  <a:pos x="96" y="29"/>
                </a:cxn>
                <a:cxn ang="0">
                  <a:pos x="99" y="19"/>
                </a:cxn>
                <a:cxn ang="0">
                  <a:pos x="100" y="11"/>
                </a:cxn>
                <a:cxn ang="0">
                  <a:pos x="100" y="3"/>
                </a:cxn>
                <a:cxn ang="0">
                  <a:pos x="100" y="3"/>
                </a:cxn>
              </a:cxnLst>
              <a:rect l="0" t="0" r="r" b="b"/>
              <a:pathLst>
                <a:path w="100" h="174">
                  <a:moveTo>
                    <a:pt x="100" y="3"/>
                  </a:moveTo>
                  <a:lnTo>
                    <a:pt x="100" y="3"/>
                  </a:lnTo>
                  <a:lnTo>
                    <a:pt x="98" y="1"/>
                  </a:lnTo>
                  <a:lnTo>
                    <a:pt x="96" y="0"/>
                  </a:lnTo>
                  <a:lnTo>
                    <a:pt x="94" y="0"/>
                  </a:lnTo>
                  <a:lnTo>
                    <a:pt x="92" y="1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5" y="8"/>
                  </a:lnTo>
                  <a:lnTo>
                    <a:pt x="86" y="11"/>
                  </a:lnTo>
                  <a:lnTo>
                    <a:pt x="87" y="13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89" y="21"/>
                  </a:lnTo>
                  <a:lnTo>
                    <a:pt x="85" y="31"/>
                  </a:lnTo>
                  <a:lnTo>
                    <a:pt x="81" y="39"/>
                  </a:lnTo>
                  <a:lnTo>
                    <a:pt x="77" y="47"/>
                  </a:lnTo>
                  <a:lnTo>
                    <a:pt x="67" y="64"/>
                  </a:lnTo>
                  <a:lnTo>
                    <a:pt x="58" y="77"/>
                  </a:lnTo>
                  <a:lnTo>
                    <a:pt x="58" y="77"/>
                  </a:lnTo>
                  <a:lnTo>
                    <a:pt x="44" y="99"/>
                  </a:lnTo>
                  <a:lnTo>
                    <a:pt x="31" y="119"/>
                  </a:lnTo>
                  <a:lnTo>
                    <a:pt x="18" y="141"/>
                  </a:lnTo>
                  <a:lnTo>
                    <a:pt x="4" y="163"/>
                  </a:lnTo>
                  <a:lnTo>
                    <a:pt x="4" y="163"/>
                  </a:lnTo>
                  <a:lnTo>
                    <a:pt x="2" y="165"/>
                  </a:lnTo>
                  <a:lnTo>
                    <a:pt x="1" y="169"/>
                  </a:lnTo>
                  <a:lnTo>
                    <a:pt x="1" y="169"/>
                  </a:lnTo>
                  <a:lnTo>
                    <a:pt x="0" y="171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6" y="174"/>
                  </a:lnTo>
                  <a:lnTo>
                    <a:pt x="8" y="174"/>
                  </a:lnTo>
                  <a:lnTo>
                    <a:pt x="9" y="172"/>
                  </a:lnTo>
                  <a:lnTo>
                    <a:pt x="9" y="172"/>
                  </a:lnTo>
                  <a:lnTo>
                    <a:pt x="10" y="171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3" y="169"/>
                  </a:lnTo>
                  <a:lnTo>
                    <a:pt x="14" y="168"/>
                  </a:lnTo>
                  <a:lnTo>
                    <a:pt x="14" y="167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30" y="141"/>
                  </a:lnTo>
                  <a:lnTo>
                    <a:pt x="44" y="116"/>
                  </a:lnTo>
                  <a:lnTo>
                    <a:pt x="60" y="93"/>
                  </a:lnTo>
                  <a:lnTo>
                    <a:pt x="75" y="69"/>
                  </a:lnTo>
                  <a:lnTo>
                    <a:pt x="75" y="69"/>
                  </a:lnTo>
                  <a:lnTo>
                    <a:pt x="84" y="54"/>
                  </a:lnTo>
                  <a:lnTo>
                    <a:pt x="93" y="37"/>
                  </a:lnTo>
                  <a:lnTo>
                    <a:pt x="96" y="29"/>
                  </a:lnTo>
                  <a:lnTo>
                    <a:pt x="99" y="19"/>
                  </a:lnTo>
                  <a:lnTo>
                    <a:pt x="100" y="11"/>
                  </a:lnTo>
                  <a:lnTo>
                    <a:pt x="100" y="3"/>
                  </a:lnTo>
                  <a:lnTo>
                    <a:pt x="10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5" name="Freeform 875"/>
            <p:cNvSpPr/>
            <p:nvPr/>
          </p:nvSpPr>
          <p:spPr bwMode="auto">
            <a:xfrm>
              <a:off x="4392613" y="1492250"/>
              <a:ext cx="60325" cy="103188"/>
            </a:xfrm>
            <a:custGeom>
              <a:avLst/>
              <a:gdLst/>
              <a:ahLst/>
              <a:cxnLst>
                <a:cxn ang="0">
                  <a:pos x="106" y="3"/>
                </a:cxn>
                <a:cxn ang="0">
                  <a:pos x="106" y="3"/>
                </a:cxn>
                <a:cxn ang="0">
                  <a:pos x="79" y="51"/>
                </a:cxn>
                <a:cxn ang="0">
                  <a:pos x="65" y="74"/>
                </a:cxn>
                <a:cxn ang="0">
                  <a:pos x="50" y="98"/>
                </a:cxn>
                <a:cxn ang="0">
                  <a:pos x="50" y="98"/>
                </a:cxn>
                <a:cxn ang="0">
                  <a:pos x="36" y="120"/>
                </a:cxn>
                <a:cxn ang="0">
                  <a:pos x="23" y="141"/>
                </a:cxn>
                <a:cxn ang="0">
                  <a:pos x="11" y="164"/>
                </a:cxn>
                <a:cxn ang="0">
                  <a:pos x="5" y="177"/>
                </a:cxn>
                <a:cxn ang="0">
                  <a:pos x="0" y="189"/>
                </a:cxn>
                <a:cxn ang="0">
                  <a:pos x="0" y="189"/>
                </a:cxn>
                <a:cxn ang="0">
                  <a:pos x="0" y="191"/>
                </a:cxn>
                <a:cxn ang="0">
                  <a:pos x="1" y="192"/>
                </a:cxn>
                <a:cxn ang="0">
                  <a:pos x="2" y="193"/>
                </a:cxn>
                <a:cxn ang="0">
                  <a:pos x="3" y="194"/>
                </a:cxn>
                <a:cxn ang="0">
                  <a:pos x="5" y="194"/>
                </a:cxn>
                <a:cxn ang="0">
                  <a:pos x="7" y="194"/>
                </a:cxn>
                <a:cxn ang="0">
                  <a:pos x="8" y="193"/>
                </a:cxn>
                <a:cxn ang="0">
                  <a:pos x="10" y="191"/>
                </a:cxn>
                <a:cxn ang="0">
                  <a:pos x="10" y="191"/>
                </a:cxn>
                <a:cxn ang="0">
                  <a:pos x="15" y="179"/>
                </a:cxn>
                <a:cxn ang="0">
                  <a:pos x="21" y="166"/>
                </a:cxn>
                <a:cxn ang="0">
                  <a:pos x="33" y="142"/>
                </a:cxn>
                <a:cxn ang="0">
                  <a:pos x="48" y="119"/>
                </a:cxn>
                <a:cxn ang="0">
                  <a:pos x="63" y="96"/>
                </a:cxn>
                <a:cxn ang="0">
                  <a:pos x="63" y="96"/>
                </a:cxn>
                <a:cxn ang="0">
                  <a:pos x="77" y="74"/>
                </a:cxn>
                <a:cxn ang="0">
                  <a:pos x="89" y="53"/>
                </a:cxn>
                <a:cxn ang="0">
                  <a:pos x="114" y="7"/>
                </a:cxn>
                <a:cxn ang="0">
                  <a:pos x="114" y="7"/>
                </a:cxn>
                <a:cxn ang="0">
                  <a:pos x="114" y="5"/>
                </a:cxn>
                <a:cxn ang="0">
                  <a:pos x="114" y="4"/>
                </a:cxn>
                <a:cxn ang="0">
                  <a:pos x="113" y="2"/>
                </a:cxn>
                <a:cxn ang="0">
                  <a:pos x="112" y="1"/>
                </a:cxn>
                <a:cxn ang="0">
                  <a:pos x="110" y="0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6" y="3"/>
                </a:cxn>
                <a:cxn ang="0">
                  <a:pos x="106" y="3"/>
                </a:cxn>
              </a:cxnLst>
              <a:rect l="0" t="0" r="r" b="b"/>
              <a:pathLst>
                <a:path w="114" h="194">
                  <a:moveTo>
                    <a:pt x="106" y="3"/>
                  </a:moveTo>
                  <a:lnTo>
                    <a:pt x="106" y="3"/>
                  </a:lnTo>
                  <a:lnTo>
                    <a:pt x="79" y="51"/>
                  </a:lnTo>
                  <a:lnTo>
                    <a:pt x="65" y="74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36" y="120"/>
                  </a:lnTo>
                  <a:lnTo>
                    <a:pt x="23" y="141"/>
                  </a:lnTo>
                  <a:lnTo>
                    <a:pt x="11" y="164"/>
                  </a:lnTo>
                  <a:lnTo>
                    <a:pt x="5" y="17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91"/>
                  </a:lnTo>
                  <a:lnTo>
                    <a:pt x="1" y="192"/>
                  </a:lnTo>
                  <a:lnTo>
                    <a:pt x="2" y="193"/>
                  </a:lnTo>
                  <a:lnTo>
                    <a:pt x="3" y="194"/>
                  </a:lnTo>
                  <a:lnTo>
                    <a:pt x="5" y="194"/>
                  </a:lnTo>
                  <a:lnTo>
                    <a:pt x="7" y="194"/>
                  </a:lnTo>
                  <a:lnTo>
                    <a:pt x="8" y="193"/>
                  </a:lnTo>
                  <a:lnTo>
                    <a:pt x="10" y="191"/>
                  </a:lnTo>
                  <a:lnTo>
                    <a:pt x="10" y="191"/>
                  </a:lnTo>
                  <a:lnTo>
                    <a:pt x="15" y="179"/>
                  </a:lnTo>
                  <a:lnTo>
                    <a:pt x="21" y="166"/>
                  </a:lnTo>
                  <a:lnTo>
                    <a:pt x="33" y="142"/>
                  </a:lnTo>
                  <a:lnTo>
                    <a:pt x="48" y="119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77" y="74"/>
                  </a:lnTo>
                  <a:lnTo>
                    <a:pt x="89" y="53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4" y="5"/>
                  </a:lnTo>
                  <a:lnTo>
                    <a:pt x="114" y="4"/>
                  </a:lnTo>
                  <a:lnTo>
                    <a:pt x="113" y="2"/>
                  </a:lnTo>
                  <a:lnTo>
                    <a:pt x="112" y="1"/>
                  </a:lnTo>
                  <a:lnTo>
                    <a:pt x="110" y="0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6" y="3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6" name="Freeform 876"/>
            <p:cNvSpPr/>
            <p:nvPr/>
          </p:nvSpPr>
          <p:spPr bwMode="auto">
            <a:xfrm>
              <a:off x="4422775" y="1514475"/>
              <a:ext cx="60325" cy="9525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99" y="10"/>
                </a:cxn>
                <a:cxn ang="0">
                  <a:pos x="93" y="18"/>
                </a:cxn>
                <a:cxn ang="0">
                  <a:pos x="87" y="27"/>
                </a:cxn>
                <a:cxn ang="0">
                  <a:pos x="82" y="35"/>
                </a:cxn>
                <a:cxn ang="0">
                  <a:pos x="72" y="54"/>
                </a:cxn>
                <a:cxn ang="0">
                  <a:pos x="63" y="74"/>
                </a:cxn>
                <a:cxn ang="0">
                  <a:pos x="63" y="74"/>
                </a:cxn>
                <a:cxn ang="0">
                  <a:pos x="33" y="123"/>
                </a:cxn>
                <a:cxn ang="0">
                  <a:pos x="18" y="148"/>
                </a:cxn>
                <a:cxn ang="0">
                  <a:pos x="1" y="173"/>
                </a:cxn>
                <a:cxn ang="0">
                  <a:pos x="1" y="173"/>
                </a:cxn>
                <a:cxn ang="0">
                  <a:pos x="0" y="175"/>
                </a:cxn>
                <a:cxn ang="0">
                  <a:pos x="0" y="177"/>
                </a:cxn>
                <a:cxn ang="0">
                  <a:pos x="1" y="178"/>
                </a:cxn>
                <a:cxn ang="0">
                  <a:pos x="2" y="179"/>
                </a:cxn>
                <a:cxn ang="0">
                  <a:pos x="6" y="180"/>
                </a:cxn>
                <a:cxn ang="0">
                  <a:pos x="7" y="179"/>
                </a:cxn>
                <a:cxn ang="0">
                  <a:pos x="9" y="178"/>
                </a:cxn>
                <a:cxn ang="0">
                  <a:pos x="9" y="178"/>
                </a:cxn>
                <a:cxn ang="0">
                  <a:pos x="25" y="155"/>
                </a:cxn>
                <a:cxn ang="0">
                  <a:pos x="39" y="133"/>
                </a:cxn>
                <a:cxn ang="0">
                  <a:pos x="66" y="86"/>
                </a:cxn>
                <a:cxn ang="0">
                  <a:pos x="66" y="86"/>
                </a:cxn>
                <a:cxn ang="0">
                  <a:pos x="77" y="65"/>
                </a:cxn>
                <a:cxn ang="0">
                  <a:pos x="87" y="45"/>
                </a:cxn>
                <a:cxn ang="0">
                  <a:pos x="93" y="35"/>
                </a:cxn>
                <a:cxn ang="0">
                  <a:pos x="98" y="26"/>
                </a:cxn>
                <a:cxn ang="0">
                  <a:pos x="105" y="17"/>
                </a:cxn>
                <a:cxn ang="0">
                  <a:pos x="113" y="8"/>
                </a:cxn>
                <a:cxn ang="0">
                  <a:pos x="113" y="8"/>
                </a:cxn>
                <a:cxn ang="0">
                  <a:pos x="114" y="7"/>
                </a:cxn>
                <a:cxn ang="0">
                  <a:pos x="115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2" y="0"/>
                </a:cxn>
                <a:cxn ang="0">
                  <a:pos x="110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5" h="180">
                  <a:moveTo>
                    <a:pt x="106" y="1"/>
                  </a:moveTo>
                  <a:lnTo>
                    <a:pt x="106" y="1"/>
                  </a:lnTo>
                  <a:lnTo>
                    <a:pt x="99" y="10"/>
                  </a:lnTo>
                  <a:lnTo>
                    <a:pt x="93" y="18"/>
                  </a:lnTo>
                  <a:lnTo>
                    <a:pt x="87" y="27"/>
                  </a:lnTo>
                  <a:lnTo>
                    <a:pt x="82" y="35"/>
                  </a:lnTo>
                  <a:lnTo>
                    <a:pt x="72" y="5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33" y="123"/>
                  </a:lnTo>
                  <a:lnTo>
                    <a:pt x="18" y="148"/>
                  </a:lnTo>
                  <a:lnTo>
                    <a:pt x="1" y="173"/>
                  </a:lnTo>
                  <a:lnTo>
                    <a:pt x="1" y="173"/>
                  </a:lnTo>
                  <a:lnTo>
                    <a:pt x="0" y="175"/>
                  </a:lnTo>
                  <a:lnTo>
                    <a:pt x="0" y="177"/>
                  </a:lnTo>
                  <a:lnTo>
                    <a:pt x="1" y="178"/>
                  </a:lnTo>
                  <a:lnTo>
                    <a:pt x="2" y="179"/>
                  </a:lnTo>
                  <a:lnTo>
                    <a:pt x="6" y="180"/>
                  </a:lnTo>
                  <a:lnTo>
                    <a:pt x="7" y="179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25" y="155"/>
                  </a:lnTo>
                  <a:lnTo>
                    <a:pt x="39" y="133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77" y="65"/>
                  </a:lnTo>
                  <a:lnTo>
                    <a:pt x="87" y="45"/>
                  </a:lnTo>
                  <a:lnTo>
                    <a:pt x="93" y="35"/>
                  </a:lnTo>
                  <a:lnTo>
                    <a:pt x="98" y="26"/>
                  </a:lnTo>
                  <a:lnTo>
                    <a:pt x="105" y="17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4" y="7"/>
                  </a:lnTo>
                  <a:lnTo>
                    <a:pt x="115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2" y="0"/>
                  </a:lnTo>
                  <a:lnTo>
                    <a:pt x="110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7" name="Freeform 877"/>
            <p:cNvSpPr/>
            <p:nvPr/>
          </p:nvSpPr>
          <p:spPr bwMode="auto">
            <a:xfrm>
              <a:off x="4451350" y="1538288"/>
              <a:ext cx="58738" cy="96838"/>
            </a:xfrm>
            <a:custGeom>
              <a:avLst/>
              <a:gdLst/>
              <a:ahLst/>
              <a:cxnLst>
                <a:cxn ang="0">
                  <a:pos x="104" y="2"/>
                </a:cxn>
                <a:cxn ang="0">
                  <a:pos x="104" y="2"/>
                </a:cxn>
                <a:cxn ang="0">
                  <a:pos x="100" y="8"/>
                </a:cxn>
                <a:cxn ang="0">
                  <a:pos x="94" y="14"/>
                </a:cxn>
                <a:cxn ang="0">
                  <a:pos x="89" y="20"/>
                </a:cxn>
                <a:cxn ang="0">
                  <a:pos x="86" y="23"/>
                </a:cxn>
                <a:cxn ang="0">
                  <a:pos x="85" y="27"/>
                </a:cxn>
                <a:cxn ang="0">
                  <a:pos x="85" y="27"/>
                </a:cxn>
                <a:cxn ang="0">
                  <a:pos x="80" y="41"/>
                </a:cxn>
                <a:cxn ang="0">
                  <a:pos x="73" y="54"/>
                </a:cxn>
                <a:cxn ang="0">
                  <a:pos x="58" y="79"/>
                </a:cxn>
                <a:cxn ang="0">
                  <a:pos x="58" y="79"/>
                </a:cxn>
                <a:cxn ang="0">
                  <a:pos x="29" y="128"/>
                </a:cxn>
                <a:cxn ang="0">
                  <a:pos x="14" y="153"/>
                </a:cxn>
                <a:cxn ang="0">
                  <a:pos x="0" y="177"/>
                </a:cxn>
                <a:cxn ang="0">
                  <a:pos x="0" y="177"/>
                </a:cxn>
                <a:cxn ang="0">
                  <a:pos x="0" y="179"/>
                </a:cxn>
                <a:cxn ang="0">
                  <a:pos x="0" y="181"/>
                </a:cxn>
                <a:cxn ang="0">
                  <a:pos x="1" y="183"/>
                </a:cxn>
                <a:cxn ang="0">
                  <a:pos x="2" y="184"/>
                </a:cxn>
                <a:cxn ang="0">
                  <a:pos x="5" y="185"/>
                </a:cxn>
                <a:cxn ang="0">
                  <a:pos x="7" y="184"/>
                </a:cxn>
                <a:cxn ang="0">
                  <a:pos x="8" y="183"/>
                </a:cxn>
                <a:cxn ang="0">
                  <a:pos x="8" y="183"/>
                </a:cxn>
                <a:cxn ang="0">
                  <a:pos x="11" y="178"/>
                </a:cxn>
                <a:cxn ang="0">
                  <a:pos x="15" y="175"/>
                </a:cxn>
                <a:cxn ang="0">
                  <a:pos x="15" y="175"/>
                </a:cxn>
                <a:cxn ang="0">
                  <a:pos x="17" y="173"/>
                </a:cxn>
                <a:cxn ang="0">
                  <a:pos x="18" y="171"/>
                </a:cxn>
                <a:cxn ang="0">
                  <a:pos x="18" y="16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39" y="129"/>
                </a:cxn>
                <a:cxn ang="0">
                  <a:pos x="63" y="91"/>
                </a:cxn>
                <a:cxn ang="0">
                  <a:pos x="63" y="91"/>
                </a:cxn>
                <a:cxn ang="0">
                  <a:pos x="76" y="69"/>
                </a:cxn>
                <a:cxn ang="0">
                  <a:pos x="82" y="58"/>
                </a:cxn>
                <a:cxn ang="0">
                  <a:pos x="89" y="45"/>
                </a:cxn>
                <a:cxn ang="0">
                  <a:pos x="89" y="45"/>
                </a:cxn>
                <a:cxn ang="0">
                  <a:pos x="94" y="35"/>
                </a:cxn>
                <a:cxn ang="0">
                  <a:pos x="100" y="25"/>
                </a:cxn>
                <a:cxn ang="0">
                  <a:pos x="112" y="7"/>
                </a:cxn>
                <a:cxn ang="0">
                  <a:pos x="112" y="7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2"/>
                </a:cxn>
                <a:cxn ang="0">
                  <a:pos x="111" y="1"/>
                </a:cxn>
                <a:cxn ang="0">
                  <a:pos x="109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4" y="2"/>
                </a:cxn>
                <a:cxn ang="0">
                  <a:pos x="104" y="2"/>
                </a:cxn>
              </a:cxnLst>
              <a:rect l="0" t="0" r="r" b="b"/>
              <a:pathLst>
                <a:path w="113" h="185">
                  <a:moveTo>
                    <a:pt x="104" y="2"/>
                  </a:moveTo>
                  <a:lnTo>
                    <a:pt x="104" y="2"/>
                  </a:lnTo>
                  <a:lnTo>
                    <a:pt x="100" y="8"/>
                  </a:lnTo>
                  <a:lnTo>
                    <a:pt x="94" y="14"/>
                  </a:lnTo>
                  <a:lnTo>
                    <a:pt x="89" y="20"/>
                  </a:lnTo>
                  <a:lnTo>
                    <a:pt x="86" y="23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0" y="41"/>
                  </a:lnTo>
                  <a:lnTo>
                    <a:pt x="73" y="54"/>
                  </a:lnTo>
                  <a:lnTo>
                    <a:pt x="58" y="79"/>
                  </a:lnTo>
                  <a:lnTo>
                    <a:pt x="58" y="79"/>
                  </a:lnTo>
                  <a:lnTo>
                    <a:pt x="29" y="128"/>
                  </a:lnTo>
                  <a:lnTo>
                    <a:pt x="14" y="153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1" y="183"/>
                  </a:lnTo>
                  <a:lnTo>
                    <a:pt x="2" y="184"/>
                  </a:lnTo>
                  <a:lnTo>
                    <a:pt x="5" y="185"/>
                  </a:lnTo>
                  <a:lnTo>
                    <a:pt x="7" y="184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11" y="178"/>
                  </a:lnTo>
                  <a:lnTo>
                    <a:pt x="15" y="175"/>
                  </a:lnTo>
                  <a:lnTo>
                    <a:pt x="15" y="175"/>
                  </a:lnTo>
                  <a:lnTo>
                    <a:pt x="17" y="173"/>
                  </a:lnTo>
                  <a:lnTo>
                    <a:pt x="18" y="171"/>
                  </a:lnTo>
                  <a:lnTo>
                    <a:pt x="18" y="168"/>
                  </a:lnTo>
                  <a:lnTo>
                    <a:pt x="17" y="167"/>
                  </a:lnTo>
                  <a:lnTo>
                    <a:pt x="17" y="167"/>
                  </a:lnTo>
                  <a:lnTo>
                    <a:pt x="39" y="129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76" y="69"/>
                  </a:lnTo>
                  <a:lnTo>
                    <a:pt x="82" y="58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4" y="35"/>
                  </a:lnTo>
                  <a:lnTo>
                    <a:pt x="100" y="25"/>
                  </a:lnTo>
                  <a:lnTo>
                    <a:pt x="112" y="7"/>
                  </a:lnTo>
                  <a:lnTo>
                    <a:pt x="112" y="7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4" y="2"/>
                  </a:lnTo>
                  <a:lnTo>
                    <a:pt x="10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8" name="Freeform 878"/>
            <p:cNvSpPr/>
            <p:nvPr/>
          </p:nvSpPr>
          <p:spPr bwMode="auto">
            <a:xfrm>
              <a:off x="4473575" y="1566863"/>
              <a:ext cx="66675" cy="101600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9" y="4"/>
                </a:cxn>
                <a:cxn ang="0">
                  <a:pos x="118" y="9"/>
                </a:cxn>
                <a:cxn ang="0">
                  <a:pos x="116" y="13"/>
                </a:cxn>
                <a:cxn ang="0">
                  <a:pos x="111" y="22"/>
                </a:cxn>
                <a:cxn ang="0">
                  <a:pos x="99" y="40"/>
                </a:cxn>
                <a:cxn ang="0">
                  <a:pos x="99" y="40"/>
                </a:cxn>
                <a:cxn ang="0">
                  <a:pos x="91" y="51"/>
                </a:cxn>
                <a:cxn ang="0">
                  <a:pos x="83" y="61"/>
                </a:cxn>
                <a:cxn ang="0">
                  <a:pos x="74" y="73"/>
                </a:cxn>
                <a:cxn ang="0">
                  <a:pos x="67" y="84"/>
                </a:cxn>
                <a:cxn ang="0">
                  <a:pos x="67" y="84"/>
                </a:cxn>
                <a:cxn ang="0">
                  <a:pos x="34" y="134"/>
                </a:cxn>
                <a:cxn ang="0">
                  <a:pos x="18" y="159"/>
                </a:cxn>
                <a:cxn ang="0">
                  <a:pos x="1" y="183"/>
                </a:cxn>
                <a:cxn ang="0">
                  <a:pos x="1" y="183"/>
                </a:cxn>
                <a:cxn ang="0">
                  <a:pos x="0" y="184"/>
                </a:cxn>
                <a:cxn ang="0">
                  <a:pos x="0" y="186"/>
                </a:cxn>
                <a:cxn ang="0">
                  <a:pos x="1" y="188"/>
                </a:cxn>
                <a:cxn ang="0">
                  <a:pos x="2" y="190"/>
                </a:cxn>
                <a:cxn ang="0">
                  <a:pos x="4" y="190"/>
                </a:cxn>
                <a:cxn ang="0">
                  <a:pos x="6" y="190"/>
                </a:cxn>
                <a:cxn ang="0">
                  <a:pos x="7" y="190"/>
                </a:cxn>
                <a:cxn ang="0">
                  <a:pos x="9" y="187"/>
                </a:cxn>
                <a:cxn ang="0">
                  <a:pos x="9" y="187"/>
                </a:cxn>
                <a:cxn ang="0">
                  <a:pos x="27" y="161"/>
                </a:cxn>
                <a:cxn ang="0">
                  <a:pos x="44" y="135"/>
                </a:cxn>
                <a:cxn ang="0">
                  <a:pos x="81" y="81"/>
                </a:cxn>
                <a:cxn ang="0">
                  <a:pos x="81" y="81"/>
                </a:cxn>
                <a:cxn ang="0">
                  <a:pos x="88" y="71"/>
                </a:cxn>
                <a:cxn ang="0">
                  <a:pos x="96" y="59"/>
                </a:cxn>
                <a:cxn ang="0">
                  <a:pos x="103" y="49"/>
                </a:cxn>
                <a:cxn ang="0">
                  <a:pos x="111" y="38"/>
                </a:cxn>
                <a:cxn ang="0">
                  <a:pos x="111" y="38"/>
                </a:cxn>
                <a:cxn ang="0">
                  <a:pos x="121" y="23"/>
                </a:cxn>
                <a:cxn ang="0">
                  <a:pos x="125" y="15"/>
                </a:cxn>
                <a:cxn ang="0">
                  <a:pos x="128" y="7"/>
                </a:cxn>
                <a:cxn ang="0">
                  <a:pos x="128" y="7"/>
                </a:cxn>
                <a:cxn ang="0">
                  <a:pos x="128" y="5"/>
                </a:cxn>
                <a:cxn ang="0">
                  <a:pos x="127" y="3"/>
                </a:cxn>
                <a:cxn ang="0">
                  <a:pos x="124" y="0"/>
                </a:cxn>
                <a:cxn ang="0">
                  <a:pos x="123" y="0"/>
                </a:cxn>
                <a:cxn ang="0">
                  <a:pos x="121" y="0"/>
                </a:cxn>
                <a:cxn ang="0">
                  <a:pos x="120" y="3"/>
                </a:cxn>
                <a:cxn ang="0">
                  <a:pos x="119" y="4"/>
                </a:cxn>
                <a:cxn ang="0">
                  <a:pos x="119" y="4"/>
                </a:cxn>
              </a:cxnLst>
              <a:rect l="0" t="0" r="r" b="b"/>
              <a:pathLst>
                <a:path w="128" h="190">
                  <a:moveTo>
                    <a:pt x="119" y="4"/>
                  </a:moveTo>
                  <a:lnTo>
                    <a:pt x="119" y="4"/>
                  </a:lnTo>
                  <a:lnTo>
                    <a:pt x="118" y="9"/>
                  </a:lnTo>
                  <a:lnTo>
                    <a:pt x="116" y="13"/>
                  </a:lnTo>
                  <a:lnTo>
                    <a:pt x="111" y="22"/>
                  </a:lnTo>
                  <a:lnTo>
                    <a:pt x="99" y="40"/>
                  </a:lnTo>
                  <a:lnTo>
                    <a:pt x="99" y="40"/>
                  </a:lnTo>
                  <a:lnTo>
                    <a:pt x="91" y="51"/>
                  </a:lnTo>
                  <a:lnTo>
                    <a:pt x="83" y="61"/>
                  </a:lnTo>
                  <a:lnTo>
                    <a:pt x="74" y="73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34" y="134"/>
                  </a:lnTo>
                  <a:lnTo>
                    <a:pt x="18" y="159"/>
                  </a:lnTo>
                  <a:lnTo>
                    <a:pt x="1" y="183"/>
                  </a:lnTo>
                  <a:lnTo>
                    <a:pt x="1" y="183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1" y="188"/>
                  </a:lnTo>
                  <a:lnTo>
                    <a:pt x="2" y="190"/>
                  </a:lnTo>
                  <a:lnTo>
                    <a:pt x="4" y="190"/>
                  </a:lnTo>
                  <a:lnTo>
                    <a:pt x="6" y="190"/>
                  </a:lnTo>
                  <a:lnTo>
                    <a:pt x="7" y="190"/>
                  </a:lnTo>
                  <a:lnTo>
                    <a:pt x="9" y="187"/>
                  </a:lnTo>
                  <a:lnTo>
                    <a:pt x="9" y="187"/>
                  </a:lnTo>
                  <a:lnTo>
                    <a:pt x="27" y="161"/>
                  </a:lnTo>
                  <a:lnTo>
                    <a:pt x="44" y="135"/>
                  </a:lnTo>
                  <a:lnTo>
                    <a:pt x="81" y="81"/>
                  </a:lnTo>
                  <a:lnTo>
                    <a:pt x="81" y="81"/>
                  </a:lnTo>
                  <a:lnTo>
                    <a:pt x="88" y="71"/>
                  </a:lnTo>
                  <a:lnTo>
                    <a:pt x="96" y="59"/>
                  </a:lnTo>
                  <a:lnTo>
                    <a:pt x="103" y="49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21" y="23"/>
                  </a:lnTo>
                  <a:lnTo>
                    <a:pt x="125" y="15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27" y="3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0" y="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9" name="Freeform 879"/>
            <p:cNvSpPr/>
            <p:nvPr/>
          </p:nvSpPr>
          <p:spPr bwMode="auto">
            <a:xfrm>
              <a:off x="4500563" y="1595438"/>
              <a:ext cx="76200" cy="107950"/>
            </a:xfrm>
            <a:custGeom>
              <a:avLst/>
              <a:gdLst/>
              <a:ahLst/>
              <a:cxnLst>
                <a:cxn ang="0">
                  <a:pos x="133" y="2"/>
                </a:cxn>
                <a:cxn ang="0">
                  <a:pos x="133" y="2"/>
                </a:cxn>
                <a:cxn ang="0">
                  <a:pos x="116" y="23"/>
                </a:cxn>
                <a:cxn ang="0">
                  <a:pos x="100" y="45"/>
                </a:cxn>
                <a:cxn ang="0">
                  <a:pos x="100" y="45"/>
                </a:cxn>
                <a:cxn ang="0">
                  <a:pos x="81" y="70"/>
                </a:cxn>
                <a:cxn ang="0">
                  <a:pos x="72" y="84"/>
                </a:cxn>
                <a:cxn ang="0">
                  <a:pos x="63" y="96"/>
                </a:cxn>
                <a:cxn ang="0">
                  <a:pos x="63" y="96"/>
                </a:cxn>
                <a:cxn ang="0">
                  <a:pos x="53" y="107"/>
                </a:cxn>
                <a:cxn ang="0">
                  <a:pos x="44" y="119"/>
                </a:cxn>
                <a:cxn ang="0">
                  <a:pos x="36" y="131"/>
                </a:cxn>
                <a:cxn ang="0">
                  <a:pos x="29" y="144"/>
                </a:cxn>
                <a:cxn ang="0">
                  <a:pos x="0" y="196"/>
                </a:cxn>
                <a:cxn ang="0">
                  <a:pos x="0" y="196"/>
                </a:cxn>
                <a:cxn ang="0">
                  <a:pos x="0" y="198"/>
                </a:cxn>
                <a:cxn ang="0">
                  <a:pos x="0" y="201"/>
                </a:cxn>
                <a:cxn ang="0">
                  <a:pos x="1" y="202"/>
                </a:cxn>
                <a:cxn ang="0">
                  <a:pos x="2" y="203"/>
                </a:cxn>
                <a:cxn ang="0">
                  <a:pos x="4" y="204"/>
                </a:cxn>
                <a:cxn ang="0">
                  <a:pos x="5" y="204"/>
                </a:cxn>
                <a:cxn ang="0">
                  <a:pos x="7" y="203"/>
                </a:cxn>
                <a:cxn ang="0">
                  <a:pos x="8" y="202"/>
                </a:cxn>
                <a:cxn ang="0">
                  <a:pos x="8" y="202"/>
                </a:cxn>
                <a:cxn ang="0">
                  <a:pos x="25" y="173"/>
                </a:cxn>
                <a:cxn ang="0">
                  <a:pos x="41" y="145"/>
                </a:cxn>
                <a:cxn ang="0">
                  <a:pos x="60" y="117"/>
                </a:cxn>
                <a:cxn ang="0">
                  <a:pos x="79" y="91"/>
                </a:cxn>
                <a:cxn ang="0">
                  <a:pos x="79" y="91"/>
                </a:cxn>
                <a:cxn ang="0">
                  <a:pos x="86" y="81"/>
                </a:cxn>
                <a:cxn ang="0">
                  <a:pos x="94" y="70"/>
                </a:cxn>
                <a:cxn ang="0">
                  <a:pos x="108" y="50"/>
                </a:cxn>
                <a:cxn ang="0">
                  <a:pos x="108" y="50"/>
                </a:cxn>
                <a:cxn ang="0">
                  <a:pos x="125" y="28"/>
                </a:cxn>
                <a:cxn ang="0">
                  <a:pos x="141" y="6"/>
                </a:cxn>
                <a:cxn ang="0">
                  <a:pos x="141" y="6"/>
                </a:cxn>
                <a:cxn ang="0">
                  <a:pos x="142" y="5"/>
                </a:cxn>
                <a:cxn ang="0">
                  <a:pos x="141" y="3"/>
                </a:cxn>
                <a:cxn ang="0">
                  <a:pos x="141" y="1"/>
                </a:cxn>
                <a:cxn ang="0">
                  <a:pos x="139" y="0"/>
                </a:cxn>
                <a:cxn ang="0">
                  <a:pos x="136" y="0"/>
                </a:cxn>
                <a:cxn ang="0">
                  <a:pos x="134" y="0"/>
                </a:cxn>
                <a:cxn ang="0">
                  <a:pos x="133" y="2"/>
                </a:cxn>
                <a:cxn ang="0">
                  <a:pos x="133" y="2"/>
                </a:cxn>
              </a:cxnLst>
              <a:rect l="0" t="0" r="r" b="b"/>
              <a:pathLst>
                <a:path w="142" h="204">
                  <a:moveTo>
                    <a:pt x="133" y="2"/>
                  </a:moveTo>
                  <a:lnTo>
                    <a:pt x="133" y="2"/>
                  </a:lnTo>
                  <a:lnTo>
                    <a:pt x="116" y="23"/>
                  </a:lnTo>
                  <a:lnTo>
                    <a:pt x="100" y="45"/>
                  </a:lnTo>
                  <a:lnTo>
                    <a:pt x="100" y="45"/>
                  </a:lnTo>
                  <a:lnTo>
                    <a:pt x="81" y="70"/>
                  </a:lnTo>
                  <a:lnTo>
                    <a:pt x="72" y="84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53" y="107"/>
                  </a:lnTo>
                  <a:lnTo>
                    <a:pt x="44" y="119"/>
                  </a:lnTo>
                  <a:lnTo>
                    <a:pt x="36" y="131"/>
                  </a:lnTo>
                  <a:lnTo>
                    <a:pt x="29" y="144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8"/>
                  </a:lnTo>
                  <a:lnTo>
                    <a:pt x="0" y="201"/>
                  </a:lnTo>
                  <a:lnTo>
                    <a:pt x="1" y="202"/>
                  </a:lnTo>
                  <a:lnTo>
                    <a:pt x="2" y="203"/>
                  </a:lnTo>
                  <a:lnTo>
                    <a:pt x="4" y="204"/>
                  </a:lnTo>
                  <a:lnTo>
                    <a:pt x="5" y="204"/>
                  </a:lnTo>
                  <a:lnTo>
                    <a:pt x="7" y="203"/>
                  </a:lnTo>
                  <a:lnTo>
                    <a:pt x="8" y="202"/>
                  </a:lnTo>
                  <a:lnTo>
                    <a:pt x="8" y="202"/>
                  </a:lnTo>
                  <a:lnTo>
                    <a:pt x="25" y="173"/>
                  </a:lnTo>
                  <a:lnTo>
                    <a:pt x="41" y="145"/>
                  </a:lnTo>
                  <a:lnTo>
                    <a:pt x="60" y="117"/>
                  </a:lnTo>
                  <a:lnTo>
                    <a:pt x="79" y="91"/>
                  </a:lnTo>
                  <a:lnTo>
                    <a:pt x="79" y="91"/>
                  </a:lnTo>
                  <a:lnTo>
                    <a:pt x="86" y="81"/>
                  </a:lnTo>
                  <a:lnTo>
                    <a:pt x="94" y="70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25" y="28"/>
                  </a:lnTo>
                  <a:lnTo>
                    <a:pt x="141" y="6"/>
                  </a:lnTo>
                  <a:lnTo>
                    <a:pt x="141" y="6"/>
                  </a:lnTo>
                  <a:lnTo>
                    <a:pt x="142" y="5"/>
                  </a:lnTo>
                  <a:lnTo>
                    <a:pt x="141" y="3"/>
                  </a:lnTo>
                  <a:lnTo>
                    <a:pt x="141" y="1"/>
                  </a:lnTo>
                  <a:lnTo>
                    <a:pt x="139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3" y="2"/>
                  </a:lnTo>
                  <a:lnTo>
                    <a:pt x="1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0" name="Freeform 880"/>
            <p:cNvSpPr/>
            <p:nvPr/>
          </p:nvSpPr>
          <p:spPr bwMode="auto">
            <a:xfrm>
              <a:off x="4510088" y="1630363"/>
              <a:ext cx="80963" cy="125413"/>
            </a:xfrm>
            <a:custGeom>
              <a:avLst/>
              <a:gdLst/>
              <a:ahLst/>
              <a:cxnLst>
                <a:cxn ang="0">
                  <a:pos x="143" y="2"/>
                </a:cxn>
                <a:cxn ang="0">
                  <a:pos x="143" y="2"/>
                </a:cxn>
                <a:cxn ang="0">
                  <a:pos x="110" y="58"/>
                </a:cxn>
                <a:cxn ang="0">
                  <a:pos x="77" y="114"/>
                </a:cxn>
                <a:cxn ang="0">
                  <a:pos x="77" y="114"/>
                </a:cxn>
                <a:cxn ang="0">
                  <a:pos x="58" y="143"/>
                </a:cxn>
                <a:cxn ang="0">
                  <a:pos x="39" y="172"/>
                </a:cxn>
                <a:cxn ang="0">
                  <a:pos x="20" y="201"/>
                </a:cxn>
                <a:cxn ang="0">
                  <a:pos x="1" y="230"/>
                </a:cxn>
                <a:cxn ang="0">
                  <a:pos x="1" y="230"/>
                </a:cxn>
                <a:cxn ang="0">
                  <a:pos x="0" y="232"/>
                </a:cxn>
                <a:cxn ang="0">
                  <a:pos x="0" y="234"/>
                </a:cxn>
                <a:cxn ang="0">
                  <a:pos x="1" y="235"/>
                </a:cxn>
                <a:cxn ang="0">
                  <a:pos x="2" y="236"/>
                </a:cxn>
                <a:cxn ang="0">
                  <a:pos x="4" y="237"/>
                </a:cxn>
                <a:cxn ang="0">
                  <a:pos x="7" y="237"/>
                </a:cxn>
                <a:cxn ang="0">
                  <a:pos x="8" y="236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44" y="180"/>
                </a:cxn>
                <a:cxn ang="0">
                  <a:pos x="62" y="152"/>
                </a:cxn>
                <a:cxn ang="0">
                  <a:pos x="80" y="125"/>
                </a:cxn>
                <a:cxn ang="0">
                  <a:pos x="80" y="125"/>
                </a:cxn>
                <a:cxn ang="0">
                  <a:pos x="99" y="96"/>
                </a:cxn>
                <a:cxn ang="0">
                  <a:pos x="117" y="67"/>
                </a:cxn>
                <a:cxn ang="0">
                  <a:pos x="134" y="36"/>
                </a:cxn>
                <a:cxn ang="0">
                  <a:pos x="151" y="8"/>
                </a:cxn>
                <a:cxn ang="0">
                  <a:pos x="151" y="8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1" y="2"/>
                </a:cxn>
                <a:cxn ang="0">
                  <a:pos x="150" y="1"/>
                </a:cxn>
                <a:cxn ang="0">
                  <a:pos x="148" y="0"/>
                </a:cxn>
                <a:cxn ang="0">
                  <a:pos x="146" y="0"/>
                </a:cxn>
                <a:cxn ang="0">
                  <a:pos x="145" y="1"/>
                </a:cxn>
                <a:cxn ang="0">
                  <a:pos x="143" y="2"/>
                </a:cxn>
                <a:cxn ang="0">
                  <a:pos x="143" y="2"/>
                </a:cxn>
              </a:cxnLst>
              <a:rect l="0" t="0" r="r" b="b"/>
              <a:pathLst>
                <a:path w="152" h="237">
                  <a:moveTo>
                    <a:pt x="143" y="2"/>
                  </a:moveTo>
                  <a:lnTo>
                    <a:pt x="143" y="2"/>
                  </a:lnTo>
                  <a:lnTo>
                    <a:pt x="110" y="58"/>
                  </a:lnTo>
                  <a:lnTo>
                    <a:pt x="77" y="114"/>
                  </a:lnTo>
                  <a:lnTo>
                    <a:pt x="77" y="114"/>
                  </a:lnTo>
                  <a:lnTo>
                    <a:pt x="58" y="143"/>
                  </a:lnTo>
                  <a:lnTo>
                    <a:pt x="39" y="172"/>
                  </a:lnTo>
                  <a:lnTo>
                    <a:pt x="20" y="201"/>
                  </a:lnTo>
                  <a:lnTo>
                    <a:pt x="1" y="230"/>
                  </a:lnTo>
                  <a:lnTo>
                    <a:pt x="1" y="230"/>
                  </a:lnTo>
                  <a:lnTo>
                    <a:pt x="0" y="232"/>
                  </a:lnTo>
                  <a:lnTo>
                    <a:pt x="0" y="234"/>
                  </a:lnTo>
                  <a:lnTo>
                    <a:pt x="1" y="235"/>
                  </a:lnTo>
                  <a:lnTo>
                    <a:pt x="2" y="236"/>
                  </a:lnTo>
                  <a:lnTo>
                    <a:pt x="4" y="237"/>
                  </a:lnTo>
                  <a:lnTo>
                    <a:pt x="7" y="237"/>
                  </a:lnTo>
                  <a:lnTo>
                    <a:pt x="8" y="236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44" y="180"/>
                  </a:lnTo>
                  <a:lnTo>
                    <a:pt x="62" y="152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99" y="96"/>
                  </a:lnTo>
                  <a:lnTo>
                    <a:pt x="117" y="67"/>
                  </a:lnTo>
                  <a:lnTo>
                    <a:pt x="134" y="36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1" y="2"/>
                  </a:lnTo>
                  <a:lnTo>
                    <a:pt x="150" y="1"/>
                  </a:lnTo>
                  <a:lnTo>
                    <a:pt x="148" y="0"/>
                  </a:lnTo>
                  <a:lnTo>
                    <a:pt x="146" y="0"/>
                  </a:lnTo>
                  <a:lnTo>
                    <a:pt x="145" y="1"/>
                  </a:lnTo>
                  <a:lnTo>
                    <a:pt x="143" y="2"/>
                  </a:lnTo>
                  <a:lnTo>
                    <a:pt x="14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1" name="Freeform 881"/>
            <p:cNvSpPr/>
            <p:nvPr/>
          </p:nvSpPr>
          <p:spPr bwMode="auto">
            <a:xfrm>
              <a:off x="4525963" y="1682750"/>
              <a:ext cx="73025" cy="115888"/>
            </a:xfrm>
            <a:custGeom>
              <a:avLst/>
              <a:gdLst/>
              <a:ahLst/>
              <a:cxnLst>
                <a:cxn ang="0">
                  <a:pos x="129" y="2"/>
                </a:cxn>
                <a:cxn ang="0">
                  <a:pos x="129" y="2"/>
                </a:cxn>
                <a:cxn ang="0">
                  <a:pos x="112" y="29"/>
                </a:cxn>
                <a:cxn ang="0">
                  <a:pos x="94" y="56"/>
                </a:cxn>
                <a:cxn ang="0">
                  <a:pos x="78" y="84"/>
                </a:cxn>
                <a:cxn ang="0">
                  <a:pos x="63" y="112"/>
                </a:cxn>
                <a:cxn ang="0">
                  <a:pos x="63" y="112"/>
                </a:cxn>
                <a:cxn ang="0">
                  <a:pos x="54" y="129"/>
                </a:cxn>
                <a:cxn ang="0">
                  <a:pos x="45" y="144"/>
                </a:cxn>
                <a:cxn ang="0">
                  <a:pos x="25" y="175"/>
                </a:cxn>
                <a:cxn ang="0">
                  <a:pos x="25" y="175"/>
                </a:cxn>
                <a:cxn ang="0">
                  <a:pos x="19" y="184"/>
                </a:cxn>
                <a:cxn ang="0">
                  <a:pos x="12" y="194"/>
                </a:cxn>
                <a:cxn ang="0">
                  <a:pos x="6" y="202"/>
                </a:cxn>
                <a:cxn ang="0">
                  <a:pos x="1" y="212"/>
                </a:cxn>
                <a:cxn ang="0">
                  <a:pos x="1" y="212"/>
                </a:cxn>
                <a:cxn ang="0">
                  <a:pos x="0" y="214"/>
                </a:cxn>
                <a:cxn ang="0">
                  <a:pos x="1" y="216"/>
                </a:cxn>
                <a:cxn ang="0">
                  <a:pos x="2" y="217"/>
                </a:cxn>
                <a:cxn ang="0">
                  <a:pos x="4" y="218"/>
                </a:cxn>
                <a:cxn ang="0">
                  <a:pos x="7" y="218"/>
                </a:cxn>
                <a:cxn ang="0">
                  <a:pos x="9" y="217"/>
                </a:cxn>
                <a:cxn ang="0">
                  <a:pos x="11" y="215"/>
                </a:cxn>
                <a:cxn ang="0">
                  <a:pos x="11" y="215"/>
                </a:cxn>
                <a:cxn ang="0">
                  <a:pos x="13" y="209"/>
                </a:cxn>
                <a:cxn ang="0">
                  <a:pos x="16" y="204"/>
                </a:cxn>
                <a:cxn ang="0">
                  <a:pos x="23" y="194"/>
                </a:cxn>
                <a:cxn ang="0">
                  <a:pos x="31" y="182"/>
                </a:cxn>
                <a:cxn ang="0">
                  <a:pos x="38" y="172"/>
                </a:cxn>
                <a:cxn ang="0">
                  <a:pos x="38" y="172"/>
                </a:cxn>
                <a:cxn ang="0">
                  <a:pos x="71" y="117"/>
                </a:cxn>
                <a:cxn ang="0">
                  <a:pos x="71" y="117"/>
                </a:cxn>
                <a:cxn ang="0">
                  <a:pos x="103" y="61"/>
                </a:cxn>
                <a:cxn ang="0">
                  <a:pos x="120" y="35"/>
                </a:cxn>
                <a:cxn ang="0">
                  <a:pos x="138" y="8"/>
                </a:cxn>
                <a:cxn ang="0">
                  <a:pos x="138" y="8"/>
                </a:cxn>
                <a:cxn ang="0">
                  <a:pos x="139" y="6"/>
                </a:cxn>
                <a:cxn ang="0">
                  <a:pos x="139" y="5"/>
                </a:cxn>
                <a:cxn ang="0">
                  <a:pos x="138" y="2"/>
                </a:cxn>
                <a:cxn ang="0">
                  <a:pos x="137" y="1"/>
                </a:cxn>
                <a:cxn ang="0">
                  <a:pos x="132" y="0"/>
                </a:cxn>
                <a:cxn ang="0">
                  <a:pos x="131" y="1"/>
                </a:cxn>
                <a:cxn ang="0">
                  <a:pos x="129" y="2"/>
                </a:cxn>
                <a:cxn ang="0">
                  <a:pos x="129" y="2"/>
                </a:cxn>
              </a:cxnLst>
              <a:rect l="0" t="0" r="r" b="b"/>
              <a:pathLst>
                <a:path w="139" h="218">
                  <a:moveTo>
                    <a:pt x="129" y="2"/>
                  </a:moveTo>
                  <a:lnTo>
                    <a:pt x="129" y="2"/>
                  </a:lnTo>
                  <a:lnTo>
                    <a:pt x="112" y="29"/>
                  </a:lnTo>
                  <a:lnTo>
                    <a:pt x="94" y="56"/>
                  </a:lnTo>
                  <a:lnTo>
                    <a:pt x="78" y="84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4" y="129"/>
                  </a:lnTo>
                  <a:lnTo>
                    <a:pt x="45" y="144"/>
                  </a:lnTo>
                  <a:lnTo>
                    <a:pt x="25" y="175"/>
                  </a:lnTo>
                  <a:lnTo>
                    <a:pt x="25" y="175"/>
                  </a:lnTo>
                  <a:lnTo>
                    <a:pt x="19" y="184"/>
                  </a:lnTo>
                  <a:lnTo>
                    <a:pt x="12" y="194"/>
                  </a:lnTo>
                  <a:lnTo>
                    <a:pt x="6" y="202"/>
                  </a:lnTo>
                  <a:lnTo>
                    <a:pt x="1" y="212"/>
                  </a:lnTo>
                  <a:lnTo>
                    <a:pt x="1" y="212"/>
                  </a:lnTo>
                  <a:lnTo>
                    <a:pt x="0" y="214"/>
                  </a:lnTo>
                  <a:lnTo>
                    <a:pt x="1" y="216"/>
                  </a:lnTo>
                  <a:lnTo>
                    <a:pt x="2" y="217"/>
                  </a:lnTo>
                  <a:lnTo>
                    <a:pt x="4" y="218"/>
                  </a:lnTo>
                  <a:lnTo>
                    <a:pt x="7" y="218"/>
                  </a:lnTo>
                  <a:lnTo>
                    <a:pt x="9" y="217"/>
                  </a:lnTo>
                  <a:lnTo>
                    <a:pt x="11" y="215"/>
                  </a:lnTo>
                  <a:lnTo>
                    <a:pt x="11" y="215"/>
                  </a:lnTo>
                  <a:lnTo>
                    <a:pt x="13" y="209"/>
                  </a:lnTo>
                  <a:lnTo>
                    <a:pt x="16" y="204"/>
                  </a:lnTo>
                  <a:lnTo>
                    <a:pt x="23" y="194"/>
                  </a:lnTo>
                  <a:lnTo>
                    <a:pt x="31" y="182"/>
                  </a:lnTo>
                  <a:lnTo>
                    <a:pt x="38" y="172"/>
                  </a:lnTo>
                  <a:lnTo>
                    <a:pt x="38" y="172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103" y="61"/>
                  </a:lnTo>
                  <a:lnTo>
                    <a:pt x="120" y="35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39" y="6"/>
                  </a:lnTo>
                  <a:lnTo>
                    <a:pt x="139" y="5"/>
                  </a:lnTo>
                  <a:lnTo>
                    <a:pt x="138" y="2"/>
                  </a:lnTo>
                  <a:lnTo>
                    <a:pt x="137" y="1"/>
                  </a:lnTo>
                  <a:lnTo>
                    <a:pt x="132" y="0"/>
                  </a:lnTo>
                  <a:lnTo>
                    <a:pt x="131" y="1"/>
                  </a:lnTo>
                  <a:lnTo>
                    <a:pt x="129" y="2"/>
                  </a:lnTo>
                  <a:lnTo>
                    <a:pt x="12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2" name="Freeform 882"/>
            <p:cNvSpPr/>
            <p:nvPr/>
          </p:nvSpPr>
          <p:spPr bwMode="auto">
            <a:xfrm>
              <a:off x="4548188" y="1728788"/>
              <a:ext cx="57150" cy="90488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94" y="12"/>
                </a:cxn>
                <a:cxn ang="0">
                  <a:pos x="85" y="20"/>
                </a:cxn>
                <a:cxn ang="0">
                  <a:pos x="79" y="28"/>
                </a:cxn>
                <a:cxn ang="0">
                  <a:pos x="73" y="37"/>
                </a:cxn>
                <a:cxn ang="0">
                  <a:pos x="73" y="37"/>
                </a:cxn>
                <a:cxn ang="0">
                  <a:pos x="63" y="58"/>
                </a:cxn>
                <a:cxn ang="0">
                  <a:pos x="51" y="79"/>
                </a:cxn>
                <a:cxn ang="0">
                  <a:pos x="51" y="79"/>
                </a:cxn>
                <a:cxn ang="0">
                  <a:pos x="26" y="122"/>
                </a:cxn>
                <a:cxn ang="0">
                  <a:pos x="14" y="143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0" y="165"/>
                </a:cxn>
                <a:cxn ang="0">
                  <a:pos x="0" y="166"/>
                </a:cxn>
                <a:cxn ang="0">
                  <a:pos x="1" y="169"/>
                </a:cxn>
                <a:cxn ang="0">
                  <a:pos x="2" y="170"/>
                </a:cxn>
                <a:cxn ang="0">
                  <a:pos x="5" y="171"/>
                </a:cxn>
                <a:cxn ang="0">
                  <a:pos x="7" y="170"/>
                </a:cxn>
                <a:cxn ang="0">
                  <a:pos x="8" y="169"/>
                </a:cxn>
                <a:cxn ang="0">
                  <a:pos x="8" y="169"/>
                </a:cxn>
                <a:cxn ang="0">
                  <a:pos x="20" y="149"/>
                </a:cxn>
                <a:cxn ang="0">
                  <a:pos x="32" y="129"/>
                </a:cxn>
                <a:cxn ang="0">
                  <a:pos x="43" y="110"/>
                </a:cxn>
                <a:cxn ang="0">
                  <a:pos x="55" y="91"/>
                </a:cxn>
                <a:cxn ang="0">
                  <a:pos x="55" y="91"/>
                </a:cxn>
                <a:cxn ang="0">
                  <a:pos x="62" y="81"/>
                </a:cxn>
                <a:cxn ang="0">
                  <a:pos x="68" y="70"/>
                </a:cxn>
                <a:cxn ang="0">
                  <a:pos x="78" y="49"/>
                </a:cxn>
                <a:cxn ang="0">
                  <a:pos x="78" y="49"/>
                </a:cxn>
                <a:cxn ang="0">
                  <a:pos x="81" y="43"/>
                </a:cxn>
                <a:cxn ang="0">
                  <a:pos x="84" y="37"/>
                </a:cxn>
                <a:cxn ang="0">
                  <a:pos x="93" y="27"/>
                </a:cxn>
                <a:cxn ang="0">
                  <a:pos x="101" y="18"/>
                </a:cxn>
                <a:cxn ang="0">
                  <a:pos x="108" y="7"/>
                </a:cxn>
                <a:cxn ang="0">
                  <a:pos x="108" y="7"/>
                </a:cxn>
                <a:cxn ang="0">
                  <a:pos x="108" y="5"/>
                </a:cxn>
                <a:cxn ang="0">
                  <a:pos x="108" y="3"/>
                </a:cxn>
                <a:cxn ang="0">
                  <a:pos x="107" y="2"/>
                </a:cxn>
                <a:cxn ang="0">
                  <a:pos x="106" y="0"/>
                </a:cxn>
                <a:cxn ang="0">
                  <a:pos x="105" y="0"/>
                </a:cxn>
                <a:cxn ang="0">
                  <a:pos x="103" y="0"/>
                </a:cxn>
                <a:cxn ang="0">
                  <a:pos x="101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08" h="171">
                  <a:moveTo>
                    <a:pt x="100" y="2"/>
                  </a:moveTo>
                  <a:lnTo>
                    <a:pt x="100" y="2"/>
                  </a:lnTo>
                  <a:lnTo>
                    <a:pt x="94" y="12"/>
                  </a:lnTo>
                  <a:lnTo>
                    <a:pt x="85" y="20"/>
                  </a:lnTo>
                  <a:lnTo>
                    <a:pt x="79" y="28"/>
                  </a:lnTo>
                  <a:lnTo>
                    <a:pt x="73" y="37"/>
                  </a:lnTo>
                  <a:lnTo>
                    <a:pt x="73" y="37"/>
                  </a:lnTo>
                  <a:lnTo>
                    <a:pt x="63" y="58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26" y="122"/>
                  </a:lnTo>
                  <a:lnTo>
                    <a:pt x="14" y="14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5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0"/>
                  </a:lnTo>
                  <a:lnTo>
                    <a:pt x="5" y="171"/>
                  </a:lnTo>
                  <a:lnTo>
                    <a:pt x="7" y="170"/>
                  </a:lnTo>
                  <a:lnTo>
                    <a:pt x="8" y="169"/>
                  </a:lnTo>
                  <a:lnTo>
                    <a:pt x="8" y="169"/>
                  </a:lnTo>
                  <a:lnTo>
                    <a:pt x="20" y="149"/>
                  </a:lnTo>
                  <a:lnTo>
                    <a:pt x="32" y="129"/>
                  </a:lnTo>
                  <a:lnTo>
                    <a:pt x="43" y="110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62" y="81"/>
                  </a:lnTo>
                  <a:lnTo>
                    <a:pt x="68" y="70"/>
                  </a:lnTo>
                  <a:lnTo>
                    <a:pt x="78" y="49"/>
                  </a:lnTo>
                  <a:lnTo>
                    <a:pt x="78" y="49"/>
                  </a:lnTo>
                  <a:lnTo>
                    <a:pt x="81" y="43"/>
                  </a:lnTo>
                  <a:lnTo>
                    <a:pt x="84" y="37"/>
                  </a:lnTo>
                  <a:lnTo>
                    <a:pt x="93" y="27"/>
                  </a:lnTo>
                  <a:lnTo>
                    <a:pt x="101" y="18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8" y="5"/>
                  </a:lnTo>
                  <a:lnTo>
                    <a:pt x="108" y="3"/>
                  </a:lnTo>
                  <a:lnTo>
                    <a:pt x="107" y="2"/>
                  </a:lnTo>
                  <a:lnTo>
                    <a:pt x="106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101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3" name="Freeform 883"/>
            <p:cNvSpPr/>
            <p:nvPr/>
          </p:nvSpPr>
          <p:spPr bwMode="auto">
            <a:xfrm>
              <a:off x="4575175" y="1773238"/>
              <a:ext cx="30163" cy="47625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3"/>
                </a:cxn>
                <a:cxn ang="0">
                  <a:pos x="57" y="3"/>
                </a:cxn>
                <a:cxn ang="0">
                  <a:pos x="56" y="1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49" y="1"/>
                </a:cxn>
                <a:cxn ang="0">
                  <a:pos x="49" y="1"/>
                </a:cxn>
                <a:cxn ang="0">
                  <a:pos x="45" y="6"/>
                </a:cxn>
                <a:cxn ang="0">
                  <a:pos x="41" y="11"/>
                </a:cxn>
                <a:cxn ang="0">
                  <a:pos x="34" y="23"/>
                </a:cxn>
                <a:cxn ang="0">
                  <a:pos x="34" y="23"/>
                </a:cxn>
                <a:cxn ang="0">
                  <a:pos x="27" y="38"/>
                </a:cxn>
                <a:cxn ang="0">
                  <a:pos x="19" y="54"/>
                </a:cxn>
                <a:cxn ang="0">
                  <a:pos x="1" y="84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0" y="87"/>
                </a:cxn>
                <a:cxn ang="0">
                  <a:pos x="1" y="89"/>
                </a:cxn>
                <a:cxn ang="0">
                  <a:pos x="3" y="90"/>
                </a:cxn>
                <a:cxn ang="0">
                  <a:pos x="4" y="90"/>
                </a:cxn>
                <a:cxn ang="0">
                  <a:pos x="6" y="90"/>
                </a:cxn>
                <a:cxn ang="0">
                  <a:pos x="8" y="90"/>
                </a:cxn>
                <a:cxn ang="0">
                  <a:pos x="10" y="88"/>
                </a:cxn>
                <a:cxn ang="0">
                  <a:pos x="10" y="88"/>
                </a:cxn>
                <a:cxn ang="0">
                  <a:pos x="25" y="61"/>
                </a:cxn>
                <a:cxn ang="0">
                  <a:pos x="41" y="33"/>
                </a:cxn>
                <a:cxn ang="0">
                  <a:pos x="41" y="33"/>
                </a:cxn>
                <a:cxn ang="0">
                  <a:pos x="47" y="21"/>
                </a:cxn>
                <a:cxn ang="0">
                  <a:pos x="50" y="14"/>
                </a:cxn>
                <a:cxn ang="0">
                  <a:pos x="54" y="9"/>
                </a:cxn>
                <a:cxn ang="0">
                  <a:pos x="54" y="9"/>
                </a:cxn>
                <a:cxn ang="0">
                  <a:pos x="57" y="7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57" h="90">
                  <a:moveTo>
                    <a:pt x="57" y="4"/>
                  </a:moveTo>
                  <a:lnTo>
                    <a:pt x="57" y="3"/>
                  </a:lnTo>
                  <a:lnTo>
                    <a:pt x="57" y="3"/>
                  </a:lnTo>
                  <a:lnTo>
                    <a:pt x="56" y="1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45" y="6"/>
                  </a:lnTo>
                  <a:lnTo>
                    <a:pt x="41" y="11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27" y="38"/>
                  </a:lnTo>
                  <a:lnTo>
                    <a:pt x="19" y="54"/>
                  </a:lnTo>
                  <a:lnTo>
                    <a:pt x="1" y="84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0" y="87"/>
                  </a:lnTo>
                  <a:lnTo>
                    <a:pt x="1" y="89"/>
                  </a:lnTo>
                  <a:lnTo>
                    <a:pt x="3" y="90"/>
                  </a:lnTo>
                  <a:lnTo>
                    <a:pt x="4" y="90"/>
                  </a:lnTo>
                  <a:lnTo>
                    <a:pt x="6" y="90"/>
                  </a:lnTo>
                  <a:lnTo>
                    <a:pt x="8" y="90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25" y="61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7" y="21"/>
                  </a:lnTo>
                  <a:lnTo>
                    <a:pt x="50" y="14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7" y="7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4" name="Freeform 884"/>
            <p:cNvSpPr/>
            <p:nvPr/>
          </p:nvSpPr>
          <p:spPr bwMode="auto">
            <a:xfrm>
              <a:off x="4257675" y="1222375"/>
              <a:ext cx="34925" cy="825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12"/>
                </a:cxn>
                <a:cxn ang="0">
                  <a:pos x="53" y="21"/>
                </a:cxn>
                <a:cxn ang="0">
                  <a:pos x="45" y="39"/>
                </a:cxn>
                <a:cxn ang="0">
                  <a:pos x="37" y="56"/>
                </a:cxn>
                <a:cxn ang="0">
                  <a:pos x="30" y="72"/>
                </a:cxn>
                <a:cxn ang="0">
                  <a:pos x="30" y="72"/>
                </a:cxn>
                <a:cxn ang="0">
                  <a:pos x="24" y="89"/>
                </a:cxn>
                <a:cxn ang="0">
                  <a:pos x="18" y="107"/>
                </a:cxn>
                <a:cxn ang="0">
                  <a:pos x="11" y="125"/>
                </a:cxn>
                <a:cxn ang="0">
                  <a:pos x="4" y="142"/>
                </a:cxn>
                <a:cxn ang="0">
                  <a:pos x="4" y="142"/>
                </a:cxn>
                <a:cxn ang="0">
                  <a:pos x="1" y="143"/>
                </a:cxn>
                <a:cxn ang="0">
                  <a:pos x="1" y="144"/>
                </a:cxn>
                <a:cxn ang="0">
                  <a:pos x="0" y="146"/>
                </a:cxn>
                <a:cxn ang="0">
                  <a:pos x="0" y="150"/>
                </a:cxn>
                <a:cxn ang="0">
                  <a:pos x="0" y="150"/>
                </a:cxn>
                <a:cxn ang="0">
                  <a:pos x="1" y="154"/>
                </a:cxn>
                <a:cxn ang="0">
                  <a:pos x="4" y="156"/>
                </a:cxn>
                <a:cxn ang="0">
                  <a:pos x="7" y="156"/>
                </a:cxn>
                <a:cxn ang="0">
                  <a:pos x="8" y="155"/>
                </a:cxn>
                <a:cxn ang="0">
                  <a:pos x="9" y="154"/>
                </a:cxn>
                <a:cxn ang="0">
                  <a:pos x="9" y="154"/>
                </a:cxn>
                <a:cxn ang="0">
                  <a:pos x="17" y="136"/>
                </a:cxn>
                <a:cxn ang="0">
                  <a:pos x="23" y="118"/>
                </a:cxn>
                <a:cxn ang="0">
                  <a:pos x="36" y="83"/>
                </a:cxn>
                <a:cxn ang="0">
                  <a:pos x="36" y="83"/>
                </a:cxn>
                <a:cxn ang="0">
                  <a:pos x="44" y="64"/>
                </a:cxn>
                <a:cxn ang="0">
                  <a:pos x="54" y="44"/>
                </a:cxn>
                <a:cxn ang="0">
                  <a:pos x="58" y="35"/>
                </a:cxn>
                <a:cxn ang="0">
                  <a:pos x="62" y="24"/>
                </a:cxn>
                <a:cxn ang="0">
                  <a:pos x="65" y="14"/>
                </a:cxn>
                <a:cxn ang="0">
                  <a:pos x="67" y="4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6" y="1"/>
                </a:cxn>
                <a:cxn ang="0">
                  <a:pos x="64" y="0"/>
                </a:cxn>
                <a:cxn ang="0">
                  <a:pos x="63" y="0"/>
                </a:cxn>
                <a:cxn ang="0">
                  <a:pos x="59" y="1"/>
                </a:cxn>
                <a:cxn ang="0">
                  <a:pos x="58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7" h="156">
                  <a:moveTo>
                    <a:pt x="57" y="4"/>
                  </a:moveTo>
                  <a:lnTo>
                    <a:pt x="57" y="4"/>
                  </a:lnTo>
                  <a:lnTo>
                    <a:pt x="56" y="12"/>
                  </a:lnTo>
                  <a:lnTo>
                    <a:pt x="53" y="21"/>
                  </a:lnTo>
                  <a:lnTo>
                    <a:pt x="45" y="39"/>
                  </a:lnTo>
                  <a:lnTo>
                    <a:pt x="37" y="56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24" y="89"/>
                  </a:lnTo>
                  <a:lnTo>
                    <a:pt x="18" y="107"/>
                  </a:lnTo>
                  <a:lnTo>
                    <a:pt x="11" y="125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1" y="143"/>
                  </a:lnTo>
                  <a:lnTo>
                    <a:pt x="1" y="144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4"/>
                  </a:lnTo>
                  <a:lnTo>
                    <a:pt x="4" y="156"/>
                  </a:lnTo>
                  <a:lnTo>
                    <a:pt x="7" y="156"/>
                  </a:lnTo>
                  <a:lnTo>
                    <a:pt x="8" y="155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17" y="136"/>
                  </a:lnTo>
                  <a:lnTo>
                    <a:pt x="23" y="118"/>
                  </a:lnTo>
                  <a:lnTo>
                    <a:pt x="36" y="83"/>
                  </a:lnTo>
                  <a:lnTo>
                    <a:pt x="36" y="83"/>
                  </a:lnTo>
                  <a:lnTo>
                    <a:pt x="44" y="64"/>
                  </a:lnTo>
                  <a:lnTo>
                    <a:pt x="54" y="44"/>
                  </a:lnTo>
                  <a:lnTo>
                    <a:pt x="58" y="35"/>
                  </a:lnTo>
                  <a:lnTo>
                    <a:pt x="62" y="24"/>
                  </a:lnTo>
                  <a:lnTo>
                    <a:pt x="65" y="1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6" y="1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59" y="1"/>
                  </a:lnTo>
                  <a:lnTo>
                    <a:pt x="58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5" name="Freeform 885"/>
            <p:cNvSpPr/>
            <p:nvPr/>
          </p:nvSpPr>
          <p:spPr bwMode="auto">
            <a:xfrm>
              <a:off x="4297363" y="1228725"/>
              <a:ext cx="57150" cy="93663"/>
            </a:xfrm>
            <a:custGeom>
              <a:avLst/>
              <a:gdLst/>
              <a:ahLst/>
              <a:cxnLst>
                <a:cxn ang="0">
                  <a:pos x="101" y="3"/>
                </a:cxn>
                <a:cxn ang="0">
                  <a:pos x="101" y="3"/>
                </a:cxn>
                <a:cxn ang="0">
                  <a:pos x="88" y="23"/>
                </a:cxn>
                <a:cxn ang="0">
                  <a:pos x="76" y="43"/>
                </a:cxn>
                <a:cxn ang="0">
                  <a:pos x="63" y="63"/>
                </a:cxn>
                <a:cxn ang="0">
                  <a:pos x="57" y="73"/>
                </a:cxn>
                <a:cxn ang="0">
                  <a:pos x="53" y="85"/>
                </a:cxn>
                <a:cxn ang="0">
                  <a:pos x="53" y="85"/>
                </a:cxn>
                <a:cxn ang="0">
                  <a:pos x="42" y="109"/>
                </a:cxn>
                <a:cxn ang="0">
                  <a:pos x="36" y="121"/>
                </a:cxn>
                <a:cxn ang="0">
                  <a:pos x="28" y="132"/>
                </a:cxn>
                <a:cxn ang="0">
                  <a:pos x="28" y="132"/>
                </a:cxn>
                <a:cxn ang="0">
                  <a:pos x="17" y="151"/>
                </a:cxn>
                <a:cxn ang="0">
                  <a:pos x="10" y="161"/>
                </a:cxn>
                <a:cxn ang="0">
                  <a:pos x="6" y="164"/>
                </a:cxn>
                <a:cxn ang="0">
                  <a:pos x="3" y="167"/>
                </a:cxn>
                <a:cxn ang="0">
                  <a:pos x="3" y="167"/>
                </a:cxn>
                <a:cxn ang="0">
                  <a:pos x="2" y="168"/>
                </a:cxn>
                <a:cxn ang="0">
                  <a:pos x="0" y="169"/>
                </a:cxn>
                <a:cxn ang="0">
                  <a:pos x="0" y="172"/>
                </a:cxn>
                <a:cxn ang="0">
                  <a:pos x="0" y="173"/>
                </a:cxn>
                <a:cxn ang="0">
                  <a:pos x="4" y="176"/>
                </a:cxn>
                <a:cxn ang="0">
                  <a:pos x="6" y="176"/>
                </a:cxn>
                <a:cxn ang="0">
                  <a:pos x="8" y="175"/>
                </a:cxn>
                <a:cxn ang="0">
                  <a:pos x="8" y="175"/>
                </a:cxn>
                <a:cxn ang="0">
                  <a:pos x="13" y="172"/>
                </a:cxn>
                <a:cxn ang="0">
                  <a:pos x="16" y="167"/>
                </a:cxn>
                <a:cxn ang="0">
                  <a:pos x="23" y="156"/>
                </a:cxn>
                <a:cxn ang="0">
                  <a:pos x="23" y="156"/>
                </a:cxn>
                <a:cxn ang="0">
                  <a:pos x="37" y="137"/>
                </a:cxn>
                <a:cxn ang="0">
                  <a:pos x="43" y="127"/>
                </a:cxn>
                <a:cxn ang="0">
                  <a:pos x="48" y="118"/>
                </a:cxn>
                <a:cxn ang="0">
                  <a:pos x="48" y="118"/>
                </a:cxn>
                <a:cxn ang="0">
                  <a:pos x="60" y="91"/>
                </a:cxn>
                <a:cxn ang="0">
                  <a:pos x="67" y="79"/>
                </a:cxn>
                <a:cxn ang="0">
                  <a:pos x="74" y="66"/>
                </a:cxn>
                <a:cxn ang="0">
                  <a:pos x="74" y="66"/>
                </a:cxn>
                <a:cxn ang="0">
                  <a:pos x="91" y="37"/>
                </a:cxn>
                <a:cxn ang="0">
                  <a:pos x="101" y="23"/>
                </a:cxn>
                <a:cxn ang="0">
                  <a:pos x="109" y="7"/>
                </a:cxn>
                <a:cxn ang="0">
                  <a:pos x="109" y="7"/>
                </a:cxn>
                <a:cxn ang="0">
                  <a:pos x="109" y="5"/>
                </a:cxn>
                <a:cxn ang="0">
                  <a:pos x="109" y="4"/>
                </a:cxn>
                <a:cxn ang="0">
                  <a:pos x="108" y="2"/>
                </a:cxn>
                <a:cxn ang="0">
                  <a:pos x="107" y="1"/>
                </a:cxn>
                <a:cxn ang="0">
                  <a:pos x="105" y="0"/>
                </a:cxn>
                <a:cxn ang="0">
                  <a:pos x="104" y="0"/>
                </a:cxn>
                <a:cxn ang="0">
                  <a:pos x="102" y="1"/>
                </a:cxn>
                <a:cxn ang="0">
                  <a:pos x="101" y="3"/>
                </a:cxn>
                <a:cxn ang="0">
                  <a:pos x="101" y="3"/>
                </a:cxn>
              </a:cxnLst>
              <a:rect l="0" t="0" r="r" b="b"/>
              <a:pathLst>
                <a:path w="109" h="176">
                  <a:moveTo>
                    <a:pt x="101" y="3"/>
                  </a:moveTo>
                  <a:lnTo>
                    <a:pt x="101" y="3"/>
                  </a:lnTo>
                  <a:lnTo>
                    <a:pt x="88" y="23"/>
                  </a:lnTo>
                  <a:lnTo>
                    <a:pt x="76" y="43"/>
                  </a:lnTo>
                  <a:lnTo>
                    <a:pt x="63" y="63"/>
                  </a:lnTo>
                  <a:lnTo>
                    <a:pt x="57" y="73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2" y="109"/>
                  </a:lnTo>
                  <a:lnTo>
                    <a:pt x="36" y="121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17" y="151"/>
                  </a:lnTo>
                  <a:lnTo>
                    <a:pt x="10" y="161"/>
                  </a:lnTo>
                  <a:lnTo>
                    <a:pt x="6" y="164"/>
                  </a:lnTo>
                  <a:lnTo>
                    <a:pt x="3" y="167"/>
                  </a:lnTo>
                  <a:lnTo>
                    <a:pt x="3" y="167"/>
                  </a:lnTo>
                  <a:lnTo>
                    <a:pt x="2" y="168"/>
                  </a:lnTo>
                  <a:lnTo>
                    <a:pt x="0" y="169"/>
                  </a:lnTo>
                  <a:lnTo>
                    <a:pt x="0" y="172"/>
                  </a:lnTo>
                  <a:lnTo>
                    <a:pt x="0" y="173"/>
                  </a:lnTo>
                  <a:lnTo>
                    <a:pt x="4" y="176"/>
                  </a:lnTo>
                  <a:lnTo>
                    <a:pt x="6" y="176"/>
                  </a:lnTo>
                  <a:lnTo>
                    <a:pt x="8" y="175"/>
                  </a:lnTo>
                  <a:lnTo>
                    <a:pt x="8" y="175"/>
                  </a:lnTo>
                  <a:lnTo>
                    <a:pt x="13" y="172"/>
                  </a:lnTo>
                  <a:lnTo>
                    <a:pt x="16" y="167"/>
                  </a:lnTo>
                  <a:lnTo>
                    <a:pt x="23" y="156"/>
                  </a:lnTo>
                  <a:lnTo>
                    <a:pt x="23" y="156"/>
                  </a:lnTo>
                  <a:lnTo>
                    <a:pt x="37" y="137"/>
                  </a:lnTo>
                  <a:lnTo>
                    <a:pt x="43" y="127"/>
                  </a:lnTo>
                  <a:lnTo>
                    <a:pt x="48" y="118"/>
                  </a:lnTo>
                  <a:lnTo>
                    <a:pt x="48" y="118"/>
                  </a:lnTo>
                  <a:lnTo>
                    <a:pt x="60" y="91"/>
                  </a:lnTo>
                  <a:lnTo>
                    <a:pt x="67" y="79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91" y="37"/>
                  </a:lnTo>
                  <a:lnTo>
                    <a:pt x="101" y="23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4"/>
                  </a:lnTo>
                  <a:lnTo>
                    <a:pt x="108" y="2"/>
                  </a:lnTo>
                  <a:lnTo>
                    <a:pt x="107" y="1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102" y="1"/>
                  </a:lnTo>
                  <a:lnTo>
                    <a:pt x="101" y="3"/>
                  </a:lnTo>
                  <a:lnTo>
                    <a:pt x="10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6" name="Freeform 886"/>
            <p:cNvSpPr/>
            <p:nvPr/>
          </p:nvSpPr>
          <p:spPr bwMode="auto">
            <a:xfrm>
              <a:off x="4352925" y="1239838"/>
              <a:ext cx="50800" cy="92075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2" y="12"/>
                </a:cxn>
                <a:cxn ang="0">
                  <a:pos x="79" y="21"/>
                </a:cxn>
                <a:cxn ang="0">
                  <a:pos x="75" y="31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63" y="60"/>
                </a:cxn>
                <a:cxn ang="0">
                  <a:pos x="54" y="80"/>
                </a:cxn>
                <a:cxn ang="0">
                  <a:pos x="54" y="80"/>
                </a:cxn>
                <a:cxn ang="0">
                  <a:pos x="43" y="103"/>
                </a:cxn>
                <a:cxn ang="0">
                  <a:pos x="31" y="126"/>
                </a:cxn>
                <a:cxn ang="0">
                  <a:pos x="16" y="146"/>
                </a:cxn>
                <a:cxn ang="0">
                  <a:pos x="1" y="167"/>
                </a:cxn>
                <a:cxn ang="0">
                  <a:pos x="1" y="167"/>
                </a:cxn>
                <a:cxn ang="0">
                  <a:pos x="0" y="169"/>
                </a:cxn>
                <a:cxn ang="0">
                  <a:pos x="0" y="172"/>
                </a:cxn>
                <a:cxn ang="0">
                  <a:pos x="2" y="174"/>
                </a:cxn>
                <a:cxn ang="0">
                  <a:pos x="4" y="174"/>
                </a:cxn>
                <a:cxn ang="0">
                  <a:pos x="9" y="174"/>
                </a:cxn>
                <a:cxn ang="0">
                  <a:pos x="9" y="174"/>
                </a:cxn>
                <a:cxn ang="0">
                  <a:pos x="12" y="174"/>
                </a:cxn>
                <a:cxn ang="0">
                  <a:pos x="13" y="172"/>
                </a:cxn>
                <a:cxn ang="0">
                  <a:pos x="13" y="169"/>
                </a:cxn>
                <a:cxn ang="0">
                  <a:pos x="12" y="167"/>
                </a:cxn>
                <a:cxn ang="0">
                  <a:pos x="12" y="167"/>
                </a:cxn>
                <a:cxn ang="0">
                  <a:pos x="27" y="147"/>
                </a:cxn>
                <a:cxn ang="0">
                  <a:pos x="40" y="128"/>
                </a:cxn>
                <a:cxn ang="0">
                  <a:pos x="51" y="107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72" y="64"/>
                </a:cxn>
                <a:cxn ang="0">
                  <a:pos x="80" y="41"/>
                </a:cxn>
                <a:cxn ang="0">
                  <a:pos x="80" y="41"/>
                </a:cxn>
                <a:cxn ang="0">
                  <a:pos x="85" y="32"/>
                </a:cxn>
                <a:cxn ang="0">
                  <a:pos x="89" y="23"/>
                </a:cxn>
                <a:cxn ang="0">
                  <a:pos x="92" y="14"/>
                </a:cxn>
                <a:cxn ang="0">
                  <a:pos x="95" y="4"/>
                </a:cxn>
                <a:cxn ang="0">
                  <a:pos x="95" y="4"/>
                </a:cxn>
                <a:cxn ang="0">
                  <a:pos x="94" y="2"/>
                </a:cxn>
                <a:cxn ang="0">
                  <a:pos x="94" y="1"/>
                </a:cxn>
                <a:cxn ang="0">
                  <a:pos x="92" y="0"/>
                </a:cxn>
                <a:cxn ang="0">
                  <a:pos x="91" y="0"/>
                </a:cxn>
                <a:cxn ang="0">
                  <a:pos x="87" y="1"/>
                </a:cxn>
                <a:cxn ang="0">
                  <a:pos x="86" y="2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95" h="174">
                  <a:moveTo>
                    <a:pt x="85" y="4"/>
                  </a:moveTo>
                  <a:lnTo>
                    <a:pt x="85" y="4"/>
                  </a:lnTo>
                  <a:lnTo>
                    <a:pt x="82" y="12"/>
                  </a:lnTo>
                  <a:lnTo>
                    <a:pt x="79" y="21"/>
                  </a:lnTo>
                  <a:lnTo>
                    <a:pt x="75" y="31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63" y="6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43" y="103"/>
                  </a:lnTo>
                  <a:lnTo>
                    <a:pt x="31" y="126"/>
                  </a:lnTo>
                  <a:lnTo>
                    <a:pt x="16" y="146"/>
                  </a:lnTo>
                  <a:lnTo>
                    <a:pt x="1" y="167"/>
                  </a:lnTo>
                  <a:lnTo>
                    <a:pt x="1" y="167"/>
                  </a:lnTo>
                  <a:lnTo>
                    <a:pt x="0" y="169"/>
                  </a:lnTo>
                  <a:lnTo>
                    <a:pt x="0" y="172"/>
                  </a:lnTo>
                  <a:lnTo>
                    <a:pt x="2" y="174"/>
                  </a:lnTo>
                  <a:lnTo>
                    <a:pt x="4" y="174"/>
                  </a:lnTo>
                  <a:lnTo>
                    <a:pt x="9" y="174"/>
                  </a:lnTo>
                  <a:lnTo>
                    <a:pt x="9" y="174"/>
                  </a:lnTo>
                  <a:lnTo>
                    <a:pt x="12" y="174"/>
                  </a:lnTo>
                  <a:lnTo>
                    <a:pt x="13" y="172"/>
                  </a:lnTo>
                  <a:lnTo>
                    <a:pt x="13" y="169"/>
                  </a:lnTo>
                  <a:lnTo>
                    <a:pt x="12" y="167"/>
                  </a:lnTo>
                  <a:lnTo>
                    <a:pt x="12" y="167"/>
                  </a:lnTo>
                  <a:lnTo>
                    <a:pt x="27" y="147"/>
                  </a:lnTo>
                  <a:lnTo>
                    <a:pt x="40" y="128"/>
                  </a:lnTo>
                  <a:lnTo>
                    <a:pt x="51" y="107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72" y="64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5" y="32"/>
                  </a:lnTo>
                  <a:lnTo>
                    <a:pt x="89" y="23"/>
                  </a:lnTo>
                  <a:lnTo>
                    <a:pt x="92" y="14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4" y="2"/>
                  </a:lnTo>
                  <a:lnTo>
                    <a:pt x="94" y="1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87" y="1"/>
                  </a:lnTo>
                  <a:lnTo>
                    <a:pt x="86" y="2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7" name="Freeform 887"/>
            <p:cNvSpPr/>
            <p:nvPr/>
          </p:nvSpPr>
          <p:spPr bwMode="auto">
            <a:xfrm>
              <a:off x="4408488" y="1254125"/>
              <a:ext cx="52388" cy="79375"/>
            </a:xfrm>
            <a:custGeom>
              <a:avLst/>
              <a:gdLst/>
              <a:ahLst/>
              <a:cxnLst>
                <a:cxn ang="0">
                  <a:pos x="90" y="5"/>
                </a:cxn>
                <a:cxn ang="0">
                  <a:pos x="90" y="5"/>
                </a:cxn>
                <a:cxn ang="0">
                  <a:pos x="88" y="14"/>
                </a:cxn>
                <a:cxn ang="0">
                  <a:pos x="85" y="24"/>
                </a:cxn>
                <a:cxn ang="0">
                  <a:pos x="80" y="34"/>
                </a:cxn>
                <a:cxn ang="0">
                  <a:pos x="74" y="44"/>
                </a:cxn>
                <a:cxn ang="0">
                  <a:pos x="61" y="63"/>
                </a:cxn>
                <a:cxn ang="0">
                  <a:pos x="49" y="79"/>
                </a:cxn>
                <a:cxn ang="0">
                  <a:pos x="49" y="79"/>
                </a:cxn>
                <a:cxn ang="0">
                  <a:pos x="23" y="111"/>
                </a:cxn>
                <a:cxn ang="0">
                  <a:pos x="11" y="128"/>
                </a:cxn>
                <a:cxn ang="0">
                  <a:pos x="0" y="144"/>
                </a:cxn>
                <a:cxn ang="0">
                  <a:pos x="0" y="144"/>
                </a:cxn>
                <a:cxn ang="0">
                  <a:pos x="0" y="146"/>
                </a:cxn>
                <a:cxn ang="0">
                  <a:pos x="0" y="148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4" y="151"/>
                </a:cxn>
                <a:cxn ang="0">
                  <a:pos x="5" y="151"/>
                </a:cxn>
                <a:cxn ang="0">
                  <a:pos x="7" y="150"/>
                </a:cxn>
                <a:cxn ang="0">
                  <a:pos x="8" y="149"/>
                </a:cxn>
                <a:cxn ang="0">
                  <a:pos x="8" y="149"/>
                </a:cxn>
                <a:cxn ang="0">
                  <a:pos x="16" y="139"/>
                </a:cxn>
                <a:cxn ang="0">
                  <a:pos x="22" y="129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52" y="93"/>
                </a:cxn>
                <a:cxn ang="0">
                  <a:pos x="60" y="82"/>
                </a:cxn>
                <a:cxn ang="0">
                  <a:pos x="65" y="73"/>
                </a:cxn>
                <a:cxn ang="0">
                  <a:pos x="65" y="73"/>
                </a:cxn>
                <a:cxn ang="0">
                  <a:pos x="76" y="56"/>
                </a:cxn>
                <a:cxn ang="0">
                  <a:pos x="86" y="40"/>
                </a:cxn>
                <a:cxn ang="0">
                  <a:pos x="91" y="32"/>
                </a:cxn>
                <a:cxn ang="0">
                  <a:pos x="95" y="23"/>
                </a:cxn>
                <a:cxn ang="0">
                  <a:pos x="98" y="14"/>
                </a:cxn>
                <a:cxn ang="0">
                  <a:pos x="99" y="5"/>
                </a:cxn>
                <a:cxn ang="0">
                  <a:pos x="99" y="5"/>
                </a:cxn>
                <a:cxn ang="0">
                  <a:pos x="99" y="3"/>
                </a:cxn>
                <a:cxn ang="0">
                  <a:pos x="98" y="1"/>
                </a:cxn>
                <a:cxn ang="0">
                  <a:pos x="97" y="1"/>
                </a:cxn>
                <a:cxn ang="0">
                  <a:pos x="95" y="0"/>
                </a:cxn>
                <a:cxn ang="0">
                  <a:pos x="92" y="1"/>
                </a:cxn>
                <a:cxn ang="0">
                  <a:pos x="91" y="3"/>
                </a:cxn>
                <a:cxn ang="0">
                  <a:pos x="90" y="5"/>
                </a:cxn>
                <a:cxn ang="0">
                  <a:pos x="90" y="5"/>
                </a:cxn>
              </a:cxnLst>
              <a:rect l="0" t="0" r="r" b="b"/>
              <a:pathLst>
                <a:path w="99" h="151">
                  <a:moveTo>
                    <a:pt x="90" y="5"/>
                  </a:moveTo>
                  <a:lnTo>
                    <a:pt x="90" y="5"/>
                  </a:lnTo>
                  <a:lnTo>
                    <a:pt x="88" y="14"/>
                  </a:lnTo>
                  <a:lnTo>
                    <a:pt x="85" y="24"/>
                  </a:lnTo>
                  <a:lnTo>
                    <a:pt x="80" y="34"/>
                  </a:lnTo>
                  <a:lnTo>
                    <a:pt x="74" y="44"/>
                  </a:lnTo>
                  <a:lnTo>
                    <a:pt x="61" y="63"/>
                  </a:lnTo>
                  <a:lnTo>
                    <a:pt x="49" y="79"/>
                  </a:lnTo>
                  <a:lnTo>
                    <a:pt x="49" y="79"/>
                  </a:lnTo>
                  <a:lnTo>
                    <a:pt x="23" y="111"/>
                  </a:lnTo>
                  <a:lnTo>
                    <a:pt x="11" y="128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4" y="151"/>
                  </a:lnTo>
                  <a:lnTo>
                    <a:pt x="5" y="151"/>
                  </a:lnTo>
                  <a:lnTo>
                    <a:pt x="7" y="150"/>
                  </a:lnTo>
                  <a:lnTo>
                    <a:pt x="8" y="149"/>
                  </a:lnTo>
                  <a:lnTo>
                    <a:pt x="8" y="149"/>
                  </a:lnTo>
                  <a:lnTo>
                    <a:pt x="16" y="139"/>
                  </a:lnTo>
                  <a:lnTo>
                    <a:pt x="22" y="129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52" y="93"/>
                  </a:lnTo>
                  <a:lnTo>
                    <a:pt x="60" y="82"/>
                  </a:lnTo>
                  <a:lnTo>
                    <a:pt x="65" y="73"/>
                  </a:lnTo>
                  <a:lnTo>
                    <a:pt x="65" y="73"/>
                  </a:lnTo>
                  <a:lnTo>
                    <a:pt x="76" y="56"/>
                  </a:lnTo>
                  <a:lnTo>
                    <a:pt x="86" y="40"/>
                  </a:lnTo>
                  <a:lnTo>
                    <a:pt x="91" y="32"/>
                  </a:lnTo>
                  <a:lnTo>
                    <a:pt x="95" y="23"/>
                  </a:lnTo>
                  <a:lnTo>
                    <a:pt x="98" y="14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99" y="3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95" y="0"/>
                  </a:lnTo>
                  <a:lnTo>
                    <a:pt x="92" y="1"/>
                  </a:lnTo>
                  <a:lnTo>
                    <a:pt x="91" y="3"/>
                  </a:lnTo>
                  <a:lnTo>
                    <a:pt x="90" y="5"/>
                  </a:lnTo>
                  <a:lnTo>
                    <a:pt x="9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8" name="Freeform 888"/>
            <p:cNvSpPr/>
            <p:nvPr/>
          </p:nvSpPr>
          <p:spPr bwMode="auto">
            <a:xfrm>
              <a:off x="4465638" y="1258888"/>
              <a:ext cx="50800" cy="90488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3" y="13"/>
                </a:cxn>
                <a:cxn ang="0">
                  <a:pos x="80" y="24"/>
                </a:cxn>
                <a:cxn ang="0">
                  <a:pos x="75" y="33"/>
                </a:cxn>
                <a:cxn ang="0">
                  <a:pos x="71" y="42"/>
                </a:cxn>
                <a:cxn ang="0">
                  <a:pos x="59" y="61"/>
                </a:cxn>
                <a:cxn ang="0">
                  <a:pos x="48" y="78"/>
                </a:cxn>
                <a:cxn ang="0">
                  <a:pos x="48" y="78"/>
                </a:cxn>
                <a:cxn ang="0">
                  <a:pos x="36" y="99"/>
                </a:cxn>
                <a:cxn ang="0">
                  <a:pos x="24" y="121"/>
                </a:cxn>
                <a:cxn ang="0">
                  <a:pos x="13" y="142"/>
                </a:cxn>
                <a:cxn ang="0">
                  <a:pos x="1" y="164"/>
                </a:cxn>
                <a:cxn ang="0">
                  <a:pos x="1" y="164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1" y="169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0"/>
                </a:cxn>
                <a:cxn ang="0">
                  <a:pos x="8" y="170"/>
                </a:cxn>
                <a:cxn ang="0">
                  <a:pos x="9" y="168"/>
                </a:cxn>
                <a:cxn ang="0">
                  <a:pos x="9" y="168"/>
                </a:cxn>
                <a:cxn ang="0">
                  <a:pos x="22" y="146"/>
                </a:cxn>
                <a:cxn ang="0">
                  <a:pos x="35" y="123"/>
                </a:cxn>
                <a:cxn ang="0">
                  <a:pos x="47" y="99"/>
                </a:cxn>
                <a:cxn ang="0">
                  <a:pos x="61" y="77"/>
                </a:cxn>
                <a:cxn ang="0">
                  <a:pos x="61" y="77"/>
                </a:cxn>
                <a:cxn ang="0">
                  <a:pos x="71" y="61"/>
                </a:cxn>
                <a:cxn ang="0">
                  <a:pos x="81" y="43"/>
                </a:cxn>
                <a:cxn ang="0">
                  <a:pos x="85" y="34"/>
                </a:cxn>
                <a:cxn ang="0">
                  <a:pos x="89" y="25"/>
                </a:cxn>
                <a:cxn ang="0">
                  <a:pos x="93" y="15"/>
                </a:cxn>
                <a:cxn ang="0">
                  <a:pos x="95" y="6"/>
                </a:cxn>
                <a:cxn ang="0">
                  <a:pos x="95" y="6"/>
                </a:cxn>
                <a:cxn ang="0">
                  <a:pos x="95" y="4"/>
                </a:cxn>
                <a:cxn ang="0">
                  <a:pos x="94" y="3"/>
                </a:cxn>
                <a:cxn ang="0">
                  <a:pos x="90" y="1"/>
                </a:cxn>
                <a:cxn ang="0">
                  <a:pos x="89" y="0"/>
                </a:cxn>
                <a:cxn ang="0">
                  <a:pos x="87" y="1"/>
                </a:cxn>
                <a:cxn ang="0">
                  <a:pos x="86" y="2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95" h="170">
                  <a:moveTo>
                    <a:pt x="85" y="4"/>
                  </a:moveTo>
                  <a:lnTo>
                    <a:pt x="85" y="4"/>
                  </a:lnTo>
                  <a:lnTo>
                    <a:pt x="83" y="13"/>
                  </a:lnTo>
                  <a:lnTo>
                    <a:pt x="80" y="24"/>
                  </a:lnTo>
                  <a:lnTo>
                    <a:pt x="75" y="33"/>
                  </a:lnTo>
                  <a:lnTo>
                    <a:pt x="71" y="42"/>
                  </a:lnTo>
                  <a:lnTo>
                    <a:pt x="59" y="61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36" y="99"/>
                  </a:lnTo>
                  <a:lnTo>
                    <a:pt x="24" y="121"/>
                  </a:lnTo>
                  <a:lnTo>
                    <a:pt x="13" y="142"/>
                  </a:lnTo>
                  <a:lnTo>
                    <a:pt x="1" y="164"/>
                  </a:lnTo>
                  <a:lnTo>
                    <a:pt x="1" y="164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1" y="169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0"/>
                  </a:lnTo>
                  <a:lnTo>
                    <a:pt x="8" y="170"/>
                  </a:lnTo>
                  <a:lnTo>
                    <a:pt x="9" y="168"/>
                  </a:lnTo>
                  <a:lnTo>
                    <a:pt x="9" y="168"/>
                  </a:lnTo>
                  <a:lnTo>
                    <a:pt x="22" y="146"/>
                  </a:lnTo>
                  <a:lnTo>
                    <a:pt x="35" y="123"/>
                  </a:lnTo>
                  <a:lnTo>
                    <a:pt x="47" y="99"/>
                  </a:lnTo>
                  <a:lnTo>
                    <a:pt x="61" y="77"/>
                  </a:lnTo>
                  <a:lnTo>
                    <a:pt x="61" y="77"/>
                  </a:lnTo>
                  <a:lnTo>
                    <a:pt x="71" y="61"/>
                  </a:lnTo>
                  <a:lnTo>
                    <a:pt x="81" y="43"/>
                  </a:lnTo>
                  <a:lnTo>
                    <a:pt x="85" y="34"/>
                  </a:lnTo>
                  <a:lnTo>
                    <a:pt x="89" y="25"/>
                  </a:lnTo>
                  <a:lnTo>
                    <a:pt x="93" y="15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1"/>
                  </a:lnTo>
                  <a:lnTo>
                    <a:pt x="89" y="0"/>
                  </a:lnTo>
                  <a:lnTo>
                    <a:pt x="87" y="1"/>
                  </a:lnTo>
                  <a:lnTo>
                    <a:pt x="86" y="2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9" name="Freeform 889"/>
            <p:cNvSpPr/>
            <p:nvPr/>
          </p:nvSpPr>
          <p:spPr bwMode="auto">
            <a:xfrm>
              <a:off x="4513263" y="1276350"/>
              <a:ext cx="47625" cy="93663"/>
            </a:xfrm>
            <a:custGeom>
              <a:avLst/>
              <a:gdLst/>
              <a:ahLst/>
              <a:cxnLst>
                <a:cxn ang="0">
                  <a:pos x="81" y="3"/>
                </a:cxn>
                <a:cxn ang="0">
                  <a:pos x="81" y="3"/>
                </a:cxn>
                <a:cxn ang="0">
                  <a:pos x="66" y="45"/>
                </a:cxn>
                <a:cxn ang="0">
                  <a:pos x="57" y="66"/>
                </a:cxn>
                <a:cxn ang="0">
                  <a:pos x="48" y="87"/>
                </a:cxn>
                <a:cxn ang="0">
                  <a:pos x="48" y="87"/>
                </a:cxn>
                <a:cxn ang="0">
                  <a:pos x="38" y="107"/>
                </a:cxn>
                <a:cxn ang="0">
                  <a:pos x="27" y="128"/>
                </a:cxn>
                <a:cxn ang="0">
                  <a:pos x="15" y="149"/>
                </a:cxn>
                <a:cxn ang="0">
                  <a:pos x="2" y="167"/>
                </a:cxn>
                <a:cxn ang="0">
                  <a:pos x="2" y="167"/>
                </a:cxn>
                <a:cxn ang="0">
                  <a:pos x="0" y="168"/>
                </a:cxn>
                <a:cxn ang="0">
                  <a:pos x="0" y="170"/>
                </a:cxn>
                <a:cxn ang="0">
                  <a:pos x="2" y="173"/>
                </a:cxn>
                <a:cxn ang="0">
                  <a:pos x="4" y="175"/>
                </a:cxn>
                <a:cxn ang="0">
                  <a:pos x="5" y="175"/>
                </a:cxn>
                <a:cxn ang="0">
                  <a:pos x="7" y="175"/>
                </a:cxn>
                <a:cxn ang="0">
                  <a:pos x="8" y="173"/>
                </a:cxn>
                <a:cxn ang="0">
                  <a:pos x="13" y="168"/>
                </a:cxn>
                <a:cxn ang="0">
                  <a:pos x="13" y="168"/>
                </a:cxn>
                <a:cxn ang="0">
                  <a:pos x="14" y="167"/>
                </a:cxn>
                <a:cxn ang="0">
                  <a:pos x="14" y="165"/>
                </a:cxn>
                <a:cxn ang="0">
                  <a:pos x="14" y="165"/>
                </a:cxn>
                <a:cxn ang="0">
                  <a:pos x="24" y="150"/>
                </a:cxn>
                <a:cxn ang="0">
                  <a:pos x="34" y="132"/>
                </a:cxn>
                <a:cxn ang="0">
                  <a:pos x="42" y="116"/>
                </a:cxn>
                <a:cxn ang="0">
                  <a:pos x="51" y="99"/>
                </a:cxn>
                <a:cxn ang="0">
                  <a:pos x="51" y="99"/>
                </a:cxn>
                <a:cxn ang="0">
                  <a:pos x="57" y="88"/>
                </a:cxn>
                <a:cxn ang="0">
                  <a:pos x="63" y="76"/>
                </a:cxn>
                <a:cxn ang="0">
                  <a:pos x="73" y="54"/>
                </a:cxn>
                <a:cxn ang="0">
                  <a:pos x="82" y="30"/>
                </a:cxn>
                <a:cxn ang="0">
                  <a:pos x="90" y="5"/>
                </a:cxn>
                <a:cxn ang="0">
                  <a:pos x="90" y="5"/>
                </a:cxn>
                <a:cxn ang="0">
                  <a:pos x="90" y="3"/>
                </a:cxn>
                <a:cxn ang="0">
                  <a:pos x="89" y="2"/>
                </a:cxn>
                <a:cxn ang="0">
                  <a:pos x="88" y="1"/>
                </a:cxn>
                <a:cxn ang="0">
                  <a:pos x="87" y="0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2" y="1"/>
                </a:cxn>
                <a:cxn ang="0">
                  <a:pos x="81" y="3"/>
                </a:cxn>
                <a:cxn ang="0">
                  <a:pos x="81" y="3"/>
                </a:cxn>
              </a:cxnLst>
              <a:rect l="0" t="0" r="r" b="b"/>
              <a:pathLst>
                <a:path w="90" h="175">
                  <a:moveTo>
                    <a:pt x="81" y="3"/>
                  </a:moveTo>
                  <a:lnTo>
                    <a:pt x="81" y="3"/>
                  </a:lnTo>
                  <a:lnTo>
                    <a:pt x="66" y="45"/>
                  </a:lnTo>
                  <a:lnTo>
                    <a:pt x="57" y="66"/>
                  </a:lnTo>
                  <a:lnTo>
                    <a:pt x="48" y="87"/>
                  </a:lnTo>
                  <a:lnTo>
                    <a:pt x="48" y="87"/>
                  </a:lnTo>
                  <a:lnTo>
                    <a:pt x="38" y="107"/>
                  </a:lnTo>
                  <a:lnTo>
                    <a:pt x="27" y="128"/>
                  </a:lnTo>
                  <a:lnTo>
                    <a:pt x="15" y="149"/>
                  </a:lnTo>
                  <a:lnTo>
                    <a:pt x="2" y="167"/>
                  </a:lnTo>
                  <a:lnTo>
                    <a:pt x="2" y="167"/>
                  </a:lnTo>
                  <a:lnTo>
                    <a:pt x="0" y="168"/>
                  </a:lnTo>
                  <a:lnTo>
                    <a:pt x="0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5" y="175"/>
                  </a:lnTo>
                  <a:lnTo>
                    <a:pt x="7" y="175"/>
                  </a:lnTo>
                  <a:lnTo>
                    <a:pt x="8" y="173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4" y="167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24" y="150"/>
                  </a:lnTo>
                  <a:lnTo>
                    <a:pt x="34" y="132"/>
                  </a:lnTo>
                  <a:lnTo>
                    <a:pt x="42" y="116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7" y="88"/>
                  </a:lnTo>
                  <a:lnTo>
                    <a:pt x="63" y="76"/>
                  </a:lnTo>
                  <a:lnTo>
                    <a:pt x="73" y="54"/>
                  </a:lnTo>
                  <a:lnTo>
                    <a:pt x="82" y="30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3"/>
                  </a:lnTo>
                  <a:lnTo>
                    <a:pt x="89" y="2"/>
                  </a:lnTo>
                  <a:lnTo>
                    <a:pt x="88" y="1"/>
                  </a:lnTo>
                  <a:lnTo>
                    <a:pt x="87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2" y="1"/>
                  </a:lnTo>
                  <a:lnTo>
                    <a:pt x="81" y="3"/>
                  </a:lnTo>
                  <a:lnTo>
                    <a:pt x="8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0" name="Freeform 890"/>
            <p:cNvSpPr/>
            <p:nvPr/>
          </p:nvSpPr>
          <p:spPr bwMode="auto">
            <a:xfrm>
              <a:off x="4538663" y="1304925"/>
              <a:ext cx="44450" cy="92075"/>
            </a:xfrm>
            <a:custGeom>
              <a:avLst/>
              <a:gdLst/>
              <a:ahLst/>
              <a:cxnLst>
                <a:cxn ang="0">
                  <a:pos x="75" y="5"/>
                </a:cxn>
                <a:cxn ang="0">
                  <a:pos x="75" y="5"/>
                </a:cxn>
                <a:cxn ang="0">
                  <a:pos x="74" y="16"/>
                </a:cxn>
                <a:cxn ang="0">
                  <a:pos x="71" y="26"/>
                </a:cxn>
                <a:cxn ang="0">
                  <a:pos x="68" y="38"/>
                </a:cxn>
                <a:cxn ang="0">
                  <a:pos x="64" y="48"/>
                </a:cxn>
                <a:cxn ang="0">
                  <a:pos x="54" y="69"/>
                </a:cxn>
                <a:cxn ang="0">
                  <a:pos x="43" y="88"/>
                </a:cxn>
                <a:cxn ang="0">
                  <a:pos x="43" y="88"/>
                </a:cxn>
                <a:cxn ang="0">
                  <a:pos x="22" y="128"/>
                </a:cxn>
                <a:cxn ang="0">
                  <a:pos x="10" y="148"/>
                </a:cxn>
                <a:cxn ang="0">
                  <a:pos x="0" y="168"/>
                </a:cxn>
                <a:cxn ang="0">
                  <a:pos x="0" y="168"/>
                </a:cxn>
                <a:cxn ang="0">
                  <a:pos x="0" y="170"/>
                </a:cxn>
                <a:cxn ang="0">
                  <a:pos x="0" y="172"/>
                </a:cxn>
                <a:cxn ang="0">
                  <a:pos x="1" y="173"/>
                </a:cxn>
                <a:cxn ang="0">
                  <a:pos x="2" y="174"/>
                </a:cxn>
                <a:cxn ang="0">
                  <a:pos x="4" y="175"/>
                </a:cxn>
                <a:cxn ang="0">
                  <a:pos x="5" y="175"/>
                </a:cxn>
                <a:cxn ang="0">
                  <a:pos x="7" y="174"/>
                </a:cxn>
                <a:cxn ang="0">
                  <a:pos x="8" y="173"/>
                </a:cxn>
                <a:cxn ang="0">
                  <a:pos x="8" y="173"/>
                </a:cxn>
                <a:cxn ang="0">
                  <a:pos x="21" y="148"/>
                </a:cxn>
                <a:cxn ang="0">
                  <a:pos x="34" y="125"/>
                </a:cxn>
                <a:cxn ang="0">
                  <a:pos x="61" y="78"/>
                </a:cxn>
                <a:cxn ang="0">
                  <a:pos x="61" y="78"/>
                </a:cxn>
                <a:cxn ang="0">
                  <a:pos x="69" y="61"/>
                </a:cxn>
                <a:cxn ang="0">
                  <a:pos x="77" y="42"/>
                </a:cxn>
                <a:cxn ang="0">
                  <a:pos x="80" y="33"/>
                </a:cxn>
                <a:cxn ang="0">
                  <a:pos x="83" y="23"/>
                </a:cxn>
                <a:cxn ang="0">
                  <a:pos x="84" y="14"/>
                </a:cxn>
                <a:cxn ang="0">
                  <a:pos x="85" y="5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4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8" y="0"/>
                </a:cxn>
                <a:cxn ang="0">
                  <a:pos x="77" y="1"/>
                </a:cxn>
                <a:cxn ang="0">
                  <a:pos x="75" y="3"/>
                </a:cxn>
                <a:cxn ang="0">
                  <a:pos x="75" y="5"/>
                </a:cxn>
                <a:cxn ang="0">
                  <a:pos x="75" y="5"/>
                </a:cxn>
              </a:cxnLst>
              <a:rect l="0" t="0" r="r" b="b"/>
              <a:pathLst>
                <a:path w="85" h="175">
                  <a:moveTo>
                    <a:pt x="75" y="5"/>
                  </a:moveTo>
                  <a:lnTo>
                    <a:pt x="75" y="5"/>
                  </a:lnTo>
                  <a:lnTo>
                    <a:pt x="74" y="16"/>
                  </a:lnTo>
                  <a:lnTo>
                    <a:pt x="71" y="26"/>
                  </a:lnTo>
                  <a:lnTo>
                    <a:pt x="68" y="38"/>
                  </a:lnTo>
                  <a:lnTo>
                    <a:pt x="64" y="48"/>
                  </a:lnTo>
                  <a:lnTo>
                    <a:pt x="54" y="69"/>
                  </a:lnTo>
                  <a:lnTo>
                    <a:pt x="43" y="88"/>
                  </a:lnTo>
                  <a:lnTo>
                    <a:pt x="43" y="88"/>
                  </a:lnTo>
                  <a:lnTo>
                    <a:pt x="22" y="128"/>
                  </a:lnTo>
                  <a:lnTo>
                    <a:pt x="10" y="14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70"/>
                  </a:lnTo>
                  <a:lnTo>
                    <a:pt x="0" y="172"/>
                  </a:lnTo>
                  <a:lnTo>
                    <a:pt x="1" y="173"/>
                  </a:lnTo>
                  <a:lnTo>
                    <a:pt x="2" y="174"/>
                  </a:lnTo>
                  <a:lnTo>
                    <a:pt x="4" y="175"/>
                  </a:lnTo>
                  <a:lnTo>
                    <a:pt x="5" y="175"/>
                  </a:lnTo>
                  <a:lnTo>
                    <a:pt x="7" y="174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21" y="148"/>
                  </a:lnTo>
                  <a:lnTo>
                    <a:pt x="34" y="125"/>
                  </a:lnTo>
                  <a:lnTo>
                    <a:pt x="61" y="78"/>
                  </a:lnTo>
                  <a:lnTo>
                    <a:pt x="61" y="78"/>
                  </a:lnTo>
                  <a:lnTo>
                    <a:pt x="69" y="61"/>
                  </a:lnTo>
                  <a:lnTo>
                    <a:pt x="77" y="42"/>
                  </a:lnTo>
                  <a:lnTo>
                    <a:pt x="80" y="33"/>
                  </a:lnTo>
                  <a:lnTo>
                    <a:pt x="83" y="23"/>
                  </a:lnTo>
                  <a:lnTo>
                    <a:pt x="84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5" y="3"/>
                  </a:lnTo>
                  <a:lnTo>
                    <a:pt x="75" y="5"/>
                  </a:lnTo>
                  <a:lnTo>
                    <a:pt x="7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1" name="Freeform 891"/>
            <p:cNvSpPr/>
            <p:nvPr/>
          </p:nvSpPr>
          <p:spPr bwMode="auto">
            <a:xfrm>
              <a:off x="4568825" y="1336675"/>
              <a:ext cx="44450" cy="87313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5" y="2"/>
                </a:cxn>
                <a:cxn ang="0">
                  <a:pos x="82" y="1"/>
                </a:cxn>
                <a:cxn ang="0">
                  <a:pos x="79" y="0"/>
                </a:cxn>
                <a:cxn ang="0">
                  <a:pos x="78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4"/>
                </a:cxn>
                <a:cxn ang="0">
                  <a:pos x="75" y="4"/>
                </a:cxn>
                <a:cxn ang="0">
                  <a:pos x="75" y="14"/>
                </a:cxn>
                <a:cxn ang="0">
                  <a:pos x="73" y="23"/>
                </a:cxn>
                <a:cxn ang="0">
                  <a:pos x="69" y="33"/>
                </a:cxn>
                <a:cxn ang="0">
                  <a:pos x="64" y="42"/>
                </a:cxn>
                <a:cxn ang="0">
                  <a:pos x="52" y="59"/>
                </a:cxn>
                <a:cxn ang="0">
                  <a:pos x="47" y="69"/>
                </a:cxn>
                <a:cxn ang="0">
                  <a:pos x="43" y="77"/>
                </a:cxn>
                <a:cxn ang="0">
                  <a:pos x="43" y="77"/>
                </a:cxn>
                <a:cxn ang="0">
                  <a:pos x="35" y="96"/>
                </a:cxn>
                <a:cxn ang="0">
                  <a:pos x="27" y="113"/>
                </a:cxn>
                <a:cxn ang="0">
                  <a:pos x="27" y="113"/>
                </a:cxn>
                <a:cxn ang="0">
                  <a:pos x="16" y="137"/>
                </a:cxn>
                <a:cxn ang="0">
                  <a:pos x="10" y="147"/>
                </a:cxn>
                <a:cxn ang="0">
                  <a:pos x="6" y="152"/>
                </a:cxn>
                <a:cxn ang="0">
                  <a:pos x="2" y="157"/>
                </a:cxn>
                <a:cxn ang="0">
                  <a:pos x="2" y="157"/>
                </a:cxn>
                <a:cxn ang="0">
                  <a:pos x="0" y="159"/>
                </a:cxn>
                <a:cxn ang="0">
                  <a:pos x="0" y="162"/>
                </a:cxn>
                <a:cxn ang="0">
                  <a:pos x="1" y="164"/>
                </a:cxn>
                <a:cxn ang="0">
                  <a:pos x="4" y="165"/>
                </a:cxn>
                <a:cxn ang="0">
                  <a:pos x="9" y="165"/>
                </a:cxn>
                <a:cxn ang="0">
                  <a:pos x="9" y="165"/>
                </a:cxn>
                <a:cxn ang="0">
                  <a:pos x="11" y="165"/>
                </a:cxn>
                <a:cxn ang="0">
                  <a:pos x="13" y="163"/>
                </a:cxn>
                <a:cxn ang="0">
                  <a:pos x="13" y="161"/>
                </a:cxn>
                <a:cxn ang="0">
                  <a:pos x="13" y="159"/>
                </a:cxn>
                <a:cxn ang="0">
                  <a:pos x="13" y="159"/>
                </a:cxn>
                <a:cxn ang="0">
                  <a:pos x="16" y="155"/>
                </a:cxn>
                <a:cxn ang="0">
                  <a:pos x="19" y="149"/>
                </a:cxn>
                <a:cxn ang="0">
                  <a:pos x="25" y="139"/>
                </a:cxn>
                <a:cxn ang="0">
                  <a:pos x="25" y="139"/>
                </a:cxn>
                <a:cxn ang="0">
                  <a:pos x="37" y="113"/>
                </a:cxn>
                <a:cxn ang="0">
                  <a:pos x="49" y="87"/>
                </a:cxn>
                <a:cxn ang="0">
                  <a:pos x="49" y="87"/>
                </a:cxn>
                <a:cxn ang="0">
                  <a:pos x="54" y="77"/>
                </a:cxn>
                <a:cxn ang="0">
                  <a:pos x="60" y="68"/>
                </a:cxn>
                <a:cxn ang="0">
                  <a:pos x="72" y="47"/>
                </a:cxn>
                <a:cxn ang="0">
                  <a:pos x="77" y="37"/>
                </a:cxn>
                <a:cxn ang="0">
                  <a:pos x="81" y="26"/>
                </a:cxn>
                <a:cxn ang="0">
                  <a:pos x="85" y="15"/>
                </a:cxn>
                <a:cxn ang="0">
                  <a:pos x="85" y="10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85" h="165">
                  <a:moveTo>
                    <a:pt x="85" y="4"/>
                  </a:moveTo>
                  <a:lnTo>
                    <a:pt x="85" y="4"/>
                  </a:lnTo>
                  <a:lnTo>
                    <a:pt x="85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8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4"/>
                  </a:lnTo>
                  <a:lnTo>
                    <a:pt x="75" y="4"/>
                  </a:lnTo>
                  <a:lnTo>
                    <a:pt x="75" y="14"/>
                  </a:lnTo>
                  <a:lnTo>
                    <a:pt x="73" y="23"/>
                  </a:lnTo>
                  <a:lnTo>
                    <a:pt x="69" y="33"/>
                  </a:lnTo>
                  <a:lnTo>
                    <a:pt x="64" y="42"/>
                  </a:lnTo>
                  <a:lnTo>
                    <a:pt x="52" y="59"/>
                  </a:lnTo>
                  <a:lnTo>
                    <a:pt x="47" y="69"/>
                  </a:lnTo>
                  <a:lnTo>
                    <a:pt x="43" y="77"/>
                  </a:lnTo>
                  <a:lnTo>
                    <a:pt x="43" y="77"/>
                  </a:lnTo>
                  <a:lnTo>
                    <a:pt x="35" y="96"/>
                  </a:lnTo>
                  <a:lnTo>
                    <a:pt x="27" y="113"/>
                  </a:lnTo>
                  <a:lnTo>
                    <a:pt x="27" y="113"/>
                  </a:lnTo>
                  <a:lnTo>
                    <a:pt x="16" y="137"/>
                  </a:lnTo>
                  <a:lnTo>
                    <a:pt x="10" y="147"/>
                  </a:lnTo>
                  <a:lnTo>
                    <a:pt x="6" y="152"/>
                  </a:lnTo>
                  <a:lnTo>
                    <a:pt x="2" y="157"/>
                  </a:lnTo>
                  <a:lnTo>
                    <a:pt x="2" y="157"/>
                  </a:lnTo>
                  <a:lnTo>
                    <a:pt x="0" y="159"/>
                  </a:lnTo>
                  <a:lnTo>
                    <a:pt x="0" y="162"/>
                  </a:lnTo>
                  <a:lnTo>
                    <a:pt x="1" y="164"/>
                  </a:lnTo>
                  <a:lnTo>
                    <a:pt x="4" y="165"/>
                  </a:lnTo>
                  <a:lnTo>
                    <a:pt x="9" y="165"/>
                  </a:lnTo>
                  <a:lnTo>
                    <a:pt x="9" y="165"/>
                  </a:lnTo>
                  <a:lnTo>
                    <a:pt x="11" y="165"/>
                  </a:lnTo>
                  <a:lnTo>
                    <a:pt x="13" y="163"/>
                  </a:lnTo>
                  <a:lnTo>
                    <a:pt x="13" y="161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6" y="155"/>
                  </a:lnTo>
                  <a:lnTo>
                    <a:pt x="19" y="149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37" y="113"/>
                  </a:lnTo>
                  <a:lnTo>
                    <a:pt x="49" y="87"/>
                  </a:lnTo>
                  <a:lnTo>
                    <a:pt x="49" y="87"/>
                  </a:lnTo>
                  <a:lnTo>
                    <a:pt x="54" y="77"/>
                  </a:lnTo>
                  <a:lnTo>
                    <a:pt x="60" y="68"/>
                  </a:lnTo>
                  <a:lnTo>
                    <a:pt x="72" y="47"/>
                  </a:lnTo>
                  <a:lnTo>
                    <a:pt x="77" y="37"/>
                  </a:lnTo>
                  <a:lnTo>
                    <a:pt x="81" y="26"/>
                  </a:lnTo>
                  <a:lnTo>
                    <a:pt x="85" y="15"/>
                  </a:lnTo>
                  <a:lnTo>
                    <a:pt x="85" y="10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2" name="Freeform 892"/>
            <p:cNvSpPr/>
            <p:nvPr/>
          </p:nvSpPr>
          <p:spPr bwMode="auto">
            <a:xfrm>
              <a:off x="4608513" y="1366838"/>
              <a:ext cx="47625" cy="85725"/>
            </a:xfrm>
            <a:custGeom>
              <a:avLst/>
              <a:gdLst/>
              <a:ahLst/>
              <a:cxnLst>
                <a:cxn ang="0">
                  <a:pos x="81" y="5"/>
                </a:cxn>
                <a:cxn ang="0">
                  <a:pos x="81" y="5"/>
                </a:cxn>
                <a:cxn ang="0">
                  <a:pos x="80" y="15"/>
                </a:cxn>
                <a:cxn ang="0">
                  <a:pos x="77" y="25"/>
                </a:cxn>
                <a:cxn ang="0">
                  <a:pos x="73" y="36"/>
                </a:cxn>
                <a:cxn ang="0">
                  <a:pos x="67" y="46"/>
                </a:cxn>
                <a:cxn ang="0">
                  <a:pos x="56" y="64"/>
                </a:cxn>
                <a:cxn ang="0">
                  <a:pos x="46" y="83"/>
                </a:cxn>
                <a:cxn ang="0">
                  <a:pos x="46" y="83"/>
                </a:cxn>
                <a:cxn ang="0">
                  <a:pos x="34" y="101"/>
                </a:cxn>
                <a:cxn ang="0">
                  <a:pos x="23" y="119"/>
                </a:cxn>
                <a:cxn ang="0">
                  <a:pos x="1" y="154"/>
                </a:cxn>
                <a:cxn ang="0">
                  <a:pos x="1" y="154"/>
                </a:cxn>
                <a:cxn ang="0">
                  <a:pos x="0" y="156"/>
                </a:cxn>
                <a:cxn ang="0">
                  <a:pos x="0" y="158"/>
                </a:cxn>
                <a:cxn ang="0">
                  <a:pos x="1" y="159"/>
                </a:cxn>
                <a:cxn ang="0">
                  <a:pos x="2" y="160"/>
                </a:cxn>
                <a:cxn ang="0">
                  <a:pos x="4" y="162"/>
                </a:cxn>
                <a:cxn ang="0">
                  <a:pos x="6" y="162"/>
                </a:cxn>
                <a:cxn ang="0">
                  <a:pos x="7" y="160"/>
                </a:cxn>
                <a:cxn ang="0">
                  <a:pos x="10" y="159"/>
                </a:cxn>
                <a:cxn ang="0">
                  <a:pos x="10" y="159"/>
                </a:cxn>
                <a:cxn ang="0">
                  <a:pos x="33" y="120"/>
                </a:cxn>
                <a:cxn ang="0">
                  <a:pos x="46" y="101"/>
                </a:cxn>
                <a:cxn ang="0">
                  <a:pos x="57" y="81"/>
                </a:cxn>
                <a:cxn ang="0">
                  <a:pos x="57" y="81"/>
                </a:cxn>
                <a:cxn ang="0">
                  <a:pos x="68" y="62"/>
                </a:cxn>
                <a:cxn ang="0">
                  <a:pos x="79" y="45"/>
                </a:cxn>
                <a:cxn ang="0">
                  <a:pos x="83" y="34"/>
                </a:cxn>
                <a:cxn ang="0">
                  <a:pos x="86" y="25"/>
                </a:cxn>
                <a:cxn ang="0">
                  <a:pos x="89" y="15"/>
                </a:cxn>
                <a:cxn ang="0">
                  <a:pos x="90" y="5"/>
                </a:cxn>
                <a:cxn ang="0">
                  <a:pos x="90" y="5"/>
                </a:cxn>
                <a:cxn ang="0">
                  <a:pos x="90" y="2"/>
                </a:cxn>
                <a:cxn ang="0">
                  <a:pos x="89" y="1"/>
                </a:cxn>
                <a:cxn ang="0">
                  <a:pos x="88" y="0"/>
                </a:cxn>
                <a:cxn ang="0">
                  <a:pos x="86" y="0"/>
                </a:cxn>
                <a:cxn ang="0">
                  <a:pos x="83" y="1"/>
                </a:cxn>
                <a:cxn ang="0">
                  <a:pos x="82" y="2"/>
                </a:cxn>
                <a:cxn ang="0">
                  <a:pos x="81" y="5"/>
                </a:cxn>
                <a:cxn ang="0">
                  <a:pos x="81" y="5"/>
                </a:cxn>
              </a:cxnLst>
              <a:rect l="0" t="0" r="r" b="b"/>
              <a:pathLst>
                <a:path w="90" h="162">
                  <a:moveTo>
                    <a:pt x="81" y="5"/>
                  </a:moveTo>
                  <a:lnTo>
                    <a:pt x="81" y="5"/>
                  </a:lnTo>
                  <a:lnTo>
                    <a:pt x="80" y="15"/>
                  </a:lnTo>
                  <a:lnTo>
                    <a:pt x="77" y="25"/>
                  </a:lnTo>
                  <a:lnTo>
                    <a:pt x="73" y="36"/>
                  </a:lnTo>
                  <a:lnTo>
                    <a:pt x="67" y="46"/>
                  </a:lnTo>
                  <a:lnTo>
                    <a:pt x="56" y="64"/>
                  </a:lnTo>
                  <a:lnTo>
                    <a:pt x="46" y="83"/>
                  </a:lnTo>
                  <a:lnTo>
                    <a:pt x="46" y="83"/>
                  </a:lnTo>
                  <a:lnTo>
                    <a:pt x="34" y="101"/>
                  </a:lnTo>
                  <a:lnTo>
                    <a:pt x="23" y="119"/>
                  </a:lnTo>
                  <a:lnTo>
                    <a:pt x="1" y="154"/>
                  </a:lnTo>
                  <a:lnTo>
                    <a:pt x="1" y="154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1" y="159"/>
                  </a:lnTo>
                  <a:lnTo>
                    <a:pt x="2" y="160"/>
                  </a:lnTo>
                  <a:lnTo>
                    <a:pt x="4" y="162"/>
                  </a:lnTo>
                  <a:lnTo>
                    <a:pt x="6" y="162"/>
                  </a:lnTo>
                  <a:lnTo>
                    <a:pt x="7" y="160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33" y="120"/>
                  </a:lnTo>
                  <a:lnTo>
                    <a:pt x="46" y="10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68" y="62"/>
                  </a:lnTo>
                  <a:lnTo>
                    <a:pt x="79" y="45"/>
                  </a:lnTo>
                  <a:lnTo>
                    <a:pt x="83" y="34"/>
                  </a:lnTo>
                  <a:lnTo>
                    <a:pt x="86" y="25"/>
                  </a:lnTo>
                  <a:lnTo>
                    <a:pt x="89" y="1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2"/>
                  </a:lnTo>
                  <a:lnTo>
                    <a:pt x="89" y="1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3" y="1"/>
                  </a:lnTo>
                  <a:lnTo>
                    <a:pt x="82" y="2"/>
                  </a:lnTo>
                  <a:lnTo>
                    <a:pt x="81" y="5"/>
                  </a:lnTo>
                  <a:lnTo>
                    <a:pt x="8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3" name="Freeform 893"/>
            <p:cNvSpPr/>
            <p:nvPr/>
          </p:nvSpPr>
          <p:spPr bwMode="auto">
            <a:xfrm>
              <a:off x="4632325" y="1397000"/>
              <a:ext cx="49213" cy="85725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84" y="0"/>
                </a:cxn>
                <a:cxn ang="0">
                  <a:pos x="81" y="3"/>
                </a:cxn>
                <a:cxn ang="0">
                  <a:pos x="78" y="6"/>
                </a:cxn>
                <a:cxn ang="0">
                  <a:pos x="73" y="14"/>
                </a:cxn>
                <a:cxn ang="0">
                  <a:pos x="65" y="29"/>
                </a:cxn>
                <a:cxn ang="0">
                  <a:pos x="65" y="29"/>
                </a:cxn>
                <a:cxn ang="0">
                  <a:pos x="56" y="46"/>
                </a:cxn>
                <a:cxn ang="0">
                  <a:pos x="47" y="61"/>
                </a:cxn>
                <a:cxn ang="0">
                  <a:pos x="31" y="93"/>
                </a:cxn>
                <a:cxn ang="0">
                  <a:pos x="31" y="93"/>
                </a:cxn>
                <a:cxn ang="0">
                  <a:pos x="19" y="114"/>
                </a:cxn>
                <a:cxn ang="0">
                  <a:pos x="6" y="133"/>
                </a:cxn>
                <a:cxn ang="0">
                  <a:pos x="6" y="133"/>
                </a:cxn>
                <a:cxn ang="0">
                  <a:pos x="2" y="140"/>
                </a:cxn>
                <a:cxn ang="0">
                  <a:pos x="0" y="146"/>
                </a:cxn>
                <a:cxn ang="0">
                  <a:pos x="0" y="152"/>
                </a:cxn>
                <a:cxn ang="0">
                  <a:pos x="1" y="156"/>
                </a:cxn>
                <a:cxn ang="0">
                  <a:pos x="3" y="159"/>
                </a:cxn>
                <a:cxn ang="0">
                  <a:pos x="3" y="159"/>
                </a:cxn>
                <a:cxn ang="0">
                  <a:pos x="5" y="160"/>
                </a:cxn>
                <a:cxn ang="0">
                  <a:pos x="7" y="161"/>
                </a:cxn>
                <a:cxn ang="0">
                  <a:pos x="10" y="160"/>
                </a:cxn>
                <a:cxn ang="0">
                  <a:pos x="11" y="158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4" y="155"/>
                </a:cxn>
                <a:cxn ang="0">
                  <a:pos x="15" y="154"/>
                </a:cxn>
                <a:cxn ang="0">
                  <a:pos x="15" y="150"/>
                </a:cxn>
                <a:cxn ang="0">
                  <a:pos x="15" y="149"/>
                </a:cxn>
                <a:cxn ang="0">
                  <a:pos x="13" y="148"/>
                </a:cxn>
                <a:cxn ang="0">
                  <a:pos x="12" y="147"/>
                </a:cxn>
                <a:cxn ang="0">
                  <a:pos x="10" y="147"/>
                </a:cxn>
                <a:cxn ang="0">
                  <a:pos x="10" y="147"/>
                </a:cxn>
                <a:cxn ang="0">
                  <a:pos x="9" y="148"/>
                </a:cxn>
                <a:cxn ang="0">
                  <a:pos x="9" y="148"/>
                </a:cxn>
                <a:cxn ang="0">
                  <a:pos x="10" y="145"/>
                </a:cxn>
                <a:cxn ang="0">
                  <a:pos x="11" y="142"/>
                </a:cxn>
                <a:cxn ang="0">
                  <a:pos x="16" y="136"/>
                </a:cxn>
                <a:cxn ang="0">
                  <a:pos x="21" y="130"/>
                </a:cxn>
                <a:cxn ang="0">
                  <a:pos x="24" y="125"/>
                </a:cxn>
                <a:cxn ang="0">
                  <a:pos x="24" y="125"/>
                </a:cxn>
                <a:cxn ang="0">
                  <a:pos x="47" y="83"/>
                </a:cxn>
                <a:cxn ang="0">
                  <a:pos x="47" y="83"/>
                </a:cxn>
                <a:cxn ang="0">
                  <a:pos x="59" y="61"/>
                </a:cxn>
                <a:cxn ang="0">
                  <a:pos x="70" y="40"/>
                </a:cxn>
                <a:cxn ang="0">
                  <a:pos x="70" y="40"/>
                </a:cxn>
                <a:cxn ang="0">
                  <a:pos x="78" y="24"/>
                </a:cxn>
                <a:cxn ang="0">
                  <a:pos x="83" y="15"/>
                </a:cxn>
                <a:cxn ang="0">
                  <a:pos x="86" y="12"/>
                </a:cxn>
                <a:cxn ang="0">
                  <a:pos x="90" y="8"/>
                </a:cxn>
                <a:cxn ang="0">
                  <a:pos x="90" y="8"/>
                </a:cxn>
                <a:cxn ang="0">
                  <a:pos x="91" y="7"/>
                </a:cxn>
                <a:cxn ang="0">
                  <a:pos x="92" y="6"/>
                </a:cxn>
                <a:cxn ang="0">
                  <a:pos x="92" y="4"/>
                </a:cxn>
                <a:cxn ang="0">
                  <a:pos x="91" y="2"/>
                </a:cxn>
                <a:cxn ang="0">
                  <a:pos x="90" y="1"/>
                </a:cxn>
                <a:cxn ang="0">
                  <a:pos x="88" y="0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4" y="0"/>
                </a:cxn>
              </a:cxnLst>
              <a:rect l="0" t="0" r="r" b="b"/>
              <a:pathLst>
                <a:path w="92" h="161">
                  <a:moveTo>
                    <a:pt x="84" y="0"/>
                  </a:moveTo>
                  <a:lnTo>
                    <a:pt x="84" y="0"/>
                  </a:lnTo>
                  <a:lnTo>
                    <a:pt x="81" y="3"/>
                  </a:lnTo>
                  <a:lnTo>
                    <a:pt x="78" y="6"/>
                  </a:lnTo>
                  <a:lnTo>
                    <a:pt x="73" y="14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6" y="46"/>
                  </a:lnTo>
                  <a:lnTo>
                    <a:pt x="47" y="61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19" y="114"/>
                  </a:lnTo>
                  <a:lnTo>
                    <a:pt x="6" y="133"/>
                  </a:lnTo>
                  <a:lnTo>
                    <a:pt x="6" y="133"/>
                  </a:lnTo>
                  <a:lnTo>
                    <a:pt x="2" y="140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1" y="156"/>
                  </a:lnTo>
                  <a:lnTo>
                    <a:pt x="3" y="159"/>
                  </a:lnTo>
                  <a:lnTo>
                    <a:pt x="3" y="159"/>
                  </a:lnTo>
                  <a:lnTo>
                    <a:pt x="5" y="160"/>
                  </a:lnTo>
                  <a:lnTo>
                    <a:pt x="7" y="161"/>
                  </a:lnTo>
                  <a:lnTo>
                    <a:pt x="10" y="160"/>
                  </a:lnTo>
                  <a:lnTo>
                    <a:pt x="11" y="158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4" y="155"/>
                  </a:lnTo>
                  <a:lnTo>
                    <a:pt x="15" y="154"/>
                  </a:lnTo>
                  <a:lnTo>
                    <a:pt x="15" y="150"/>
                  </a:lnTo>
                  <a:lnTo>
                    <a:pt x="15" y="149"/>
                  </a:lnTo>
                  <a:lnTo>
                    <a:pt x="13" y="148"/>
                  </a:lnTo>
                  <a:lnTo>
                    <a:pt x="12" y="147"/>
                  </a:lnTo>
                  <a:lnTo>
                    <a:pt x="10" y="147"/>
                  </a:lnTo>
                  <a:lnTo>
                    <a:pt x="10" y="147"/>
                  </a:lnTo>
                  <a:lnTo>
                    <a:pt x="9" y="148"/>
                  </a:lnTo>
                  <a:lnTo>
                    <a:pt x="9" y="148"/>
                  </a:lnTo>
                  <a:lnTo>
                    <a:pt x="10" y="145"/>
                  </a:lnTo>
                  <a:lnTo>
                    <a:pt x="11" y="142"/>
                  </a:lnTo>
                  <a:lnTo>
                    <a:pt x="16" y="136"/>
                  </a:lnTo>
                  <a:lnTo>
                    <a:pt x="21" y="130"/>
                  </a:lnTo>
                  <a:lnTo>
                    <a:pt x="24" y="125"/>
                  </a:lnTo>
                  <a:lnTo>
                    <a:pt x="24" y="125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59" y="61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24"/>
                  </a:lnTo>
                  <a:lnTo>
                    <a:pt x="83" y="15"/>
                  </a:lnTo>
                  <a:lnTo>
                    <a:pt x="86" y="12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1" y="7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1" y="2"/>
                  </a:lnTo>
                  <a:lnTo>
                    <a:pt x="90" y="1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4" name="Freeform 894"/>
            <p:cNvSpPr/>
            <p:nvPr/>
          </p:nvSpPr>
          <p:spPr bwMode="auto">
            <a:xfrm>
              <a:off x="4654550" y="1414463"/>
              <a:ext cx="52388" cy="85725"/>
            </a:xfrm>
            <a:custGeom>
              <a:avLst/>
              <a:gdLst/>
              <a:ahLst/>
              <a:cxnLst>
                <a:cxn ang="0">
                  <a:pos x="90" y="3"/>
                </a:cxn>
                <a:cxn ang="0">
                  <a:pos x="90" y="3"/>
                </a:cxn>
                <a:cxn ang="0">
                  <a:pos x="89" y="9"/>
                </a:cxn>
                <a:cxn ang="0">
                  <a:pos x="86" y="13"/>
                </a:cxn>
                <a:cxn ang="0">
                  <a:pos x="79" y="23"/>
                </a:cxn>
                <a:cxn ang="0">
                  <a:pos x="67" y="41"/>
                </a:cxn>
                <a:cxn ang="0">
                  <a:pos x="67" y="41"/>
                </a:cxn>
                <a:cxn ang="0">
                  <a:pos x="53" y="61"/>
                </a:cxn>
                <a:cxn ang="0">
                  <a:pos x="38" y="83"/>
                </a:cxn>
                <a:cxn ang="0">
                  <a:pos x="38" y="83"/>
                </a:cxn>
                <a:cxn ang="0">
                  <a:pos x="33" y="94"/>
                </a:cxn>
                <a:cxn ang="0">
                  <a:pos x="28" y="107"/>
                </a:cxn>
                <a:cxn ang="0">
                  <a:pos x="23" y="119"/>
                </a:cxn>
                <a:cxn ang="0">
                  <a:pos x="20" y="124"/>
                </a:cxn>
                <a:cxn ang="0">
                  <a:pos x="15" y="129"/>
                </a:cxn>
                <a:cxn ang="0">
                  <a:pos x="15" y="129"/>
                </a:cxn>
                <a:cxn ang="0">
                  <a:pos x="10" y="136"/>
                </a:cxn>
                <a:cxn ang="0">
                  <a:pos x="6" y="142"/>
                </a:cxn>
                <a:cxn ang="0">
                  <a:pos x="3" y="148"/>
                </a:cxn>
                <a:cxn ang="0">
                  <a:pos x="0" y="155"/>
                </a:cxn>
                <a:cxn ang="0">
                  <a:pos x="0" y="155"/>
                </a:cxn>
                <a:cxn ang="0">
                  <a:pos x="0" y="157"/>
                </a:cxn>
                <a:cxn ang="0">
                  <a:pos x="0" y="159"/>
                </a:cxn>
                <a:cxn ang="0">
                  <a:pos x="1" y="160"/>
                </a:cxn>
                <a:cxn ang="0">
                  <a:pos x="3" y="161"/>
                </a:cxn>
                <a:cxn ang="0">
                  <a:pos x="6" y="160"/>
                </a:cxn>
                <a:cxn ang="0">
                  <a:pos x="8" y="159"/>
                </a:cxn>
                <a:cxn ang="0">
                  <a:pos x="9" y="158"/>
                </a:cxn>
                <a:cxn ang="0">
                  <a:pos x="9" y="158"/>
                </a:cxn>
                <a:cxn ang="0">
                  <a:pos x="13" y="149"/>
                </a:cxn>
                <a:cxn ang="0">
                  <a:pos x="20" y="141"/>
                </a:cxn>
                <a:cxn ang="0">
                  <a:pos x="26" y="132"/>
                </a:cxn>
                <a:cxn ang="0">
                  <a:pos x="31" y="123"/>
                </a:cxn>
                <a:cxn ang="0">
                  <a:pos x="31" y="123"/>
                </a:cxn>
                <a:cxn ang="0">
                  <a:pos x="40" y="101"/>
                </a:cxn>
                <a:cxn ang="0">
                  <a:pos x="45" y="91"/>
                </a:cxn>
                <a:cxn ang="0">
                  <a:pos x="51" y="81"/>
                </a:cxn>
                <a:cxn ang="0">
                  <a:pos x="51" y="81"/>
                </a:cxn>
                <a:cxn ang="0">
                  <a:pos x="65" y="59"/>
                </a:cxn>
                <a:cxn ang="0">
                  <a:pos x="79" y="38"/>
                </a:cxn>
                <a:cxn ang="0">
                  <a:pos x="79" y="38"/>
                </a:cxn>
                <a:cxn ang="0">
                  <a:pos x="91" y="23"/>
                </a:cxn>
                <a:cxn ang="0">
                  <a:pos x="96" y="15"/>
                </a:cxn>
                <a:cxn ang="0">
                  <a:pos x="98" y="11"/>
                </a:cxn>
                <a:cxn ang="0">
                  <a:pos x="99" y="6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8" y="2"/>
                </a:cxn>
                <a:cxn ang="0">
                  <a:pos x="97" y="1"/>
                </a:cxn>
                <a:cxn ang="0">
                  <a:pos x="95" y="0"/>
                </a:cxn>
                <a:cxn ang="0">
                  <a:pos x="94" y="0"/>
                </a:cxn>
                <a:cxn ang="0">
                  <a:pos x="92" y="0"/>
                </a:cxn>
                <a:cxn ang="0">
                  <a:pos x="91" y="2"/>
                </a:cxn>
                <a:cxn ang="0">
                  <a:pos x="90" y="3"/>
                </a:cxn>
                <a:cxn ang="0">
                  <a:pos x="90" y="3"/>
                </a:cxn>
              </a:cxnLst>
              <a:rect l="0" t="0" r="r" b="b"/>
              <a:pathLst>
                <a:path w="99" h="161">
                  <a:moveTo>
                    <a:pt x="90" y="3"/>
                  </a:moveTo>
                  <a:lnTo>
                    <a:pt x="90" y="3"/>
                  </a:lnTo>
                  <a:lnTo>
                    <a:pt x="89" y="9"/>
                  </a:lnTo>
                  <a:lnTo>
                    <a:pt x="86" y="13"/>
                  </a:lnTo>
                  <a:lnTo>
                    <a:pt x="79" y="23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53" y="61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3" y="94"/>
                  </a:lnTo>
                  <a:lnTo>
                    <a:pt x="28" y="107"/>
                  </a:lnTo>
                  <a:lnTo>
                    <a:pt x="23" y="119"/>
                  </a:lnTo>
                  <a:lnTo>
                    <a:pt x="20" y="124"/>
                  </a:lnTo>
                  <a:lnTo>
                    <a:pt x="15" y="129"/>
                  </a:lnTo>
                  <a:lnTo>
                    <a:pt x="15" y="129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3" y="14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1" y="160"/>
                  </a:lnTo>
                  <a:lnTo>
                    <a:pt x="3" y="161"/>
                  </a:lnTo>
                  <a:lnTo>
                    <a:pt x="6" y="160"/>
                  </a:lnTo>
                  <a:lnTo>
                    <a:pt x="8" y="159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13" y="149"/>
                  </a:lnTo>
                  <a:lnTo>
                    <a:pt x="20" y="141"/>
                  </a:lnTo>
                  <a:lnTo>
                    <a:pt x="26" y="132"/>
                  </a:lnTo>
                  <a:lnTo>
                    <a:pt x="31" y="123"/>
                  </a:lnTo>
                  <a:lnTo>
                    <a:pt x="31" y="123"/>
                  </a:lnTo>
                  <a:lnTo>
                    <a:pt x="40" y="101"/>
                  </a:lnTo>
                  <a:lnTo>
                    <a:pt x="45" y="9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65" y="59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91" y="23"/>
                  </a:lnTo>
                  <a:lnTo>
                    <a:pt x="96" y="15"/>
                  </a:lnTo>
                  <a:lnTo>
                    <a:pt x="98" y="11"/>
                  </a:lnTo>
                  <a:lnTo>
                    <a:pt x="99" y="6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8" y="2"/>
                  </a:lnTo>
                  <a:lnTo>
                    <a:pt x="97" y="1"/>
                  </a:lnTo>
                  <a:lnTo>
                    <a:pt x="95" y="0"/>
                  </a:lnTo>
                  <a:lnTo>
                    <a:pt x="94" y="0"/>
                  </a:lnTo>
                  <a:lnTo>
                    <a:pt x="92" y="0"/>
                  </a:lnTo>
                  <a:lnTo>
                    <a:pt x="91" y="2"/>
                  </a:lnTo>
                  <a:lnTo>
                    <a:pt x="90" y="3"/>
                  </a:lnTo>
                  <a:lnTo>
                    <a:pt x="9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5" name="Freeform 895"/>
            <p:cNvSpPr/>
            <p:nvPr/>
          </p:nvSpPr>
          <p:spPr bwMode="auto">
            <a:xfrm>
              <a:off x="4678363" y="1439863"/>
              <a:ext cx="60325" cy="100013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89" y="20"/>
                </a:cxn>
                <a:cxn ang="0">
                  <a:pos x="74" y="41"/>
                </a:cxn>
                <a:cxn ang="0">
                  <a:pos x="59" y="62"/>
                </a:cxn>
                <a:cxn ang="0">
                  <a:pos x="53" y="73"/>
                </a:cxn>
                <a:cxn ang="0">
                  <a:pos x="47" y="84"/>
                </a:cxn>
                <a:cxn ang="0">
                  <a:pos x="47" y="84"/>
                </a:cxn>
                <a:cxn ang="0">
                  <a:pos x="35" y="109"/>
                </a:cxn>
                <a:cxn ang="0">
                  <a:pos x="23" y="133"/>
                </a:cxn>
                <a:cxn ang="0">
                  <a:pos x="13" y="158"/>
                </a:cxn>
                <a:cxn ang="0">
                  <a:pos x="0" y="183"/>
                </a:cxn>
                <a:cxn ang="0">
                  <a:pos x="0" y="183"/>
                </a:cxn>
                <a:cxn ang="0">
                  <a:pos x="0" y="184"/>
                </a:cxn>
                <a:cxn ang="0">
                  <a:pos x="0" y="186"/>
                </a:cxn>
                <a:cxn ang="0">
                  <a:pos x="1" y="188"/>
                </a:cxn>
                <a:cxn ang="0">
                  <a:pos x="3" y="189"/>
                </a:cxn>
                <a:cxn ang="0">
                  <a:pos x="5" y="189"/>
                </a:cxn>
                <a:cxn ang="0">
                  <a:pos x="6" y="189"/>
                </a:cxn>
                <a:cxn ang="0">
                  <a:pos x="8" y="189"/>
                </a:cxn>
                <a:cxn ang="0">
                  <a:pos x="9" y="187"/>
                </a:cxn>
                <a:cxn ang="0">
                  <a:pos x="9" y="187"/>
                </a:cxn>
                <a:cxn ang="0">
                  <a:pos x="19" y="166"/>
                </a:cxn>
                <a:cxn ang="0">
                  <a:pos x="28" y="144"/>
                </a:cxn>
                <a:cxn ang="0">
                  <a:pos x="38" y="124"/>
                </a:cxn>
                <a:cxn ang="0">
                  <a:pos x="48" y="103"/>
                </a:cxn>
                <a:cxn ang="0">
                  <a:pos x="48" y="103"/>
                </a:cxn>
                <a:cxn ang="0">
                  <a:pos x="62" y="78"/>
                </a:cxn>
                <a:cxn ang="0">
                  <a:pos x="78" y="53"/>
                </a:cxn>
                <a:cxn ang="0">
                  <a:pos x="94" y="31"/>
                </a:cxn>
                <a:cxn ang="0">
                  <a:pos x="112" y="8"/>
                </a:cxn>
                <a:cxn ang="0">
                  <a:pos x="112" y="8"/>
                </a:cxn>
                <a:cxn ang="0">
                  <a:pos x="113" y="6"/>
                </a:cxn>
                <a:cxn ang="0">
                  <a:pos x="113" y="4"/>
                </a:cxn>
                <a:cxn ang="0">
                  <a:pos x="112" y="1"/>
                </a:cxn>
                <a:cxn ang="0">
                  <a:pos x="111" y="0"/>
                </a:cxn>
                <a:cxn ang="0">
                  <a:pos x="109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3" h="189">
                  <a:moveTo>
                    <a:pt x="106" y="1"/>
                  </a:moveTo>
                  <a:lnTo>
                    <a:pt x="106" y="1"/>
                  </a:lnTo>
                  <a:lnTo>
                    <a:pt x="89" y="20"/>
                  </a:lnTo>
                  <a:lnTo>
                    <a:pt x="74" y="41"/>
                  </a:lnTo>
                  <a:lnTo>
                    <a:pt x="59" y="62"/>
                  </a:lnTo>
                  <a:lnTo>
                    <a:pt x="53" y="73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35" y="109"/>
                  </a:lnTo>
                  <a:lnTo>
                    <a:pt x="23" y="133"/>
                  </a:lnTo>
                  <a:lnTo>
                    <a:pt x="13" y="158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1" y="188"/>
                  </a:lnTo>
                  <a:lnTo>
                    <a:pt x="3" y="189"/>
                  </a:lnTo>
                  <a:lnTo>
                    <a:pt x="5" y="189"/>
                  </a:lnTo>
                  <a:lnTo>
                    <a:pt x="6" y="189"/>
                  </a:lnTo>
                  <a:lnTo>
                    <a:pt x="8" y="189"/>
                  </a:lnTo>
                  <a:lnTo>
                    <a:pt x="9" y="187"/>
                  </a:lnTo>
                  <a:lnTo>
                    <a:pt x="9" y="187"/>
                  </a:lnTo>
                  <a:lnTo>
                    <a:pt x="19" y="166"/>
                  </a:lnTo>
                  <a:lnTo>
                    <a:pt x="28" y="144"/>
                  </a:lnTo>
                  <a:lnTo>
                    <a:pt x="38" y="124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62" y="78"/>
                  </a:lnTo>
                  <a:lnTo>
                    <a:pt x="78" y="53"/>
                  </a:lnTo>
                  <a:lnTo>
                    <a:pt x="94" y="31"/>
                  </a:lnTo>
                  <a:lnTo>
                    <a:pt x="112" y="8"/>
                  </a:lnTo>
                  <a:lnTo>
                    <a:pt x="112" y="8"/>
                  </a:lnTo>
                  <a:lnTo>
                    <a:pt x="113" y="6"/>
                  </a:lnTo>
                  <a:lnTo>
                    <a:pt x="113" y="4"/>
                  </a:lnTo>
                  <a:lnTo>
                    <a:pt x="112" y="1"/>
                  </a:lnTo>
                  <a:lnTo>
                    <a:pt x="111" y="0"/>
                  </a:lnTo>
                  <a:lnTo>
                    <a:pt x="109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6" name="Freeform 896"/>
            <p:cNvSpPr/>
            <p:nvPr/>
          </p:nvSpPr>
          <p:spPr bwMode="auto">
            <a:xfrm>
              <a:off x="4706938" y="1471613"/>
              <a:ext cx="66675" cy="10636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0" y="2"/>
                </a:cxn>
                <a:cxn ang="0">
                  <a:pos x="112" y="12"/>
                </a:cxn>
                <a:cxn ang="0">
                  <a:pos x="104" y="23"/>
                </a:cxn>
                <a:cxn ang="0">
                  <a:pos x="90" y="46"/>
                </a:cxn>
                <a:cxn ang="0">
                  <a:pos x="77" y="70"/>
                </a:cxn>
                <a:cxn ang="0">
                  <a:pos x="62" y="93"/>
                </a:cxn>
                <a:cxn ang="0">
                  <a:pos x="62" y="93"/>
                </a:cxn>
                <a:cxn ang="0">
                  <a:pos x="32" y="138"/>
                </a:cxn>
                <a:cxn ang="0">
                  <a:pos x="18" y="162"/>
                </a:cxn>
                <a:cxn ang="0">
                  <a:pos x="4" y="186"/>
                </a:cxn>
                <a:cxn ang="0">
                  <a:pos x="4" y="186"/>
                </a:cxn>
                <a:cxn ang="0">
                  <a:pos x="1" y="187"/>
                </a:cxn>
                <a:cxn ang="0">
                  <a:pos x="0" y="188"/>
                </a:cxn>
                <a:cxn ang="0">
                  <a:pos x="0" y="190"/>
                </a:cxn>
                <a:cxn ang="0">
                  <a:pos x="0" y="195"/>
                </a:cxn>
                <a:cxn ang="0">
                  <a:pos x="0" y="195"/>
                </a:cxn>
                <a:cxn ang="0">
                  <a:pos x="1" y="198"/>
                </a:cxn>
                <a:cxn ang="0">
                  <a:pos x="4" y="199"/>
                </a:cxn>
                <a:cxn ang="0">
                  <a:pos x="6" y="199"/>
                </a:cxn>
                <a:cxn ang="0">
                  <a:pos x="8" y="198"/>
                </a:cxn>
                <a:cxn ang="0">
                  <a:pos x="9" y="197"/>
                </a:cxn>
                <a:cxn ang="0">
                  <a:pos x="9" y="197"/>
                </a:cxn>
                <a:cxn ang="0">
                  <a:pos x="22" y="174"/>
                </a:cxn>
                <a:cxn ang="0">
                  <a:pos x="35" y="154"/>
                </a:cxn>
                <a:cxn ang="0">
                  <a:pos x="63" y="110"/>
                </a:cxn>
                <a:cxn ang="0">
                  <a:pos x="63" y="110"/>
                </a:cxn>
                <a:cxn ang="0">
                  <a:pos x="79" y="84"/>
                </a:cxn>
                <a:cxn ang="0">
                  <a:pos x="93" y="59"/>
                </a:cxn>
                <a:cxn ang="0">
                  <a:pos x="110" y="33"/>
                </a:cxn>
                <a:cxn ang="0">
                  <a:pos x="118" y="20"/>
                </a:cxn>
                <a:cxn ang="0">
                  <a:pos x="127" y="8"/>
                </a:cxn>
                <a:cxn ang="0">
                  <a:pos x="127" y="8"/>
                </a:cxn>
                <a:cxn ang="0">
                  <a:pos x="128" y="7"/>
                </a:cxn>
                <a:cxn ang="0">
                  <a:pos x="128" y="5"/>
                </a:cxn>
                <a:cxn ang="0">
                  <a:pos x="126" y="2"/>
                </a:cxn>
                <a:cxn ang="0">
                  <a:pos x="125" y="1"/>
                </a:cxn>
                <a:cxn ang="0">
                  <a:pos x="123" y="0"/>
                </a:cxn>
                <a:cxn ang="0">
                  <a:pos x="122" y="1"/>
                </a:cxn>
                <a:cxn ang="0">
                  <a:pos x="120" y="2"/>
                </a:cxn>
                <a:cxn ang="0">
                  <a:pos x="120" y="2"/>
                </a:cxn>
              </a:cxnLst>
              <a:rect l="0" t="0" r="r" b="b"/>
              <a:pathLst>
                <a:path w="128" h="199">
                  <a:moveTo>
                    <a:pt x="120" y="2"/>
                  </a:moveTo>
                  <a:lnTo>
                    <a:pt x="120" y="2"/>
                  </a:lnTo>
                  <a:lnTo>
                    <a:pt x="112" y="12"/>
                  </a:lnTo>
                  <a:lnTo>
                    <a:pt x="104" y="23"/>
                  </a:lnTo>
                  <a:lnTo>
                    <a:pt x="90" y="46"/>
                  </a:lnTo>
                  <a:lnTo>
                    <a:pt x="77" y="70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32" y="138"/>
                  </a:lnTo>
                  <a:lnTo>
                    <a:pt x="18" y="162"/>
                  </a:lnTo>
                  <a:lnTo>
                    <a:pt x="4" y="186"/>
                  </a:lnTo>
                  <a:lnTo>
                    <a:pt x="4" y="186"/>
                  </a:lnTo>
                  <a:lnTo>
                    <a:pt x="1" y="187"/>
                  </a:lnTo>
                  <a:lnTo>
                    <a:pt x="0" y="188"/>
                  </a:lnTo>
                  <a:lnTo>
                    <a:pt x="0" y="190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198"/>
                  </a:lnTo>
                  <a:lnTo>
                    <a:pt x="4" y="199"/>
                  </a:lnTo>
                  <a:lnTo>
                    <a:pt x="6" y="199"/>
                  </a:lnTo>
                  <a:lnTo>
                    <a:pt x="8" y="198"/>
                  </a:lnTo>
                  <a:lnTo>
                    <a:pt x="9" y="197"/>
                  </a:lnTo>
                  <a:lnTo>
                    <a:pt x="9" y="197"/>
                  </a:lnTo>
                  <a:lnTo>
                    <a:pt x="22" y="174"/>
                  </a:lnTo>
                  <a:lnTo>
                    <a:pt x="35" y="154"/>
                  </a:lnTo>
                  <a:lnTo>
                    <a:pt x="63" y="110"/>
                  </a:lnTo>
                  <a:lnTo>
                    <a:pt x="63" y="110"/>
                  </a:lnTo>
                  <a:lnTo>
                    <a:pt x="79" y="84"/>
                  </a:lnTo>
                  <a:lnTo>
                    <a:pt x="93" y="59"/>
                  </a:lnTo>
                  <a:lnTo>
                    <a:pt x="110" y="33"/>
                  </a:lnTo>
                  <a:lnTo>
                    <a:pt x="118" y="20"/>
                  </a:lnTo>
                  <a:lnTo>
                    <a:pt x="127" y="8"/>
                  </a:lnTo>
                  <a:lnTo>
                    <a:pt x="127" y="8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26" y="2"/>
                  </a:lnTo>
                  <a:lnTo>
                    <a:pt x="125" y="1"/>
                  </a:lnTo>
                  <a:lnTo>
                    <a:pt x="123" y="0"/>
                  </a:lnTo>
                  <a:lnTo>
                    <a:pt x="122" y="1"/>
                  </a:lnTo>
                  <a:lnTo>
                    <a:pt x="120" y="2"/>
                  </a:lnTo>
                  <a:lnTo>
                    <a:pt x="1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7" name="Freeform 897"/>
            <p:cNvSpPr/>
            <p:nvPr/>
          </p:nvSpPr>
          <p:spPr bwMode="auto">
            <a:xfrm>
              <a:off x="4729163" y="1522413"/>
              <a:ext cx="65088" cy="112713"/>
            </a:xfrm>
            <a:custGeom>
              <a:avLst/>
              <a:gdLst/>
              <a:ahLst/>
              <a:cxnLst>
                <a:cxn ang="0">
                  <a:pos x="115" y="4"/>
                </a:cxn>
                <a:cxn ang="0">
                  <a:pos x="115" y="4"/>
                </a:cxn>
                <a:cxn ang="0">
                  <a:pos x="110" y="18"/>
                </a:cxn>
                <a:cxn ang="0">
                  <a:pos x="105" y="32"/>
                </a:cxn>
                <a:cxn ang="0">
                  <a:pos x="99" y="45"/>
                </a:cxn>
                <a:cxn ang="0">
                  <a:pos x="91" y="59"/>
                </a:cxn>
                <a:cxn ang="0">
                  <a:pos x="77" y="85"/>
                </a:cxn>
                <a:cxn ang="0">
                  <a:pos x="63" y="111"/>
                </a:cxn>
                <a:cxn ang="0">
                  <a:pos x="63" y="111"/>
                </a:cxn>
                <a:cxn ang="0">
                  <a:pos x="56" y="124"/>
                </a:cxn>
                <a:cxn ang="0">
                  <a:pos x="49" y="137"/>
                </a:cxn>
                <a:cxn ang="0">
                  <a:pos x="35" y="162"/>
                </a:cxn>
                <a:cxn ang="0">
                  <a:pos x="35" y="162"/>
                </a:cxn>
                <a:cxn ang="0">
                  <a:pos x="26" y="173"/>
                </a:cxn>
                <a:cxn ang="0">
                  <a:pos x="18" y="185"/>
                </a:cxn>
                <a:cxn ang="0">
                  <a:pos x="10" y="195"/>
                </a:cxn>
                <a:cxn ang="0">
                  <a:pos x="1" y="206"/>
                </a:cxn>
                <a:cxn ang="0">
                  <a:pos x="1" y="206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1" y="212"/>
                </a:cxn>
                <a:cxn ang="0">
                  <a:pos x="4" y="213"/>
                </a:cxn>
                <a:cxn ang="0">
                  <a:pos x="5" y="214"/>
                </a:cxn>
                <a:cxn ang="0">
                  <a:pos x="7" y="214"/>
                </a:cxn>
                <a:cxn ang="0">
                  <a:pos x="9" y="213"/>
                </a:cxn>
                <a:cxn ang="0">
                  <a:pos x="10" y="212"/>
                </a:cxn>
                <a:cxn ang="0">
                  <a:pos x="10" y="212"/>
                </a:cxn>
                <a:cxn ang="0">
                  <a:pos x="18" y="200"/>
                </a:cxn>
                <a:cxn ang="0">
                  <a:pos x="26" y="189"/>
                </a:cxn>
                <a:cxn ang="0">
                  <a:pos x="35" y="178"/>
                </a:cxn>
                <a:cxn ang="0">
                  <a:pos x="42" y="167"/>
                </a:cxn>
                <a:cxn ang="0">
                  <a:pos x="42" y="167"/>
                </a:cxn>
                <a:cxn ang="0">
                  <a:pos x="59" y="138"/>
                </a:cxn>
                <a:cxn ang="0">
                  <a:pos x="75" y="109"/>
                </a:cxn>
                <a:cxn ang="0">
                  <a:pos x="75" y="109"/>
                </a:cxn>
                <a:cxn ang="0">
                  <a:pos x="88" y="83"/>
                </a:cxn>
                <a:cxn ang="0">
                  <a:pos x="102" y="59"/>
                </a:cxn>
                <a:cxn ang="0">
                  <a:pos x="109" y="46"/>
                </a:cxn>
                <a:cxn ang="0">
                  <a:pos x="114" y="33"/>
                </a:cxn>
                <a:cxn ang="0">
                  <a:pos x="119" y="19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4" y="4"/>
                </a:cxn>
                <a:cxn ang="0">
                  <a:pos x="123" y="3"/>
                </a:cxn>
                <a:cxn ang="0">
                  <a:pos x="122" y="1"/>
                </a:cxn>
                <a:cxn ang="0">
                  <a:pos x="120" y="1"/>
                </a:cxn>
                <a:cxn ang="0">
                  <a:pos x="119" y="0"/>
                </a:cxn>
                <a:cxn ang="0">
                  <a:pos x="117" y="1"/>
                </a:cxn>
                <a:cxn ang="0">
                  <a:pos x="116" y="2"/>
                </a:cxn>
                <a:cxn ang="0">
                  <a:pos x="115" y="4"/>
                </a:cxn>
                <a:cxn ang="0">
                  <a:pos x="115" y="4"/>
                </a:cxn>
              </a:cxnLst>
              <a:rect l="0" t="0" r="r" b="b"/>
              <a:pathLst>
                <a:path w="124" h="214">
                  <a:moveTo>
                    <a:pt x="115" y="4"/>
                  </a:moveTo>
                  <a:lnTo>
                    <a:pt x="115" y="4"/>
                  </a:lnTo>
                  <a:lnTo>
                    <a:pt x="110" y="18"/>
                  </a:lnTo>
                  <a:lnTo>
                    <a:pt x="105" y="32"/>
                  </a:lnTo>
                  <a:lnTo>
                    <a:pt x="99" y="45"/>
                  </a:lnTo>
                  <a:lnTo>
                    <a:pt x="91" y="59"/>
                  </a:lnTo>
                  <a:lnTo>
                    <a:pt x="77" y="85"/>
                  </a:lnTo>
                  <a:lnTo>
                    <a:pt x="63" y="111"/>
                  </a:lnTo>
                  <a:lnTo>
                    <a:pt x="63" y="111"/>
                  </a:lnTo>
                  <a:lnTo>
                    <a:pt x="56" y="124"/>
                  </a:lnTo>
                  <a:lnTo>
                    <a:pt x="49" y="137"/>
                  </a:lnTo>
                  <a:lnTo>
                    <a:pt x="35" y="162"/>
                  </a:lnTo>
                  <a:lnTo>
                    <a:pt x="35" y="162"/>
                  </a:lnTo>
                  <a:lnTo>
                    <a:pt x="26" y="173"/>
                  </a:lnTo>
                  <a:lnTo>
                    <a:pt x="18" y="185"/>
                  </a:lnTo>
                  <a:lnTo>
                    <a:pt x="10" y="195"/>
                  </a:lnTo>
                  <a:lnTo>
                    <a:pt x="1" y="206"/>
                  </a:lnTo>
                  <a:lnTo>
                    <a:pt x="1" y="206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1" y="212"/>
                  </a:lnTo>
                  <a:lnTo>
                    <a:pt x="4" y="213"/>
                  </a:lnTo>
                  <a:lnTo>
                    <a:pt x="5" y="214"/>
                  </a:lnTo>
                  <a:lnTo>
                    <a:pt x="7" y="214"/>
                  </a:lnTo>
                  <a:lnTo>
                    <a:pt x="9" y="213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8" y="200"/>
                  </a:lnTo>
                  <a:lnTo>
                    <a:pt x="26" y="189"/>
                  </a:lnTo>
                  <a:lnTo>
                    <a:pt x="35" y="178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59" y="138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88" y="83"/>
                  </a:lnTo>
                  <a:lnTo>
                    <a:pt x="102" y="59"/>
                  </a:lnTo>
                  <a:lnTo>
                    <a:pt x="109" y="46"/>
                  </a:lnTo>
                  <a:lnTo>
                    <a:pt x="114" y="33"/>
                  </a:lnTo>
                  <a:lnTo>
                    <a:pt x="119" y="19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3" y="3"/>
                  </a:lnTo>
                  <a:lnTo>
                    <a:pt x="122" y="1"/>
                  </a:lnTo>
                  <a:lnTo>
                    <a:pt x="120" y="1"/>
                  </a:lnTo>
                  <a:lnTo>
                    <a:pt x="119" y="0"/>
                  </a:lnTo>
                  <a:lnTo>
                    <a:pt x="117" y="1"/>
                  </a:lnTo>
                  <a:lnTo>
                    <a:pt x="116" y="2"/>
                  </a:lnTo>
                  <a:lnTo>
                    <a:pt x="115" y="4"/>
                  </a:lnTo>
                  <a:lnTo>
                    <a:pt x="11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8" name="Freeform 898"/>
            <p:cNvSpPr/>
            <p:nvPr/>
          </p:nvSpPr>
          <p:spPr bwMode="auto">
            <a:xfrm>
              <a:off x="4733925" y="1582738"/>
              <a:ext cx="63500" cy="107950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101" y="14"/>
                </a:cxn>
                <a:cxn ang="0">
                  <a:pos x="94" y="25"/>
                </a:cxn>
                <a:cxn ang="0">
                  <a:pos x="80" y="48"/>
                </a:cxn>
                <a:cxn ang="0">
                  <a:pos x="68" y="73"/>
                </a:cxn>
                <a:cxn ang="0">
                  <a:pos x="57" y="99"/>
                </a:cxn>
                <a:cxn ang="0">
                  <a:pos x="57" y="99"/>
                </a:cxn>
                <a:cxn ang="0">
                  <a:pos x="50" y="111"/>
                </a:cxn>
                <a:cxn ang="0">
                  <a:pos x="44" y="123"/>
                </a:cxn>
                <a:cxn ang="0">
                  <a:pos x="29" y="148"/>
                </a:cxn>
                <a:cxn ang="0">
                  <a:pos x="14" y="173"/>
                </a:cxn>
                <a:cxn ang="0">
                  <a:pos x="7" y="185"/>
                </a:cxn>
                <a:cxn ang="0">
                  <a:pos x="0" y="198"/>
                </a:cxn>
                <a:cxn ang="0">
                  <a:pos x="0" y="198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1" y="203"/>
                </a:cxn>
                <a:cxn ang="0">
                  <a:pos x="2" y="204"/>
                </a:cxn>
                <a:cxn ang="0">
                  <a:pos x="4" y="205"/>
                </a:cxn>
                <a:cxn ang="0">
                  <a:pos x="5" y="205"/>
                </a:cxn>
                <a:cxn ang="0">
                  <a:pos x="7" y="204"/>
                </a:cxn>
                <a:cxn ang="0">
                  <a:pos x="8" y="203"/>
                </a:cxn>
                <a:cxn ang="0">
                  <a:pos x="8" y="203"/>
                </a:cxn>
                <a:cxn ang="0">
                  <a:pos x="19" y="180"/>
                </a:cxn>
                <a:cxn ang="0">
                  <a:pos x="32" y="158"/>
                </a:cxn>
                <a:cxn ang="0">
                  <a:pos x="58" y="116"/>
                </a:cxn>
                <a:cxn ang="0">
                  <a:pos x="58" y="116"/>
                </a:cxn>
                <a:cxn ang="0">
                  <a:pos x="65" y="103"/>
                </a:cxn>
                <a:cxn ang="0">
                  <a:pos x="72" y="89"/>
                </a:cxn>
                <a:cxn ang="0">
                  <a:pos x="84" y="61"/>
                </a:cxn>
                <a:cxn ang="0">
                  <a:pos x="92" y="48"/>
                </a:cxn>
                <a:cxn ang="0">
                  <a:pos x="99" y="34"/>
                </a:cxn>
                <a:cxn ang="0">
                  <a:pos x="107" y="21"/>
                </a:cxn>
                <a:cxn ang="0">
                  <a:pos x="116" y="9"/>
                </a:cxn>
                <a:cxn ang="0">
                  <a:pos x="116" y="9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5" y="2"/>
                </a:cxn>
                <a:cxn ang="0">
                  <a:pos x="114" y="1"/>
                </a:cxn>
                <a:cxn ang="0">
                  <a:pos x="113" y="0"/>
                </a:cxn>
                <a:cxn ang="0">
                  <a:pos x="111" y="1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05">
                  <a:moveTo>
                    <a:pt x="109" y="2"/>
                  </a:moveTo>
                  <a:lnTo>
                    <a:pt x="109" y="2"/>
                  </a:lnTo>
                  <a:lnTo>
                    <a:pt x="101" y="14"/>
                  </a:lnTo>
                  <a:lnTo>
                    <a:pt x="94" y="25"/>
                  </a:lnTo>
                  <a:lnTo>
                    <a:pt x="80" y="48"/>
                  </a:lnTo>
                  <a:lnTo>
                    <a:pt x="68" y="73"/>
                  </a:lnTo>
                  <a:lnTo>
                    <a:pt x="57" y="99"/>
                  </a:lnTo>
                  <a:lnTo>
                    <a:pt x="57" y="99"/>
                  </a:lnTo>
                  <a:lnTo>
                    <a:pt x="50" y="111"/>
                  </a:lnTo>
                  <a:lnTo>
                    <a:pt x="44" y="123"/>
                  </a:lnTo>
                  <a:lnTo>
                    <a:pt x="29" y="148"/>
                  </a:lnTo>
                  <a:lnTo>
                    <a:pt x="14" y="173"/>
                  </a:lnTo>
                  <a:lnTo>
                    <a:pt x="7" y="185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1" y="203"/>
                  </a:lnTo>
                  <a:lnTo>
                    <a:pt x="2" y="204"/>
                  </a:lnTo>
                  <a:lnTo>
                    <a:pt x="4" y="205"/>
                  </a:lnTo>
                  <a:lnTo>
                    <a:pt x="5" y="205"/>
                  </a:lnTo>
                  <a:lnTo>
                    <a:pt x="7" y="204"/>
                  </a:lnTo>
                  <a:lnTo>
                    <a:pt x="8" y="203"/>
                  </a:lnTo>
                  <a:lnTo>
                    <a:pt x="8" y="203"/>
                  </a:lnTo>
                  <a:lnTo>
                    <a:pt x="19" y="180"/>
                  </a:lnTo>
                  <a:lnTo>
                    <a:pt x="32" y="158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65" y="103"/>
                  </a:lnTo>
                  <a:lnTo>
                    <a:pt x="72" y="89"/>
                  </a:lnTo>
                  <a:lnTo>
                    <a:pt x="84" y="61"/>
                  </a:lnTo>
                  <a:lnTo>
                    <a:pt x="92" y="48"/>
                  </a:lnTo>
                  <a:lnTo>
                    <a:pt x="99" y="34"/>
                  </a:lnTo>
                  <a:lnTo>
                    <a:pt x="107" y="21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5" y="2"/>
                  </a:lnTo>
                  <a:lnTo>
                    <a:pt x="114" y="1"/>
                  </a:lnTo>
                  <a:lnTo>
                    <a:pt x="113" y="0"/>
                  </a:lnTo>
                  <a:lnTo>
                    <a:pt x="111" y="1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9" name="Freeform 899"/>
            <p:cNvSpPr/>
            <p:nvPr/>
          </p:nvSpPr>
          <p:spPr bwMode="auto">
            <a:xfrm>
              <a:off x="4746625" y="1630363"/>
              <a:ext cx="68263" cy="120650"/>
            </a:xfrm>
            <a:custGeom>
              <a:avLst/>
              <a:gdLst/>
              <a:ahLst/>
              <a:cxnLst>
                <a:cxn ang="0">
                  <a:pos x="119" y="3"/>
                </a:cxn>
                <a:cxn ang="0">
                  <a:pos x="119" y="3"/>
                </a:cxn>
                <a:cxn ang="0">
                  <a:pos x="118" y="10"/>
                </a:cxn>
                <a:cxn ang="0">
                  <a:pos x="116" y="16"/>
                </a:cxn>
                <a:cxn ang="0">
                  <a:pos x="109" y="29"/>
                </a:cxn>
                <a:cxn ang="0">
                  <a:pos x="96" y="54"/>
                </a:cxn>
                <a:cxn ang="0">
                  <a:pos x="96" y="54"/>
                </a:cxn>
                <a:cxn ang="0">
                  <a:pos x="86" y="69"/>
                </a:cxn>
                <a:cxn ang="0">
                  <a:pos x="77" y="84"/>
                </a:cxn>
                <a:cxn ang="0">
                  <a:pos x="58" y="112"/>
                </a:cxn>
                <a:cxn ang="0">
                  <a:pos x="58" y="112"/>
                </a:cxn>
                <a:cxn ang="0">
                  <a:pos x="43" y="137"/>
                </a:cxn>
                <a:cxn ang="0">
                  <a:pos x="27" y="161"/>
                </a:cxn>
                <a:cxn ang="0">
                  <a:pos x="20" y="174"/>
                </a:cxn>
                <a:cxn ang="0">
                  <a:pos x="14" y="187"/>
                </a:cxn>
                <a:cxn ang="0">
                  <a:pos x="9" y="201"/>
                </a:cxn>
                <a:cxn ang="0">
                  <a:pos x="4" y="214"/>
                </a:cxn>
                <a:cxn ang="0">
                  <a:pos x="4" y="214"/>
                </a:cxn>
                <a:cxn ang="0">
                  <a:pos x="2" y="215"/>
                </a:cxn>
                <a:cxn ang="0">
                  <a:pos x="0" y="218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2" y="224"/>
                </a:cxn>
                <a:cxn ang="0">
                  <a:pos x="3" y="226"/>
                </a:cxn>
                <a:cxn ang="0">
                  <a:pos x="5" y="228"/>
                </a:cxn>
                <a:cxn ang="0">
                  <a:pos x="9" y="226"/>
                </a:cxn>
                <a:cxn ang="0">
                  <a:pos x="10" y="225"/>
                </a:cxn>
                <a:cxn ang="0">
                  <a:pos x="10" y="224"/>
                </a:cxn>
                <a:cxn ang="0">
                  <a:pos x="10" y="224"/>
                </a:cxn>
                <a:cxn ang="0">
                  <a:pos x="15" y="208"/>
                </a:cxn>
                <a:cxn ang="0">
                  <a:pos x="22" y="192"/>
                </a:cxn>
                <a:cxn ang="0">
                  <a:pos x="29" y="176"/>
                </a:cxn>
                <a:cxn ang="0">
                  <a:pos x="39" y="160"/>
                </a:cxn>
                <a:cxn ang="0">
                  <a:pos x="57" y="130"/>
                </a:cxn>
                <a:cxn ang="0">
                  <a:pos x="76" y="101"/>
                </a:cxn>
                <a:cxn ang="0">
                  <a:pos x="76" y="101"/>
                </a:cxn>
                <a:cxn ang="0">
                  <a:pos x="94" y="74"/>
                </a:cxn>
                <a:cxn ang="0">
                  <a:pos x="103" y="59"/>
                </a:cxn>
                <a:cxn ang="0">
                  <a:pos x="111" y="44"/>
                </a:cxn>
                <a:cxn ang="0">
                  <a:pos x="111" y="44"/>
                </a:cxn>
                <a:cxn ang="0">
                  <a:pos x="116" y="34"/>
                </a:cxn>
                <a:cxn ang="0">
                  <a:pos x="121" y="25"/>
                </a:cxn>
                <a:cxn ang="0">
                  <a:pos x="125" y="16"/>
                </a:cxn>
                <a:cxn ang="0">
                  <a:pos x="128" y="12"/>
                </a:cxn>
                <a:cxn ang="0">
                  <a:pos x="129" y="6"/>
                </a:cxn>
                <a:cxn ang="0">
                  <a:pos x="129" y="6"/>
                </a:cxn>
                <a:cxn ang="0">
                  <a:pos x="129" y="4"/>
                </a:cxn>
                <a:cxn ang="0">
                  <a:pos x="128" y="2"/>
                </a:cxn>
                <a:cxn ang="0">
                  <a:pos x="124" y="0"/>
                </a:cxn>
                <a:cxn ang="0">
                  <a:pos x="123" y="0"/>
                </a:cxn>
                <a:cxn ang="0">
                  <a:pos x="121" y="0"/>
                </a:cxn>
                <a:cxn ang="0">
                  <a:pos x="120" y="1"/>
                </a:cxn>
                <a:cxn ang="0">
                  <a:pos x="119" y="3"/>
                </a:cxn>
                <a:cxn ang="0">
                  <a:pos x="119" y="3"/>
                </a:cxn>
              </a:cxnLst>
              <a:rect l="0" t="0" r="r" b="b"/>
              <a:pathLst>
                <a:path w="129" h="228">
                  <a:moveTo>
                    <a:pt x="119" y="3"/>
                  </a:moveTo>
                  <a:lnTo>
                    <a:pt x="119" y="3"/>
                  </a:lnTo>
                  <a:lnTo>
                    <a:pt x="118" y="10"/>
                  </a:lnTo>
                  <a:lnTo>
                    <a:pt x="116" y="16"/>
                  </a:lnTo>
                  <a:lnTo>
                    <a:pt x="109" y="29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86" y="69"/>
                  </a:lnTo>
                  <a:lnTo>
                    <a:pt x="77" y="84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3" y="137"/>
                  </a:lnTo>
                  <a:lnTo>
                    <a:pt x="27" y="161"/>
                  </a:lnTo>
                  <a:lnTo>
                    <a:pt x="20" y="174"/>
                  </a:lnTo>
                  <a:lnTo>
                    <a:pt x="14" y="187"/>
                  </a:lnTo>
                  <a:lnTo>
                    <a:pt x="9" y="201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2" y="215"/>
                  </a:lnTo>
                  <a:lnTo>
                    <a:pt x="0" y="218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2" y="224"/>
                  </a:lnTo>
                  <a:lnTo>
                    <a:pt x="3" y="226"/>
                  </a:lnTo>
                  <a:lnTo>
                    <a:pt x="5" y="228"/>
                  </a:lnTo>
                  <a:lnTo>
                    <a:pt x="9" y="226"/>
                  </a:lnTo>
                  <a:lnTo>
                    <a:pt x="10" y="225"/>
                  </a:lnTo>
                  <a:lnTo>
                    <a:pt x="10" y="224"/>
                  </a:lnTo>
                  <a:lnTo>
                    <a:pt x="10" y="224"/>
                  </a:lnTo>
                  <a:lnTo>
                    <a:pt x="15" y="208"/>
                  </a:lnTo>
                  <a:lnTo>
                    <a:pt x="22" y="192"/>
                  </a:lnTo>
                  <a:lnTo>
                    <a:pt x="29" y="176"/>
                  </a:lnTo>
                  <a:lnTo>
                    <a:pt x="39" y="160"/>
                  </a:lnTo>
                  <a:lnTo>
                    <a:pt x="57" y="130"/>
                  </a:lnTo>
                  <a:lnTo>
                    <a:pt x="76" y="101"/>
                  </a:lnTo>
                  <a:lnTo>
                    <a:pt x="76" y="101"/>
                  </a:lnTo>
                  <a:lnTo>
                    <a:pt x="94" y="74"/>
                  </a:lnTo>
                  <a:lnTo>
                    <a:pt x="103" y="59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6" y="34"/>
                  </a:lnTo>
                  <a:lnTo>
                    <a:pt x="121" y="25"/>
                  </a:lnTo>
                  <a:lnTo>
                    <a:pt x="125" y="16"/>
                  </a:lnTo>
                  <a:lnTo>
                    <a:pt x="128" y="12"/>
                  </a:lnTo>
                  <a:lnTo>
                    <a:pt x="129" y="6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8" y="2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0" y="1"/>
                  </a:lnTo>
                  <a:lnTo>
                    <a:pt x="119" y="3"/>
                  </a:lnTo>
                  <a:lnTo>
                    <a:pt x="1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0" name="Freeform 900"/>
            <p:cNvSpPr/>
            <p:nvPr/>
          </p:nvSpPr>
          <p:spPr bwMode="auto">
            <a:xfrm>
              <a:off x="4746625" y="1685925"/>
              <a:ext cx="85725" cy="127000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30" y="34"/>
                </a:cxn>
                <a:cxn ang="0">
                  <a:pos x="119" y="49"/>
                </a:cxn>
                <a:cxn ang="0">
                  <a:pos x="109" y="67"/>
                </a:cxn>
                <a:cxn ang="0">
                  <a:pos x="109" y="67"/>
                </a:cxn>
                <a:cxn ang="0">
                  <a:pos x="89" y="101"/>
                </a:cxn>
                <a:cxn ang="0">
                  <a:pos x="69" y="135"/>
                </a:cxn>
                <a:cxn ang="0">
                  <a:pos x="69" y="135"/>
                </a:cxn>
                <a:cxn ang="0">
                  <a:pos x="57" y="151"/>
                </a:cxn>
                <a:cxn ang="0">
                  <a:pos x="45" y="167"/>
                </a:cxn>
                <a:cxn ang="0">
                  <a:pos x="33" y="183"/>
                </a:cxn>
                <a:cxn ang="0">
                  <a:pos x="20" y="199"/>
                </a:cxn>
                <a:cxn ang="0">
                  <a:pos x="20" y="199"/>
                </a:cxn>
                <a:cxn ang="0">
                  <a:pos x="13" y="208"/>
                </a:cxn>
                <a:cxn ang="0">
                  <a:pos x="6" y="217"/>
                </a:cxn>
                <a:cxn ang="0">
                  <a:pos x="4" y="222"/>
                </a:cxn>
                <a:cxn ang="0">
                  <a:pos x="2" y="227"/>
                </a:cxn>
                <a:cxn ang="0">
                  <a:pos x="0" y="232"/>
                </a:cxn>
                <a:cxn ang="0">
                  <a:pos x="2" y="237"/>
                </a:cxn>
                <a:cxn ang="0">
                  <a:pos x="2" y="237"/>
                </a:cxn>
                <a:cxn ang="0">
                  <a:pos x="2" y="239"/>
                </a:cxn>
                <a:cxn ang="0">
                  <a:pos x="4" y="240"/>
                </a:cxn>
                <a:cxn ang="0">
                  <a:pos x="5" y="241"/>
                </a:cxn>
                <a:cxn ang="0">
                  <a:pos x="7" y="241"/>
                </a:cxn>
                <a:cxn ang="0">
                  <a:pos x="9" y="240"/>
                </a:cxn>
                <a:cxn ang="0">
                  <a:pos x="10" y="239"/>
                </a:cxn>
                <a:cxn ang="0">
                  <a:pos x="11" y="237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10" y="232"/>
                </a:cxn>
                <a:cxn ang="0">
                  <a:pos x="11" y="229"/>
                </a:cxn>
                <a:cxn ang="0">
                  <a:pos x="14" y="222"/>
                </a:cxn>
                <a:cxn ang="0">
                  <a:pos x="19" y="214"/>
                </a:cxn>
                <a:cxn ang="0">
                  <a:pos x="25" y="205"/>
                </a:cxn>
                <a:cxn ang="0">
                  <a:pos x="38" y="190"/>
                </a:cxn>
                <a:cxn ang="0">
                  <a:pos x="47" y="179"/>
                </a:cxn>
                <a:cxn ang="0">
                  <a:pos x="47" y="179"/>
                </a:cxn>
                <a:cxn ang="0">
                  <a:pos x="67" y="152"/>
                </a:cxn>
                <a:cxn ang="0">
                  <a:pos x="77" y="139"/>
                </a:cxn>
                <a:cxn ang="0">
                  <a:pos x="85" y="125"/>
                </a:cxn>
                <a:cxn ang="0">
                  <a:pos x="85" y="125"/>
                </a:cxn>
                <a:cxn ang="0">
                  <a:pos x="104" y="95"/>
                </a:cxn>
                <a:cxn ang="0">
                  <a:pos x="120" y="64"/>
                </a:cxn>
                <a:cxn ang="0">
                  <a:pos x="120" y="64"/>
                </a:cxn>
                <a:cxn ang="0">
                  <a:pos x="130" y="49"/>
                </a:cxn>
                <a:cxn ang="0">
                  <a:pos x="140" y="35"/>
                </a:cxn>
                <a:cxn ang="0">
                  <a:pos x="162" y="7"/>
                </a:cxn>
                <a:cxn ang="0">
                  <a:pos x="162" y="7"/>
                </a:cxn>
                <a:cxn ang="0">
                  <a:pos x="163" y="5"/>
                </a:cxn>
                <a:cxn ang="0">
                  <a:pos x="163" y="3"/>
                </a:cxn>
                <a:cxn ang="0">
                  <a:pos x="162" y="2"/>
                </a:cxn>
                <a:cxn ang="0">
                  <a:pos x="161" y="1"/>
                </a:cxn>
                <a:cxn ang="0">
                  <a:pos x="156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241">
                  <a:moveTo>
                    <a:pt x="153" y="2"/>
                  </a:moveTo>
                  <a:lnTo>
                    <a:pt x="153" y="2"/>
                  </a:lnTo>
                  <a:lnTo>
                    <a:pt x="130" y="34"/>
                  </a:lnTo>
                  <a:lnTo>
                    <a:pt x="119" y="49"/>
                  </a:lnTo>
                  <a:lnTo>
                    <a:pt x="109" y="67"/>
                  </a:lnTo>
                  <a:lnTo>
                    <a:pt x="109" y="67"/>
                  </a:lnTo>
                  <a:lnTo>
                    <a:pt x="89" y="101"/>
                  </a:lnTo>
                  <a:lnTo>
                    <a:pt x="69" y="135"/>
                  </a:lnTo>
                  <a:lnTo>
                    <a:pt x="69" y="135"/>
                  </a:lnTo>
                  <a:lnTo>
                    <a:pt x="57" y="151"/>
                  </a:lnTo>
                  <a:lnTo>
                    <a:pt x="45" y="167"/>
                  </a:lnTo>
                  <a:lnTo>
                    <a:pt x="33" y="183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13" y="208"/>
                  </a:lnTo>
                  <a:lnTo>
                    <a:pt x="6" y="217"/>
                  </a:lnTo>
                  <a:lnTo>
                    <a:pt x="4" y="222"/>
                  </a:lnTo>
                  <a:lnTo>
                    <a:pt x="2" y="227"/>
                  </a:lnTo>
                  <a:lnTo>
                    <a:pt x="0" y="232"/>
                  </a:lnTo>
                  <a:lnTo>
                    <a:pt x="2" y="237"/>
                  </a:lnTo>
                  <a:lnTo>
                    <a:pt x="2" y="237"/>
                  </a:lnTo>
                  <a:lnTo>
                    <a:pt x="2" y="239"/>
                  </a:lnTo>
                  <a:lnTo>
                    <a:pt x="4" y="240"/>
                  </a:lnTo>
                  <a:lnTo>
                    <a:pt x="5" y="241"/>
                  </a:lnTo>
                  <a:lnTo>
                    <a:pt x="7" y="241"/>
                  </a:lnTo>
                  <a:lnTo>
                    <a:pt x="9" y="240"/>
                  </a:lnTo>
                  <a:lnTo>
                    <a:pt x="10" y="239"/>
                  </a:lnTo>
                  <a:lnTo>
                    <a:pt x="11" y="237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10" y="232"/>
                  </a:lnTo>
                  <a:lnTo>
                    <a:pt x="11" y="229"/>
                  </a:lnTo>
                  <a:lnTo>
                    <a:pt x="14" y="222"/>
                  </a:lnTo>
                  <a:lnTo>
                    <a:pt x="19" y="214"/>
                  </a:lnTo>
                  <a:lnTo>
                    <a:pt x="25" y="205"/>
                  </a:lnTo>
                  <a:lnTo>
                    <a:pt x="38" y="190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67" y="152"/>
                  </a:lnTo>
                  <a:lnTo>
                    <a:pt x="77" y="139"/>
                  </a:lnTo>
                  <a:lnTo>
                    <a:pt x="85" y="125"/>
                  </a:lnTo>
                  <a:lnTo>
                    <a:pt x="85" y="125"/>
                  </a:lnTo>
                  <a:lnTo>
                    <a:pt x="104" y="95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30" y="49"/>
                  </a:lnTo>
                  <a:lnTo>
                    <a:pt x="140" y="35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63" y="5"/>
                  </a:lnTo>
                  <a:lnTo>
                    <a:pt x="163" y="3"/>
                  </a:lnTo>
                  <a:lnTo>
                    <a:pt x="162" y="2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1" name="Freeform 901"/>
            <p:cNvSpPr/>
            <p:nvPr/>
          </p:nvSpPr>
          <p:spPr bwMode="auto">
            <a:xfrm>
              <a:off x="4772025" y="1747838"/>
              <a:ext cx="61913" cy="90488"/>
            </a:xfrm>
            <a:custGeom>
              <a:avLst/>
              <a:gdLst/>
              <a:ahLst/>
              <a:cxnLst>
                <a:cxn ang="0">
                  <a:pos x="109" y="3"/>
                </a:cxn>
                <a:cxn ang="0">
                  <a:pos x="109" y="3"/>
                </a:cxn>
                <a:cxn ang="0">
                  <a:pos x="105" y="12"/>
                </a:cxn>
                <a:cxn ang="0">
                  <a:pos x="101" y="21"/>
                </a:cxn>
                <a:cxn ang="0">
                  <a:pos x="95" y="29"/>
                </a:cxn>
                <a:cxn ang="0">
                  <a:pos x="88" y="38"/>
                </a:cxn>
                <a:cxn ang="0">
                  <a:pos x="74" y="53"/>
                </a:cxn>
                <a:cxn ang="0">
                  <a:pos x="67" y="61"/>
                </a:cxn>
                <a:cxn ang="0">
                  <a:pos x="62" y="69"/>
                </a:cxn>
                <a:cxn ang="0">
                  <a:pos x="62" y="69"/>
                </a:cxn>
                <a:cxn ang="0">
                  <a:pos x="29" y="114"/>
                </a:cxn>
                <a:cxn ang="0">
                  <a:pos x="13" y="138"/>
                </a:cxn>
                <a:cxn ang="0">
                  <a:pos x="6" y="150"/>
                </a:cxn>
                <a:cxn ang="0">
                  <a:pos x="0" y="164"/>
                </a:cxn>
                <a:cxn ang="0">
                  <a:pos x="0" y="164"/>
                </a:cxn>
                <a:cxn ang="0">
                  <a:pos x="0" y="166"/>
                </a:cxn>
                <a:cxn ang="0">
                  <a:pos x="0" y="168"/>
                </a:cxn>
                <a:cxn ang="0">
                  <a:pos x="2" y="170"/>
                </a:cxn>
                <a:cxn ang="0">
                  <a:pos x="4" y="171"/>
                </a:cxn>
                <a:cxn ang="0">
                  <a:pos x="5" y="171"/>
                </a:cxn>
                <a:cxn ang="0">
                  <a:pos x="7" y="170"/>
                </a:cxn>
                <a:cxn ang="0">
                  <a:pos x="8" y="168"/>
                </a:cxn>
                <a:cxn ang="0">
                  <a:pos x="8" y="168"/>
                </a:cxn>
                <a:cxn ang="0">
                  <a:pos x="15" y="155"/>
                </a:cxn>
                <a:cxn ang="0">
                  <a:pos x="22" y="143"/>
                </a:cxn>
                <a:cxn ang="0">
                  <a:pos x="36" y="119"/>
                </a:cxn>
                <a:cxn ang="0">
                  <a:pos x="53" y="96"/>
                </a:cxn>
                <a:cxn ang="0">
                  <a:pos x="70" y="74"/>
                </a:cxn>
                <a:cxn ang="0">
                  <a:pos x="70" y="74"/>
                </a:cxn>
                <a:cxn ang="0">
                  <a:pos x="83" y="58"/>
                </a:cxn>
                <a:cxn ang="0">
                  <a:pos x="97" y="42"/>
                </a:cxn>
                <a:cxn ang="0">
                  <a:pos x="103" y="32"/>
                </a:cxn>
                <a:cxn ang="0">
                  <a:pos x="110" y="24"/>
                </a:cxn>
                <a:cxn ang="0">
                  <a:pos x="115" y="15"/>
                </a:cxn>
                <a:cxn ang="0">
                  <a:pos x="118" y="6"/>
                </a:cxn>
                <a:cxn ang="0">
                  <a:pos x="118" y="6"/>
                </a:cxn>
                <a:cxn ang="0">
                  <a:pos x="118" y="3"/>
                </a:cxn>
                <a:cxn ang="0">
                  <a:pos x="117" y="2"/>
                </a:cxn>
                <a:cxn ang="0">
                  <a:pos x="116" y="0"/>
                </a:cxn>
                <a:cxn ang="0">
                  <a:pos x="115" y="0"/>
                </a:cxn>
                <a:cxn ang="0">
                  <a:pos x="113" y="0"/>
                </a:cxn>
                <a:cxn ang="0">
                  <a:pos x="111" y="0"/>
                </a:cxn>
                <a:cxn ang="0">
                  <a:pos x="110" y="1"/>
                </a:cxn>
                <a:cxn ang="0">
                  <a:pos x="109" y="3"/>
                </a:cxn>
                <a:cxn ang="0">
                  <a:pos x="109" y="3"/>
                </a:cxn>
              </a:cxnLst>
              <a:rect l="0" t="0" r="r" b="b"/>
              <a:pathLst>
                <a:path w="118" h="171">
                  <a:moveTo>
                    <a:pt x="109" y="3"/>
                  </a:moveTo>
                  <a:lnTo>
                    <a:pt x="109" y="3"/>
                  </a:lnTo>
                  <a:lnTo>
                    <a:pt x="105" y="12"/>
                  </a:lnTo>
                  <a:lnTo>
                    <a:pt x="101" y="21"/>
                  </a:lnTo>
                  <a:lnTo>
                    <a:pt x="95" y="29"/>
                  </a:lnTo>
                  <a:lnTo>
                    <a:pt x="88" y="38"/>
                  </a:lnTo>
                  <a:lnTo>
                    <a:pt x="74" y="53"/>
                  </a:lnTo>
                  <a:lnTo>
                    <a:pt x="67" y="61"/>
                  </a:lnTo>
                  <a:lnTo>
                    <a:pt x="62" y="69"/>
                  </a:lnTo>
                  <a:lnTo>
                    <a:pt x="62" y="69"/>
                  </a:lnTo>
                  <a:lnTo>
                    <a:pt x="29" y="114"/>
                  </a:lnTo>
                  <a:lnTo>
                    <a:pt x="13" y="138"/>
                  </a:lnTo>
                  <a:lnTo>
                    <a:pt x="6" y="150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2" y="170"/>
                  </a:lnTo>
                  <a:lnTo>
                    <a:pt x="4" y="171"/>
                  </a:lnTo>
                  <a:lnTo>
                    <a:pt x="5" y="171"/>
                  </a:lnTo>
                  <a:lnTo>
                    <a:pt x="7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5" y="155"/>
                  </a:lnTo>
                  <a:lnTo>
                    <a:pt x="22" y="143"/>
                  </a:lnTo>
                  <a:lnTo>
                    <a:pt x="36" y="119"/>
                  </a:lnTo>
                  <a:lnTo>
                    <a:pt x="53" y="96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83" y="58"/>
                  </a:lnTo>
                  <a:lnTo>
                    <a:pt x="97" y="42"/>
                  </a:lnTo>
                  <a:lnTo>
                    <a:pt x="103" y="32"/>
                  </a:lnTo>
                  <a:lnTo>
                    <a:pt x="110" y="24"/>
                  </a:lnTo>
                  <a:lnTo>
                    <a:pt x="115" y="15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8" y="3"/>
                  </a:lnTo>
                  <a:lnTo>
                    <a:pt x="117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10" y="1"/>
                  </a:lnTo>
                  <a:lnTo>
                    <a:pt x="109" y="3"/>
                  </a:lnTo>
                  <a:lnTo>
                    <a:pt x="10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2" name="Freeform 902"/>
            <p:cNvSpPr>
              <a:spLocks noEditPoints="1"/>
            </p:cNvSpPr>
            <p:nvPr/>
          </p:nvSpPr>
          <p:spPr bwMode="auto">
            <a:xfrm>
              <a:off x="4194175" y="1665288"/>
              <a:ext cx="217488" cy="206375"/>
            </a:xfrm>
            <a:custGeom>
              <a:avLst/>
              <a:gdLst/>
              <a:ahLst/>
              <a:cxnLst>
                <a:cxn ang="0">
                  <a:pos x="213" y="391"/>
                </a:cxn>
                <a:cxn ang="0">
                  <a:pos x="160" y="381"/>
                </a:cxn>
                <a:cxn ang="0">
                  <a:pos x="109" y="359"/>
                </a:cxn>
                <a:cxn ang="0">
                  <a:pos x="63" y="328"/>
                </a:cxn>
                <a:cxn ang="0">
                  <a:pos x="27" y="289"/>
                </a:cxn>
                <a:cxn ang="0">
                  <a:pos x="5" y="241"/>
                </a:cxn>
                <a:cxn ang="0">
                  <a:pos x="1" y="216"/>
                </a:cxn>
                <a:cxn ang="0">
                  <a:pos x="0" y="182"/>
                </a:cxn>
                <a:cxn ang="0">
                  <a:pos x="6" y="151"/>
                </a:cxn>
                <a:cxn ang="0">
                  <a:pos x="29" y="103"/>
                </a:cxn>
                <a:cxn ang="0">
                  <a:pos x="46" y="80"/>
                </a:cxn>
                <a:cxn ang="0">
                  <a:pos x="75" y="52"/>
                </a:cxn>
                <a:cxn ang="0">
                  <a:pos x="109" y="30"/>
                </a:cxn>
                <a:cxn ang="0">
                  <a:pos x="146" y="14"/>
                </a:cxn>
                <a:cxn ang="0">
                  <a:pos x="186" y="3"/>
                </a:cxn>
                <a:cxn ang="0">
                  <a:pos x="227" y="0"/>
                </a:cxn>
                <a:cxn ang="0">
                  <a:pos x="234" y="0"/>
                </a:cxn>
                <a:cxn ang="0">
                  <a:pos x="246" y="5"/>
                </a:cxn>
                <a:cxn ang="0">
                  <a:pos x="267" y="6"/>
                </a:cxn>
                <a:cxn ang="0">
                  <a:pos x="312" y="18"/>
                </a:cxn>
                <a:cxn ang="0">
                  <a:pos x="348" y="41"/>
                </a:cxn>
                <a:cxn ang="0">
                  <a:pos x="376" y="72"/>
                </a:cxn>
                <a:cxn ang="0">
                  <a:pos x="396" y="108"/>
                </a:cxn>
                <a:cxn ang="0">
                  <a:pos x="407" y="146"/>
                </a:cxn>
                <a:cxn ang="0">
                  <a:pos x="411" y="179"/>
                </a:cxn>
                <a:cxn ang="0">
                  <a:pos x="408" y="230"/>
                </a:cxn>
                <a:cxn ang="0">
                  <a:pos x="395" y="278"/>
                </a:cxn>
                <a:cxn ang="0">
                  <a:pos x="369" y="324"/>
                </a:cxn>
                <a:cxn ang="0">
                  <a:pos x="331" y="360"/>
                </a:cxn>
                <a:cxn ang="0">
                  <a:pos x="299" y="378"/>
                </a:cxn>
                <a:cxn ang="0">
                  <a:pos x="249" y="390"/>
                </a:cxn>
                <a:cxn ang="0">
                  <a:pos x="203" y="45"/>
                </a:cxn>
                <a:cxn ang="0">
                  <a:pos x="178" y="51"/>
                </a:cxn>
                <a:cxn ang="0">
                  <a:pos x="141" y="65"/>
                </a:cxn>
                <a:cxn ang="0">
                  <a:pos x="106" y="87"/>
                </a:cxn>
                <a:cxn ang="0">
                  <a:pos x="75" y="113"/>
                </a:cxn>
                <a:cxn ang="0">
                  <a:pos x="52" y="144"/>
                </a:cxn>
                <a:cxn ang="0">
                  <a:pos x="42" y="167"/>
                </a:cxn>
                <a:cxn ang="0">
                  <a:pos x="37" y="203"/>
                </a:cxn>
                <a:cxn ang="0">
                  <a:pos x="47" y="239"/>
                </a:cxn>
                <a:cxn ang="0">
                  <a:pos x="60" y="263"/>
                </a:cxn>
                <a:cxn ang="0">
                  <a:pos x="75" y="278"/>
                </a:cxn>
                <a:cxn ang="0">
                  <a:pos x="125" y="316"/>
                </a:cxn>
                <a:cxn ang="0">
                  <a:pos x="188" y="344"/>
                </a:cxn>
                <a:cxn ang="0">
                  <a:pos x="222" y="350"/>
                </a:cxn>
                <a:cxn ang="0">
                  <a:pos x="245" y="350"/>
                </a:cxn>
                <a:cxn ang="0">
                  <a:pos x="278" y="342"/>
                </a:cxn>
                <a:cxn ang="0">
                  <a:pos x="306" y="327"/>
                </a:cxn>
                <a:cxn ang="0">
                  <a:pos x="324" y="310"/>
                </a:cxn>
                <a:cxn ang="0">
                  <a:pos x="346" y="278"/>
                </a:cxn>
                <a:cxn ang="0">
                  <a:pos x="362" y="241"/>
                </a:cxn>
                <a:cxn ang="0">
                  <a:pos x="370" y="203"/>
                </a:cxn>
                <a:cxn ang="0">
                  <a:pos x="369" y="164"/>
                </a:cxn>
                <a:cxn ang="0">
                  <a:pos x="359" y="126"/>
                </a:cxn>
                <a:cxn ang="0">
                  <a:pos x="350" y="108"/>
                </a:cxn>
                <a:cxn ang="0">
                  <a:pos x="334" y="85"/>
                </a:cxn>
                <a:cxn ang="0">
                  <a:pos x="313" y="68"/>
                </a:cxn>
                <a:cxn ang="0">
                  <a:pos x="289" y="55"/>
                </a:cxn>
                <a:cxn ang="0">
                  <a:pos x="262" y="48"/>
                </a:cxn>
                <a:cxn ang="0">
                  <a:pos x="241" y="47"/>
                </a:cxn>
                <a:cxn ang="0">
                  <a:pos x="218" y="49"/>
                </a:cxn>
                <a:cxn ang="0">
                  <a:pos x="210" y="47"/>
                </a:cxn>
              </a:cxnLst>
              <a:rect l="0" t="0" r="r" b="b"/>
              <a:pathLst>
                <a:path w="411" h="391">
                  <a:moveTo>
                    <a:pt x="231" y="391"/>
                  </a:moveTo>
                  <a:lnTo>
                    <a:pt x="231" y="391"/>
                  </a:lnTo>
                  <a:lnTo>
                    <a:pt x="213" y="391"/>
                  </a:lnTo>
                  <a:lnTo>
                    <a:pt x="195" y="389"/>
                  </a:lnTo>
                  <a:lnTo>
                    <a:pt x="178" y="385"/>
                  </a:lnTo>
                  <a:lnTo>
                    <a:pt x="160" y="381"/>
                  </a:lnTo>
                  <a:lnTo>
                    <a:pt x="143" y="374"/>
                  </a:lnTo>
                  <a:lnTo>
                    <a:pt x="125" y="367"/>
                  </a:lnTo>
                  <a:lnTo>
                    <a:pt x="109" y="359"/>
                  </a:lnTo>
                  <a:lnTo>
                    <a:pt x="92" y="350"/>
                  </a:lnTo>
                  <a:lnTo>
                    <a:pt x="78" y="339"/>
                  </a:lnTo>
                  <a:lnTo>
                    <a:pt x="63" y="328"/>
                  </a:lnTo>
                  <a:lnTo>
                    <a:pt x="50" y="315"/>
                  </a:lnTo>
                  <a:lnTo>
                    <a:pt x="37" y="303"/>
                  </a:lnTo>
                  <a:lnTo>
                    <a:pt x="27" y="289"/>
                  </a:lnTo>
                  <a:lnTo>
                    <a:pt x="18" y="273"/>
                  </a:lnTo>
                  <a:lnTo>
                    <a:pt x="11" y="258"/>
                  </a:lnTo>
                  <a:lnTo>
                    <a:pt x="5" y="241"/>
                  </a:lnTo>
                  <a:lnTo>
                    <a:pt x="5" y="241"/>
                  </a:lnTo>
                  <a:lnTo>
                    <a:pt x="3" y="229"/>
                  </a:lnTo>
                  <a:lnTo>
                    <a:pt x="1" y="216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2"/>
                  </a:lnTo>
                  <a:lnTo>
                    <a:pt x="1" y="171"/>
                  </a:lnTo>
                  <a:lnTo>
                    <a:pt x="3" y="160"/>
                  </a:lnTo>
                  <a:lnTo>
                    <a:pt x="6" y="151"/>
                  </a:lnTo>
                  <a:lnTo>
                    <a:pt x="13" y="133"/>
                  </a:lnTo>
                  <a:lnTo>
                    <a:pt x="20" y="117"/>
                  </a:lnTo>
                  <a:lnTo>
                    <a:pt x="29" y="103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46" y="80"/>
                  </a:lnTo>
                  <a:lnTo>
                    <a:pt x="55" y="70"/>
                  </a:lnTo>
                  <a:lnTo>
                    <a:pt x="64" y="61"/>
                  </a:lnTo>
                  <a:lnTo>
                    <a:pt x="75" y="52"/>
                  </a:lnTo>
                  <a:lnTo>
                    <a:pt x="86" y="45"/>
                  </a:lnTo>
                  <a:lnTo>
                    <a:pt x="97" y="38"/>
                  </a:lnTo>
                  <a:lnTo>
                    <a:pt x="109" y="30"/>
                  </a:lnTo>
                  <a:lnTo>
                    <a:pt x="121" y="24"/>
                  </a:lnTo>
                  <a:lnTo>
                    <a:pt x="134" y="19"/>
                  </a:lnTo>
                  <a:lnTo>
                    <a:pt x="146" y="14"/>
                  </a:lnTo>
                  <a:lnTo>
                    <a:pt x="159" y="10"/>
                  </a:lnTo>
                  <a:lnTo>
                    <a:pt x="173" y="7"/>
                  </a:lnTo>
                  <a:lnTo>
                    <a:pt x="186" y="3"/>
                  </a:lnTo>
                  <a:lnTo>
                    <a:pt x="200" y="1"/>
                  </a:lnTo>
                  <a:lnTo>
                    <a:pt x="213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9" y="1"/>
                  </a:lnTo>
                  <a:lnTo>
                    <a:pt x="243" y="3"/>
                  </a:lnTo>
                  <a:lnTo>
                    <a:pt x="246" y="5"/>
                  </a:lnTo>
                  <a:lnTo>
                    <a:pt x="249" y="5"/>
                  </a:lnTo>
                  <a:lnTo>
                    <a:pt x="249" y="5"/>
                  </a:lnTo>
                  <a:lnTo>
                    <a:pt x="267" y="6"/>
                  </a:lnTo>
                  <a:lnTo>
                    <a:pt x="283" y="9"/>
                  </a:lnTo>
                  <a:lnTo>
                    <a:pt x="299" y="13"/>
                  </a:lnTo>
                  <a:lnTo>
                    <a:pt x="312" y="18"/>
                  </a:lnTo>
                  <a:lnTo>
                    <a:pt x="326" y="24"/>
                  </a:lnTo>
                  <a:lnTo>
                    <a:pt x="338" y="32"/>
                  </a:lnTo>
                  <a:lnTo>
                    <a:pt x="348" y="41"/>
                  </a:lnTo>
                  <a:lnTo>
                    <a:pt x="359" y="50"/>
                  </a:lnTo>
                  <a:lnTo>
                    <a:pt x="368" y="60"/>
                  </a:lnTo>
                  <a:lnTo>
                    <a:pt x="376" y="72"/>
                  </a:lnTo>
                  <a:lnTo>
                    <a:pt x="383" y="83"/>
                  </a:lnTo>
                  <a:lnTo>
                    <a:pt x="390" y="95"/>
                  </a:lnTo>
                  <a:lnTo>
                    <a:pt x="396" y="108"/>
                  </a:lnTo>
                  <a:lnTo>
                    <a:pt x="400" y="120"/>
                  </a:lnTo>
                  <a:lnTo>
                    <a:pt x="404" y="134"/>
                  </a:lnTo>
                  <a:lnTo>
                    <a:pt x="407" y="146"/>
                  </a:lnTo>
                  <a:lnTo>
                    <a:pt x="407" y="146"/>
                  </a:lnTo>
                  <a:lnTo>
                    <a:pt x="409" y="163"/>
                  </a:lnTo>
                  <a:lnTo>
                    <a:pt x="411" y="179"/>
                  </a:lnTo>
                  <a:lnTo>
                    <a:pt x="411" y="196"/>
                  </a:lnTo>
                  <a:lnTo>
                    <a:pt x="410" y="212"/>
                  </a:lnTo>
                  <a:lnTo>
                    <a:pt x="408" y="230"/>
                  </a:lnTo>
                  <a:lnTo>
                    <a:pt x="405" y="246"/>
                  </a:lnTo>
                  <a:lnTo>
                    <a:pt x="400" y="263"/>
                  </a:lnTo>
                  <a:lnTo>
                    <a:pt x="395" y="278"/>
                  </a:lnTo>
                  <a:lnTo>
                    <a:pt x="388" y="295"/>
                  </a:lnTo>
                  <a:lnTo>
                    <a:pt x="378" y="309"/>
                  </a:lnTo>
                  <a:lnTo>
                    <a:pt x="369" y="324"/>
                  </a:lnTo>
                  <a:lnTo>
                    <a:pt x="358" y="337"/>
                  </a:lnTo>
                  <a:lnTo>
                    <a:pt x="345" y="348"/>
                  </a:lnTo>
                  <a:lnTo>
                    <a:pt x="331" y="360"/>
                  </a:lnTo>
                  <a:lnTo>
                    <a:pt x="315" y="370"/>
                  </a:lnTo>
                  <a:lnTo>
                    <a:pt x="299" y="378"/>
                  </a:lnTo>
                  <a:lnTo>
                    <a:pt x="299" y="378"/>
                  </a:lnTo>
                  <a:lnTo>
                    <a:pt x="283" y="384"/>
                  </a:lnTo>
                  <a:lnTo>
                    <a:pt x="267" y="388"/>
                  </a:lnTo>
                  <a:lnTo>
                    <a:pt x="249" y="390"/>
                  </a:lnTo>
                  <a:lnTo>
                    <a:pt x="231" y="391"/>
                  </a:lnTo>
                  <a:lnTo>
                    <a:pt x="231" y="391"/>
                  </a:lnTo>
                  <a:close/>
                  <a:moveTo>
                    <a:pt x="203" y="45"/>
                  </a:moveTo>
                  <a:lnTo>
                    <a:pt x="203" y="45"/>
                  </a:lnTo>
                  <a:lnTo>
                    <a:pt x="190" y="48"/>
                  </a:lnTo>
                  <a:lnTo>
                    <a:pt x="178" y="51"/>
                  </a:lnTo>
                  <a:lnTo>
                    <a:pt x="166" y="55"/>
                  </a:lnTo>
                  <a:lnTo>
                    <a:pt x="153" y="60"/>
                  </a:lnTo>
                  <a:lnTo>
                    <a:pt x="141" y="65"/>
                  </a:lnTo>
                  <a:lnTo>
                    <a:pt x="128" y="72"/>
                  </a:lnTo>
                  <a:lnTo>
                    <a:pt x="117" y="79"/>
                  </a:lnTo>
                  <a:lnTo>
                    <a:pt x="106" y="87"/>
                  </a:lnTo>
                  <a:lnTo>
                    <a:pt x="95" y="95"/>
                  </a:lnTo>
                  <a:lnTo>
                    <a:pt x="85" y="104"/>
                  </a:lnTo>
                  <a:lnTo>
                    <a:pt x="75" y="113"/>
                  </a:lnTo>
                  <a:lnTo>
                    <a:pt x="66" y="123"/>
                  </a:lnTo>
                  <a:lnTo>
                    <a:pt x="58" y="134"/>
                  </a:lnTo>
                  <a:lnTo>
                    <a:pt x="52" y="144"/>
                  </a:lnTo>
                  <a:lnTo>
                    <a:pt x="46" y="155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40" y="178"/>
                  </a:lnTo>
                  <a:lnTo>
                    <a:pt x="37" y="189"/>
                  </a:lnTo>
                  <a:lnTo>
                    <a:pt x="37" y="203"/>
                  </a:lnTo>
                  <a:lnTo>
                    <a:pt x="38" y="217"/>
                  </a:lnTo>
                  <a:lnTo>
                    <a:pt x="44" y="232"/>
                  </a:lnTo>
                  <a:lnTo>
                    <a:pt x="47" y="239"/>
                  </a:lnTo>
                  <a:lnTo>
                    <a:pt x="50" y="247"/>
                  </a:lnTo>
                  <a:lnTo>
                    <a:pt x="55" y="254"/>
                  </a:lnTo>
                  <a:lnTo>
                    <a:pt x="60" y="263"/>
                  </a:lnTo>
                  <a:lnTo>
                    <a:pt x="67" y="270"/>
                  </a:lnTo>
                  <a:lnTo>
                    <a:pt x="75" y="278"/>
                  </a:lnTo>
                  <a:lnTo>
                    <a:pt x="75" y="278"/>
                  </a:lnTo>
                  <a:lnTo>
                    <a:pt x="89" y="292"/>
                  </a:lnTo>
                  <a:lnTo>
                    <a:pt x="107" y="305"/>
                  </a:lnTo>
                  <a:lnTo>
                    <a:pt x="125" y="316"/>
                  </a:lnTo>
                  <a:lnTo>
                    <a:pt x="145" y="328"/>
                  </a:lnTo>
                  <a:lnTo>
                    <a:pt x="167" y="337"/>
                  </a:lnTo>
                  <a:lnTo>
                    <a:pt x="188" y="344"/>
                  </a:lnTo>
                  <a:lnTo>
                    <a:pt x="200" y="346"/>
                  </a:lnTo>
                  <a:lnTo>
                    <a:pt x="211" y="348"/>
                  </a:lnTo>
                  <a:lnTo>
                    <a:pt x="222" y="350"/>
                  </a:lnTo>
                  <a:lnTo>
                    <a:pt x="233" y="351"/>
                  </a:lnTo>
                  <a:lnTo>
                    <a:pt x="233" y="351"/>
                  </a:lnTo>
                  <a:lnTo>
                    <a:pt x="245" y="350"/>
                  </a:lnTo>
                  <a:lnTo>
                    <a:pt x="256" y="348"/>
                  </a:lnTo>
                  <a:lnTo>
                    <a:pt x="267" y="346"/>
                  </a:lnTo>
                  <a:lnTo>
                    <a:pt x="278" y="342"/>
                  </a:lnTo>
                  <a:lnTo>
                    <a:pt x="287" y="338"/>
                  </a:lnTo>
                  <a:lnTo>
                    <a:pt x="297" y="333"/>
                  </a:lnTo>
                  <a:lnTo>
                    <a:pt x="306" y="327"/>
                  </a:lnTo>
                  <a:lnTo>
                    <a:pt x="314" y="320"/>
                  </a:lnTo>
                  <a:lnTo>
                    <a:pt x="314" y="320"/>
                  </a:lnTo>
                  <a:lnTo>
                    <a:pt x="324" y="310"/>
                  </a:lnTo>
                  <a:lnTo>
                    <a:pt x="332" y="300"/>
                  </a:lnTo>
                  <a:lnTo>
                    <a:pt x="340" y="290"/>
                  </a:lnTo>
                  <a:lnTo>
                    <a:pt x="346" y="278"/>
                  </a:lnTo>
                  <a:lnTo>
                    <a:pt x="352" y="266"/>
                  </a:lnTo>
                  <a:lnTo>
                    <a:pt x="358" y="254"/>
                  </a:lnTo>
                  <a:lnTo>
                    <a:pt x="362" y="241"/>
                  </a:lnTo>
                  <a:lnTo>
                    <a:pt x="366" y="229"/>
                  </a:lnTo>
                  <a:lnTo>
                    <a:pt x="368" y="215"/>
                  </a:lnTo>
                  <a:lnTo>
                    <a:pt x="370" y="203"/>
                  </a:lnTo>
                  <a:lnTo>
                    <a:pt x="370" y="189"/>
                  </a:lnTo>
                  <a:lnTo>
                    <a:pt x="370" y="176"/>
                  </a:lnTo>
                  <a:lnTo>
                    <a:pt x="369" y="164"/>
                  </a:lnTo>
                  <a:lnTo>
                    <a:pt x="367" y="151"/>
                  </a:lnTo>
                  <a:lnTo>
                    <a:pt x="364" y="138"/>
                  </a:lnTo>
                  <a:lnTo>
                    <a:pt x="359" y="126"/>
                  </a:lnTo>
                  <a:lnTo>
                    <a:pt x="359" y="126"/>
                  </a:lnTo>
                  <a:lnTo>
                    <a:pt x="356" y="117"/>
                  </a:lnTo>
                  <a:lnTo>
                    <a:pt x="350" y="108"/>
                  </a:lnTo>
                  <a:lnTo>
                    <a:pt x="345" y="101"/>
                  </a:lnTo>
                  <a:lnTo>
                    <a:pt x="340" y="92"/>
                  </a:lnTo>
                  <a:lnTo>
                    <a:pt x="334" y="85"/>
                  </a:lnTo>
                  <a:lnTo>
                    <a:pt x="328" y="79"/>
                  </a:lnTo>
                  <a:lnTo>
                    <a:pt x="320" y="73"/>
                  </a:lnTo>
                  <a:lnTo>
                    <a:pt x="313" y="68"/>
                  </a:lnTo>
                  <a:lnTo>
                    <a:pt x="306" y="63"/>
                  </a:lnTo>
                  <a:lnTo>
                    <a:pt x="298" y="59"/>
                  </a:lnTo>
                  <a:lnTo>
                    <a:pt x="289" y="55"/>
                  </a:lnTo>
                  <a:lnTo>
                    <a:pt x="280" y="52"/>
                  </a:lnTo>
                  <a:lnTo>
                    <a:pt x="271" y="50"/>
                  </a:lnTo>
                  <a:lnTo>
                    <a:pt x="262" y="48"/>
                  </a:lnTo>
                  <a:lnTo>
                    <a:pt x="251" y="47"/>
                  </a:lnTo>
                  <a:lnTo>
                    <a:pt x="241" y="47"/>
                  </a:lnTo>
                  <a:lnTo>
                    <a:pt x="241" y="47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4" y="48"/>
                  </a:lnTo>
                  <a:lnTo>
                    <a:pt x="210" y="47"/>
                  </a:lnTo>
                  <a:lnTo>
                    <a:pt x="207" y="45"/>
                  </a:lnTo>
                  <a:lnTo>
                    <a:pt x="203" y="4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3" name="Freeform 903"/>
            <p:cNvSpPr>
              <a:spLocks noEditPoints="1"/>
            </p:cNvSpPr>
            <p:nvPr/>
          </p:nvSpPr>
          <p:spPr bwMode="auto">
            <a:xfrm>
              <a:off x="4197350" y="1404938"/>
              <a:ext cx="449263" cy="444500"/>
            </a:xfrm>
            <a:custGeom>
              <a:avLst/>
              <a:gdLst/>
              <a:ahLst/>
              <a:cxnLst>
                <a:cxn ang="0">
                  <a:pos x="735" y="833"/>
                </a:cxn>
                <a:cxn ang="0">
                  <a:pos x="616" y="832"/>
                </a:cxn>
                <a:cxn ang="0">
                  <a:pos x="603" y="831"/>
                </a:cxn>
                <a:cxn ang="0">
                  <a:pos x="588" y="829"/>
                </a:cxn>
                <a:cxn ang="0">
                  <a:pos x="575" y="811"/>
                </a:cxn>
                <a:cxn ang="0">
                  <a:pos x="562" y="767"/>
                </a:cxn>
                <a:cxn ang="0">
                  <a:pos x="559" y="714"/>
                </a:cxn>
                <a:cxn ang="0">
                  <a:pos x="551" y="661"/>
                </a:cxn>
                <a:cxn ang="0">
                  <a:pos x="522" y="582"/>
                </a:cxn>
                <a:cxn ang="0">
                  <a:pos x="482" y="510"/>
                </a:cxn>
                <a:cxn ang="0">
                  <a:pos x="432" y="444"/>
                </a:cxn>
                <a:cxn ang="0">
                  <a:pos x="375" y="389"/>
                </a:cxn>
                <a:cxn ang="0">
                  <a:pos x="339" y="363"/>
                </a:cxn>
                <a:cxn ang="0">
                  <a:pos x="270" y="330"/>
                </a:cxn>
                <a:cxn ang="0">
                  <a:pos x="134" y="299"/>
                </a:cxn>
                <a:cxn ang="0">
                  <a:pos x="93" y="296"/>
                </a:cxn>
                <a:cxn ang="0">
                  <a:pos x="50" y="287"/>
                </a:cxn>
                <a:cxn ang="0">
                  <a:pos x="35" y="271"/>
                </a:cxn>
                <a:cxn ang="0">
                  <a:pos x="27" y="263"/>
                </a:cxn>
                <a:cxn ang="0">
                  <a:pos x="14" y="223"/>
                </a:cxn>
                <a:cxn ang="0">
                  <a:pos x="0" y="99"/>
                </a:cxn>
                <a:cxn ang="0">
                  <a:pos x="11" y="14"/>
                </a:cxn>
                <a:cxn ang="0">
                  <a:pos x="19" y="3"/>
                </a:cxn>
                <a:cxn ang="0">
                  <a:pos x="34" y="1"/>
                </a:cxn>
                <a:cxn ang="0">
                  <a:pos x="50" y="11"/>
                </a:cxn>
                <a:cxn ang="0">
                  <a:pos x="151" y="17"/>
                </a:cxn>
                <a:cxn ang="0">
                  <a:pos x="325" y="50"/>
                </a:cxn>
                <a:cxn ang="0">
                  <a:pos x="471" y="111"/>
                </a:cxn>
                <a:cxn ang="0">
                  <a:pos x="593" y="201"/>
                </a:cxn>
                <a:cxn ang="0">
                  <a:pos x="667" y="284"/>
                </a:cxn>
                <a:cxn ang="0">
                  <a:pos x="739" y="398"/>
                </a:cxn>
                <a:cxn ang="0">
                  <a:pos x="792" y="526"/>
                </a:cxn>
                <a:cxn ang="0">
                  <a:pos x="825" y="672"/>
                </a:cxn>
                <a:cxn ang="0">
                  <a:pos x="837" y="799"/>
                </a:cxn>
                <a:cxn ang="0">
                  <a:pos x="847" y="815"/>
                </a:cxn>
                <a:cxn ang="0">
                  <a:pos x="843" y="833"/>
                </a:cxn>
                <a:cxn ang="0">
                  <a:pos x="831" y="838"/>
                </a:cxn>
                <a:cxn ang="0">
                  <a:pos x="45" y="65"/>
                </a:cxn>
                <a:cxn ang="0">
                  <a:pos x="46" y="157"/>
                </a:cxn>
                <a:cxn ang="0">
                  <a:pos x="61" y="237"/>
                </a:cxn>
                <a:cxn ang="0">
                  <a:pos x="76" y="249"/>
                </a:cxn>
                <a:cxn ang="0">
                  <a:pos x="92" y="257"/>
                </a:cxn>
                <a:cxn ang="0">
                  <a:pos x="174" y="267"/>
                </a:cxn>
                <a:cxn ang="0">
                  <a:pos x="232" y="274"/>
                </a:cxn>
                <a:cxn ang="0">
                  <a:pos x="298" y="295"/>
                </a:cxn>
                <a:cxn ang="0">
                  <a:pos x="376" y="335"/>
                </a:cxn>
                <a:cxn ang="0">
                  <a:pos x="406" y="360"/>
                </a:cxn>
                <a:cxn ang="0">
                  <a:pos x="498" y="465"/>
                </a:cxn>
                <a:cxn ang="0">
                  <a:pos x="565" y="574"/>
                </a:cxn>
                <a:cxn ang="0">
                  <a:pos x="578" y="611"/>
                </a:cxn>
                <a:cxn ang="0">
                  <a:pos x="588" y="680"/>
                </a:cxn>
                <a:cxn ang="0">
                  <a:pos x="601" y="759"/>
                </a:cxn>
                <a:cxn ang="0">
                  <a:pos x="625" y="791"/>
                </a:cxn>
                <a:cxn ang="0">
                  <a:pos x="781" y="793"/>
                </a:cxn>
                <a:cxn ang="0">
                  <a:pos x="791" y="740"/>
                </a:cxn>
                <a:cxn ang="0">
                  <a:pos x="768" y="594"/>
                </a:cxn>
                <a:cxn ang="0">
                  <a:pos x="728" y="467"/>
                </a:cxn>
                <a:cxn ang="0">
                  <a:pos x="671" y="358"/>
                </a:cxn>
                <a:cxn ang="0">
                  <a:pos x="616" y="287"/>
                </a:cxn>
                <a:cxn ang="0">
                  <a:pos x="506" y="187"/>
                </a:cxn>
                <a:cxn ang="0">
                  <a:pos x="379" y="115"/>
                </a:cxn>
                <a:cxn ang="0">
                  <a:pos x="231" y="71"/>
                </a:cxn>
                <a:cxn ang="0">
                  <a:pos x="58" y="53"/>
                </a:cxn>
              </a:cxnLst>
              <a:rect l="0" t="0" r="r" b="b"/>
              <a:pathLst>
                <a:path w="847" h="838">
                  <a:moveTo>
                    <a:pt x="829" y="838"/>
                  </a:moveTo>
                  <a:lnTo>
                    <a:pt x="829" y="838"/>
                  </a:lnTo>
                  <a:lnTo>
                    <a:pt x="782" y="835"/>
                  </a:lnTo>
                  <a:lnTo>
                    <a:pt x="735" y="833"/>
                  </a:lnTo>
                  <a:lnTo>
                    <a:pt x="686" y="833"/>
                  </a:lnTo>
                  <a:lnTo>
                    <a:pt x="635" y="832"/>
                  </a:lnTo>
                  <a:lnTo>
                    <a:pt x="616" y="832"/>
                  </a:lnTo>
                  <a:lnTo>
                    <a:pt x="616" y="832"/>
                  </a:lnTo>
                  <a:lnTo>
                    <a:pt x="609" y="831"/>
                  </a:lnTo>
                  <a:lnTo>
                    <a:pt x="606" y="830"/>
                  </a:lnTo>
                  <a:lnTo>
                    <a:pt x="603" y="831"/>
                  </a:lnTo>
                  <a:lnTo>
                    <a:pt x="603" y="831"/>
                  </a:lnTo>
                  <a:lnTo>
                    <a:pt x="599" y="831"/>
                  </a:lnTo>
                  <a:lnTo>
                    <a:pt x="599" y="831"/>
                  </a:lnTo>
                  <a:lnTo>
                    <a:pt x="593" y="831"/>
                  </a:lnTo>
                  <a:lnTo>
                    <a:pt x="588" y="829"/>
                  </a:lnTo>
                  <a:lnTo>
                    <a:pt x="584" y="826"/>
                  </a:lnTo>
                  <a:lnTo>
                    <a:pt x="581" y="822"/>
                  </a:lnTo>
                  <a:lnTo>
                    <a:pt x="581" y="822"/>
                  </a:lnTo>
                  <a:lnTo>
                    <a:pt x="575" y="811"/>
                  </a:lnTo>
                  <a:lnTo>
                    <a:pt x="571" y="800"/>
                  </a:lnTo>
                  <a:lnTo>
                    <a:pt x="567" y="789"/>
                  </a:lnTo>
                  <a:lnTo>
                    <a:pt x="564" y="779"/>
                  </a:lnTo>
                  <a:lnTo>
                    <a:pt x="562" y="767"/>
                  </a:lnTo>
                  <a:lnTo>
                    <a:pt x="561" y="756"/>
                  </a:lnTo>
                  <a:lnTo>
                    <a:pt x="560" y="732"/>
                  </a:lnTo>
                  <a:lnTo>
                    <a:pt x="560" y="732"/>
                  </a:lnTo>
                  <a:lnTo>
                    <a:pt x="559" y="714"/>
                  </a:lnTo>
                  <a:lnTo>
                    <a:pt x="558" y="697"/>
                  </a:lnTo>
                  <a:lnTo>
                    <a:pt x="555" y="679"/>
                  </a:lnTo>
                  <a:lnTo>
                    <a:pt x="551" y="661"/>
                  </a:lnTo>
                  <a:lnTo>
                    <a:pt x="551" y="661"/>
                  </a:lnTo>
                  <a:lnTo>
                    <a:pt x="545" y="641"/>
                  </a:lnTo>
                  <a:lnTo>
                    <a:pt x="538" y="622"/>
                  </a:lnTo>
                  <a:lnTo>
                    <a:pt x="530" y="602"/>
                  </a:lnTo>
                  <a:lnTo>
                    <a:pt x="522" y="582"/>
                  </a:lnTo>
                  <a:lnTo>
                    <a:pt x="513" y="564"/>
                  </a:lnTo>
                  <a:lnTo>
                    <a:pt x="504" y="545"/>
                  </a:lnTo>
                  <a:lnTo>
                    <a:pt x="493" y="528"/>
                  </a:lnTo>
                  <a:lnTo>
                    <a:pt x="482" y="510"/>
                  </a:lnTo>
                  <a:lnTo>
                    <a:pt x="470" y="492"/>
                  </a:lnTo>
                  <a:lnTo>
                    <a:pt x="458" y="476"/>
                  </a:lnTo>
                  <a:lnTo>
                    <a:pt x="446" y="459"/>
                  </a:lnTo>
                  <a:lnTo>
                    <a:pt x="432" y="444"/>
                  </a:lnTo>
                  <a:lnTo>
                    <a:pt x="419" y="429"/>
                  </a:lnTo>
                  <a:lnTo>
                    <a:pt x="404" y="415"/>
                  </a:lnTo>
                  <a:lnTo>
                    <a:pt x="390" y="403"/>
                  </a:lnTo>
                  <a:lnTo>
                    <a:pt x="375" y="389"/>
                  </a:lnTo>
                  <a:lnTo>
                    <a:pt x="375" y="389"/>
                  </a:lnTo>
                  <a:lnTo>
                    <a:pt x="364" y="380"/>
                  </a:lnTo>
                  <a:lnTo>
                    <a:pt x="352" y="372"/>
                  </a:lnTo>
                  <a:lnTo>
                    <a:pt x="339" y="363"/>
                  </a:lnTo>
                  <a:lnTo>
                    <a:pt x="326" y="356"/>
                  </a:lnTo>
                  <a:lnTo>
                    <a:pt x="313" y="349"/>
                  </a:lnTo>
                  <a:lnTo>
                    <a:pt x="299" y="342"/>
                  </a:lnTo>
                  <a:lnTo>
                    <a:pt x="270" y="330"/>
                  </a:lnTo>
                  <a:lnTo>
                    <a:pt x="239" y="320"/>
                  </a:lnTo>
                  <a:lnTo>
                    <a:pt x="206" y="312"/>
                  </a:lnTo>
                  <a:lnTo>
                    <a:pt x="171" y="304"/>
                  </a:lnTo>
                  <a:lnTo>
                    <a:pt x="134" y="299"/>
                  </a:lnTo>
                  <a:lnTo>
                    <a:pt x="134" y="299"/>
                  </a:lnTo>
                  <a:lnTo>
                    <a:pt x="112" y="297"/>
                  </a:lnTo>
                  <a:lnTo>
                    <a:pt x="112" y="297"/>
                  </a:lnTo>
                  <a:lnTo>
                    <a:pt x="93" y="296"/>
                  </a:lnTo>
                  <a:lnTo>
                    <a:pt x="75" y="294"/>
                  </a:lnTo>
                  <a:lnTo>
                    <a:pt x="66" y="292"/>
                  </a:lnTo>
                  <a:lnTo>
                    <a:pt x="57" y="290"/>
                  </a:lnTo>
                  <a:lnTo>
                    <a:pt x="50" y="287"/>
                  </a:lnTo>
                  <a:lnTo>
                    <a:pt x="43" y="283"/>
                  </a:lnTo>
                  <a:lnTo>
                    <a:pt x="43" y="283"/>
                  </a:lnTo>
                  <a:lnTo>
                    <a:pt x="38" y="278"/>
                  </a:lnTo>
                  <a:lnTo>
                    <a:pt x="35" y="271"/>
                  </a:lnTo>
                  <a:lnTo>
                    <a:pt x="33" y="268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27" y="263"/>
                  </a:lnTo>
                  <a:lnTo>
                    <a:pt x="25" y="261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14" y="223"/>
                  </a:lnTo>
                  <a:lnTo>
                    <a:pt x="8" y="191"/>
                  </a:lnTo>
                  <a:lnTo>
                    <a:pt x="4" y="160"/>
                  </a:lnTo>
                  <a:lnTo>
                    <a:pt x="2" y="129"/>
                  </a:lnTo>
                  <a:lnTo>
                    <a:pt x="0" y="99"/>
                  </a:lnTo>
                  <a:lnTo>
                    <a:pt x="3" y="70"/>
                  </a:lnTo>
                  <a:lnTo>
                    <a:pt x="6" y="4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0"/>
                  </a:lnTo>
                  <a:lnTo>
                    <a:pt x="14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3" y="5"/>
                  </a:lnTo>
                  <a:lnTo>
                    <a:pt x="47" y="8"/>
                  </a:lnTo>
                  <a:lnTo>
                    <a:pt x="50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105" y="13"/>
                  </a:lnTo>
                  <a:lnTo>
                    <a:pt x="151" y="17"/>
                  </a:lnTo>
                  <a:lnTo>
                    <a:pt x="198" y="23"/>
                  </a:lnTo>
                  <a:lnTo>
                    <a:pt x="241" y="31"/>
                  </a:lnTo>
                  <a:lnTo>
                    <a:pt x="284" y="40"/>
                  </a:lnTo>
                  <a:lnTo>
                    <a:pt x="325" y="50"/>
                  </a:lnTo>
                  <a:lnTo>
                    <a:pt x="364" y="63"/>
                  </a:lnTo>
                  <a:lnTo>
                    <a:pt x="401" y="77"/>
                  </a:lnTo>
                  <a:lnTo>
                    <a:pt x="437" y="94"/>
                  </a:lnTo>
                  <a:lnTo>
                    <a:pt x="471" y="111"/>
                  </a:lnTo>
                  <a:lnTo>
                    <a:pt x="504" y="131"/>
                  </a:lnTo>
                  <a:lnTo>
                    <a:pt x="536" y="153"/>
                  </a:lnTo>
                  <a:lnTo>
                    <a:pt x="564" y="175"/>
                  </a:lnTo>
                  <a:lnTo>
                    <a:pt x="593" y="201"/>
                  </a:lnTo>
                  <a:lnTo>
                    <a:pt x="620" y="228"/>
                  </a:lnTo>
                  <a:lnTo>
                    <a:pt x="645" y="256"/>
                  </a:lnTo>
                  <a:lnTo>
                    <a:pt x="645" y="256"/>
                  </a:lnTo>
                  <a:lnTo>
                    <a:pt x="667" y="284"/>
                  </a:lnTo>
                  <a:lnTo>
                    <a:pt x="686" y="312"/>
                  </a:lnTo>
                  <a:lnTo>
                    <a:pt x="706" y="340"/>
                  </a:lnTo>
                  <a:lnTo>
                    <a:pt x="724" y="368"/>
                  </a:lnTo>
                  <a:lnTo>
                    <a:pt x="739" y="398"/>
                  </a:lnTo>
                  <a:lnTo>
                    <a:pt x="755" y="429"/>
                  </a:lnTo>
                  <a:lnTo>
                    <a:pt x="768" y="460"/>
                  </a:lnTo>
                  <a:lnTo>
                    <a:pt x="780" y="493"/>
                  </a:lnTo>
                  <a:lnTo>
                    <a:pt x="792" y="526"/>
                  </a:lnTo>
                  <a:lnTo>
                    <a:pt x="801" y="562"/>
                  </a:lnTo>
                  <a:lnTo>
                    <a:pt x="810" y="597"/>
                  </a:lnTo>
                  <a:lnTo>
                    <a:pt x="818" y="634"/>
                  </a:lnTo>
                  <a:lnTo>
                    <a:pt x="825" y="672"/>
                  </a:lnTo>
                  <a:lnTo>
                    <a:pt x="830" y="711"/>
                  </a:lnTo>
                  <a:lnTo>
                    <a:pt x="834" y="752"/>
                  </a:lnTo>
                  <a:lnTo>
                    <a:pt x="837" y="794"/>
                  </a:lnTo>
                  <a:lnTo>
                    <a:pt x="837" y="799"/>
                  </a:lnTo>
                  <a:lnTo>
                    <a:pt x="840" y="802"/>
                  </a:lnTo>
                  <a:lnTo>
                    <a:pt x="840" y="802"/>
                  </a:lnTo>
                  <a:lnTo>
                    <a:pt x="844" y="808"/>
                  </a:lnTo>
                  <a:lnTo>
                    <a:pt x="847" y="815"/>
                  </a:lnTo>
                  <a:lnTo>
                    <a:pt x="847" y="822"/>
                  </a:lnTo>
                  <a:lnTo>
                    <a:pt x="846" y="829"/>
                  </a:lnTo>
                  <a:lnTo>
                    <a:pt x="846" y="829"/>
                  </a:lnTo>
                  <a:lnTo>
                    <a:pt x="843" y="833"/>
                  </a:lnTo>
                  <a:lnTo>
                    <a:pt x="840" y="836"/>
                  </a:lnTo>
                  <a:lnTo>
                    <a:pt x="836" y="837"/>
                  </a:lnTo>
                  <a:lnTo>
                    <a:pt x="831" y="838"/>
                  </a:lnTo>
                  <a:lnTo>
                    <a:pt x="831" y="838"/>
                  </a:lnTo>
                  <a:lnTo>
                    <a:pt x="829" y="838"/>
                  </a:lnTo>
                  <a:lnTo>
                    <a:pt x="829" y="838"/>
                  </a:lnTo>
                  <a:close/>
                  <a:moveTo>
                    <a:pt x="45" y="65"/>
                  </a:moveTo>
                  <a:lnTo>
                    <a:pt x="45" y="65"/>
                  </a:lnTo>
                  <a:lnTo>
                    <a:pt x="44" y="89"/>
                  </a:lnTo>
                  <a:lnTo>
                    <a:pt x="43" y="112"/>
                  </a:lnTo>
                  <a:lnTo>
                    <a:pt x="44" y="135"/>
                  </a:lnTo>
                  <a:lnTo>
                    <a:pt x="46" y="157"/>
                  </a:lnTo>
                  <a:lnTo>
                    <a:pt x="49" y="177"/>
                  </a:lnTo>
                  <a:lnTo>
                    <a:pt x="52" y="197"/>
                  </a:lnTo>
                  <a:lnTo>
                    <a:pt x="59" y="232"/>
                  </a:lnTo>
                  <a:lnTo>
                    <a:pt x="61" y="237"/>
                  </a:lnTo>
                  <a:lnTo>
                    <a:pt x="67" y="239"/>
                  </a:lnTo>
                  <a:lnTo>
                    <a:pt x="67" y="239"/>
                  </a:lnTo>
                  <a:lnTo>
                    <a:pt x="72" y="243"/>
                  </a:lnTo>
                  <a:lnTo>
                    <a:pt x="76" y="249"/>
                  </a:lnTo>
                  <a:lnTo>
                    <a:pt x="78" y="253"/>
                  </a:lnTo>
                  <a:lnTo>
                    <a:pt x="82" y="254"/>
                  </a:lnTo>
                  <a:lnTo>
                    <a:pt x="82" y="254"/>
                  </a:lnTo>
                  <a:lnTo>
                    <a:pt x="92" y="257"/>
                  </a:lnTo>
                  <a:lnTo>
                    <a:pt x="103" y="259"/>
                  </a:lnTo>
                  <a:lnTo>
                    <a:pt x="125" y="263"/>
                  </a:lnTo>
                  <a:lnTo>
                    <a:pt x="149" y="265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207" y="270"/>
                  </a:lnTo>
                  <a:lnTo>
                    <a:pt x="220" y="272"/>
                  </a:lnTo>
                  <a:lnTo>
                    <a:pt x="232" y="274"/>
                  </a:lnTo>
                  <a:lnTo>
                    <a:pt x="232" y="274"/>
                  </a:lnTo>
                  <a:lnTo>
                    <a:pt x="254" y="281"/>
                  </a:lnTo>
                  <a:lnTo>
                    <a:pt x="275" y="287"/>
                  </a:lnTo>
                  <a:lnTo>
                    <a:pt x="298" y="295"/>
                  </a:lnTo>
                  <a:lnTo>
                    <a:pt x="321" y="304"/>
                  </a:lnTo>
                  <a:lnTo>
                    <a:pt x="343" y="316"/>
                  </a:lnTo>
                  <a:lnTo>
                    <a:pt x="366" y="328"/>
                  </a:lnTo>
                  <a:lnTo>
                    <a:pt x="376" y="335"/>
                  </a:lnTo>
                  <a:lnTo>
                    <a:pt x="387" y="344"/>
                  </a:lnTo>
                  <a:lnTo>
                    <a:pt x="397" y="352"/>
                  </a:lnTo>
                  <a:lnTo>
                    <a:pt x="406" y="360"/>
                  </a:lnTo>
                  <a:lnTo>
                    <a:pt x="406" y="360"/>
                  </a:lnTo>
                  <a:lnTo>
                    <a:pt x="432" y="386"/>
                  </a:lnTo>
                  <a:lnTo>
                    <a:pt x="456" y="413"/>
                  </a:lnTo>
                  <a:lnTo>
                    <a:pt x="478" y="439"/>
                  </a:lnTo>
                  <a:lnTo>
                    <a:pt x="498" y="465"/>
                  </a:lnTo>
                  <a:lnTo>
                    <a:pt x="517" y="491"/>
                  </a:lnTo>
                  <a:lnTo>
                    <a:pt x="535" y="518"/>
                  </a:lnTo>
                  <a:lnTo>
                    <a:pt x="550" y="545"/>
                  </a:lnTo>
                  <a:lnTo>
                    <a:pt x="565" y="574"/>
                  </a:lnTo>
                  <a:lnTo>
                    <a:pt x="565" y="574"/>
                  </a:lnTo>
                  <a:lnTo>
                    <a:pt x="571" y="585"/>
                  </a:lnTo>
                  <a:lnTo>
                    <a:pt x="575" y="598"/>
                  </a:lnTo>
                  <a:lnTo>
                    <a:pt x="578" y="611"/>
                  </a:lnTo>
                  <a:lnTo>
                    <a:pt x="581" y="625"/>
                  </a:lnTo>
                  <a:lnTo>
                    <a:pt x="585" y="653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91" y="707"/>
                  </a:lnTo>
                  <a:lnTo>
                    <a:pt x="594" y="734"/>
                  </a:lnTo>
                  <a:lnTo>
                    <a:pt x="598" y="747"/>
                  </a:lnTo>
                  <a:lnTo>
                    <a:pt x="601" y="759"/>
                  </a:lnTo>
                  <a:lnTo>
                    <a:pt x="604" y="771"/>
                  </a:lnTo>
                  <a:lnTo>
                    <a:pt x="609" y="783"/>
                  </a:lnTo>
                  <a:lnTo>
                    <a:pt x="612" y="791"/>
                  </a:lnTo>
                  <a:lnTo>
                    <a:pt x="625" y="791"/>
                  </a:lnTo>
                  <a:lnTo>
                    <a:pt x="625" y="791"/>
                  </a:lnTo>
                  <a:lnTo>
                    <a:pt x="704" y="791"/>
                  </a:lnTo>
                  <a:lnTo>
                    <a:pt x="742" y="792"/>
                  </a:lnTo>
                  <a:lnTo>
                    <a:pt x="781" y="793"/>
                  </a:lnTo>
                  <a:lnTo>
                    <a:pt x="795" y="794"/>
                  </a:lnTo>
                  <a:lnTo>
                    <a:pt x="794" y="780"/>
                  </a:lnTo>
                  <a:lnTo>
                    <a:pt x="794" y="780"/>
                  </a:lnTo>
                  <a:lnTo>
                    <a:pt x="791" y="740"/>
                  </a:lnTo>
                  <a:lnTo>
                    <a:pt x="787" y="701"/>
                  </a:lnTo>
                  <a:lnTo>
                    <a:pt x="781" y="664"/>
                  </a:lnTo>
                  <a:lnTo>
                    <a:pt x="775" y="628"/>
                  </a:lnTo>
                  <a:lnTo>
                    <a:pt x="768" y="594"/>
                  </a:lnTo>
                  <a:lnTo>
                    <a:pt x="760" y="560"/>
                  </a:lnTo>
                  <a:lnTo>
                    <a:pt x="750" y="528"/>
                  </a:lnTo>
                  <a:lnTo>
                    <a:pt x="739" y="497"/>
                  </a:lnTo>
                  <a:lnTo>
                    <a:pt x="728" y="467"/>
                  </a:lnTo>
                  <a:lnTo>
                    <a:pt x="715" y="439"/>
                  </a:lnTo>
                  <a:lnTo>
                    <a:pt x="702" y="411"/>
                  </a:lnTo>
                  <a:lnTo>
                    <a:pt x="686" y="384"/>
                  </a:lnTo>
                  <a:lnTo>
                    <a:pt x="671" y="358"/>
                  </a:lnTo>
                  <a:lnTo>
                    <a:pt x="654" y="333"/>
                  </a:lnTo>
                  <a:lnTo>
                    <a:pt x="636" y="310"/>
                  </a:lnTo>
                  <a:lnTo>
                    <a:pt x="616" y="287"/>
                  </a:lnTo>
                  <a:lnTo>
                    <a:pt x="616" y="287"/>
                  </a:lnTo>
                  <a:lnTo>
                    <a:pt x="590" y="259"/>
                  </a:lnTo>
                  <a:lnTo>
                    <a:pt x="562" y="233"/>
                  </a:lnTo>
                  <a:lnTo>
                    <a:pt x="535" y="209"/>
                  </a:lnTo>
                  <a:lnTo>
                    <a:pt x="506" y="187"/>
                  </a:lnTo>
                  <a:lnTo>
                    <a:pt x="476" y="166"/>
                  </a:lnTo>
                  <a:lnTo>
                    <a:pt x="445" y="147"/>
                  </a:lnTo>
                  <a:lnTo>
                    <a:pt x="412" y="131"/>
                  </a:lnTo>
                  <a:lnTo>
                    <a:pt x="379" y="115"/>
                  </a:lnTo>
                  <a:lnTo>
                    <a:pt x="343" y="102"/>
                  </a:lnTo>
                  <a:lnTo>
                    <a:pt x="307" y="90"/>
                  </a:lnTo>
                  <a:lnTo>
                    <a:pt x="270" y="80"/>
                  </a:lnTo>
                  <a:lnTo>
                    <a:pt x="231" y="71"/>
                  </a:lnTo>
                  <a:lnTo>
                    <a:pt x="190" y="65"/>
                  </a:lnTo>
                  <a:lnTo>
                    <a:pt x="147" y="60"/>
                  </a:lnTo>
                  <a:lnTo>
                    <a:pt x="104" y="55"/>
                  </a:lnTo>
                  <a:lnTo>
                    <a:pt x="58" y="53"/>
                  </a:lnTo>
                  <a:lnTo>
                    <a:pt x="47" y="53"/>
                  </a:lnTo>
                  <a:lnTo>
                    <a:pt x="45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4" name="Freeform 904"/>
            <p:cNvSpPr>
              <a:spLocks noEditPoints="1"/>
            </p:cNvSpPr>
            <p:nvPr/>
          </p:nvSpPr>
          <p:spPr bwMode="auto">
            <a:xfrm>
              <a:off x="4214813" y="1193800"/>
              <a:ext cx="649288" cy="658813"/>
            </a:xfrm>
            <a:custGeom>
              <a:avLst/>
              <a:gdLst/>
              <a:ahLst/>
              <a:cxnLst>
                <a:cxn ang="0">
                  <a:pos x="980" y="1233"/>
                </a:cxn>
                <a:cxn ang="0">
                  <a:pos x="957" y="1244"/>
                </a:cxn>
                <a:cxn ang="0">
                  <a:pos x="943" y="1233"/>
                </a:cxn>
                <a:cxn ang="0">
                  <a:pos x="933" y="1152"/>
                </a:cxn>
                <a:cxn ang="0">
                  <a:pos x="929" y="1000"/>
                </a:cxn>
                <a:cxn ang="0">
                  <a:pos x="911" y="872"/>
                </a:cxn>
                <a:cxn ang="0">
                  <a:pos x="879" y="776"/>
                </a:cxn>
                <a:cxn ang="0">
                  <a:pos x="828" y="668"/>
                </a:cxn>
                <a:cxn ang="0">
                  <a:pos x="764" y="576"/>
                </a:cxn>
                <a:cxn ang="0">
                  <a:pos x="699" y="508"/>
                </a:cxn>
                <a:cxn ang="0">
                  <a:pos x="604" y="435"/>
                </a:cxn>
                <a:cxn ang="0">
                  <a:pos x="504" y="380"/>
                </a:cxn>
                <a:cxn ang="0">
                  <a:pos x="287" y="307"/>
                </a:cxn>
                <a:cxn ang="0">
                  <a:pos x="25" y="257"/>
                </a:cxn>
                <a:cxn ang="0">
                  <a:pos x="14" y="251"/>
                </a:cxn>
                <a:cxn ang="0">
                  <a:pos x="13" y="231"/>
                </a:cxn>
                <a:cxn ang="0">
                  <a:pos x="5" y="215"/>
                </a:cxn>
                <a:cxn ang="0">
                  <a:pos x="1" y="69"/>
                </a:cxn>
                <a:cxn ang="0">
                  <a:pos x="3" y="8"/>
                </a:cxn>
                <a:cxn ang="0">
                  <a:pos x="16" y="0"/>
                </a:cxn>
                <a:cxn ang="0">
                  <a:pos x="33" y="2"/>
                </a:cxn>
                <a:cxn ang="0">
                  <a:pos x="79" y="13"/>
                </a:cxn>
                <a:cxn ang="0">
                  <a:pos x="281" y="38"/>
                </a:cxn>
                <a:cxn ang="0">
                  <a:pos x="459" y="74"/>
                </a:cxn>
                <a:cxn ang="0">
                  <a:pos x="545" y="107"/>
                </a:cxn>
                <a:cxn ang="0">
                  <a:pos x="768" y="239"/>
                </a:cxn>
                <a:cxn ang="0">
                  <a:pos x="867" y="321"/>
                </a:cxn>
                <a:cxn ang="0">
                  <a:pos x="942" y="400"/>
                </a:cxn>
                <a:cxn ang="0">
                  <a:pos x="1027" y="510"/>
                </a:cxn>
                <a:cxn ang="0">
                  <a:pos x="1093" y="622"/>
                </a:cxn>
                <a:cxn ang="0">
                  <a:pos x="1131" y="712"/>
                </a:cxn>
                <a:cxn ang="0">
                  <a:pos x="1178" y="904"/>
                </a:cxn>
                <a:cxn ang="0">
                  <a:pos x="1215" y="1189"/>
                </a:cxn>
                <a:cxn ang="0">
                  <a:pos x="1227" y="1208"/>
                </a:cxn>
                <a:cxn ang="0">
                  <a:pos x="1219" y="1230"/>
                </a:cxn>
                <a:cxn ang="0">
                  <a:pos x="1208" y="1232"/>
                </a:cxn>
                <a:cxn ang="0">
                  <a:pos x="1106" y="1233"/>
                </a:cxn>
                <a:cxn ang="0">
                  <a:pos x="997" y="1244"/>
                </a:cxn>
                <a:cxn ang="0">
                  <a:pos x="45" y="117"/>
                </a:cxn>
                <a:cxn ang="0">
                  <a:pos x="66" y="221"/>
                </a:cxn>
                <a:cxn ang="0">
                  <a:pos x="362" y="283"/>
                </a:cxn>
                <a:cxn ang="0">
                  <a:pos x="548" y="352"/>
                </a:cxn>
                <a:cxn ang="0">
                  <a:pos x="654" y="414"/>
                </a:cxn>
                <a:cxn ang="0">
                  <a:pos x="750" y="498"/>
                </a:cxn>
                <a:cxn ang="0">
                  <a:pos x="839" y="609"/>
                </a:cxn>
                <a:cxn ang="0">
                  <a:pos x="931" y="792"/>
                </a:cxn>
                <a:cxn ang="0">
                  <a:pos x="958" y="912"/>
                </a:cxn>
                <a:cxn ang="0">
                  <a:pos x="968" y="1048"/>
                </a:cxn>
                <a:cxn ang="0">
                  <a:pos x="995" y="1203"/>
                </a:cxn>
                <a:cxn ang="0">
                  <a:pos x="1048" y="1197"/>
                </a:cxn>
                <a:cxn ang="0">
                  <a:pos x="1172" y="1175"/>
                </a:cxn>
                <a:cxn ang="0">
                  <a:pos x="1146" y="947"/>
                </a:cxn>
                <a:cxn ang="0">
                  <a:pos x="1106" y="764"/>
                </a:cxn>
                <a:cxn ang="0">
                  <a:pos x="1065" y="665"/>
                </a:cxn>
                <a:cxn ang="0">
                  <a:pos x="993" y="536"/>
                </a:cxn>
                <a:cxn ang="0">
                  <a:pos x="905" y="420"/>
                </a:cxn>
                <a:cxn ang="0">
                  <a:pos x="825" y="340"/>
                </a:cxn>
                <a:cxn ang="0">
                  <a:pos x="671" y="222"/>
                </a:cxn>
                <a:cxn ang="0">
                  <a:pos x="536" y="148"/>
                </a:cxn>
                <a:cxn ang="0">
                  <a:pos x="419" y="106"/>
                </a:cxn>
                <a:cxn ang="0">
                  <a:pos x="181" y="68"/>
                </a:cxn>
                <a:cxn ang="0">
                  <a:pos x="43" y="65"/>
                </a:cxn>
              </a:cxnLst>
              <a:rect l="0" t="0" r="r" b="b"/>
              <a:pathLst>
                <a:path w="1227" h="1244">
                  <a:moveTo>
                    <a:pt x="997" y="1244"/>
                  </a:moveTo>
                  <a:lnTo>
                    <a:pt x="997" y="1244"/>
                  </a:lnTo>
                  <a:lnTo>
                    <a:pt x="992" y="1243"/>
                  </a:lnTo>
                  <a:lnTo>
                    <a:pt x="987" y="1241"/>
                  </a:lnTo>
                  <a:lnTo>
                    <a:pt x="980" y="1233"/>
                  </a:lnTo>
                  <a:lnTo>
                    <a:pt x="971" y="1239"/>
                  </a:lnTo>
                  <a:lnTo>
                    <a:pt x="971" y="1239"/>
                  </a:lnTo>
                  <a:lnTo>
                    <a:pt x="965" y="1243"/>
                  </a:lnTo>
                  <a:lnTo>
                    <a:pt x="957" y="1244"/>
                  </a:lnTo>
                  <a:lnTo>
                    <a:pt x="957" y="1244"/>
                  </a:lnTo>
                  <a:lnTo>
                    <a:pt x="953" y="1243"/>
                  </a:lnTo>
                  <a:lnTo>
                    <a:pt x="948" y="1241"/>
                  </a:lnTo>
                  <a:lnTo>
                    <a:pt x="946" y="1239"/>
                  </a:lnTo>
                  <a:lnTo>
                    <a:pt x="945" y="1236"/>
                  </a:lnTo>
                  <a:lnTo>
                    <a:pt x="943" y="1233"/>
                  </a:lnTo>
                  <a:lnTo>
                    <a:pt x="942" y="1229"/>
                  </a:lnTo>
                  <a:lnTo>
                    <a:pt x="942" y="1229"/>
                  </a:lnTo>
                  <a:lnTo>
                    <a:pt x="939" y="1211"/>
                  </a:lnTo>
                  <a:lnTo>
                    <a:pt x="936" y="1191"/>
                  </a:lnTo>
                  <a:lnTo>
                    <a:pt x="933" y="1152"/>
                  </a:lnTo>
                  <a:lnTo>
                    <a:pt x="932" y="1113"/>
                  </a:lnTo>
                  <a:lnTo>
                    <a:pt x="931" y="1075"/>
                  </a:lnTo>
                  <a:lnTo>
                    <a:pt x="931" y="1075"/>
                  </a:lnTo>
                  <a:lnTo>
                    <a:pt x="930" y="1025"/>
                  </a:lnTo>
                  <a:lnTo>
                    <a:pt x="929" y="1000"/>
                  </a:lnTo>
                  <a:lnTo>
                    <a:pt x="927" y="974"/>
                  </a:lnTo>
                  <a:lnTo>
                    <a:pt x="925" y="948"/>
                  </a:lnTo>
                  <a:lnTo>
                    <a:pt x="921" y="923"/>
                  </a:lnTo>
                  <a:lnTo>
                    <a:pt x="917" y="898"/>
                  </a:lnTo>
                  <a:lnTo>
                    <a:pt x="911" y="872"/>
                  </a:lnTo>
                  <a:lnTo>
                    <a:pt x="911" y="872"/>
                  </a:lnTo>
                  <a:lnTo>
                    <a:pt x="903" y="847"/>
                  </a:lnTo>
                  <a:lnTo>
                    <a:pt x="896" y="822"/>
                  </a:lnTo>
                  <a:lnTo>
                    <a:pt x="888" y="798"/>
                  </a:lnTo>
                  <a:lnTo>
                    <a:pt x="879" y="776"/>
                  </a:lnTo>
                  <a:lnTo>
                    <a:pt x="870" y="753"/>
                  </a:lnTo>
                  <a:lnTo>
                    <a:pt x="860" y="730"/>
                  </a:lnTo>
                  <a:lnTo>
                    <a:pt x="850" y="710"/>
                  </a:lnTo>
                  <a:lnTo>
                    <a:pt x="839" y="688"/>
                  </a:lnTo>
                  <a:lnTo>
                    <a:pt x="828" y="668"/>
                  </a:lnTo>
                  <a:lnTo>
                    <a:pt x="817" y="649"/>
                  </a:lnTo>
                  <a:lnTo>
                    <a:pt x="804" y="629"/>
                  </a:lnTo>
                  <a:lnTo>
                    <a:pt x="791" y="610"/>
                  </a:lnTo>
                  <a:lnTo>
                    <a:pt x="777" y="593"/>
                  </a:lnTo>
                  <a:lnTo>
                    <a:pt x="764" y="576"/>
                  </a:lnTo>
                  <a:lnTo>
                    <a:pt x="749" y="559"/>
                  </a:lnTo>
                  <a:lnTo>
                    <a:pt x="735" y="543"/>
                  </a:lnTo>
                  <a:lnTo>
                    <a:pt x="735" y="543"/>
                  </a:lnTo>
                  <a:lnTo>
                    <a:pt x="717" y="526"/>
                  </a:lnTo>
                  <a:lnTo>
                    <a:pt x="699" y="508"/>
                  </a:lnTo>
                  <a:lnTo>
                    <a:pt x="680" y="493"/>
                  </a:lnTo>
                  <a:lnTo>
                    <a:pt x="662" y="477"/>
                  </a:lnTo>
                  <a:lnTo>
                    <a:pt x="643" y="462"/>
                  </a:lnTo>
                  <a:lnTo>
                    <a:pt x="623" y="448"/>
                  </a:lnTo>
                  <a:lnTo>
                    <a:pt x="604" y="435"/>
                  </a:lnTo>
                  <a:lnTo>
                    <a:pt x="584" y="422"/>
                  </a:lnTo>
                  <a:lnTo>
                    <a:pt x="565" y="411"/>
                  </a:lnTo>
                  <a:lnTo>
                    <a:pt x="544" y="400"/>
                  </a:lnTo>
                  <a:lnTo>
                    <a:pt x="523" y="389"/>
                  </a:lnTo>
                  <a:lnTo>
                    <a:pt x="504" y="380"/>
                  </a:lnTo>
                  <a:lnTo>
                    <a:pt x="461" y="361"/>
                  </a:lnTo>
                  <a:lnTo>
                    <a:pt x="419" y="346"/>
                  </a:lnTo>
                  <a:lnTo>
                    <a:pt x="375" y="332"/>
                  </a:lnTo>
                  <a:lnTo>
                    <a:pt x="331" y="318"/>
                  </a:lnTo>
                  <a:lnTo>
                    <a:pt x="287" y="307"/>
                  </a:lnTo>
                  <a:lnTo>
                    <a:pt x="241" y="296"/>
                  </a:lnTo>
                  <a:lnTo>
                    <a:pt x="195" y="287"/>
                  </a:lnTo>
                  <a:lnTo>
                    <a:pt x="149" y="279"/>
                  </a:lnTo>
                  <a:lnTo>
                    <a:pt x="55" y="262"/>
                  </a:lnTo>
                  <a:lnTo>
                    <a:pt x="25" y="257"/>
                  </a:lnTo>
                  <a:lnTo>
                    <a:pt x="25" y="257"/>
                  </a:lnTo>
                  <a:lnTo>
                    <a:pt x="18" y="254"/>
                  </a:lnTo>
                  <a:lnTo>
                    <a:pt x="16" y="253"/>
                  </a:lnTo>
                  <a:lnTo>
                    <a:pt x="14" y="251"/>
                  </a:lnTo>
                  <a:lnTo>
                    <a:pt x="14" y="251"/>
                  </a:lnTo>
                  <a:lnTo>
                    <a:pt x="12" y="248"/>
                  </a:lnTo>
                  <a:lnTo>
                    <a:pt x="11" y="245"/>
                  </a:lnTo>
                  <a:lnTo>
                    <a:pt x="11" y="241"/>
                  </a:lnTo>
                  <a:lnTo>
                    <a:pt x="12" y="236"/>
                  </a:lnTo>
                  <a:lnTo>
                    <a:pt x="13" y="231"/>
                  </a:lnTo>
                  <a:lnTo>
                    <a:pt x="9" y="227"/>
                  </a:lnTo>
                  <a:lnTo>
                    <a:pt x="9" y="227"/>
                  </a:lnTo>
                  <a:lnTo>
                    <a:pt x="6" y="221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4" y="165"/>
                  </a:lnTo>
                  <a:lnTo>
                    <a:pt x="3" y="117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1" y="6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5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6" y="4"/>
                  </a:lnTo>
                  <a:lnTo>
                    <a:pt x="38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79" y="13"/>
                  </a:lnTo>
                  <a:lnTo>
                    <a:pt x="116" y="19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236" y="32"/>
                  </a:lnTo>
                  <a:lnTo>
                    <a:pt x="281" y="38"/>
                  </a:lnTo>
                  <a:lnTo>
                    <a:pt x="326" y="44"/>
                  </a:lnTo>
                  <a:lnTo>
                    <a:pt x="371" y="53"/>
                  </a:lnTo>
                  <a:lnTo>
                    <a:pt x="416" y="62"/>
                  </a:lnTo>
                  <a:lnTo>
                    <a:pt x="437" y="68"/>
                  </a:lnTo>
                  <a:lnTo>
                    <a:pt x="459" y="74"/>
                  </a:lnTo>
                  <a:lnTo>
                    <a:pt x="481" y="82"/>
                  </a:lnTo>
                  <a:lnTo>
                    <a:pt x="503" y="90"/>
                  </a:lnTo>
                  <a:lnTo>
                    <a:pt x="524" y="98"/>
                  </a:lnTo>
                  <a:lnTo>
                    <a:pt x="545" y="107"/>
                  </a:lnTo>
                  <a:lnTo>
                    <a:pt x="545" y="107"/>
                  </a:lnTo>
                  <a:lnTo>
                    <a:pt x="600" y="135"/>
                  </a:lnTo>
                  <a:lnTo>
                    <a:pt x="651" y="163"/>
                  </a:lnTo>
                  <a:lnTo>
                    <a:pt x="701" y="193"/>
                  </a:lnTo>
                  <a:lnTo>
                    <a:pt x="746" y="223"/>
                  </a:lnTo>
                  <a:lnTo>
                    <a:pt x="768" y="239"/>
                  </a:lnTo>
                  <a:lnTo>
                    <a:pt x="790" y="255"/>
                  </a:lnTo>
                  <a:lnTo>
                    <a:pt x="809" y="271"/>
                  </a:lnTo>
                  <a:lnTo>
                    <a:pt x="830" y="287"/>
                  </a:lnTo>
                  <a:lnTo>
                    <a:pt x="849" y="304"/>
                  </a:lnTo>
                  <a:lnTo>
                    <a:pt x="867" y="321"/>
                  </a:lnTo>
                  <a:lnTo>
                    <a:pt x="885" y="338"/>
                  </a:lnTo>
                  <a:lnTo>
                    <a:pt x="902" y="355"/>
                  </a:lnTo>
                  <a:lnTo>
                    <a:pt x="902" y="355"/>
                  </a:lnTo>
                  <a:lnTo>
                    <a:pt x="922" y="377"/>
                  </a:lnTo>
                  <a:lnTo>
                    <a:pt x="942" y="400"/>
                  </a:lnTo>
                  <a:lnTo>
                    <a:pt x="960" y="421"/>
                  </a:lnTo>
                  <a:lnTo>
                    <a:pt x="979" y="443"/>
                  </a:lnTo>
                  <a:lnTo>
                    <a:pt x="995" y="466"/>
                  </a:lnTo>
                  <a:lnTo>
                    <a:pt x="1012" y="487"/>
                  </a:lnTo>
                  <a:lnTo>
                    <a:pt x="1027" y="510"/>
                  </a:lnTo>
                  <a:lnTo>
                    <a:pt x="1042" y="532"/>
                  </a:lnTo>
                  <a:lnTo>
                    <a:pt x="1056" y="555"/>
                  </a:lnTo>
                  <a:lnTo>
                    <a:pt x="1070" y="577"/>
                  </a:lnTo>
                  <a:lnTo>
                    <a:pt x="1082" y="599"/>
                  </a:lnTo>
                  <a:lnTo>
                    <a:pt x="1093" y="622"/>
                  </a:lnTo>
                  <a:lnTo>
                    <a:pt x="1104" y="645"/>
                  </a:lnTo>
                  <a:lnTo>
                    <a:pt x="1114" y="666"/>
                  </a:lnTo>
                  <a:lnTo>
                    <a:pt x="1122" y="689"/>
                  </a:lnTo>
                  <a:lnTo>
                    <a:pt x="1131" y="712"/>
                  </a:lnTo>
                  <a:lnTo>
                    <a:pt x="1131" y="712"/>
                  </a:lnTo>
                  <a:lnTo>
                    <a:pt x="1139" y="735"/>
                  </a:lnTo>
                  <a:lnTo>
                    <a:pt x="1146" y="759"/>
                  </a:lnTo>
                  <a:lnTo>
                    <a:pt x="1158" y="807"/>
                  </a:lnTo>
                  <a:lnTo>
                    <a:pt x="1169" y="855"/>
                  </a:lnTo>
                  <a:lnTo>
                    <a:pt x="1178" y="904"/>
                  </a:lnTo>
                  <a:lnTo>
                    <a:pt x="1186" y="952"/>
                  </a:lnTo>
                  <a:lnTo>
                    <a:pt x="1193" y="1002"/>
                  </a:lnTo>
                  <a:lnTo>
                    <a:pt x="1205" y="1099"/>
                  </a:lnTo>
                  <a:lnTo>
                    <a:pt x="1205" y="1099"/>
                  </a:lnTo>
                  <a:lnTo>
                    <a:pt x="1215" y="1189"/>
                  </a:lnTo>
                  <a:lnTo>
                    <a:pt x="1216" y="1193"/>
                  </a:lnTo>
                  <a:lnTo>
                    <a:pt x="1219" y="1196"/>
                  </a:lnTo>
                  <a:lnTo>
                    <a:pt x="1219" y="1196"/>
                  </a:lnTo>
                  <a:lnTo>
                    <a:pt x="1224" y="1201"/>
                  </a:lnTo>
                  <a:lnTo>
                    <a:pt x="1227" y="1208"/>
                  </a:lnTo>
                  <a:lnTo>
                    <a:pt x="1227" y="1216"/>
                  </a:lnTo>
                  <a:lnTo>
                    <a:pt x="1226" y="1223"/>
                  </a:lnTo>
                  <a:lnTo>
                    <a:pt x="1226" y="1223"/>
                  </a:lnTo>
                  <a:lnTo>
                    <a:pt x="1222" y="1227"/>
                  </a:lnTo>
                  <a:lnTo>
                    <a:pt x="1219" y="1230"/>
                  </a:lnTo>
                  <a:lnTo>
                    <a:pt x="1215" y="1232"/>
                  </a:lnTo>
                  <a:lnTo>
                    <a:pt x="1210" y="1233"/>
                  </a:lnTo>
                  <a:lnTo>
                    <a:pt x="1210" y="1233"/>
                  </a:lnTo>
                  <a:lnTo>
                    <a:pt x="1208" y="1232"/>
                  </a:lnTo>
                  <a:lnTo>
                    <a:pt x="1208" y="1232"/>
                  </a:lnTo>
                  <a:lnTo>
                    <a:pt x="1188" y="1231"/>
                  </a:lnTo>
                  <a:lnTo>
                    <a:pt x="1167" y="1231"/>
                  </a:lnTo>
                  <a:lnTo>
                    <a:pt x="1167" y="1231"/>
                  </a:lnTo>
                  <a:lnTo>
                    <a:pt x="1137" y="1232"/>
                  </a:lnTo>
                  <a:lnTo>
                    <a:pt x="1106" y="1233"/>
                  </a:lnTo>
                  <a:lnTo>
                    <a:pt x="1046" y="1239"/>
                  </a:lnTo>
                  <a:lnTo>
                    <a:pt x="1046" y="1239"/>
                  </a:lnTo>
                  <a:lnTo>
                    <a:pt x="1000" y="1244"/>
                  </a:lnTo>
                  <a:lnTo>
                    <a:pt x="1000" y="1244"/>
                  </a:lnTo>
                  <a:lnTo>
                    <a:pt x="997" y="1244"/>
                  </a:lnTo>
                  <a:lnTo>
                    <a:pt x="997" y="1244"/>
                  </a:lnTo>
                  <a:close/>
                  <a:moveTo>
                    <a:pt x="43" y="65"/>
                  </a:moveTo>
                  <a:lnTo>
                    <a:pt x="43" y="65"/>
                  </a:lnTo>
                  <a:lnTo>
                    <a:pt x="45" y="117"/>
                  </a:lnTo>
                  <a:lnTo>
                    <a:pt x="45" y="117"/>
                  </a:lnTo>
                  <a:lnTo>
                    <a:pt x="46" y="162"/>
                  </a:lnTo>
                  <a:lnTo>
                    <a:pt x="47" y="208"/>
                  </a:lnTo>
                  <a:lnTo>
                    <a:pt x="47" y="218"/>
                  </a:lnTo>
                  <a:lnTo>
                    <a:pt x="66" y="221"/>
                  </a:lnTo>
                  <a:lnTo>
                    <a:pt x="66" y="221"/>
                  </a:lnTo>
                  <a:lnTo>
                    <a:pt x="166" y="240"/>
                  </a:lnTo>
                  <a:lnTo>
                    <a:pt x="215" y="249"/>
                  </a:lnTo>
                  <a:lnTo>
                    <a:pt x="265" y="259"/>
                  </a:lnTo>
                  <a:lnTo>
                    <a:pt x="314" y="271"/>
                  </a:lnTo>
                  <a:lnTo>
                    <a:pt x="362" y="283"/>
                  </a:lnTo>
                  <a:lnTo>
                    <a:pt x="411" y="297"/>
                  </a:lnTo>
                  <a:lnTo>
                    <a:pt x="457" y="313"/>
                  </a:lnTo>
                  <a:lnTo>
                    <a:pt x="504" y="332"/>
                  </a:lnTo>
                  <a:lnTo>
                    <a:pt x="526" y="341"/>
                  </a:lnTo>
                  <a:lnTo>
                    <a:pt x="548" y="352"/>
                  </a:lnTo>
                  <a:lnTo>
                    <a:pt x="571" y="363"/>
                  </a:lnTo>
                  <a:lnTo>
                    <a:pt x="592" y="375"/>
                  </a:lnTo>
                  <a:lnTo>
                    <a:pt x="613" y="387"/>
                  </a:lnTo>
                  <a:lnTo>
                    <a:pt x="634" y="401"/>
                  </a:lnTo>
                  <a:lnTo>
                    <a:pt x="654" y="414"/>
                  </a:lnTo>
                  <a:lnTo>
                    <a:pt x="675" y="430"/>
                  </a:lnTo>
                  <a:lnTo>
                    <a:pt x="695" y="445"/>
                  </a:lnTo>
                  <a:lnTo>
                    <a:pt x="713" y="462"/>
                  </a:lnTo>
                  <a:lnTo>
                    <a:pt x="732" y="479"/>
                  </a:lnTo>
                  <a:lnTo>
                    <a:pt x="750" y="498"/>
                  </a:lnTo>
                  <a:lnTo>
                    <a:pt x="768" y="516"/>
                  </a:lnTo>
                  <a:lnTo>
                    <a:pt x="786" y="537"/>
                  </a:lnTo>
                  <a:lnTo>
                    <a:pt x="786" y="537"/>
                  </a:lnTo>
                  <a:lnTo>
                    <a:pt x="813" y="573"/>
                  </a:lnTo>
                  <a:lnTo>
                    <a:pt x="839" y="609"/>
                  </a:lnTo>
                  <a:lnTo>
                    <a:pt x="862" y="646"/>
                  </a:lnTo>
                  <a:lnTo>
                    <a:pt x="884" y="683"/>
                  </a:lnTo>
                  <a:lnTo>
                    <a:pt x="902" y="719"/>
                  </a:lnTo>
                  <a:lnTo>
                    <a:pt x="918" y="756"/>
                  </a:lnTo>
                  <a:lnTo>
                    <a:pt x="931" y="792"/>
                  </a:lnTo>
                  <a:lnTo>
                    <a:pt x="943" y="829"/>
                  </a:lnTo>
                  <a:lnTo>
                    <a:pt x="943" y="829"/>
                  </a:lnTo>
                  <a:lnTo>
                    <a:pt x="949" y="856"/>
                  </a:lnTo>
                  <a:lnTo>
                    <a:pt x="954" y="884"/>
                  </a:lnTo>
                  <a:lnTo>
                    <a:pt x="958" y="912"/>
                  </a:lnTo>
                  <a:lnTo>
                    <a:pt x="961" y="939"/>
                  </a:lnTo>
                  <a:lnTo>
                    <a:pt x="964" y="967"/>
                  </a:lnTo>
                  <a:lnTo>
                    <a:pt x="965" y="994"/>
                  </a:lnTo>
                  <a:lnTo>
                    <a:pt x="968" y="1048"/>
                  </a:lnTo>
                  <a:lnTo>
                    <a:pt x="968" y="1048"/>
                  </a:lnTo>
                  <a:lnTo>
                    <a:pt x="971" y="1120"/>
                  </a:lnTo>
                  <a:lnTo>
                    <a:pt x="975" y="1157"/>
                  </a:lnTo>
                  <a:lnTo>
                    <a:pt x="979" y="1193"/>
                  </a:lnTo>
                  <a:lnTo>
                    <a:pt x="981" y="1208"/>
                  </a:lnTo>
                  <a:lnTo>
                    <a:pt x="995" y="1203"/>
                  </a:lnTo>
                  <a:lnTo>
                    <a:pt x="995" y="1203"/>
                  </a:lnTo>
                  <a:lnTo>
                    <a:pt x="1002" y="1201"/>
                  </a:lnTo>
                  <a:lnTo>
                    <a:pt x="1002" y="1201"/>
                  </a:lnTo>
                  <a:lnTo>
                    <a:pt x="1048" y="1197"/>
                  </a:lnTo>
                  <a:lnTo>
                    <a:pt x="1048" y="1197"/>
                  </a:lnTo>
                  <a:lnTo>
                    <a:pt x="1104" y="1192"/>
                  </a:lnTo>
                  <a:lnTo>
                    <a:pt x="1132" y="1190"/>
                  </a:lnTo>
                  <a:lnTo>
                    <a:pt x="1159" y="1189"/>
                  </a:lnTo>
                  <a:lnTo>
                    <a:pt x="1174" y="1189"/>
                  </a:lnTo>
                  <a:lnTo>
                    <a:pt x="1172" y="1175"/>
                  </a:lnTo>
                  <a:lnTo>
                    <a:pt x="1172" y="1175"/>
                  </a:lnTo>
                  <a:lnTo>
                    <a:pt x="1162" y="1087"/>
                  </a:lnTo>
                  <a:lnTo>
                    <a:pt x="1162" y="1087"/>
                  </a:lnTo>
                  <a:lnTo>
                    <a:pt x="1151" y="994"/>
                  </a:lnTo>
                  <a:lnTo>
                    <a:pt x="1146" y="947"/>
                  </a:lnTo>
                  <a:lnTo>
                    <a:pt x="1138" y="901"/>
                  </a:lnTo>
                  <a:lnTo>
                    <a:pt x="1130" y="855"/>
                  </a:lnTo>
                  <a:lnTo>
                    <a:pt x="1118" y="810"/>
                  </a:lnTo>
                  <a:lnTo>
                    <a:pt x="1112" y="787"/>
                  </a:lnTo>
                  <a:lnTo>
                    <a:pt x="1106" y="764"/>
                  </a:lnTo>
                  <a:lnTo>
                    <a:pt x="1097" y="743"/>
                  </a:lnTo>
                  <a:lnTo>
                    <a:pt x="1089" y="721"/>
                  </a:lnTo>
                  <a:lnTo>
                    <a:pt x="1089" y="721"/>
                  </a:lnTo>
                  <a:lnTo>
                    <a:pt x="1078" y="693"/>
                  </a:lnTo>
                  <a:lnTo>
                    <a:pt x="1065" y="665"/>
                  </a:lnTo>
                  <a:lnTo>
                    <a:pt x="1052" y="638"/>
                  </a:lnTo>
                  <a:lnTo>
                    <a:pt x="1039" y="612"/>
                  </a:lnTo>
                  <a:lnTo>
                    <a:pt x="1024" y="586"/>
                  </a:lnTo>
                  <a:lnTo>
                    <a:pt x="1010" y="561"/>
                  </a:lnTo>
                  <a:lnTo>
                    <a:pt x="993" y="536"/>
                  </a:lnTo>
                  <a:lnTo>
                    <a:pt x="978" y="511"/>
                  </a:lnTo>
                  <a:lnTo>
                    <a:pt x="960" y="487"/>
                  </a:lnTo>
                  <a:lnTo>
                    <a:pt x="943" y="465"/>
                  </a:lnTo>
                  <a:lnTo>
                    <a:pt x="924" y="442"/>
                  </a:lnTo>
                  <a:lnTo>
                    <a:pt x="905" y="420"/>
                  </a:lnTo>
                  <a:lnTo>
                    <a:pt x="886" y="399"/>
                  </a:lnTo>
                  <a:lnTo>
                    <a:pt x="866" y="378"/>
                  </a:lnTo>
                  <a:lnTo>
                    <a:pt x="845" y="358"/>
                  </a:lnTo>
                  <a:lnTo>
                    <a:pt x="825" y="340"/>
                  </a:lnTo>
                  <a:lnTo>
                    <a:pt x="825" y="340"/>
                  </a:lnTo>
                  <a:lnTo>
                    <a:pt x="786" y="307"/>
                  </a:lnTo>
                  <a:lnTo>
                    <a:pt x="743" y="273"/>
                  </a:lnTo>
                  <a:lnTo>
                    <a:pt x="719" y="256"/>
                  </a:lnTo>
                  <a:lnTo>
                    <a:pt x="696" y="239"/>
                  </a:lnTo>
                  <a:lnTo>
                    <a:pt x="671" y="222"/>
                  </a:lnTo>
                  <a:lnTo>
                    <a:pt x="645" y="206"/>
                  </a:lnTo>
                  <a:lnTo>
                    <a:pt x="619" y="190"/>
                  </a:lnTo>
                  <a:lnTo>
                    <a:pt x="591" y="176"/>
                  </a:lnTo>
                  <a:lnTo>
                    <a:pt x="565" y="161"/>
                  </a:lnTo>
                  <a:lnTo>
                    <a:pt x="536" y="148"/>
                  </a:lnTo>
                  <a:lnTo>
                    <a:pt x="507" y="135"/>
                  </a:lnTo>
                  <a:lnTo>
                    <a:pt x="478" y="124"/>
                  </a:lnTo>
                  <a:lnTo>
                    <a:pt x="449" y="115"/>
                  </a:lnTo>
                  <a:lnTo>
                    <a:pt x="419" y="106"/>
                  </a:lnTo>
                  <a:lnTo>
                    <a:pt x="419" y="106"/>
                  </a:lnTo>
                  <a:lnTo>
                    <a:pt x="389" y="100"/>
                  </a:lnTo>
                  <a:lnTo>
                    <a:pt x="359" y="94"/>
                  </a:lnTo>
                  <a:lnTo>
                    <a:pt x="299" y="84"/>
                  </a:lnTo>
                  <a:lnTo>
                    <a:pt x="240" y="75"/>
                  </a:lnTo>
                  <a:lnTo>
                    <a:pt x="181" y="68"/>
                  </a:lnTo>
                  <a:lnTo>
                    <a:pt x="181" y="68"/>
                  </a:lnTo>
                  <a:lnTo>
                    <a:pt x="119" y="61"/>
                  </a:lnTo>
                  <a:lnTo>
                    <a:pt x="56" y="53"/>
                  </a:lnTo>
                  <a:lnTo>
                    <a:pt x="42" y="50"/>
                  </a:lnTo>
                  <a:lnTo>
                    <a:pt x="43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415" name="组合 414"/>
          <p:cNvGrpSpPr/>
          <p:nvPr/>
        </p:nvGrpSpPr>
        <p:grpSpPr>
          <a:xfrm>
            <a:off x="1499616" y="593312"/>
            <a:ext cx="9314688" cy="584775"/>
            <a:chOff x="1499616" y="593312"/>
            <a:chExt cx="9314688" cy="584775"/>
          </a:xfrm>
        </p:grpSpPr>
        <p:grpSp>
          <p:nvGrpSpPr>
            <p:cNvPr id="416" name="组合 415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42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417" name="直接连接符 416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矩形 418"/>
            <p:cNvSpPr/>
            <p:nvPr/>
          </p:nvSpPr>
          <p:spPr>
            <a:xfrm>
              <a:off x="4922294" y="593312"/>
              <a:ext cx="23407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 err="1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Apriori</a:t>
              </a:r>
              <a:endParaRPr lang="en-US" altLang="zh-CN" sz="32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420" name="组合 419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421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2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3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4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311966" y="1586266"/>
            <a:ext cx="9688444" cy="2174942"/>
          </a:xfrm>
          <a:prstGeom prst="rect">
            <a:avLst/>
          </a:prstGeom>
          <a:noFill/>
          <a:ln w="28575">
            <a:solidFill>
              <a:srgbClr val="41404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5" name="Freeform 105"/>
          <p:cNvSpPr>
            <a:spLocks noEditPoints="1"/>
          </p:cNvSpPr>
          <p:nvPr/>
        </p:nvSpPr>
        <p:spPr bwMode="auto">
          <a:xfrm>
            <a:off x="1164813" y="4053742"/>
            <a:ext cx="241653" cy="219862"/>
          </a:xfrm>
          <a:custGeom>
            <a:avLst/>
            <a:gdLst/>
            <a:ahLst/>
            <a:cxnLst>
              <a:cxn ang="0">
                <a:pos x="173" y="3"/>
              </a:cxn>
              <a:cxn ang="0">
                <a:pos x="211" y="45"/>
              </a:cxn>
              <a:cxn ang="0">
                <a:pos x="218" y="159"/>
              </a:cxn>
              <a:cxn ang="0">
                <a:pos x="142" y="246"/>
              </a:cxn>
              <a:cxn ang="0">
                <a:pos x="13" y="235"/>
              </a:cxn>
              <a:cxn ang="0">
                <a:pos x="3" y="136"/>
              </a:cxn>
              <a:cxn ang="0">
                <a:pos x="0" y="20"/>
              </a:cxn>
              <a:cxn ang="0">
                <a:pos x="6" y="18"/>
              </a:cxn>
              <a:cxn ang="0">
                <a:pos x="3" y="5"/>
              </a:cxn>
              <a:cxn ang="0">
                <a:pos x="44" y="0"/>
              </a:cxn>
              <a:cxn ang="0">
                <a:pos x="53" y="159"/>
              </a:cxn>
              <a:cxn ang="0">
                <a:pos x="25" y="198"/>
              </a:cxn>
              <a:cxn ang="0">
                <a:pos x="35" y="226"/>
              </a:cxn>
              <a:cxn ang="0">
                <a:pos x="108" y="159"/>
              </a:cxn>
              <a:cxn ang="0">
                <a:pos x="74" y="177"/>
              </a:cxn>
              <a:cxn ang="0">
                <a:pos x="46" y="198"/>
              </a:cxn>
              <a:cxn ang="0">
                <a:pos x="139" y="86"/>
              </a:cxn>
              <a:cxn ang="0">
                <a:pos x="53" y="168"/>
              </a:cxn>
              <a:cxn ang="0">
                <a:pos x="103" y="232"/>
              </a:cxn>
              <a:cxn ang="0">
                <a:pos x="173" y="133"/>
              </a:cxn>
              <a:cxn ang="0">
                <a:pos x="101" y="194"/>
              </a:cxn>
              <a:cxn ang="0">
                <a:pos x="76" y="218"/>
              </a:cxn>
              <a:cxn ang="0">
                <a:pos x="20" y="143"/>
              </a:cxn>
              <a:cxn ang="0">
                <a:pos x="111" y="63"/>
              </a:cxn>
              <a:cxn ang="0">
                <a:pos x="69" y="101"/>
              </a:cxn>
              <a:cxn ang="0">
                <a:pos x="72" y="94"/>
              </a:cxn>
              <a:cxn ang="0">
                <a:pos x="48" y="121"/>
              </a:cxn>
              <a:cxn ang="0">
                <a:pos x="145" y="206"/>
              </a:cxn>
              <a:cxn ang="0">
                <a:pos x="140" y="201"/>
              </a:cxn>
              <a:cxn ang="0">
                <a:pos x="192" y="154"/>
              </a:cxn>
              <a:cxn ang="0">
                <a:pos x="140" y="190"/>
              </a:cxn>
              <a:cxn ang="0">
                <a:pos x="138" y="206"/>
              </a:cxn>
              <a:cxn ang="0">
                <a:pos x="119" y="230"/>
              </a:cxn>
              <a:cxn ang="0">
                <a:pos x="156" y="204"/>
              </a:cxn>
              <a:cxn ang="0">
                <a:pos x="150" y="195"/>
              </a:cxn>
              <a:cxn ang="0">
                <a:pos x="156" y="133"/>
              </a:cxn>
              <a:cxn ang="0">
                <a:pos x="202" y="74"/>
              </a:cxn>
              <a:cxn ang="0">
                <a:pos x="170" y="100"/>
              </a:cxn>
              <a:cxn ang="0">
                <a:pos x="112" y="174"/>
              </a:cxn>
              <a:cxn ang="0">
                <a:pos x="108" y="18"/>
              </a:cxn>
              <a:cxn ang="0">
                <a:pos x="42" y="116"/>
              </a:cxn>
              <a:cxn ang="0">
                <a:pos x="149" y="15"/>
              </a:cxn>
              <a:cxn ang="0">
                <a:pos x="180" y="20"/>
              </a:cxn>
              <a:cxn ang="0">
                <a:pos x="67" y="18"/>
              </a:cxn>
              <a:cxn ang="0">
                <a:pos x="105" y="18"/>
              </a:cxn>
              <a:cxn ang="0">
                <a:pos x="21" y="94"/>
              </a:cxn>
              <a:cxn ang="0">
                <a:pos x="22" y="122"/>
              </a:cxn>
              <a:cxn ang="0">
                <a:pos x="45" y="74"/>
              </a:cxn>
              <a:cxn ang="0">
                <a:pos x="156" y="219"/>
              </a:cxn>
              <a:cxn ang="0">
                <a:pos x="159" y="225"/>
              </a:cxn>
              <a:cxn ang="0">
                <a:pos x="194" y="199"/>
              </a:cxn>
              <a:cxn ang="0">
                <a:pos x="201" y="159"/>
              </a:cxn>
              <a:cxn ang="0">
                <a:pos x="194" y="43"/>
              </a:cxn>
              <a:cxn ang="0">
                <a:pos x="187" y="38"/>
              </a:cxn>
              <a:cxn ang="0">
                <a:pos x="20" y="57"/>
              </a:cxn>
              <a:cxn ang="0">
                <a:pos x="45" y="38"/>
              </a:cxn>
              <a:cxn ang="0">
                <a:pos x="27" y="43"/>
              </a:cxn>
              <a:cxn ang="0">
                <a:pos x="24" y="34"/>
              </a:cxn>
              <a:cxn ang="0">
                <a:pos x="42" y="14"/>
              </a:cxn>
              <a:cxn ang="0">
                <a:pos x="24" y="34"/>
              </a:cxn>
              <a:cxn ang="0">
                <a:pos x="108" y="180"/>
              </a:cxn>
            </a:cxnLst>
            <a:rect l="0" t="0" r="r" b="b"/>
            <a:pathLst>
              <a:path w="218" h="247">
                <a:moveTo>
                  <a:pt x="44" y="0"/>
                </a:moveTo>
                <a:lnTo>
                  <a:pt x="44" y="0"/>
                </a:lnTo>
                <a:lnTo>
                  <a:pt x="80" y="1"/>
                </a:lnTo>
                <a:lnTo>
                  <a:pt x="115" y="1"/>
                </a:lnTo>
                <a:lnTo>
                  <a:pt x="153" y="1"/>
                </a:lnTo>
                <a:lnTo>
                  <a:pt x="173" y="3"/>
                </a:lnTo>
                <a:lnTo>
                  <a:pt x="191" y="4"/>
                </a:lnTo>
                <a:lnTo>
                  <a:pt x="191" y="4"/>
                </a:lnTo>
                <a:lnTo>
                  <a:pt x="197" y="10"/>
                </a:lnTo>
                <a:lnTo>
                  <a:pt x="201" y="15"/>
                </a:lnTo>
                <a:lnTo>
                  <a:pt x="207" y="29"/>
                </a:lnTo>
                <a:lnTo>
                  <a:pt x="211" y="45"/>
                </a:lnTo>
                <a:lnTo>
                  <a:pt x="214" y="62"/>
                </a:lnTo>
                <a:lnTo>
                  <a:pt x="216" y="80"/>
                </a:lnTo>
                <a:lnTo>
                  <a:pt x="216" y="98"/>
                </a:lnTo>
                <a:lnTo>
                  <a:pt x="218" y="135"/>
                </a:lnTo>
                <a:lnTo>
                  <a:pt x="218" y="135"/>
                </a:lnTo>
                <a:lnTo>
                  <a:pt x="218" y="159"/>
                </a:lnTo>
                <a:lnTo>
                  <a:pt x="215" y="183"/>
                </a:lnTo>
                <a:lnTo>
                  <a:pt x="209" y="229"/>
                </a:lnTo>
                <a:lnTo>
                  <a:pt x="209" y="229"/>
                </a:lnTo>
                <a:lnTo>
                  <a:pt x="190" y="236"/>
                </a:lnTo>
                <a:lnTo>
                  <a:pt x="167" y="243"/>
                </a:lnTo>
                <a:lnTo>
                  <a:pt x="142" y="246"/>
                </a:lnTo>
                <a:lnTo>
                  <a:pt x="117" y="247"/>
                </a:lnTo>
                <a:lnTo>
                  <a:pt x="90" y="247"/>
                </a:lnTo>
                <a:lnTo>
                  <a:pt x="63" y="244"/>
                </a:lnTo>
                <a:lnTo>
                  <a:pt x="38" y="242"/>
                </a:lnTo>
                <a:lnTo>
                  <a:pt x="13" y="235"/>
                </a:lnTo>
                <a:lnTo>
                  <a:pt x="13" y="235"/>
                </a:lnTo>
                <a:lnTo>
                  <a:pt x="8" y="225"/>
                </a:lnTo>
                <a:lnTo>
                  <a:pt x="6" y="213"/>
                </a:lnTo>
                <a:lnTo>
                  <a:pt x="4" y="202"/>
                </a:lnTo>
                <a:lnTo>
                  <a:pt x="3" y="190"/>
                </a:lnTo>
                <a:lnTo>
                  <a:pt x="3" y="163"/>
                </a:lnTo>
                <a:lnTo>
                  <a:pt x="3" y="136"/>
                </a:lnTo>
                <a:lnTo>
                  <a:pt x="4" y="36"/>
                </a:lnTo>
                <a:lnTo>
                  <a:pt x="4" y="36"/>
                </a:lnTo>
                <a:lnTo>
                  <a:pt x="3" y="34"/>
                </a:lnTo>
                <a:lnTo>
                  <a:pt x="1" y="29"/>
                </a:lnTo>
                <a:lnTo>
                  <a:pt x="0" y="25"/>
                </a:lnTo>
                <a:lnTo>
                  <a:pt x="0" y="20"/>
                </a:lnTo>
                <a:lnTo>
                  <a:pt x="0" y="20"/>
                </a:lnTo>
                <a:lnTo>
                  <a:pt x="6" y="20"/>
                </a:lnTo>
                <a:lnTo>
                  <a:pt x="8" y="20"/>
                </a:lnTo>
                <a:lnTo>
                  <a:pt x="10" y="18"/>
                </a:lnTo>
                <a:lnTo>
                  <a:pt x="10" y="18"/>
                </a:lnTo>
                <a:lnTo>
                  <a:pt x="6" y="18"/>
                </a:lnTo>
                <a:lnTo>
                  <a:pt x="3" y="17"/>
                </a:lnTo>
                <a:lnTo>
                  <a:pt x="1" y="15"/>
                </a:lnTo>
                <a:lnTo>
                  <a:pt x="0" y="14"/>
                </a:lnTo>
                <a:lnTo>
                  <a:pt x="0" y="8"/>
                </a:lnTo>
                <a:lnTo>
                  <a:pt x="1" y="7"/>
                </a:lnTo>
                <a:lnTo>
                  <a:pt x="3" y="5"/>
                </a:lnTo>
                <a:lnTo>
                  <a:pt x="3" y="5"/>
                </a:lnTo>
                <a:lnTo>
                  <a:pt x="13" y="3"/>
                </a:lnTo>
                <a:lnTo>
                  <a:pt x="22" y="0"/>
                </a:lnTo>
                <a:lnTo>
                  <a:pt x="34" y="0"/>
                </a:lnTo>
                <a:lnTo>
                  <a:pt x="44" y="0"/>
                </a:lnTo>
                <a:lnTo>
                  <a:pt x="44" y="0"/>
                </a:lnTo>
                <a:close/>
                <a:moveTo>
                  <a:pt x="53" y="168"/>
                </a:moveTo>
                <a:lnTo>
                  <a:pt x="53" y="168"/>
                </a:lnTo>
                <a:lnTo>
                  <a:pt x="55" y="163"/>
                </a:lnTo>
                <a:lnTo>
                  <a:pt x="55" y="159"/>
                </a:lnTo>
                <a:lnTo>
                  <a:pt x="55" y="157"/>
                </a:lnTo>
                <a:lnTo>
                  <a:pt x="53" y="159"/>
                </a:lnTo>
                <a:lnTo>
                  <a:pt x="51" y="161"/>
                </a:lnTo>
                <a:lnTo>
                  <a:pt x="51" y="161"/>
                </a:lnTo>
                <a:lnTo>
                  <a:pt x="41" y="174"/>
                </a:lnTo>
                <a:lnTo>
                  <a:pt x="32" y="185"/>
                </a:lnTo>
                <a:lnTo>
                  <a:pt x="28" y="191"/>
                </a:lnTo>
                <a:lnTo>
                  <a:pt x="25" y="198"/>
                </a:lnTo>
                <a:lnTo>
                  <a:pt x="24" y="205"/>
                </a:lnTo>
                <a:lnTo>
                  <a:pt x="22" y="216"/>
                </a:lnTo>
                <a:lnTo>
                  <a:pt x="22" y="216"/>
                </a:lnTo>
                <a:lnTo>
                  <a:pt x="24" y="219"/>
                </a:lnTo>
                <a:lnTo>
                  <a:pt x="27" y="222"/>
                </a:lnTo>
                <a:lnTo>
                  <a:pt x="35" y="226"/>
                </a:lnTo>
                <a:lnTo>
                  <a:pt x="44" y="227"/>
                </a:lnTo>
                <a:lnTo>
                  <a:pt x="46" y="227"/>
                </a:lnTo>
                <a:lnTo>
                  <a:pt x="49" y="226"/>
                </a:lnTo>
                <a:lnTo>
                  <a:pt x="49" y="226"/>
                </a:lnTo>
                <a:lnTo>
                  <a:pt x="79" y="192"/>
                </a:lnTo>
                <a:lnTo>
                  <a:pt x="108" y="159"/>
                </a:lnTo>
                <a:lnTo>
                  <a:pt x="138" y="126"/>
                </a:lnTo>
                <a:lnTo>
                  <a:pt x="166" y="93"/>
                </a:lnTo>
                <a:lnTo>
                  <a:pt x="166" y="93"/>
                </a:lnTo>
                <a:lnTo>
                  <a:pt x="136" y="118"/>
                </a:lnTo>
                <a:lnTo>
                  <a:pt x="105" y="147"/>
                </a:lnTo>
                <a:lnTo>
                  <a:pt x="74" y="177"/>
                </a:lnTo>
                <a:lnTo>
                  <a:pt x="48" y="208"/>
                </a:lnTo>
                <a:lnTo>
                  <a:pt x="48" y="208"/>
                </a:lnTo>
                <a:lnTo>
                  <a:pt x="46" y="209"/>
                </a:lnTo>
                <a:lnTo>
                  <a:pt x="45" y="208"/>
                </a:lnTo>
                <a:lnTo>
                  <a:pt x="45" y="204"/>
                </a:lnTo>
                <a:lnTo>
                  <a:pt x="46" y="198"/>
                </a:lnTo>
                <a:lnTo>
                  <a:pt x="48" y="194"/>
                </a:lnTo>
                <a:lnTo>
                  <a:pt x="48" y="194"/>
                </a:lnTo>
                <a:lnTo>
                  <a:pt x="70" y="166"/>
                </a:lnTo>
                <a:lnTo>
                  <a:pt x="93" y="139"/>
                </a:lnTo>
                <a:lnTo>
                  <a:pt x="139" y="86"/>
                </a:lnTo>
                <a:lnTo>
                  <a:pt x="139" y="86"/>
                </a:lnTo>
                <a:lnTo>
                  <a:pt x="140" y="83"/>
                </a:lnTo>
                <a:lnTo>
                  <a:pt x="140" y="80"/>
                </a:lnTo>
                <a:lnTo>
                  <a:pt x="140" y="80"/>
                </a:lnTo>
                <a:lnTo>
                  <a:pt x="97" y="122"/>
                </a:lnTo>
                <a:lnTo>
                  <a:pt x="74" y="145"/>
                </a:lnTo>
                <a:lnTo>
                  <a:pt x="53" y="168"/>
                </a:lnTo>
                <a:lnTo>
                  <a:pt x="53" y="168"/>
                </a:lnTo>
                <a:close/>
                <a:moveTo>
                  <a:pt x="67" y="230"/>
                </a:moveTo>
                <a:lnTo>
                  <a:pt x="67" y="230"/>
                </a:lnTo>
                <a:lnTo>
                  <a:pt x="76" y="232"/>
                </a:lnTo>
                <a:lnTo>
                  <a:pt x="86" y="232"/>
                </a:lnTo>
                <a:lnTo>
                  <a:pt x="103" y="232"/>
                </a:lnTo>
                <a:lnTo>
                  <a:pt x="103" y="232"/>
                </a:lnTo>
                <a:lnTo>
                  <a:pt x="110" y="218"/>
                </a:lnTo>
                <a:lnTo>
                  <a:pt x="118" y="205"/>
                </a:lnTo>
                <a:lnTo>
                  <a:pt x="136" y="180"/>
                </a:lnTo>
                <a:lnTo>
                  <a:pt x="156" y="157"/>
                </a:lnTo>
                <a:lnTo>
                  <a:pt x="173" y="133"/>
                </a:lnTo>
                <a:lnTo>
                  <a:pt x="173" y="133"/>
                </a:lnTo>
                <a:lnTo>
                  <a:pt x="135" y="166"/>
                </a:lnTo>
                <a:lnTo>
                  <a:pt x="100" y="201"/>
                </a:lnTo>
                <a:lnTo>
                  <a:pt x="100" y="201"/>
                </a:lnTo>
                <a:lnTo>
                  <a:pt x="100" y="197"/>
                </a:lnTo>
                <a:lnTo>
                  <a:pt x="101" y="194"/>
                </a:lnTo>
                <a:lnTo>
                  <a:pt x="104" y="191"/>
                </a:lnTo>
                <a:lnTo>
                  <a:pt x="105" y="188"/>
                </a:lnTo>
                <a:lnTo>
                  <a:pt x="105" y="188"/>
                </a:lnTo>
                <a:lnTo>
                  <a:pt x="94" y="197"/>
                </a:lnTo>
                <a:lnTo>
                  <a:pt x="84" y="206"/>
                </a:lnTo>
                <a:lnTo>
                  <a:pt x="76" y="218"/>
                </a:lnTo>
                <a:lnTo>
                  <a:pt x="67" y="230"/>
                </a:lnTo>
                <a:lnTo>
                  <a:pt x="67" y="230"/>
                </a:lnTo>
                <a:close/>
                <a:moveTo>
                  <a:pt x="24" y="138"/>
                </a:moveTo>
                <a:lnTo>
                  <a:pt x="24" y="138"/>
                </a:lnTo>
                <a:lnTo>
                  <a:pt x="21" y="139"/>
                </a:lnTo>
                <a:lnTo>
                  <a:pt x="20" y="143"/>
                </a:lnTo>
                <a:lnTo>
                  <a:pt x="20" y="147"/>
                </a:lnTo>
                <a:lnTo>
                  <a:pt x="20" y="153"/>
                </a:lnTo>
                <a:lnTo>
                  <a:pt x="24" y="173"/>
                </a:lnTo>
                <a:lnTo>
                  <a:pt x="124" y="53"/>
                </a:lnTo>
                <a:lnTo>
                  <a:pt x="124" y="53"/>
                </a:lnTo>
                <a:lnTo>
                  <a:pt x="111" y="63"/>
                </a:lnTo>
                <a:lnTo>
                  <a:pt x="98" y="76"/>
                </a:lnTo>
                <a:lnTo>
                  <a:pt x="86" y="88"/>
                </a:lnTo>
                <a:lnTo>
                  <a:pt x="74" y="98"/>
                </a:lnTo>
                <a:lnTo>
                  <a:pt x="72" y="102"/>
                </a:lnTo>
                <a:lnTo>
                  <a:pt x="72" y="102"/>
                </a:lnTo>
                <a:lnTo>
                  <a:pt x="69" y="101"/>
                </a:lnTo>
                <a:lnTo>
                  <a:pt x="70" y="100"/>
                </a:lnTo>
                <a:lnTo>
                  <a:pt x="74" y="98"/>
                </a:lnTo>
                <a:lnTo>
                  <a:pt x="74" y="98"/>
                </a:lnTo>
                <a:lnTo>
                  <a:pt x="74" y="95"/>
                </a:lnTo>
                <a:lnTo>
                  <a:pt x="73" y="94"/>
                </a:lnTo>
                <a:lnTo>
                  <a:pt x="72" y="94"/>
                </a:lnTo>
                <a:lnTo>
                  <a:pt x="70" y="94"/>
                </a:lnTo>
                <a:lnTo>
                  <a:pt x="67" y="95"/>
                </a:lnTo>
                <a:lnTo>
                  <a:pt x="65" y="97"/>
                </a:lnTo>
                <a:lnTo>
                  <a:pt x="65" y="97"/>
                </a:lnTo>
                <a:lnTo>
                  <a:pt x="56" y="109"/>
                </a:lnTo>
                <a:lnTo>
                  <a:pt x="48" y="121"/>
                </a:lnTo>
                <a:lnTo>
                  <a:pt x="42" y="126"/>
                </a:lnTo>
                <a:lnTo>
                  <a:pt x="36" y="131"/>
                </a:lnTo>
                <a:lnTo>
                  <a:pt x="31" y="135"/>
                </a:lnTo>
                <a:lnTo>
                  <a:pt x="24" y="138"/>
                </a:lnTo>
                <a:lnTo>
                  <a:pt x="24" y="138"/>
                </a:lnTo>
                <a:close/>
                <a:moveTo>
                  <a:pt x="145" y="206"/>
                </a:moveTo>
                <a:lnTo>
                  <a:pt x="145" y="206"/>
                </a:lnTo>
                <a:lnTo>
                  <a:pt x="142" y="208"/>
                </a:lnTo>
                <a:lnTo>
                  <a:pt x="142" y="208"/>
                </a:lnTo>
                <a:lnTo>
                  <a:pt x="140" y="206"/>
                </a:lnTo>
                <a:lnTo>
                  <a:pt x="140" y="204"/>
                </a:lnTo>
                <a:lnTo>
                  <a:pt x="140" y="201"/>
                </a:lnTo>
                <a:lnTo>
                  <a:pt x="140" y="201"/>
                </a:lnTo>
                <a:lnTo>
                  <a:pt x="149" y="195"/>
                </a:lnTo>
                <a:lnTo>
                  <a:pt x="156" y="190"/>
                </a:lnTo>
                <a:lnTo>
                  <a:pt x="170" y="175"/>
                </a:lnTo>
                <a:lnTo>
                  <a:pt x="184" y="161"/>
                </a:lnTo>
                <a:lnTo>
                  <a:pt x="192" y="154"/>
                </a:lnTo>
                <a:lnTo>
                  <a:pt x="201" y="147"/>
                </a:lnTo>
                <a:lnTo>
                  <a:pt x="201" y="147"/>
                </a:lnTo>
                <a:lnTo>
                  <a:pt x="202" y="116"/>
                </a:lnTo>
                <a:lnTo>
                  <a:pt x="202" y="116"/>
                </a:lnTo>
                <a:lnTo>
                  <a:pt x="162" y="164"/>
                </a:lnTo>
                <a:lnTo>
                  <a:pt x="140" y="190"/>
                </a:lnTo>
                <a:lnTo>
                  <a:pt x="122" y="216"/>
                </a:lnTo>
                <a:lnTo>
                  <a:pt x="122" y="216"/>
                </a:lnTo>
                <a:lnTo>
                  <a:pt x="126" y="213"/>
                </a:lnTo>
                <a:lnTo>
                  <a:pt x="131" y="211"/>
                </a:lnTo>
                <a:lnTo>
                  <a:pt x="133" y="208"/>
                </a:lnTo>
                <a:lnTo>
                  <a:pt x="138" y="206"/>
                </a:lnTo>
                <a:lnTo>
                  <a:pt x="138" y="206"/>
                </a:lnTo>
                <a:lnTo>
                  <a:pt x="138" y="211"/>
                </a:lnTo>
                <a:lnTo>
                  <a:pt x="136" y="213"/>
                </a:lnTo>
                <a:lnTo>
                  <a:pt x="132" y="219"/>
                </a:lnTo>
                <a:lnTo>
                  <a:pt x="125" y="225"/>
                </a:lnTo>
                <a:lnTo>
                  <a:pt x="119" y="230"/>
                </a:lnTo>
                <a:lnTo>
                  <a:pt x="119" y="230"/>
                </a:lnTo>
                <a:lnTo>
                  <a:pt x="126" y="229"/>
                </a:lnTo>
                <a:lnTo>
                  <a:pt x="133" y="226"/>
                </a:lnTo>
                <a:lnTo>
                  <a:pt x="140" y="220"/>
                </a:lnTo>
                <a:lnTo>
                  <a:pt x="146" y="216"/>
                </a:lnTo>
                <a:lnTo>
                  <a:pt x="156" y="204"/>
                </a:lnTo>
                <a:lnTo>
                  <a:pt x="163" y="192"/>
                </a:lnTo>
                <a:lnTo>
                  <a:pt x="163" y="192"/>
                </a:lnTo>
                <a:lnTo>
                  <a:pt x="159" y="191"/>
                </a:lnTo>
                <a:lnTo>
                  <a:pt x="155" y="191"/>
                </a:lnTo>
                <a:lnTo>
                  <a:pt x="153" y="192"/>
                </a:lnTo>
                <a:lnTo>
                  <a:pt x="150" y="195"/>
                </a:lnTo>
                <a:lnTo>
                  <a:pt x="147" y="201"/>
                </a:lnTo>
                <a:lnTo>
                  <a:pt x="145" y="206"/>
                </a:lnTo>
                <a:lnTo>
                  <a:pt x="145" y="206"/>
                </a:lnTo>
                <a:close/>
                <a:moveTo>
                  <a:pt x="115" y="174"/>
                </a:moveTo>
                <a:lnTo>
                  <a:pt x="115" y="174"/>
                </a:lnTo>
                <a:lnTo>
                  <a:pt x="156" y="133"/>
                </a:lnTo>
                <a:lnTo>
                  <a:pt x="198" y="95"/>
                </a:lnTo>
                <a:lnTo>
                  <a:pt x="198" y="95"/>
                </a:lnTo>
                <a:lnTo>
                  <a:pt x="201" y="91"/>
                </a:lnTo>
                <a:lnTo>
                  <a:pt x="202" y="87"/>
                </a:lnTo>
                <a:lnTo>
                  <a:pt x="202" y="81"/>
                </a:lnTo>
                <a:lnTo>
                  <a:pt x="202" y="74"/>
                </a:lnTo>
                <a:lnTo>
                  <a:pt x="199" y="59"/>
                </a:lnTo>
                <a:lnTo>
                  <a:pt x="195" y="43"/>
                </a:lnTo>
                <a:lnTo>
                  <a:pt x="195" y="43"/>
                </a:lnTo>
                <a:lnTo>
                  <a:pt x="188" y="64"/>
                </a:lnTo>
                <a:lnTo>
                  <a:pt x="180" y="83"/>
                </a:lnTo>
                <a:lnTo>
                  <a:pt x="170" y="100"/>
                </a:lnTo>
                <a:lnTo>
                  <a:pt x="159" y="116"/>
                </a:lnTo>
                <a:lnTo>
                  <a:pt x="147" y="132"/>
                </a:lnTo>
                <a:lnTo>
                  <a:pt x="135" y="146"/>
                </a:lnTo>
                <a:lnTo>
                  <a:pt x="110" y="173"/>
                </a:lnTo>
                <a:lnTo>
                  <a:pt x="110" y="173"/>
                </a:lnTo>
                <a:lnTo>
                  <a:pt x="112" y="174"/>
                </a:lnTo>
                <a:lnTo>
                  <a:pt x="115" y="174"/>
                </a:lnTo>
                <a:lnTo>
                  <a:pt x="115" y="174"/>
                </a:lnTo>
                <a:close/>
                <a:moveTo>
                  <a:pt x="149" y="15"/>
                </a:moveTo>
                <a:lnTo>
                  <a:pt x="105" y="18"/>
                </a:lnTo>
                <a:lnTo>
                  <a:pt x="105" y="18"/>
                </a:lnTo>
                <a:lnTo>
                  <a:pt x="108" y="18"/>
                </a:lnTo>
                <a:lnTo>
                  <a:pt x="111" y="20"/>
                </a:lnTo>
                <a:lnTo>
                  <a:pt x="112" y="22"/>
                </a:lnTo>
                <a:lnTo>
                  <a:pt x="112" y="25"/>
                </a:lnTo>
                <a:lnTo>
                  <a:pt x="38" y="118"/>
                </a:lnTo>
                <a:lnTo>
                  <a:pt x="38" y="118"/>
                </a:lnTo>
                <a:lnTo>
                  <a:pt x="42" y="116"/>
                </a:lnTo>
                <a:lnTo>
                  <a:pt x="46" y="115"/>
                </a:lnTo>
                <a:lnTo>
                  <a:pt x="52" y="108"/>
                </a:lnTo>
                <a:lnTo>
                  <a:pt x="58" y="101"/>
                </a:lnTo>
                <a:lnTo>
                  <a:pt x="60" y="98"/>
                </a:lnTo>
                <a:lnTo>
                  <a:pt x="65" y="97"/>
                </a:lnTo>
                <a:lnTo>
                  <a:pt x="149" y="15"/>
                </a:lnTo>
                <a:close/>
                <a:moveTo>
                  <a:pt x="177" y="32"/>
                </a:moveTo>
                <a:lnTo>
                  <a:pt x="177" y="32"/>
                </a:lnTo>
                <a:lnTo>
                  <a:pt x="181" y="28"/>
                </a:lnTo>
                <a:lnTo>
                  <a:pt x="183" y="24"/>
                </a:lnTo>
                <a:lnTo>
                  <a:pt x="183" y="21"/>
                </a:lnTo>
                <a:lnTo>
                  <a:pt x="180" y="20"/>
                </a:lnTo>
                <a:lnTo>
                  <a:pt x="173" y="18"/>
                </a:lnTo>
                <a:lnTo>
                  <a:pt x="169" y="17"/>
                </a:lnTo>
                <a:lnTo>
                  <a:pt x="167" y="15"/>
                </a:lnTo>
                <a:lnTo>
                  <a:pt x="87" y="116"/>
                </a:lnTo>
                <a:lnTo>
                  <a:pt x="177" y="32"/>
                </a:lnTo>
                <a:close/>
                <a:moveTo>
                  <a:pt x="67" y="18"/>
                </a:moveTo>
                <a:lnTo>
                  <a:pt x="24" y="76"/>
                </a:lnTo>
                <a:lnTo>
                  <a:pt x="24" y="76"/>
                </a:lnTo>
                <a:lnTo>
                  <a:pt x="45" y="63"/>
                </a:lnTo>
                <a:lnTo>
                  <a:pt x="66" y="49"/>
                </a:lnTo>
                <a:lnTo>
                  <a:pt x="105" y="18"/>
                </a:lnTo>
                <a:lnTo>
                  <a:pt x="105" y="18"/>
                </a:lnTo>
                <a:lnTo>
                  <a:pt x="84" y="17"/>
                </a:lnTo>
                <a:lnTo>
                  <a:pt x="74" y="17"/>
                </a:lnTo>
                <a:lnTo>
                  <a:pt x="70" y="17"/>
                </a:lnTo>
                <a:lnTo>
                  <a:pt x="67" y="18"/>
                </a:lnTo>
                <a:lnTo>
                  <a:pt x="67" y="18"/>
                </a:lnTo>
                <a:close/>
                <a:moveTo>
                  <a:pt x="21" y="94"/>
                </a:moveTo>
                <a:lnTo>
                  <a:pt x="21" y="94"/>
                </a:lnTo>
                <a:lnTo>
                  <a:pt x="18" y="97"/>
                </a:lnTo>
                <a:lnTo>
                  <a:pt x="18" y="100"/>
                </a:lnTo>
                <a:lnTo>
                  <a:pt x="18" y="108"/>
                </a:lnTo>
                <a:lnTo>
                  <a:pt x="20" y="115"/>
                </a:lnTo>
                <a:lnTo>
                  <a:pt x="22" y="122"/>
                </a:lnTo>
                <a:lnTo>
                  <a:pt x="81" y="50"/>
                </a:lnTo>
                <a:lnTo>
                  <a:pt x="73" y="52"/>
                </a:lnTo>
                <a:lnTo>
                  <a:pt x="72" y="55"/>
                </a:lnTo>
                <a:lnTo>
                  <a:pt x="72" y="55"/>
                </a:lnTo>
                <a:lnTo>
                  <a:pt x="59" y="64"/>
                </a:lnTo>
                <a:lnTo>
                  <a:pt x="45" y="74"/>
                </a:lnTo>
                <a:lnTo>
                  <a:pt x="31" y="84"/>
                </a:lnTo>
                <a:lnTo>
                  <a:pt x="25" y="88"/>
                </a:lnTo>
                <a:lnTo>
                  <a:pt x="21" y="94"/>
                </a:lnTo>
                <a:lnTo>
                  <a:pt x="21" y="94"/>
                </a:lnTo>
                <a:close/>
                <a:moveTo>
                  <a:pt x="195" y="168"/>
                </a:moveTo>
                <a:lnTo>
                  <a:pt x="156" y="219"/>
                </a:lnTo>
                <a:lnTo>
                  <a:pt x="156" y="219"/>
                </a:lnTo>
                <a:lnTo>
                  <a:pt x="152" y="225"/>
                </a:lnTo>
                <a:lnTo>
                  <a:pt x="152" y="226"/>
                </a:lnTo>
                <a:lnTo>
                  <a:pt x="153" y="226"/>
                </a:lnTo>
                <a:lnTo>
                  <a:pt x="159" y="225"/>
                </a:lnTo>
                <a:lnTo>
                  <a:pt x="159" y="225"/>
                </a:lnTo>
                <a:lnTo>
                  <a:pt x="167" y="219"/>
                </a:lnTo>
                <a:lnTo>
                  <a:pt x="174" y="212"/>
                </a:lnTo>
                <a:lnTo>
                  <a:pt x="183" y="205"/>
                </a:lnTo>
                <a:lnTo>
                  <a:pt x="188" y="201"/>
                </a:lnTo>
                <a:lnTo>
                  <a:pt x="194" y="199"/>
                </a:lnTo>
                <a:lnTo>
                  <a:pt x="194" y="199"/>
                </a:lnTo>
                <a:lnTo>
                  <a:pt x="197" y="197"/>
                </a:lnTo>
                <a:lnTo>
                  <a:pt x="199" y="192"/>
                </a:lnTo>
                <a:lnTo>
                  <a:pt x="202" y="188"/>
                </a:lnTo>
                <a:lnTo>
                  <a:pt x="202" y="183"/>
                </a:lnTo>
                <a:lnTo>
                  <a:pt x="202" y="171"/>
                </a:lnTo>
                <a:lnTo>
                  <a:pt x="201" y="159"/>
                </a:lnTo>
                <a:lnTo>
                  <a:pt x="201" y="159"/>
                </a:lnTo>
                <a:lnTo>
                  <a:pt x="195" y="168"/>
                </a:lnTo>
                <a:lnTo>
                  <a:pt x="195" y="168"/>
                </a:lnTo>
                <a:close/>
                <a:moveTo>
                  <a:pt x="147" y="93"/>
                </a:moveTo>
                <a:lnTo>
                  <a:pt x="194" y="43"/>
                </a:lnTo>
                <a:lnTo>
                  <a:pt x="194" y="43"/>
                </a:lnTo>
                <a:lnTo>
                  <a:pt x="195" y="41"/>
                </a:lnTo>
                <a:lnTo>
                  <a:pt x="195" y="39"/>
                </a:lnTo>
                <a:lnTo>
                  <a:pt x="194" y="36"/>
                </a:lnTo>
                <a:lnTo>
                  <a:pt x="190" y="35"/>
                </a:lnTo>
                <a:lnTo>
                  <a:pt x="188" y="35"/>
                </a:lnTo>
                <a:lnTo>
                  <a:pt x="187" y="38"/>
                </a:lnTo>
                <a:lnTo>
                  <a:pt x="187" y="38"/>
                </a:lnTo>
                <a:lnTo>
                  <a:pt x="166" y="64"/>
                </a:lnTo>
                <a:lnTo>
                  <a:pt x="156" y="79"/>
                </a:lnTo>
                <a:lnTo>
                  <a:pt x="147" y="93"/>
                </a:lnTo>
                <a:lnTo>
                  <a:pt x="147" y="93"/>
                </a:lnTo>
                <a:close/>
                <a:moveTo>
                  <a:pt x="20" y="57"/>
                </a:moveTo>
                <a:lnTo>
                  <a:pt x="20" y="57"/>
                </a:lnTo>
                <a:lnTo>
                  <a:pt x="22" y="53"/>
                </a:lnTo>
                <a:lnTo>
                  <a:pt x="27" y="50"/>
                </a:lnTo>
                <a:lnTo>
                  <a:pt x="36" y="45"/>
                </a:lnTo>
                <a:lnTo>
                  <a:pt x="41" y="42"/>
                </a:lnTo>
                <a:lnTo>
                  <a:pt x="45" y="38"/>
                </a:lnTo>
                <a:lnTo>
                  <a:pt x="48" y="34"/>
                </a:lnTo>
                <a:lnTo>
                  <a:pt x="49" y="28"/>
                </a:lnTo>
                <a:lnTo>
                  <a:pt x="49" y="28"/>
                </a:lnTo>
                <a:lnTo>
                  <a:pt x="41" y="35"/>
                </a:lnTo>
                <a:lnTo>
                  <a:pt x="31" y="41"/>
                </a:lnTo>
                <a:lnTo>
                  <a:pt x="27" y="43"/>
                </a:lnTo>
                <a:lnTo>
                  <a:pt x="24" y="48"/>
                </a:lnTo>
                <a:lnTo>
                  <a:pt x="21" y="52"/>
                </a:lnTo>
                <a:lnTo>
                  <a:pt x="20" y="57"/>
                </a:lnTo>
                <a:lnTo>
                  <a:pt x="20" y="57"/>
                </a:lnTo>
                <a:close/>
                <a:moveTo>
                  <a:pt x="24" y="34"/>
                </a:moveTo>
                <a:lnTo>
                  <a:pt x="24" y="34"/>
                </a:lnTo>
                <a:lnTo>
                  <a:pt x="28" y="32"/>
                </a:lnTo>
                <a:lnTo>
                  <a:pt x="32" y="31"/>
                </a:lnTo>
                <a:lnTo>
                  <a:pt x="38" y="25"/>
                </a:lnTo>
                <a:lnTo>
                  <a:pt x="48" y="14"/>
                </a:lnTo>
                <a:lnTo>
                  <a:pt x="48" y="14"/>
                </a:lnTo>
                <a:lnTo>
                  <a:pt x="42" y="14"/>
                </a:lnTo>
                <a:lnTo>
                  <a:pt x="39" y="14"/>
                </a:lnTo>
                <a:lnTo>
                  <a:pt x="36" y="15"/>
                </a:lnTo>
                <a:lnTo>
                  <a:pt x="36" y="15"/>
                </a:lnTo>
                <a:lnTo>
                  <a:pt x="31" y="25"/>
                </a:lnTo>
                <a:lnTo>
                  <a:pt x="28" y="29"/>
                </a:lnTo>
                <a:lnTo>
                  <a:pt x="24" y="34"/>
                </a:lnTo>
                <a:lnTo>
                  <a:pt x="24" y="34"/>
                </a:lnTo>
                <a:close/>
                <a:moveTo>
                  <a:pt x="110" y="173"/>
                </a:moveTo>
                <a:lnTo>
                  <a:pt x="101" y="184"/>
                </a:lnTo>
                <a:lnTo>
                  <a:pt x="104" y="185"/>
                </a:lnTo>
                <a:lnTo>
                  <a:pt x="104" y="185"/>
                </a:lnTo>
                <a:lnTo>
                  <a:pt x="108" y="180"/>
                </a:lnTo>
                <a:lnTo>
                  <a:pt x="110" y="177"/>
                </a:lnTo>
                <a:lnTo>
                  <a:pt x="110" y="173"/>
                </a:lnTo>
                <a:lnTo>
                  <a:pt x="110" y="173"/>
                </a:lnTo>
                <a:close/>
              </a:path>
            </a:pathLst>
          </a:custGeom>
          <a:solidFill>
            <a:srgbClr val="41404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320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06466" y="3939532"/>
            <a:ext cx="11150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05790"/>
                </a:solidFill>
                <a:ea typeface="新蒂下午茶基本版" panose="03000600000000000000" pitchFamily="66" charset="-122"/>
              </a:rPr>
              <a:t>Apriori</a:t>
            </a:r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算法受两种非平凡开销的影响</a:t>
            </a:r>
            <a:endParaRPr lang="en-US" altLang="zh-CN" sz="20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需要产生大量候选项集，如果有</a:t>
            </a:r>
            <a:r>
              <a:rPr lang="en-US" altLang="zh-CN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10^4</a:t>
            </a:r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个频繁</a:t>
            </a:r>
            <a:r>
              <a:rPr lang="en-US" altLang="zh-CN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1</a:t>
            </a:r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项集，需要产生</a:t>
            </a:r>
            <a:r>
              <a:rPr lang="en-US" altLang="zh-CN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10^7</a:t>
            </a:r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个候选</a:t>
            </a:r>
            <a:r>
              <a:rPr lang="en-US" altLang="zh-CN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2</a:t>
            </a:r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项集</a:t>
            </a:r>
            <a:endParaRPr lang="en-US" altLang="zh-CN" sz="20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需要重复扫描整个数据库，通过模式匹配检查一个很大的候选集合，检查数据库中每个事务来确定候选项集支持度的开销很大。（发现频繁模式而不产生候选？）</a:t>
            </a:r>
            <a:endParaRPr lang="zh-CN" altLang="en-US" sz="20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7" name="Freeform 105"/>
          <p:cNvSpPr>
            <a:spLocks noEditPoints="1"/>
          </p:cNvSpPr>
          <p:nvPr/>
        </p:nvSpPr>
        <p:spPr bwMode="auto">
          <a:xfrm>
            <a:off x="1164813" y="5532946"/>
            <a:ext cx="241653" cy="219862"/>
          </a:xfrm>
          <a:custGeom>
            <a:avLst/>
            <a:gdLst/>
            <a:ahLst/>
            <a:cxnLst>
              <a:cxn ang="0">
                <a:pos x="173" y="3"/>
              </a:cxn>
              <a:cxn ang="0">
                <a:pos x="211" y="45"/>
              </a:cxn>
              <a:cxn ang="0">
                <a:pos x="218" y="159"/>
              </a:cxn>
              <a:cxn ang="0">
                <a:pos x="142" y="246"/>
              </a:cxn>
              <a:cxn ang="0">
                <a:pos x="13" y="235"/>
              </a:cxn>
              <a:cxn ang="0">
                <a:pos x="3" y="136"/>
              </a:cxn>
              <a:cxn ang="0">
                <a:pos x="0" y="20"/>
              </a:cxn>
              <a:cxn ang="0">
                <a:pos x="6" y="18"/>
              </a:cxn>
              <a:cxn ang="0">
                <a:pos x="3" y="5"/>
              </a:cxn>
              <a:cxn ang="0">
                <a:pos x="44" y="0"/>
              </a:cxn>
              <a:cxn ang="0">
                <a:pos x="53" y="159"/>
              </a:cxn>
              <a:cxn ang="0">
                <a:pos x="25" y="198"/>
              </a:cxn>
              <a:cxn ang="0">
                <a:pos x="35" y="226"/>
              </a:cxn>
              <a:cxn ang="0">
                <a:pos x="108" y="159"/>
              </a:cxn>
              <a:cxn ang="0">
                <a:pos x="74" y="177"/>
              </a:cxn>
              <a:cxn ang="0">
                <a:pos x="46" y="198"/>
              </a:cxn>
              <a:cxn ang="0">
                <a:pos x="139" y="86"/>
              </a:cxn>
              <a:cxn ang="0">
                <a:pos x="53" y="168"/>
              </a:cxn>
              <a:cxn ang="0">
                <a:pos x="103" y="232"/>
              </a:cxn>
              <a:cxn ang="0">
                <a:pos x="173" y="133"/>
              </a:cxn>
              <a:cxn ang="0">
                <a:pos x="101" y="194"/>
              </a:cxn>
              <a:cxn ang="0">
                <a:pos x="76" y="218"/>
              </a:cxn>
              <a:cxn ang="0">
                <a:pos x="20" y="143"/>
              </a:cxn>
              <a:cxn ang="0">
                <a:pos x="111" y="63"/>
              </a:cxn>
              <a:cxn ang="0">
                <a:pos x="69" y="101"/>
              </a:cxn>
              <a:cxn ang="0">
                <a:pos x="72" y="94"/>
              </a:cxn>
              <a:cxn ang="0">
                <a:pos x="48" y="121"/>
              </a:cxn>
              <a:cxn ang="0">
                <a:pos x="145" y="206"/>
              </a:cxn>
              <a:cxn ang="0">
                <a:pos x="140" y="201"/>
              </a:cxn>
              <a:cxn ang="0">
                <a:pos x="192" y="154"/>
              </a:cxn>
              <a:cxn ang="0">
                <a:pos x="140" y="190"/>
              </a:cxn>
              <a:cxn ang="0">
                <a:pos x="138" y="206"/>
              </a:cxn>
              <a:cxn ang="0">
                <a:pos x="119" y="230"/>
              </a:cxn>
              <a:cxn ang="0">
                <a:pos x="156" y="204"/>
              </a:cxn>
              <a:cxn ang="0">
                <a:pos x="150" y="195"/>
              </a:cxn>
              <a:cxn ang="0">
                <a:pos x="156" y="133"/>
              </a:cxn>
              <a:cxn ang="0">
                <a:pos x="202" y="74"/>
              </a:cxn>
              <a:cxn ang="0">
                <a:pos x="170" y="100"/>
              </a:cxn>
              <a:cxn ang="0">
                <a:pos x="112" y="174"/>
              </a:cxn>
              <a:cxn ang="0">
                <a:pos x="108" y="18"/>
              </a:cxn>
              <a:cxn ang="0">
                <a:pos x="42" y="116"/>
              </a:cxn>
              <a:cxn ang="0">
                <a:pos x="149" y="15"/>
              </a:cxn>
              <a:cxn ang="0">
                <a:pos x="180" y="20"/>
              </a:cxn>
              <a:cxn ang="0">
                <a:pos x="67" y="18"/>
              </a:cxn>
              <a:cxn ang="0">
                <a:pos x="105" y="18"/>
              </a:cxn>
              <a:cxn ang="0">
                <a:pos x="21" y="94"/>
              </a:cxn>
              <a:cxn ang="0">
                <a:pos x="22" y="122"/>
              </a:cxn>
              <a:cxn ang="0">
                <a:pos x="45" y="74"/>
              </a:cxn>
              <a:cxn ang="0">
                <a:pos x="156" y="219"/>
              </a:cxn>
              <a:cxn ang="0">
                <a:pos x="159" y="225"/>
              </a:cxn>
              <a:cxn ang="0">
                <a:pos x="194" y="199"/>
              </a:cxn>
              <a:cxn ang="0">
                <a:pos x="201" y="159"/>
              </a:cxn>
              <a:cxn ang="0">
                <a:pos x="194" y="43"/>
              </a:cxn>
              <a:cxn ang="0">
                <a:pos x="187" y="38"/>
              </a:cxn>
              <a:cxn ang="0">
                <a:pos x="20" y="57"/>
              </a:cxn>
              <a:cxn ang="0">
                <a:pos x="45" y="38"/>
              </a:cxn>
              <a:cxn ang="0">
                <a:pos x="27" y="43"/>
              </a:cxn>
              <a:cxn ang="0">
                <a:pos x="24" y="34"/>
              </a:cxn>
              <a:cxn ang="0">
                <a:pos x="42" y="14"/>
              </a:cxn>
              <a:cxn ang="0">
                <a:pos x="24" y="34"/>
              </a:cxn>
              <a:cxn ang="0">
                <a:pos x="108" y="180"/>
              </a:cxn>
            </a:cxnLst>
            <a:rect l="0" t="0" r="r" b="b"/>
            <a:pathLst>
              <a:path w="218" h="247">
                <a:moveTo>
                  <a:pt x="44" y="0"/>
                </a:moveTo>
                <a:lnTo>
                  <a:pt x="44" y="0"/>
                </a:lnTo>
                <a:lnTo>
                  <a:pt x="80" y="1"/>
                </a:lnTo>
                <a:lnTo>
                  <a:pt x="115" y="1"/>
                </a:lnTo>
                <a:lnTo>
                  <a:pt x="153" y="1"/>
                </a:lnTo>
                <a:lnTo>
                  <a:pt x="173" y="3"/>
                </a:lnTo>
                <a:lnTo>
                  <a:pt x="191" y="4"/>
                </a:lnTo>
                <a:lnTo>
                  <a:pt x="191" y="4"/>
                </a:lnTo>
                <a:lnTo>
                  <a:pt x="197" y="10"/>
                </a:lnTo>
                <a:lnTo>
                  <a:pt x="201" y="15"/>
                </a:lnTo>
                <a:lnTo>
                  <a:pt x="207" y="29"/>
                </a:lnTo>
                <a:lnTo>
                  <a:pt x="211" y="45"/>
                </a:lnTo>
                <a:lnTo>
                  <a:pt x="214" y="62"/>
                </a:lnTo>
                <a:lnTo>
                  <a:pt x="216" y="80"/>
                </a:lnTo>
                <a:lnTo>
                  <a:pt x="216" y="98"/>
                </a:lnTo>
                <a:lnTo>
                  <a:pt x="218" y="135"/>
                </a:lnTo>
                <a:lnTo>
                  <a:pt x="218" y="135"/>
                </a:lnTo>
                <a:lnTo>
                  <a:pt x="218" y="159"/>
                </a:lnTo>
                <a:lnTo>
                  <a:pt x="215" y="183"/>
                </a:lnTo>
                <a:lnTo>
                  <a:pt x="209" y="229"/>
                </a:lnTo>
                <a:lnTo>
                  <a:pt x="209" y="229"/>
                </a:lnTo>
                <a:lnTo>
                  <a:pt x="190" y="236"/>
                </a:lnTo>
                <a:lnTo>
                  <a:pt x="167" y="243"/>
                </a:lnTo>
                <a:lnTo>
                  <a:pt x="142" y="246"/>
                </a:lnTo>
                <a:lnTo>
                  <a:pt x="117" y="247"/>
                </a:lnTo>
                <a:lnTo>
                  <a:pt x="90" y="247"/>
                </a:lnTo>
                <a:lnTo>
                  <a:pt x="63" y="244"/>
                </a:lnTo>
                <a:lnTo>
                  <a:pt x="38" y="242"/>
                </a:lnTo>
                <a:lnTo>
                  <a:pt x="13" y="235"/>
                </a:lnTo>
                <a:lnTo>
                  <a:pt x="13" y="235"/>
                </a:lnTo>
                <a:lnTo>
                  <a:pt x="8" y="225"/>
                </a:lnTo>
                <a:lnTo>
                  <a:pt x="6" y="213"/>
                </a:lnTo>
                <a:lnTo>
                  <a:pt x="4" y="202"/>
                </a:lnTo>
                <a:lnTo>
                  <a:pt x="3" y="190"/>
                </a:lnTo>
                <a:lnTo>
                  <a:pt x="3" y="163"/>
                </a:lnTo>
                <a:lnTo>
                  <a:pt x="3" y="136"/>
                </a:lnTo>
                <a:lnTo>
                  <a:pt x="4" y="36"/>
                </a:lnTo>
                <a:lnTo>
                  <a:pt x="4" y="36"/>
                </a:lnTo>
                <a:lnTo>
                  <a:pt x="3" y="34"/>
                </a:lnTo>
                <a:lnTo>
                  <a:pt x="1" y="29"/>
                </a:lnTo>
                <a:lnTo>
                  <a:pt x="0" y="25"/>
                </a:lnTo>
                <a:lnTo>
                  <a:pt x="0" y="20"/>
                </a:lnTo>
                <a:lnTo>
                  <a:pt x="0" y="20"/>
                </a:lnTo>
                <a:lnTo>
                  <a:pt x="6" y="20"/>
                </a:lnTo>
                <a:lnTo>
                  <a:pt x="8" y="20"/>
                </a:lnTo>
                <a:lnTo>
                  <a:pt x="10" y="18"/>
                </a:lnTo>
                <a:lnTo>
                  <a:pt x="10" y="18"/>
                </a:lnTo>
                <a:lnTo>
                  <a:pt x="6" y="18"/>
                </a:lnTo>
                <a:lnTo>
                  <a:pt x="3" y="17"/>
                </a:lnTo>
                <a:lnTo>
                  <a:pt x="1" y="15"/>
                </a:lnTo>
                <a:lnTo>
                  <a:pt x="0" y="14"/>
                </a:lnTo>
                <a:lnTo>
                  <a:pt x="0" y="8"/>
                </a:lnTo>
                <a:lnTo>
                  <a:pt x="1" y="7"/>
                </a:lnTo>
                <a:lnTo>
                  <a:pt x="3" y="5"/>
                </a:lnTo>
                <a:lnTo>
                  <a:pt x="3" y="5"/>
                </a:lnTo>
                <a:lnTo>
                  <a:pt x="13" y="3"/>
                </a:lnTo>
                <a:lnTo>
                  <a:pt x="22" y="0"/>
                </a:lnTo>
                <a:lnTo>
                  <a:pt x="34" y="0"/>
                </a:lnTo>
                <a:lnTo>
                  <a:pt x="44" y="0"/>
                </a:lnTo>
                <a:lnTo>
                  <a:pt x="44" y="0"/>
                </a:lnTo>
                <a:close/>
                <a:moveTo>
                  <a:pt x="53" y="168"/>
                </a:moveTo>
                <a:lnTo>
                  <a:pt x="53" y="168"/>
                </a:lnTo>
                <a:lnTo>
                  <a:pt x="55" y="163"/>
                </a:lnTo>
                <a:lnTo>
                  <a:pt x="55" y="159"/>
                </a:lnTo>
                <a:lnTo>
                  <a:pt x="55" y="157"/>
                </a:lnTo>
                <a:lnTo>
                  <a:pt x="53" y="159"/>
                </a:lnTo>
                <a:lnTo>
                  <a:pt x="51" y="161"/>
                </a:lnTo>
                <a:lnTo>
                  <a:pt x="51" y="161"/>
                </a:lnTo>
                <a:lnTo>
                  <a:pt x="41" y="174"/>
                </a:lnTo>
                <a:lnTo>
                  <a:pt x="32" y="185"/>
                </a:lnTo>
                <a:lnTo>
                  <a:pt x="28" y="191"/>
                </a:lnTo>
                <a:lnTo>
                  <a:pt x="25" y="198"/>
                </a:lnTo>
                <a:lnTo>
                  <a:pt x="24" y="205"/>
                </a:lnTo>
                <a:lnTo>
                  <a:pt x="22" y="216"/>
                </a:lnTo>
                <a:lnTo>
                  <a:pt x="22" y="216"/>
                </a:lnTo>
                <a:lnTo>
                  <a:pt x="24" y="219"/>
                </a:lnTo>
                <a:lnTo>
                  <a:pt x="27" y="222"/>
                </a:lnTo>
                <a:lnTo>
                  <a:pt x="35" y="226"/>
                </a:lnTo>
                <a:lnTo>
                  <a:pt x="44" y="227"/>
                </a:lnTo>
                <a:lnTo>
                  <a:pt x="46" y="227"/>
                </a:lnTo>
                <a:lnTo>
                  <a:pt x="49" y="226"/>
                </a:lnTo>
                <a:lnTo>
                  <a:pt x="49" y="226"/>
                </a:lnTo>
                <a:lnTo>
                  <a:pt x="79" y="192"/>
                </a:lnTo>
                <a:lnTo>
                  <a:pt x="108" y="159"/>
                </a:lnTo>
                <a:lnTo>
                  <a:pt x="138" y="126"/>
                </a:lnTo>
                <a:lnTo>
                  <a:pt x="166" y="93"/>
                </a:lnTo>
                <a:lnTo>
                  <a:pt x="166" y="93"/>
                </a:lnTo>
                <a:lnTo>
                  <a:pt x="136" y="118"/>
                </a:lnTo>
                <a:lnTo>
                  <a:pt x="105" y="147"/>
                </a:lnTo>
                <a:lnTo>
                  <a:pt x="74" y="177"/>
                </a:lnTo>
                <a:lnTo>
                  <a:pt x="48" y="208"/>
                </a:lnTo>
                <a:lnTo>
                  <a:pt x="48" y="208"/>
                </a:lnTo>
                <a:lnTo>
                  <a:pt x="46" y="209"/>
                </a:lnTo>
                <a:lnTo>
                  <a:pt x="45" y="208"/>
                </a:lnTo>
                <a:lnTo>
                  <a:pt x="45" y="204"/>
                </a:lnTo>
                <a:lnTo>
                  <a:pt x="46" y="198"/>
                </a:lnTo>
                <a:lnTo>
                  <a:pt x="48" y="194"/>
                </a:lnTo>
                <a:lnTo>
                  <a:pt x="48" y="194"/>
                </a:lnTo>
                <a:lnTo>
                  <a:pt x="70" y="166"/>
                </a:lnTo>
                <a:lnTo>
                  <a:pt x="93" y="139"/>
                </a:lnTo>
                <a:lnTo>
                  <a:pt x="139" y="86"/>
                </a:lnTo>
                <a:lnTo>
                  <a:pt x="139" y="86"/>
                </a:lnTo>
                <a:lnTo>
                  <a:pt x="140" y="83"/>
                </a:lnTo>
                <a:lnTo>
                  <a:pt x="140" y="80"/>
                </a:lnTo>
                <a:lnTo>
                  <a:pt x="140" y="80"/>
                </a:lnTo>
                <a:lnTo>
                  <a:pt x="97" y="122"/>
                </a:lnTo>
                <a:lnTo>
                  <a:pt x="74" y="145"/>
                </a:lnTo>
                <a:lnTo>
                  <a:pt x="53" y="168"/>
                </a:lnTo>
                <a:lnTo>
                  <a:pt x="53" y="168"/>
                </a:lnTo>
                <a:close/>
                <a:moveTo>
                  <a:pt x="67" y="230"/>
                </a:moveTo>
                <a:lnTo>
                  <a:pt x="67" y="230"/>
                </a:lnTo>
                <a:lnTo>
                  <a:pt x="76" y="232"/>
                </a:lnTo>
                <a:lnTo>
                  <a:pt x="86" y="232"/>
                </a:lnTo>
                <a:lnTo>
                  <a:pt x="103" y="232"/>
                </a:lnTo>
                <a:lnTo>
                  <a:pt x="103" y="232"/>
                </a:lnTo>
                <a:lnTo>
                  <a:pt x="110" y="218"/>
                </a:lnTo>
                <a:lnTo>
                  <a:pt x="118" y="205"/>
                </a:lnTo>
                <a:lnTo>
                  <a:pt x="136" y="180"/>
                </a:lnTo>
                <a:lnTo>
                  <a:pt x="156" y="157"/>
                </a:lnTo>
                <a:lnTo>
                  <a:pt x="173" y="133"/>
                </a:lnTo>
                <a:lnTo>
                  <a:pt x="173" y="133"/>
                </a:lnTo>
                <a:lnTo>
                  <a:pt x="135" y="166"/>
                </a:lnTo>
                <a:lnTo>
                  <a:pt x="100" y="201"/>
                </a:lnTo>
                <a:lnTo>
                  <a:pt x="100" y="201"/>
                </a:lnTo>
                <a:lnTo>
                  <a:pt x="100" y="197"/>
                </a:lnTo>
                <a:lnTo>
                  <a:pt x="101" y="194"/>
                </a:lnTo>
                <a:lnTo>
                  <a:pt x="104" y="191"/>
                </a:lnTo>
                <a:lnTo>
                  <a:pt x="105" y="188"/>
                </a:lnTo>
                <a:lnTo>
                  <a:pt x="105" y="188"/>
                </a:lnTo>
                <a:lnTo>
                  <a:pt x="94" y="197"/>
                </a:lnTo>
                <a:lnTo>
                  <a:pt x="84" y="206"/>
                </a:lnTo>
                <a:lnTo>
                  <a:pt x="76" y="218"/>
                </a:lnTo>
                <a:lnTo>
                  <a:pt x="67" y="230"/>
                </a:lnTo>
                <a:lnTo>
                  <a:pt x="67" y="230"/>
                </a:lnTo>
                <a:close/>
                <a:moveTo>
                  <a:pt x="24" y="138"/>
                </a:moveTo>
                <a:lnTo>
                  <a:pt x="24" y="138"/>
                </a:lnTo>
                <a:lnTo>
                  <a:pt x="21" y="139"/>
                </a:lnTo>
                <a:lnTo>
                  <a:pt x="20" y="143"/>
                </a:lnTo>
                <a:lnTo>
                  <a:pt x="20" y="147"/>
                </a:lnTo>
                <a:lnTo>
                  <a:pt x="20" y="153"/>
                </a:lnTo>
                <a:lnTo>
                  <a:pt x="24" y="173"/>
                </a:lnTo>
                <a:lnTo>
                  <a:pt x="124" y="53"/>
                </a:lnTo>
                <a:lnTo>
                  <a:pt x="124" y="53"/>
                </a:lnTo>
                <a:lnTo>
                  <a:pt x="111" y="63"/>
                </a:lnTo>
                <a:lnTo>
                  <a:pt x="98" y="76"/>
                </a:lnTo>
                <a:lnTo>
                  <a:pt x="86" y="88"/>
                </a:lnTo>
                <a:lnTo>
                  <a:pt x="74" y="98"/>
                </a:lnTo>
                <a:lnTo>
                  <a:pt x="72" y="102"/>
                </a:lnTo>
                <a:lnTo>
                  <a:pt x="72" y="102"/>
                </a:lnTo>
                <a:lnTo>
                  <a:pt x="69" y="101"/>
                </a:lnTo>
                <a:lnTo>
                  <a:pt x="70" y="100"/>
                </a:lnTo>
                <a:lnTo>
                  <a:pt x="74" y="98"/>
                </a:lnTo>
                <a:lnTo>
                  <a:pt x="74" y="98"/>
                </a:lnTo>
                <a:lnTo>
                  <a:pt x="74" y="95"/>
                </a:lnTo>
                <a:lnTo>
                  <a:pt x="73" y="94"/>
                </a:lnTo>
                <a:lnTo>
                  <a:pt x="72" y="94"/>
                </a:lnTo>
                <a:lnTo>
                  <a:pt x="70" y="94"/>
                </a:lnTo>
                <a:lnTo>
                  <a:pt x="67" y="95"/>
                </a:lnTo>
                <a:lnTo>
                  <a:pt x="65" y="97"/>
                </a:lnTo>
                <a:lnTo>
                  <a:pt x="65" y="97"/>
                </a:lnTo>
                <a:lnTo>
                  <a:pt x="56" y="109"/>
                </a:lnTo>
                <a:lnTo>
                  <a:pt x="48" y="121"/>
                </a:lnTo>
                <a:lnTo>
                  <a:pt x="42" y="126"/>
                </a:lnTo>
                <a:lnTo>
                  <a:pt x="36" y="131"/>
                </a:lnTo>
                <a:lnTo>
                  <a:pt x="31" y="135"/>
                </a:lnTo>
                <a:lnTo>
                  <a:pt x="24" y="138"/>
                </a:lnTo>
                <a:lnTo>
                  <a:pt x="24" y="138"/>
                </a:lnTo>
                <a:close/>
                <a:moveTo>
                  <a:pt x="145" y="206"/>
                </a:moveTo>
                <a:lnTo>
                  <a:pt x="145" y="206"/>
                </a:lnTo>
                <a:lnTo>
                  <a:pt x="142" y="208"/>
                </a:lnTo>
                <a:lnTo>
                  <a:pt x="142" y="208"/>
                </a:lnTo>
                <a:lnTo>
                  <a:pt x="140" y="206"/>
                </a:lnTo>
                <a:lnTo>
                  <a:pt x="140" y="204"/>
                </a:lnTo>
                <a:lnTo>
                  <a:pt x="140" y="201"/>
                </a:lnTo>
                <a:lnTo>
                  <a:pt x="140" y="201"/>
                </a:lnTo>
                <a:lnTo>
                  <a:pt x="149" y="195"/>
                </a:lnTo>
                <a:lnTo>
                  <a:pt x="156" y="190"/>
                </a:lnTo>
                <a:lnTo>
                  <a:pt x="170" y="175"/>
                </a:lnTo>
                <a:lnTo>
                  <a:pt x="184" y="161"/>
                </a:lnTo>
                <a:lnTo>
                  <a:pt x="192" y="154"/>
                </a:lnTo>
                <a:lnTo>
                  <a:pt x="201" y="147"/>
                </a:lnTo>
                <a:lnTo>
                  <a:pt x="201" y="147"/>
                </a:lnTo>
                <a:lnTo>
                  <a:pt x="202" y="116"/>
                </a:lnTo>
                <a:lnTo>
                  <a:pt x="202" y="116"/>
                </a:lnTo>
                <a:lnTo>
                  <a:pt x="162" y="164"/>
                </a:lnTo>
                <a:lnTo>
                  <a:pt x="140" y="190"/>
                </a:lnTo>
                <a:lnTo>
                  <a:pt x="122" y="216"/>
                </a:lnTo>
                <a:lnTo>
                  <a:pt x="122" y="216"/>
                </a:lnTo>
                <a:lnTo>
                  <a:pt x="126" y="213"/>
                </a:lnTo>
                <a:lnTo>
                  <a:pt x="131" y="211"/>
                </a:lnTo>
                <a:lnTo>
                  <a:pt x="133" y="208"/>
                </a:lnTo>
                <a:lnTo>
                  <a:pt x="138" y="206"/>
                </a:lnTo>
                <a:lnTo>
                  <a:pt x="138" y="206"/>
                </a:lnTo>
                <a:lnTo>
                  <a:pt x="138" y="211"/>
                </a:lnTo>
                <a:lnTo>
                  <a:pt x="136" y="213"/>
                </a:lnTo>
                <a:lnTo>
                  <a:pt x="132" y="219"/>
                </a:lnTo>
                <a:lnTo>
                  <a:pt x="125" y="225"/>
                </a:lnTo>
                <a:lnTo>
                  <a:pt x="119" y="230"/>
                </a:lnTo>
                <a:lnTo>
                  <a:pt x="119" y="230"/>
                </a:lnTo>
                <a:lnTo>
                  <a:pt x="126" y="229"/>
                </a:lnTo>
                <a:lnTo>
                  <a:pt x="133" y="226"/>
                </a:lnTo>
                <a:lnTo>
                  <a:pt x="140" y="220"/>
                </a:lnTo>
                <a:lnTo>
                  <a:pt x="146" y="216"/>
                </a:lnTo>
                <a:lnTo>
                  <a:pt x="156" y="204"/>
                </a:lnTo>
                <a:lnTo>
                  <a:pt x="163" y="192"/>
                </a:lnTo>
                <a:lnTo>
                  <a:pt x="163" y="192"/>
                </a:lnTo>
                <a:lnTo>
                  <a:pt x="159" y="191"/>
                </a:lnTo>
                <a:lnTo>
                  <a:pt x="155" y="191"/>
                </a:lnTo>
                <a:lnTo>
                  <a:pt x="153" y="192"/>
                </a:lnTo>
                <a:lnTo>
                  <a:pt x="150" y="195"/>
                </a:lnTo>
                <a:lnTo>
                  <a:pt x="147" y="201"/>
                </a:lnTo>
                <a:lnTo>
                  <a:pt x="145" y="206"/>
                </a:lnTo>
                <a:lnTo>
                  <a:pt x="145" y="206"/>
                </a:lnTo>
                <a:close/>
                <a:moveTo>
                  <a:pt x="115" y="174"/>
                </a:moveTo>
                <a:lnTo>
                  <a:pt x="115" y="174"/>
                </a:lnTo>
                <a:lnTo>
                  <a:pt x="156" y="133"/>
                </a:lnTo>
                <a:lnTo>
                  <a:pt x="198" y="95"/>
                </a:lnTo>
                <a:lnTo>
                  <a:pt x="198" y="95"/>
                </a:lnTo>
                <a:lnTo>
                  <a:pt x="201" y="91"/>
                </a:lnTo>
                <a:lnTo>
                  <a:pt x="202" y="87"/>
                </a:lnTo>
                <a:lnTo>
                  <a:pt x="202" y="81"/>
                </a:lnTo>
                <a:lnTo>
                  <a:pt x="202" y="74"/>
                </a:lnTo>
                <a:lnTo>
                  <a:pt x="199" y="59"/>
                </a:lnTo>
                <a:lnTo>
                  <a:pt x="195" y="43"/>
                </a:lnTo>
                <a:lnTo>
                  <a:pt x="195" y="43"/>
                </a:lnTo>
                <a:lnTo>
                  <a:pt x="188" y="64"/>
                </a:lnTo>
                <a:lnTo>
                  <a:pt x="180" y="83"/>
                </a:lnTo>
                <a:lnTo>
                  <a:pt x="170" y="100"/>
                </a:lnTo>
                <a:lnTo>
                  <a:pt x="159" y="116"/>
                </a:lnTo>
                <a:lnTo>
                  <a:pt x="147" y="132"/>
                </a:lnTo>
                <a:lnTo>
                  <a:pt x="135" y="146"/>
                </a:lnTo>
                <a:lnTo>
                  <a:pt x="110" y="173"/>
                </a:lnTo>
                <a:lnTo>
                  <a:pt x="110" y="173"/>
                </a:lnTo>
                <a:lnTo>
                  <a:pt x="112" y="174"/>
                </a:lnTo>
                <a:lnTo>
                  <a:pt x="115" y="174"/>
                </a:lnTo>
                <a:lnTo>
                  <a:pt x="115" y="174"/>
                </a:lnTo>
                <a:close/>
                <a:moveTo>
                  <a:pt x="149" y="15"/>
                </a:moveTo>
                <a:lnTo>
                  <a:pt x="105" y="18"/>
                </a:lnTo>
                <a:lnTo>
                  <a:pt x="105" y="18"/>
                </a:lnTo>
                <a:lnTo>
                  <a:pt x="108" y="18"/>
                </a:lnTo>
                <a:lnTo>
                  <a:pt x="111" y="20"/>
                </a:lnTo>
                <a:lnTo>
                  <a:pt x="112" y="22"/>
                </a:lnTo>
                <a:lnTo>
                  <a:pt x="112" y="25"/>
                </a:lnTo>
                <a:lnTo>
                  <a:pt x="38" y="118"/>
                </a:lnTo>
                <a:lnTo>
                  <a:pt x="38" y="118"/>
                </a:lnTo>
                <a:lnTo>
                  <a:pt x="42" y="116"/>
                </a:lnTo>
                <a:lnTo>
                  <a:pt x="46" y="115"/>
                </a:lnTo>
                <a:lnTo>
                  <a:pt x="52" y="108"/>
                </a:lnTo>
                <a:lnTo>
                  <a:pt x="58" y="101"/>
                </a:lnTo>
                <a:lnTo>
                  <a:pt x="60" y="98"/>
                </a:lnTo>
                <a:lnTo>
                  <a:pt x="65" y="97"/>
                </a:lnTo>
                <a:lnTo>
                  <a:pt x="149" y="15"/>
                </a:lnTo>
                <a:close/>
                <a:moveTo>
                  <a:pt x="177" y="32"/>
                </a:moveTo>
                <a:lnTo>
                  <a:pt x="177" y="32"/>
                </a:lnTo>
                <a:lnTo>
                  <a:pt x="181" y="28"/>
                </a:lnTo>
                <a:lnTo>
                  <a:pt x="183" y="24"/>
                </a:lnTo>
                <a:lnTo>
                  <a:pt x="183" y="21"/>
                </a:lnTo>
                <a:lnTo>
                  <a:pt x="180" y="20"/>
                </a:lnTo>
                <a:lnTo>
                  <a:pt x="173" y="18"/>
                </a:lnTo>
                <a:lnTo>
                  <a:pt x="169" y="17"/>
                </a:lnTo>
                <a:lnTo>
                  <a:pt x="167" y="15"/>
                </a:lnTo>
                <a:lnTo>
                  <a:pt x="87" y="116"/>
                </a:lnTo>
                <a:lnTo>
                  <a:pt x="177" y="32"/>
                </a:lnTo>
                <a:close/>
                <a:moveTo>
                  <a:pt x="67" y="18"/>
                </a:moveTo>
                <a:lnTo>
                  <a:pt x="24" y="76"/>
                </a:lnTo>
                <a:lnTo>
                  <a:pt x="24" y="76"/>
                </a:lnTo>
                <a:lnTo>
                  <a:pt x="45" y="63"/>
                </a:lnTo>
                <a:lnTo>
                  <a:pt x="66" y="49"/>
                </a:lnTo>
                <a:lnTo>
                  <a:pt x="105" y="18"/>
                </a:lnTo>
                <a:lnTo>
                  <a:pt x="105" y="18"/>
                </a:lnTo>
                <a:lnTo>
                  <a:pt x="84" y="17"/>
                </a:lnTo>
                <a:lnTo>
                  <a:pt x="74" y="17"/>
                </a:lnTo>
                <a:lnTo>
                  <a:pt x="70" y="17"/>
                </a:lnTo>
                <a:lnTo>
                  <a:pt x="67" y="18"/>
                </a:lnTo>
                <a:lnTo>
                  <a:pt x="67" y="18"/>
                </a:lnTo>
                <a:close/>
                <a:moveTo>
                  <a:pt x="21" y="94"/>
                </a:moveTo>
                <a:lnTo>
                  <a:pt x="21" y="94"/>
                </a:lnTo>
                <a:lnTo>
                  <a:pt x="18" y="97"/>
                </a:lnTo>
                <a:lnTo>
                  <a:pt x="18" y="100"/>
                </a:lnTo>
                <a:lnTo>
                  <a:pt x="18" y="108"/>
                </a:lnTo>
                <a:lnTo>
                  <a:pt x="20" y="115"/>
                </a:lnTo>
                <a:lnTo>
                  <a:pt x="22" y="122"/>
                </a:lnTo>
                <a:lnTo>
                  <a:pt x="81" y="50"/>
                </a:lnTo>
                <a:lnTo>
                  <a:pt x="73" y="52"/>
                </a:lnTo>
                <a:lnTo>
                  <a:pt x="72" y="55"/>
                </a:lnTo>
                <a:lnTo>
                  <a:pt x="72" y="55"/>
                </a:lnTo>
                <a:lnTo>
                  <a:pt x="59" y="64"/>
                </a:lnTo>
                <a:lnTo>
                  <a:pt x="45" y="74"/>
                </a:lnTo>
                <a:lnTo>
                  <a:pt x="31" y="84"/>
                </a:lnTo>
                <a:lnTo>
                  <a:pt x="25" y="88"/>
                </a:lnTo>
                <a:lnTo>
                  <a:pt x="21" y="94"/>
                </a:lnTo>
                <a:lnTo>
                  <a:pt x="21" y="94"/>
                </a:lnTo>
                <a:close/>
                <a:moveTo>
                  <a:pt x="195" y="168"/>
                </a:moveTo>
                <a:lnTo>
                  <a:pt x="156" y="219"/>
                </a:lnTo>
                <a:lnTo>
                  <a:pt x="156" y="219"/>
                </a:lnTo>
                <a:lnTo>
                  <a:pt x="152" y="225"/>
                </a:lnTo>
                <a:lnTo>
                  <a:pt x="152" y="226"/>
                </a:lnTo>
                <a:lnTo>
                  <a:pt x="153" y="226"/>
                </a:lnTo>
                <a:lnTo>
                  <a:pt x="159" y="225"/>
                </a:lnTo>
                <a:lnTo>
                  <a:pt x="159" y="225"/>
                </a:lnTo>
                <a:lnTo>
                  <a:pt x="167" y="219"/>
                </a:lnTo>
                <a:lnTo>
                  <a:pt x="174" y="212"/>
                </a:lnTo>
                <a:lnTo>
                  <a:pt x="183" y="205"/>
                </a:lnTo>
                <a:lnTo>
                  <a:pt x="188" y="201"/>
                </a:lnTo>
                <a:lnTo>
                  <a:pt x="194" y="199"/>
                </a:lnTo>
                <a:lnTo>
                  <a:pt x="194" y="199"/>
                </a:lnTo>
                <a:lnTo>
                  <a:pt x="197" y="197"/>
                </a:lnTo>
                <a:lnTo>
                  <a:pt x="199" y="192"/>
                </a:lnTo>
                <a:lnTo>
                  <a:pt x="202" y="188"/>
                </a:lnTo>
                <a:lnTo>
                  <a:pt x="202" y="183"/>
                </a:lnTo>
                <a:lnTo>
                  <a:pt x="202" y="171"/>
                </a:lnTo>
                <a:lnTo>
                  <a:pt x="201" y="159"/>
                </a:lnTo>
                <a:lnTo>
                  <a:pt x="201" y="159"/>
                </a:lnTo>
                <a:lnTo>
                  <a:pt x="195" y="168"/>
                </a:lnTo>
                <a:lnTo>
                  <a:pt x="195" y="168"/>
                </a:lnTo>
                <a:close/>
                <a:moveTo>
                  <a:pt x="147" y="93"/>
                </a:moveTo>
                <a:lnTo>
                  <a:pt x="194" y="43"/>
                </a:lnTo>
                <a:lnTo>
                  <a:pt x="194" y="43"/>
                </a:lnTo>
                <a:lnTo>
                  <a:pt x="195" y="41"/>
                </a:lnTo>
                <a:lnTo>
                  <a:pt x="195" y="39"/>
                </a:lnTo>
                <a:lnTo>
                  <a:pt x="194" y="36"/>
                </a:lnTo>
                <a:lnTo>
                  <a:pt x="190" y="35"/>
                </a:lnTo>
                <a:lnTo>
                  <a:pt x="188" y="35"/>
                </a:lnTo>
                <a:lnTo>
                  <a:pt x="187" y="38"/>
                </a:lnTo>
                <a:lnTo>
                  <a:pt x="187" y="38"/>
                </a:lnTo>
                <a:lnTo>
                  <a:pt x="166" y="64"/>
                </a:lnTo>
                <a:lnTo>
                  <a:pt x="156" y="79"/>
                </a:lnTo>
                <a:lnTo>
                  <a:pt x="147" y="93"/>
                </a:lnTo>
                <a:lnTo>
                  <a:pt x="147" y="93"/>
                </a:lnTo>
                <a:close/>
                <a:moveTo>
                  <a:pt x="20" y="57"/>
                </a:moveTo>
                <a:lnTo>
                  <a:pt x="20" y="57"/>
                </a:lnTo>
                <a:lnTo>
                  <a:pt x="22" y="53"/>
                </a:lnTo>
                <a:lnTo>
                  <a:pt x="27" y="50"/>
                </a:lnTo>
                <a:lnTo>
                  <a:pt x="36" y="45"/>
                </a:lnTo>
                <a:lnTo>
                  <a:pt x="41" y="42"/>
                </a:lnTo>
                <a:lnTo>
                  <a:pt x="45" y="38"/>
                </a:lnTo>
                <a:lnTo>
                  <a:pt x="48" y="34"/>
                </a:lnTo>
                <a:lnTo>
                  <a:pt x="49" y="28"/>
                </a:lnTo>
                <a:lnTo>
                  <a:pt x="49" y="28"/>
                </a:lnTo>
                <a:lnTo>
                  <a:pt x="41" y="35"/>
                </a:lnTo>
                <a:lnTo>
                  <a:pt x="31" y="41"/>
                </a:lnTo>
                <a:lnTo>
                  <a:pt x="27" y="43"/>
                </a:lnTo>
                <a:lnTo>
                  <a:pt x="24" y="48"/>
                </a:lnTo>
                <a:lnTo>
                  <a:pt x="21" y="52"/>
                </a:lnTo>
                <a:lnTo>
                  <a:pt x="20" y="57"/>
                </a:lnTo>
                <a:lnTo>
                  <a:pt x="20" y="57"/>
                </a:lnTo>
                <a:close/>
                <a:moveTo>
                  <a:pt x="24" y="34"/>
                </a:moveTo>
                <a:lnTo>
                  <a:pt x="24" y="34"/>
                </a:lnTo>
                <a:lnTo>
                  <a:pt x="28" y="32"/>
                </a:lnTo>
                <a:lnTo>
                  <a:pt x="32" y="31"/>
                </a:lnTo>
                <a:lnTo>
                  <a:pt x="38" y="25"/>
                </a:lnTo>
                <a:lnTo>
                  <a:pt x="48" y="14"/>
                </a:lnTo>
                <a:lnTo>
                  <a:pt x="48" y="14"/>
                </a:lnTo>
                <a:lnTo>
                  <a:pt x="42" y="14"/>
                </a:lnTo>
                <a:lnTo>
                  <a:pt x="39" y="14"/>
                </a:lnTo>
                <a:lnTo>
                  <a:pt x="36" y="15"/>
                </a:lnTo>
                <a:lnTo>
                  <a:pt x="36" y="15"/>
                </a:lnTo>
                <a:lnTo>
                  <a:pt x="31" y="25"/>
                </a:lnTo>
                <a:lnTo>
                  <a:pt x="28" y="29"/>
                </a:lnTo>
                <a:lnTo>
                  <a:pt x="24" y="34"/>
                </a:lnTo>
                <a:lnTo>
                  <a:pt x="24" y="34"/>
                </a:lnTo>
                <a:close/>
                <a:moveTo>
                  <a:pt x="110" y="173"/>
                </a:moveTo>
                <a:lnTo>
                  <a:pt x="101" y="184"/>
                </a:lnTo>
                <a:lnTo>
                  <a:pt x="104" y="185"/>
                </a:lnTo>
                <a:lnTo>
                  <a:pt x="104" y="185"/>
                </a:lnTo>
                <a:lnTo>
                  <a:pt x="108" y="180"/>
                </a:lnTo>
                <a:lnTo>
                  <a:pt x="110" y="177"/>
                </a:lnTo>
                <a:lnTo>
                  <a:pt x="110" y="173"/>
                </a:lnTo>
                <a:lnTo>
                  <a:pt x="110" y="173"/>
                </a:lnTo>
                <a:close/>
              </a:path>
            </a:pathLst>
          </a:custGeom>
          <a:solidFill>
            <a:srgbClr val="41404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32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2965" y="5528493"/>
            <a:ext cx="10299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579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FP-Growth</a:t>
            </a:r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采用</a:t>
            </a:r>
            <a:r>
              <a:rPr lang="zh-CN" altLang="en-US" sz="20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分治</a:t>
            </a:r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策略，无论多少数据，只需要扫描</a:t>
            </a:r>
            <a:r>
              <a:rPr lang="zh-CN" altLang="en-US" sz="2000" b="1" dirty="0">
                <a:solidFill>
                  <a:srgbClr val="C0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两次</a:t>
            </a:r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数据集，大大降低了</a:t>
            </a:r>
            <a:r>
              <a:rPr lang="en-US" altLang="zh-CN" sz="2000" dirty="0" err="1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Aproir</a:t>
            </a:r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挖掘算法的代价，不产生候选。</a:t>
            </a:r>
            <a:endParaRPr lang="zh-CN" altLang="en-US" sz="20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99616" y="673342"/>
            <a:ext cx="9314688" cy="499246"/>
            <a:chOff x="1499616" y="673342"/>
            <a:chExt cx="9314688" cy="499246"/>
          </a:xfrm>
        </p:grpSpPr>
        <p:grpSp>
          <p:nvGrpSpPr>
            <p:cNvPr id="25" name="组合 24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34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5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6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7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4922294" y="710923"/>
              <a:ext cx="23407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问题与改进</a:t>
              </a:r>
              <a:endParaRPr lang="en-US" altLang="zh-CN" sz="24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1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2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2134808" y="2258238"/>
            <a:ext cx="931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/>
              <a:t>Apriori</a:t>
            </a:r>
            <a:r>
              <a:rPr lang="en-US" altLang="zh-CN" sz="4800" b="1" dirty="0"/>
              <a:t>     	      vs            FP-Growth</a:t>
            </a:r>
            <a:endParaRPr lang="zh-CN" altLang="en-US" sz="48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文本框 168"/>
          <p:cNvSpPr txBox="1"/>
          <p:nvPr/>
        </p:nvSpPr>
        <p:spPr>
          <a:xfrm>
            <a:off x="762299" y="1523279"/>
            <a:ext cx="10667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>
                <a:solidFill>
                  <a:srgbClr val="41404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为了减少</a:t>
            </a:r>
            <a:r>
              <a:rPr lang="en-US" altLang="zh-CN" sz="2000" dirty="0">
                <a:solidFill>
                  <a:srgbClr val="41404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I/O</a:t>
            </a:r>
            <a:r>
              <a:rPr lang="zh-CN" altLang="en-US" sz="2000" dirty="0">
                <a:solidFill>
                  <a:srgbClr val="41404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次数，</a:t>
            </a:r>
            <a:r>
              <a:rPr lang="en-US" altLang="zh-CN" sz="2000" dirty="0">
                <a:solidFill>
                  <a:srgbClr val="41404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FP-Growth</a:t>
            </a:r>
            <a:r>
              <a:rPr lang="zh-CN" altLang="en-US" sz="2000" dirty="0">
                <a:solidFill>
                  <a:srgbClr val="41404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算法</a:t>
            </a:r>
            <a:r>
              <a:rPr lang="zh-CN" altLang="en-US" sz="2000" b="1" dirty="0">
                <a:solidFill>
                  <a:srgbClr val="41404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引入了一些数据结构来临时存储数据</a:t>
            </a:r>
            <a:r>
              <a:rPr lang="zh-CN" altLang="en-US" sz="2000" dirty="0">
                <a:solidFill>
                  <a:srgbClr val="41404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。这个数据结构包括三部分，如下图所示：</a:t>
            </a:r>
            <a:endParaRPr lang="en-US" altLang="zh-CN" sz="2000" dirty="0">
              <a:solidFill>
                <a:srgbClr val="41404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1499616" y="459418"/>
            <a:ext cx="9314688" cy="954107"/>
            <a:chOff x="1499616" y="459418"/>
            <a:chExt cx="9314688" cy="954107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189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181" name="直接连接符 180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矩形 182"/>
            <p:cNvSpPr/>
            <p:nvPr/>
          </p:nvSpPr>
          <p:spPr>
            <a:xfrm>
              <a:off x="4730990" y="459418"/>
              <a:ext cx="279519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FP-Growth</a:t>
              </a:r>
              <a:endParaRPr lang="en-US" altLang="zh-CN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  <a:p>
              <a:pPr algn="ctr"/>
              <a:r>
                <a:rPr lang="zh-CN" altLang="en-US" sz="28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频繁模式增长</a:t>
              </a:r>
              <a:endParaRPr lang="en-US" altLang="zh-CN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184" name="组合 183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18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6" y="2764071"/>
            <a:ext cx="5513649" cy="32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/>
          <p:cNvSpPr txBox="1"/>
          <p:nvPr/>
        </p:nvSpPr>
        <p:spPr>
          <a:xfrm>
            <a:off x="6128587" y="2639801"/>
            <a:ext cx="569550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项头表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：记录了所有的</a:t>
            </a:r>
            <a:r>
              <a:rPr lang="en-US" altLang="zh-CN" sz="2000" u="sng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u="sng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项频繁集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出现的次数，按照次数</a:t>
            </a:r>
            <a:r>
              <a:rPr lang="zh-CN" altLang="en-US" sz="2000" u="sng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降序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排列。比如上图中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在所有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组数据中出现了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次，因此排在第一位。</a:t>
            </a:r>
            <a:endParaRPr lang="en-US" altLang="zh-CN" sz="2000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FP-Tree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：将我们的原始数据集映射到了内存中的一颗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FP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树。</a:t>
            </a:r>
            <a:endParaRPr lang="en-US" altLang="zh-CN" sz="2000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节点链表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：所有项头表里的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项频繁集都是一个节点链表的头，它依次指向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FP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树中该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项频繁集出现的位置。目的是方便项头表和</a:t>
            </a:r>
            <a:r>
              <a:rPr lang="en-US" altLang="zh-CN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FP-Tree</a:t>
            </a:r>
            <a:r>
              <a:rPr lang="zh-CN" altLang="en-US" sz="20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之间的连接查找和更新。</a:t>
            </a:r>
            <a:endParaRPr lang="zh-CN" altLang="en-US" sz="2000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组合 178"/>
          <p:cNvGrpSpPr/>
          <p:nvPr/>
        </p:nvGrpSpPr>
        <p:grpSpPr>
          <a:xfrm>
            <a:off x="1499616" y="572259"/>
            <a:ext cx="9314688" cy="584775"/>
            <a:chOff x="1499616" y="572259"/>
            <a:chExt cx="9314688" cy="584775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189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181" name="直接连接符 180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矩形 182"/>
            <p:cNvSpPr/>
            <p:nvPr/>
          </p:nvSpPr>
          <p:spPr>
            <a:xfrm>
              <a:off x="4879838" y="572259"/>
              <a:ext cx="25240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具体步骤</a:t>
              </a:r>
              <a:endParaRPr lang="en-US" altLang="zh-CN" sz="32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184" name="组合 183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18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1876952" y="1316988"/>
            <a:ext cx="10041356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建立项头表</a:t>
            </a:r>
            <a:endParaRPr lang="en-US" altLang="zh-CN" sz="2000" b="1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/>
            <a:r>
              <a:rPr lang="zh-CN" altLang="en-US" sz="2000" b="0" i="0" dirty="0">
                <a:solidFill>
                  <a:srgbClr val="212529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     扫描原始数据，并对每个商品进行计数，可以设置阈值。</a:t>
            </a:r>
            <a:endParaRPr lang="en-US" altLang="zh-CN" sz="2000" b="1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筛选排序原始数据</a:t>
            </a:r>
            <a:endParaRPr lang="en-US" altLang="zh-CN" sz="2000" b="1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21252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第二次扫描原始数据，对于每条数据，剔除非项头表上的商品，并按照支持度</a:t>
            </a:r>
            <a:r>
              <a:rPr lang="zh-CN" altLang="en-US" sz="2000" b="1" dirty="0">
                <a:solidFill>
                  <a:srgbClr val="21252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降序</a:t>
            </a:r>
            <a:r>
              <a:rPr lang="zh-CN" altLang="en-US" sz="2000" dirty="0">
                <a:solidFill>
                  <a:srgbClr val="21252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排列。</a:t>
            </a:r>
            <a:endParaRPr lang="en-US" altLang="zh-CN" sz="2000" dirty="0">
              <a:solidFill>
                <a:srgbClr val="21252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  </a:t>
            </a:r>
            <a:r>
              <a:rPr lang="zh-CN" altLang="en-US" sz="2000" b="1" i="0" dirty="0">
                <a:solidFill>
                  <a:srgbClr val="212529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构建</a:t>
            </a:r>
            <a:r>
              <a:rPr lang="en-US" altLang="zh-CN" sz="2000" b="1" i="0" dirty="0">
                <a:solidFill>
                  <a:srgbClr val="212529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FP-Tree</a:t>
            </a:r>
            <a:endParaRPr lang="en-US" altLang="zh-CN" sz="2000" b="1" i="0" dirty="0"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21252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一条条的读取筛选排序后的原始数据，并按照顺序依次插入到树中。如果有公共的祖先节点，则在对应的祖先节点加</a:t>
            </a:r>
            <a:r>
              <a:rPr lang="en-US" altLang="zh-CN" sz="2000" dirty="0">
                <a:solidFill>
                  <a:srgbClr val="21252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21252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。同时，新节点出现时，需要将其链接到项表头对应的节点链表。直到所有数据都插入树中，则构建完成。</a:t>
            </a:r>
            <a:endParaRPr lang="en-US" altLang="zh-CN" sz="2000" dirty="0">
              <a:solidFill>
                <a:srgbClr val="21252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000" dirty="0">
              <a:solidFill>
                <a:srgbClr val="21252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1252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挖掘频繁项集</a:t>
            </a:r>
            <a:endParaRPr lang="en-US" altLang="zh-CN" sz="2000" b="1" dirty="0">
              <a:solidFill>
                <a:srgbClr val="21252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21252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</a:t>
            </a:r>
            <a:r>
              <a:rPr lang="zh-CN" altLang="en-US" dirty="0">
                <a:solidFill>
                  <a:srgbClr val="21252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遍历项头表依次挖掘，找到每项的条件模式基。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条件模式基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：条件模式基是以所查找项为结尾的路径集合。每一条路径其实都是一条前缀路径。简而言之，一条前缀路径是介于所查找元素项与树根节点之间的所有内容。</a:t>
            </a:r>
            <a:r>
              <a:rPr lang="zh-CN" altLang="en-US" dirty="0">
                <a:solidFill>
                  <a:srgbClr val="21252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将条件模式基中每个节点的的计数设置为叶子节点的计数，并删除计数低于阈值的节点。从这个条件模式基，我们就可以递归挖掘得到频繁项集了。</a:t>
            </a:r>
            <a:endParaRPr lang="en-US" altLang="zh-CN" sz="2000" dirty="0">
              <a:solidFill>
                <a:srgbClr val="21252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6952" y="1361600"/>
            <a:ext cx="1195393" cy="484810"/>
          </a:xfrm>
          <a:prstGeom prst="rect">
            <a:avLst/>
          </a:prstGeom>
          <a:noFill/>
          <a:ln w="25400"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746451" y="1833808"/>
            <a:ext cx="0" cy="105643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746451" y="1846410"/>
            <a:ext cx="96689" cy="0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71355" y="1391792"/>
            <a:ext cx="14614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Step </a:t>
            </a:r>
            <a:r>
              <a:rPr lang="en-US" altLang="zh-CN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1</a:t>
            </a:r>
            <a:endParaRPr lang="zh-CN" altLang="en-US" b="1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6952" y="2291724"/>
            <a:ext cx="1195393" cy="484810"/>
          </a:xfrm>
          <a:prstGeom prst="rect">
            <a:avLst/>
          </a:prstGeom>
          <a:noFill/>
          <a:ln w="25400"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46876" y="2763933"/>
            <a:ext cx="0" cy="105643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746876" y="2776535"/>
            <a:ext cx="96689" cy="0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71780" y="2321917"/>
            <a:ext cx="14614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Step </a:t>
            </a:r>
            <a:r>
              <a:rPr lang="en-US" altLang="zh-CN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2</a:t>
            </a:r>
            <a:endParaRPr lang="zh-CN" altLang="en-US" b="1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6952" y="3494446"/>
            <a:ext cx="1195393" cy="484810"/>
          </a:xfrm>
          <a:prstGeom prst="rect">
            <a:avLst/>
          </a:prstGeom>
          <a:noFill/>
          <a:ln w="25400"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746451" y="3966654"/>
            <a:ext cx="0" cy="105643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746451" y="3979256"/>
            <a:ext cx="96689" cy="0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71355" y="3524638"/>
            <a:ext cx="14614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Step </a:t>
            </a:r>
            <a:r>
              <a:rPr lang="en-US" altLang="zh-CN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3</a:t>
            </a:r>
            <a:endParaRPr lang="zh-CN" altLang="en-US" b="1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66952" y="4981398"/>
            <a:ext cx="1195393" cy="484810"/>
          </a:xfrm>
          <a:prstGeom prst="rect">
            <a:avLst/>
          </a:prstGeom>
          <a:noFill/>
          <a:ln w="25400"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746451" y="5453606"/>
            <a:ext cx="0" cy="105643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746451" y="5466208"/>
            <a:ext cx="96689" cy="0"/>
          </a:xfrm>
          <a:prstGeom prst="line">
            <a:avLst/>
          </a:prstGeom>
          <a:ln w="25400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355" y="5011590"/>
            <a:ext cx="14614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Step </a:t>
            </a:r>
            <a:r>
              <a:rPr lang="en-US" altLang="zh-CN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4</a:t>
            </a:r>
            <a:endParaRPr lang="zh-CN" altLang="en-US" b="1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文本框 218"/>
          <p:cNvSpPr txBox="1"/>
          <p:nvPr/>
        </p:nvSpPr>
        <p:spPr>
          <a:xfrm>
            <a:off x="5531018" y="2788272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00579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定义</a:t>
            </a:r>
            <a:endParaRPr lang="zh-CN" altLang="en-US" sz="4800" dirty="0">
              <a:solidFill>
                <a:srgbClr val="C00000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grpSp>
        <p:nvGrpSpPr>
          <p:cNvPr id="258" name="组合 257"/>
          <p:cNvGrpSpPr/>
          <p:nvPr/>
        </p:nvGrpSpPr>
        <p:grpSpPr>
          <a:xfrm>
            <a:off x="1790886" y="2481905"/>
            <a:ext cx="3123159" cy="2208487"/>
            <a:chOff x="1917632" y="2436639"/>
            <a:chExt cx="3123159" cy="2208487"/>
          </a:xfrm>
        </p:grpSpPr>
        <p:sp>
          <p:nvSpPr>
            <p:cNvPr id="218" name="文本框 217"/>
            <p:cNvSpPr txBox="1"/>
            <p:nvPr/>
          </p:nvSpPr>
          <p:spPr>
            <a:xfrm>
              <a:off x="2646043" y="2653685"/>
              <a:ext cx="15114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>
                  <a:solidFill>
                    <a:srgbClr val="414042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rPr>
                <a:t>01</a:t>
              </a:r>
              <a:endParaRPr lang="zh-CN" altLang="en-US" sz="7200" dirty="0">
                <a:solidFill>
                  <a:srgbClr val="414042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endParaRPr>
            </a:p>
          </p:txBody>
        </p:sp>
        <p:grpSp>
          <p:nvGrpSpPr>
            <p:cNvPr id="243" name="组合 242"/>
            <p:cNvGrpSpPr/>
            <p:nvPr/>
          </p:nvGrpSpPr>
          <p:grpSpPr>
            <a:xfrm>
              <a:off x="1917632" y="2436639"/>
              <a:ext cx="3123159" cy="2208487"/>
              <a:chOff x="4410075" y="3001645"/>
              <a:chExt cx="3138487" cy="2219326"/>
            </a:xfrm>
          </p:grpSpPr>
          <p:sp>
            <p:nvSpPr>
              <p:cNvPr id="244" name="Freeform 121"/>
              <p:cNvSpPr>
                <a:spLocks noEditPoints="1"/>
              </p:cNvSpPr>
              <p:nvPr/>
            </p:nvSpPr>
            <p:spPr bwMode="auto">
              <a:xfrm>
                <a:off x="5330825" y="4558983"/>
                <a:ext cx="1296987" cy="661988"/>
              </a:xfrm>
              <a:custGeom>
                <a:avLst/>
                <a:gdLst>
                  <a:gd name="T0" fmla="*/ 817 w 817"/>
                  <a:gd name="T1" fmla="*/ 417 h 417"/>
                  <a:gd name="T2" fmla="*/ 0 w 817"/>
                  <a:gd name="T3" fmla="*/ 417 h 417"/>
                  <a:gd name="T4" fmla="*/ 108 w 817"/>
                  <a:gd name="T5" fmla="*/ 0 h 417"/>
                  <a:gd name="T6" fmla="*/ 716 w 817"/>
                  <a:gd name="T7" fmla="*/ 0 h 417"/>
                  <a:gd name="T8" fmla="*/ 817 w 817"/>
                  <a:gd name="T9" fmla="*/ 417 h 417"/>
                  <a:gd name="T10" fmla="*/ 18 w 817"/>
                  <a:gd name="T11" fmla="*/ 403 h 417"/>
                  <a:gd name="T12" fmla="*/ 799 w 817"/>
                  <a:gd name="T13" fmla="*/ 403 h 417"/>
                  <a:gd name="T14" fmla="*/ 705 w 817"/>
                  <a:gd name="T15" fmla="*/ 14 h 417"/>
                  <a:gd name="T16" fmla="*/ 118 w 817"/>
                  <a:gd name="T17" fmla="*/ 14 h 417"/>
                  <a:gd name="T18" fmla="*/ 18 w 817"/>
                  <a:gd name="T19" fmla="*/ 403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7" h="417">
                    <a:moveTo>
                      <a:pt x="817" y="417"/>
                    </a:moveTo>
                    <a:lnTo>
                      <a:pt x="0" y="417"/>
                    </a:lnTo>
                    <a:lnTo>
                      <a:pt x="108" y="0"/>
                    </a:lnTo>
                    <a:lnTo>
                      <a:pt x="716" y="0"/>
                    </a:lnTo>
                    <a:lnTo>
                      <a:pt x="817" y="417"/>
                    </a:lnTo>
                    <a:close/>
                    <a:moveTo>
                      <a:pt x="18" y="403"/>
                    </a:moveTo>
                    <a:lnTo>
                      <a:pt x="799" y="403"/>
                    </a:lnTo>
                    <a:lnTo>
                      <a:pt x="705" y="14"/>
                    </a:lnTo>
                    <a:lnTo>
                      <a:pt x="118" y="14"/>
                    </a:lnTo>
                    <a:lnTo>
                      <a:pt x="18" y="403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3"/>
              <p:cNvSpPr>
                <a:spLocks noEditPoints="1"/>
              </p:cNvSpPr>
              <p:nvPr/>
            </p:nvSpPr>
            <p:spPr bwMode="auto">
              <a:xfrm>
                <a:off x="4410075" y="3001645"/>
                <a:ext cx="3138487" cy="1601788"/>
              </a:xfrm>
              <a:custGeom>
                <a:avLst/>
                <a:gdLst>
                  <a:gd name="T0" fmla="*/ 559 w 569"/>
                  <a:gd name="T1" fmla="*/ 290 h 290"/>
                  <a:gd name="T2" fmla="*/ 11 w 569"/>
                  <a:gd name="T3" fmla="*/ 290 h 290"/>
                  <a:gd name="T4" fmla="*/ 0 w 569"/>
                  <a:gd name="T5" fmla="*/ 280 h 290"/>
                  <a:gd name="T6" fmla="*/ 0 w 569"/>
                  <a:gd name="T7" fmla="*/ 11 h 290"/>
                  <a:gd name="T8" fmla="*/ 11 w 569"/>
                  <a:gd name="T9" fmla="*/ 0 h 290"/>
                  <a:gd name="T10" fmla="*/ 559 w 569"/>
                  <a:gd name="T11" fmla="*/ 0 h 290"/>
                  <a:gd name="T12" fmla="*/ 569 w 569"/>
                  <a:gd name="T13" fmla="*/ 11 h 290"/>
                  <a:gd name="T14" fmla="*/ 569 w 569"/>
                  <a:gd name="T15" fmla="*/ 280 h 290"/>
                  <a:gd name="T16" fmla="*/ 559 w 569"/>
                  <a:gd name="T17" fmla="*/ 290 h 290"/>
                  <a:gd name="T18" fmla="*/ 11 w 569"/>
                  <a:gd name="T19" fmla="*/ 4 h 290"/>
                  <a:gd name="T20" fmla="*/ 4 w 569"/>
                  <a:gd name="T21" fmla="*/ 11 h 290"/>
                  <a:gd name="T22" fmla="*/ 4 w 569"/>
                  <a:gd name="T23" fmla="*/ 280 h 290"/>
                  <a:gd name="T24" fmla="*/ 11 w 569"/>
                  <a:gd name="T25" fmla="*/ 286 h 290"/>
                  <a:gd name="T26" fmla="*/ 559 w 569"/>
                  <a:gd name="T27" fmla="*/ 286 h 290"/>
                  <a:gd name="T28" fmla="*/ 565 w 569"/>
                  <a:gd name="T29" fmla="*/ 280 h 290"/>
                  <a:gd name="T30" fmla="*/ 565 w 569"/>
                  <a:gd name="T31" fmla="*/ 11 h 290"/>
                  <a:gd name="T32" fmla="*/ 559 w 569"/>
                  <a:gd name="T33" fmla="*/ 4 h 290"/>
                  <a:gd name="T34" fmla="*/ 11 w 569"/>
                  <a:gd name="T35" fmla="*/ 4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9" h="290">
                    <a:moveTo>
                      <a:pt x="559" y="290"/>
                    </a:moveTo>
                    <a:cubicBezTo>
                      <a:pt x="11" y="290"/>
                      <a:pt x="11" y="290"/>
                      <a:pt x="11" y="290"/>
                    </a:cubicBezTo>
                    <a:cubicBezTo>
                      <a:pt x="5" y="290"/>
                      <a:pt x="0" y="286"/>
                      <a:pt x="0" y="28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64" y="0"/>
                      <a:pt x="569" y="5"/>
                      <a:pt x="569" y="11"/>
                    </a:cubicBezTo>
                    <a:cubicBezTo>
                      <a:pt x="569" y="280"/>
                      <a:pt x="569" y="280"/>
                      <a:pt x="569" y="280"/>
                    </a:cubicBezTo>
                    <a:cubicBezTo>
                      <a:pt x="569" y="286"/>
                      <a:pt x="564" y="290"/>
                      <a:pt x="559" y="290"/>
                    </a:cubicBezTo>
                    <a:close/>
                    <a:moveTo>
                      <a:pt x="11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280"/>
                      <a:pt x="4" y="280"/>
                      <a:pt x="4" y="280"/>
                    </a:cubicBezTo>
                    <a:cubicBezTo>
                      <a:pt x="4" y="283"/>
                      <a:pt x="7" y="286"/>
                      <a:pt x="11" y="286"/>
                    </a:cubicBezTo>
                    <a:cubicBezTo>
                      <a:pt x="559" y="286"/>
                      <a:pt x="559" y="286"/>
                      <a:pt x="559" y="286"/>
                    </a:cubicBezTo>
                    <a:cubicBezTo>
                      <a:pt x="562" y="286"/>
                      <a:pt x="565" y="283"/>
                      <a:pt x="565" y="280"/>
                    </a:cubicBezTo>
                    <a:cubicBezTo>
                      <a:pt x="565" y="11"/>
                      <a:pt x="565" y="11"/>
                      <a:pt x="565" y="11"/>
                    </a:cubicBezTo>
                    <a:cubicBezTo>
                      <a:pt x="565" y="7"/>
                      <a:pt x="562" y="4"/>
                      <a:pt x="559" y="4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4"/>
              <p:cNvSpPr/>
              <p:nvPr/>
            </p:nvSpPr>
            <p:spPr bwMode="auto">
              <a:xfrm>
                <a:off x="4421188" y="4509770"/>
                <a:ext cx="3116262" cy="319088"/>
              </a:xfrm>
              <a:custGeom>
                <a:avLst/>
                <a:gdLst>
                  <a:gd name="T0" fmla="*/ 565 w 565"/>
                  <a:gd name="T1" fmla="*/ 0 h 58"/>
                  <a:gd name="T2" fmla="*/ 565 w 565"/>
                  <a:gd name="T3" fmla="*/ 35 h 58"/>
                  <a:gd name="T4" fmla="*/ 543 w 565"/>
                  <a:gd name="T5" fmla="*/ 58 h 58"/>
                  <a:gd name="T6" fmla="*/ 23 w 565"/>
                  <a:gd name="T7" fmla="*/ 58 h 58"/>
                  <a:gd name="T8" fmla="*/ 0 w 565"/>
                  <a:gd name="T9" fmla="*/ 35 h 58"/>
                  <a:gd name="T10" fmla="*/ 0 w 565"/>
                  <a:gd name="T11" fmla="*/ 0 h 58"/>
                  <a:gd name="T12" fmla="*/ 565 w 565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5" h="58">
                    <a:moveTo>
                      <a:pt x="565" y="0"/>
                    </a:moveTo>
                    <a:cubicBezTo>
                      <a:pt x="565" y="35"/>
                      <a:pt x="565" y="35"/>
                      <a:pt x="565" y="35"/>
                    </a:cubicBezTo>
                    <a:cubicBezTo>
                      <a:pt x="565" y="48"/>
                      <a:pt x="555" y="58"/>
                      <a:pt x="54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10" y="58"/>
                      <a:pt x="0" y="48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5"/>
              <p:cNvSpPr/>
              <p:nvPr/>
            </p:nvSpPr>
            <p:spPr bwMode="auto">
              <a:xfrm>
                <a:off x="4410075" y="4509770"/>
                <a:ext cx="3138487" cy="330200"/>
              </a:xfrm>
              <a:custGeom>
                <a:avLst/>
                <a:gdLst>
                  <a:gd name="T0" fmla="*/ 545 w 569"/>
                  <a:gd name="T1" fmla="*/ 60 h 60"/>
                  <a:gd name="T2" fmla="*/ 25 w 569"/>
                  <a:gd name="T3" fmla="*/ 60 h 60"/>
                  <a:gd name="T4" fmla="*/ 0 w 569"/>
                  <a:gd name="T5" fmla="*/ 35 h 60"/>
                  <a:gd name="T6" fmla="*/ 0 w 569"/>
                  <a:gd name="T7" fmla="*/ 0 h 60"/>
                  <a:gd name="T8" fmla="*/ 4 w 569"/>
                  <a:gd name="T9" fmla="*/ 0 h 60"/>
                  <a:gd name="T10" fmla="*/ 4 w 569"/>
                  <a:gd name="T11" fmla="*/ 35 h 60"/>
                  <a:gd name="T12" fmla="*/ 25 w 569"/>
                  <a:gd name="T13" fmla="*/ 56 h 60"/>
                  <a:gd name="T14" fmla="*/ 545 w 569"/>
                  <a:gd name="T15" fmla="*/ 56 h 60"/>
                  <a:gd name="T16" fmla="*/ 565 w 569"/>
                  <a:gd name="T17" fmla="*/ 35 h 60"/>
                  <a:gd name="T18" fmla="*/ 565 w 569"/>
                  <a:gd name="T19" fmla="*/ 0 h 60"/>
                  <a:gd name="T20" fmla="*/ 569 w 569"/>
                  <a:gd name="T21" fmla="*/ 0 h 60"/>
                  <a:gd name="T22" fmla="*/ 569 w 569"/>
                  <a:gd name="T23" fmla="*/ 35 h 60"/>
                  <a:gd name="T24" fmla="*/ 545 w 569"/>
                  <a:gd name="T2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9" h="60">
                    <a:moveTo>
                      <a:pt x="545" y="60"/>
                    </a:moveTo>
                    <a:cubicBezTo>
                      <a:pt x="25" y="60"/>
                      <a:pt x="25" y="60"/>
                      <a:pt x="25" y="60"/>
                    </a:cubicBezTo>
                    <a:cubicBezTo>
                      <a:pt x="11" y="60"/>
                      <a:pt x="0" y="49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13" y="56"/>
                      <a:pt x="25" y="56"/>
                    </a:cubicBezTo>
                    <a:cubicBezTo>
                      <a:pt x="545" y="56"/>
                      <a:pt x="545" y="56"/>
                      <a:pt x="545" y="56"/>
                    </a:cubicBezTo>
                    <a:cubicBezTo>
                      <a:pt x="556" y="56"/>
                      <a:pt x="565" y="47"/>
                      <a:pt x="565" y="35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69" y="0"/>
                      <a:pt x="569" y="0"/>
                      <a:pt x="569" y="0"/>
                    </a:cubicBezTo>
                    <a:cubicBezTo>
                      <a:pt x="569" y="35"/>
                      <a:pt x="569" y="35"/>
                      <a:pt x="569" y="35"/>
                    </a:cubicBezTo>
                    <a:cubicBezTo>
                      <a:pt x="569" y="49"/>
                      <a:pt x="558" y="60"/>
                      <a:pt x="545" y="6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7"/>
              <p:cNvSpPr>
                <a:spLocks noEditPoints="1"/>
              </p:cNvSpPr>
              <p:nvPr/>
            </p:nvSpPr>
            <p:spPr bwMode="auto">
              <a:xfrm>
                <a:off x="4492625" y="3112770"/>
                <a:ext cx="2962275" cy="1495425"/>
              </a:xfrm>
              <a:custGeom>
                <a:avLst/>
                <a:gdLst>
                  <a:gd name="T0" fmla="*/ 1866 w 1866"/>
                  <a:gd name="T1" fmla="*/ 942 h 942"/>
                  <a:gd name="T2" fmla="*/ 0 w 1866"/>
                  <a:gd name="T3" fmla="*/ 942 h 942"/>
                  <a:gd name="T4" fmla="*/ 0 w 1866"/>
                  <a:gd name="T5" fmla="*/ 0 h 942"/>
                  <a:gd name="T6" fmla="*/ 1866 w 1866"/>
                  <a:gd name="T7" fmla="*/ 0 h 942"/>
                  <a:gd name="T8" fmla="*/ 1866 w 1866"/>
                  <a:gd name="T9" fmla="*/ 942 h 942"/>
                  <a:gd name="T10" fmla="*/ 14 w 1866"/>
                  <a:gd name="T11" fmla="*/ 928 h 942"/>
                  <a:gd name="T12" fmla="*/ 1852 w 1866"/>
                  <a:gd name="T13" fmla="*/ 928 h 942"/>
                  <a:gd name="T14" fmla="*/ 1852 w 1866"/>
                  <a:gd name="T15" fmla="*/ 14 h 942"/>
                  <a:gd name="T16" fmla="*/ 14 w 1866"/>
                  <a:gd name="T17" fmla="*/ 14 h 942"/>
                  <a:gd name="T18" fmla="*/ 14 w 1866"/>
                  <a:gd name="T19" fmla="*/ 928 h 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6" h="942">
                    <a:moveTo>
                      <a:pt x="1866" y="942"/>
                    </a:moveTo>
                    <a:lnTo>
                      <a:pt x="0" y="942"/>
                    </a:lnTo>
                    <a:lnTo>
                      <a:pt x="0" y="0"/>
                    </a:lnTo>
                    <a:lnTo>
                      <a:pt x="1866" y="0"/>
                    </a:lnTo>
                    <a:lnTo>
                      <a:pt x="1866" y="942"/>
                    </a:lnTo>
                    <a:close/>
                    <a:moveTo>
                      <a:pt x="14" y="928"/>
                    </a:moveTo>
                    <a:lnTo>
                      <a:pt x="1852" y="928"/>
                    </a:lnTo>
                    <a:lnTo>
                      <a:pt x="1852" y="14"/>
                    </a:lnTo>
                    <a:lnTo>
                      <a:pt x="14" y="14"/>
                    </a:lnTo>
                    <a:lnTo>
                      <a:pt x="14" y="928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4" name="Rectangle 128"/>
            <p:cNvSpPr>
              <a:spLocks noChangeArrowheads="1"/>
            </p:cNvSpPr>
            <p:nvPr/>
          </p:nvSpPr>
          <p:spPr bwMode="auto">
            <a:xfrm>
              <a:off x="2076158" y="2600428"/>
              <a:ext cx="462263" cy="1354734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132"/>
            <p:cNvSpPr>
              <a:spLocks noChangeArrowheads="1"/>
            </p:cNvSpPr>
            <p:nvPr/>
          </p:nvSpPr>
          <p:spPr bwMode="auto">
            <a:xfrm>
              <a:off x="4127616" y="3127035"/>
              <a:ext cx="738946" cy="81655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132"/>
            <p:cNvSpPr>
              <a:spLocks noChangeArrowheads="1"/>
            </p:cNvSpPr>
            <p:nvPr/>
          </p:nvSpPr>
          <p:spPr bwMode="auto">
            <a:xfrm>
              <a:off x="4127616" y="2639362"/>
              <a:ext cx="738946" cy="408276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132"/>
            <p:cNvSpPr>
              <a:spLocks noChangeArrowheads="1"/>
            </p:cNvSpPr>
            <p:nvPr/>
          </p:nvSpPr>
          <p:spPr bwMode="auto">
            <a:xfrm>
              <a:off x="2574035" y="2600428"/>
              <a:ext cx="138685" cy="135473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7984390" y="1552390"/>
            <a:ext cx="795208" cy="712316"/>
            <a:chOff x="6946900" y="1965008"/>
            <a:chExt cx="898525" cy="804863"/>
          </a:xfrm>
        </p:grpSpPr>
        <p:sp>
          <p:nvSpPr>
            <p:cNvPr id="260" name="Freeform 31"/>
            <p:cNvSpPr>
              <a:spLocks noEditPoints="1"/>
            </p:cNvSpPr>
            <p:nvPr/>
          </p:nvSpPr>
          <p:spPr bwMode="auto">
            <a:xfrm>
              <a:off x="7156450" y="2263458"/>
              <a:ext cx="508000" cy="506413"/>
            </a:xfrm>
            <a:custGeom>
              <a:avLst/>
              <a:gdLst>
                <a:gd name="T0" fmla="*/ 36 w 92"/>
                <a:gd name="T1" fmla="*/ 86 h 92"/>
                <a:gd name="T2" fmla="*/ 24 w 92"/>
                <a:gd name="T3" fmla="*/ 81 h 92"/>
                <a:gd name="T4" fmla="*/ 9 w 92"/>
                <a:gd name="T5" fmla="*/ 72 h 92"/>
                <a:gd name="T6" fmla="*/ 12 w 92"/>
                <a:gd name="T7" fmla="*/ 55 h 92"/>
                <a:gd name="T8" fmla="*/ 0 w 92"/>
                <a:gd name="T9" fmla="*/ 49 h 92"/>
                <a:gd name="T10" fmla="*/ 12 w 92"/>
                <a:gd name="T11" fmla="*/ 37 h 92"/>
                <a:gd name="T12" fmla="*/ 11 w 92"/>
                <a:gd name="T13" fmla="*/ 15 h 92"/>
                <a:gd name="T14" fmla="*/ 29 w 92"/>
                <a:gd name="T15" fmla="*/ 15 h 92"/>
                <a:gd name="T16" fmla="*/ 43 w 92"/>
                <a:gd name="T17" fmla="*/ 0 h 92"/>
                <a:gd name="T18" fmla="*/ 55 w 92"/>
                <a:gd name="T19" fmla="*/ 12 h 92"/>
                <a:gd name="T20" fmla="*/ 77 w 92"/>
                <a:gd name="T21" fmla="*/ 11 h 92"/>
                <a:gd name="T22" fmla="*/ 80 w 92"/>
                <a:gd name="T23" fmla="*/ 25 h 92"/>
                <a:gd name="T24" fmla="*/ 85 w 92"/>
                <a:gd name="T25" fmla="*/ 37 h 92"/>
                <a:gd name="T26" fmla="*/ 85 w 92"/>
                <a:gd name="T27" fmla="*/ 55 h 92"/>
                <a:gd name="T28" fmla="*/ 76 w 92"/>
                <a:gd name="T29" fmla="*/ 63 h 92"/>
                <a:gd name="T30" fmla="*/ 80 w 92"/>
                <a:gd name="T31" fmla="*/ 77 h 92"/>
                <a:gd name="T32" fmla="*/ 63 w 92"/>
                <a:gd name="T33" fmla="*/ 77 h 92"/>
                <a:gd name="T34" fmla="*/ 48 w 92"/>
                <a:gd name="T35" fmla="*/ 92 h 92"/>
                <a:gd name="T36" fmla="*/ 39 w 92"/>
                <a:gd name="T37" fmla="*/ 76 h 92"/>
                <a:gd name="T38" fmla="*/ 43 w 92"/>
                <a:gd name="T39" fmla="*/ 88 h 92"/>
                <a:gd name="T40" fmla="*/ 48 w 92"/>
                <a:gd name="T41" fmla="*/ 88 h 92"/>
                <a:gd name="T42" fmla="*/ 53 w 92"/>
                <a:gd name="T43" fmla="*/ 76 h 92"/>
                <a:gd name="T44" fmla="*/ 70 w 92"/>
                <a:gd name="T45" fmla="*/ 78 h 92"/>
                <a:gd name="T46" fmla="*/ 78 w 92"/>
                <a:gd name="T47" fmla="*/ 72 h 92"/>
                <a:gd name="T48" fmla="*/ 72 w 92"/>
                <a:gd name="T49" fmla="*/ 63 h 92"/>
                <a:gd name="T50" fmla="*/ 85 w 92"/>
                <a:gd name="T51" fmla="*/ 51 h 92"/>
                <a:gd name="T52" fmla="*/ 85 w 92"/>
                <a:gd name="T53" fmla="*/ 41 h 92"/>
                <a:gd name="T54" fmla="*/ 72 w 92"/>
                <a:gd name="T55" fmla="*/ 29 h 92"/>
                <a:gd name="T56" fmla="*/ 78 w 92"/>
                <a:gd name="T57" fmla="*/ 20 h 92"/>
                <a:gd name="T58" fmla="*/ 70 w 92"/>
                <a:gd name="T59" fmla="*/ 14 h 92"/>
                <a:gd name="T60" fmla="*/ 53 w 92"/>
                <a:gd name="T61" fmla="*/ 16 h 92"/>
                <a:gd name="T62" fmla="*/ 48 w 92"/>
                <a:gd name="T63" fmla="*/ 4 h 92"/>
                <a:gd name="T64" fmla="*/ 40 w 92"/>
                <a:gd name="T65" fmla="*/ 15 h 92"/>
                <a:gd name="T66" fmla="*/ 28 w 92"/>
                <a:gd name="T67" fmla="*/ 20 h 92"/>
                <a:gd name="T68" fmla="*/ 14 w 92"/>
                <a:gd name="T69" fmla="*/ 18 h 92"/>
                <a:gd name="T70" fmla="*/ 20 w 92"/>
                <a:gd name="T71" fmla="*/ 29 h 92"/>
                <a:gd name="T72" fmla="*/ 6 w 92"/>
                <a:gd name="T73" fmla="*/ 41 h 92"/>
                <a:gd name="T74" fmla="*/ 4 w 92"/>
                <a:gd name="T75" fmla="*/ 50 h 92"/>
                <a:gd name="T76" fmla="*/ 15 w 92"/>
                <a:gd name="T77" fmla="*/ 53 h 92"/>
                <a:gd name="T78" fmla="*/ 14 w 92"/>
                <a:gd name="T79" fmla="*/ 70 h 92"/>
                <a:gd name="T80" fmla="*/ 18 w 92"/>
                <a:gd name="T81" fmla="*/ 78 h 92"/>
                <a:gd name="T82" fmla="*/ 46 w 92"/>
                <a:gd name="T83" fmla="*/ 63 h 92"/>
                <a:gd name="T84" fmla="*/ 63 w 92"/>
                <a:gd name="T85" fmla="*/ 46 h 92"/>
                <a:gd name="T86" fmla="*/ 33 w 92"/>
                <a:gd name="T87" fmla="*/ 46 h 92"/>
                <a:gd name="T88" fmla="*/ 46 w 92"/>
                <a:gd name="T89" fmla="*/ 3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" h="92">
                  <a:moveTo>
                    <a:pt x="48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39" y="92"/>
                    <a:pt x="36" y="89"/>
                    <a:pt x="36" y="86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4" y="79"/>
                    <a:pt x="31" y="78"/>
                    <a:pt x="28" y="77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3"/>
                    <a:pt x="17" y="83"/>
                    <a:pt x="15" y="80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0" y="75"/>
                    <a:pt x="9" y="74"/>
                    <a:pt x="9" y="72"/>
                  </a:cubicBezTo>
                  <a:cubicBezTo>
                    <a:pt x="9" y="70"/>
                    <a:pt x="10" y="69"/>
                    <a:pt x="11" y="67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1"/>
                    <a:pt x="13" y="58"/>
                    <a:pt x="12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4" y="55"/>
                    <a:pt x="3" y="55"/>
                    <a:pt x="2" y="53"/>
                  </a:cubicBezTo>
                  <a:cubicBezTo>
                    <a:pt x="0" y="52"/>
                    <a:pt x="0" y="50"/>
                    <a:pt x="0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0"/>
                    <a:pt x="3" y="37"/>
                    <a:pt x="6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4"/>
                    <a:pt x="14" y="31"/>
                    <a:pt x="15" y="2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2"/>
                    <a:pt x="9" y="18"/>
                    <a:pt x="11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8" y="9"/>
                    <a:pt x="22" y="9"/>
                    <a:pt x="25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4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9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5" y="3"/>
                    <a:pt x="55" y="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8" y="13"/>
                    <a:pt x="61" y="14"/>
                    <a:pt x="63" y="15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9"/>
                    <a:pt x="74" y="9"/>
                    <a:pt x="77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7"/>
                    <a:pt x="82" y="18"/>
                    <a:pt x="82" y="20"/>
                  </a:cubicBezTo>
                  <a:cubicBezTo>
                    <a:pt x="82" y="22"/>
                    <a:pt x="82" y="23"/>
                    <a:pt x="80" y="2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8" y="31"/>
                    <a:pt x="79" y="34"/>
                    <a:pt x="80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9" y="37"/>
                    <a:pt x="92" y="40"/>
                    <a:pt x="92" y="4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2"/>
                    <a:pt x="89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9" y="58"/>
                    <a:pt x="78" y="61"/>
                    <a:pt x="76" y="63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9"/>
                    <a:pt x="82" y="70"/>
                    <a:pt x="82" y="72"/>
                  </a:cubicBezTo>
                  <a:cubicBezTo>
                    <a:pt x="82" y="74"/>
                    <a:pt x="82" y="76"/>
                    <a:pt x="80" y="7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4" y="83"/>
                    <a:pt x="70" y="83"/>
                    <a:pt x="67" y="81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1" y="78"/>
                    <a:pt x="58" y="79"/>
                    <a:pt x="55" y="80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9"/>
                    <a:pt x="52" y="92"/>
                    <a:pt x="48" y="92"/>
                  </a:cubicBezTo>
                  <a:close/>
                  <a:moveTo>
                    <a:pt x="28" y="71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32" y="74"/>
                    <a:pt x="35" y="76"/>
                    <a:pt x="39" y="76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7"/>
                    <a:pt x="42" y="88"/>
                    <a:pt x="43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50" y="88"/>
                    <a:pt x="51" y="87"/>
                    <a:pt x="51" y="8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6" y="76"/>
                    <a:pt x="59" y="74"/>
                    <a:pt x="6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9"/>
                    <a:pt x="73" y="79"/>
                    <a:pt x="74" y="78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4"/>
                    <a:pt x="78" y="73"/>
                    <a:pt x="78" y="72"/>
                  </a:cubicBezTo>
                  <a:cubicBezTo>
                    <a:pt x="78" y="71"/>
                    <a:pt x="78" y="71"/>
                    <a:pt x="77" y="70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4" y="60"/>
                    <a:pt x="75" y="56"/>
                    <a:pt x="76" y="53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7" y="41"/>
                    <a:pt x="85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5" y="36"/>
                    <a:pt x="74" y="32"/>
                    <a:pt x="72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1"/>
                    <a:pt x="78" y="21"/>
                    <a:pt x="78" y="20"/>
                  </a:cubicBezTo>
                  <a:cubicBezTo>
                    <a:pt x="78" y="19"/>
                    <a:pt x="78" y="19"/>
                    <a:pt x="78" y="18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3"/>
                    <a:pt x="71" y="13"/>
                    <a:pt x="70" y="14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59" y="18"/>
                    <a:pt x="56" y="16"/>
                    <a:pt x="53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0" y="4"/>
                    <a:pt x="48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0" y="5"/>
                    <a:pt x="40" y="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6"/>
                    <a:pt x="32" y="18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3"/>
                    <a:pt x="19" y="13"/>
                    <a:pt x="18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8" y="32"/>
                    <a:pt x="16" y="36"/>
                    <a:pt x="15" y="39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4" y="42"/>
                    <a:pt x="4" y="43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1"/>
                    <a:pt x="6" y="51"/>
                    <a:pt x="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7" y="60"/>
                    <a:pt x="19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3"/>
                    <a:pt x="13" y="73"/>
                    <a:pt x="14" y="7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9"/>
                    <a:pt x="21" y="79"/>
                    <a:pt x="22" y="78"/>
                  </a:cubicBezTo>
                  <a:lnTo>
                    <a:pt x="28" y="71"/>
                  </a:lnTo>
                  <a:close/>
                  <a:moveTo>
                    <a:pt x="46" y="63"/>
                  </a:moveTo>
                  <a:cubicBezTo>
                    <a:pt x="37" y="63"/>
                    <a:pt x="29" y="55"/>
                    <a:pt x="29" y="46"/>
                  </a:cubicBezTo>
                  <a:cubicBezTo>
                    <a:pt x="29" y="37"/>
                    <a:pt x="37" y="29"/>
                    <a:pt x="46" y="29"/>
                  </a:cubicBezTo>
                  <a:cubicBezTo>
                    <a:pt x="55" y="29"/>
                    <a:pt x="63" y="37"/>
                    <a:pt x="63" y="46"/>
                  </a:cubicBezTo>
                  <a:cubicBezTo>
                    <a:pt x="63" y="55"/>
                    <a:pt x="55" y="63"/>
                    <a:pt x="46" y="63"/>
                  </a:cubicBezTo>
                  <a:close/>
                  <a:moveTo>
                    <a:pt x="46" y="33"/>
                  </a:moveTo>
                  <a:cubicBezTo>
                    <a:pt x="39" y="33"/>
                    <a:pt x="33" y="39"/>
                    <a:pt x="33" y="46"/>
                  </a:cubicBezTo>
                  <a:cubicBezTo>
                    <a:pt x="33" y="53"/>
                    <a:pt x="39" y="59"/>
                    <a:pt x="46" y="59"/>
                  </a:cubicBezTo>
                  <a:cubicBezTo>
                    <a:pt x="53" y="59"/>
                    <a:pt x="59" y="53"/>
                    <a:pt x="59" y="46"/>
                  </a:cubicBezTo>
                  <a:cubicBezTo>
                    <a:pt x="59" y="39"/>
                    <a:pt x="53" y="33"/>
                    <a:pt x="46" y="3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61" name="组合 260"/>
            <p:cNvGrpSpPr/>
            <p:nvPr/>
          </p:nvGrpSpPr>
          <p:grpSpPr>
            <a:xfrm>
              <a:off x="6946900" y="1965008"/>
              <a:ext cx="898525" cy="684212"/>
              <a:chOff x="6946900" y="1965008"/>
              <a:chExt cx="898525" cy="684212"/>
            </a:xfrm>
          </p:grpSpPr>
          <p:sp>
            <p:nvSpPr>
              <p:cNvPr id="262" name="Freeform 28"/>
              <p:cNvSpPr/>
              <p:nvPr/>
            </p:nvSpPr>
            <p:spPr bwMode="auto">
              <a:xfrm>
                <a:off x="6946900" y="1965008"/>
                <a:ext cx="898525" cy="601663"/>
              </a:xfrm>
              <a:custGeom>
                <a:avLst/>
                <a:gdLst>
                  <a:gd name="T0" fmla="*/ 0 w 163"/>
                  <a:gd name="T1" fmla="*/ 70 h 109"/>
                  <a:gd name="T2" fmla="*/ 1 w 163"/>
                  <a:gd name="T3" fmla="*/ 61 h 109"/>
                  <a:gd name="T4" fmla="*/ 2 w 163"/>
                  <a:gd name="T5" fmla="*/ 58 h 109"/>
                  <a:gd name="T6" fmla="*/ 4 w 163"/>
                  <a:gd name="T7" fmla="*/ 53 h 109"/>
                  <a:gd name="T8" fmla="*/ 7 w 163"/>
                  <a:gd name="T9" fmla="*/ 49 h 109"/>
                  <a:gd name="T10" fmla="*/ 9 w 163"/>
                  <a:gd name="T11" fmla="*/ 46 h 109"/>
                  <a:gd name="T12" fmla="*/ 13 w 163"/>
                  <a:gd name="T13" fmla="*/ 42 h 109"/>
                  <a:gd name="T14" fmla="*/ 16 w 163"/>
                  <a:gd name="T15" fmla="*/ 40 h 109"/>
                  <a:gd name="T16" fmla="*/ 20 w 163"/>
                  <a:gd name="T17" fmla="*/ 37 h 109"/>
                  <a:gd name="T18" fmla="*/ 25 w 163"/>
                  <a:gd name="T19" fmla="*/ 35 h 109"/>
                  <a:gd name="T20" fmla="*/ 28 w 163"/>
                  <a:gd name="T21" fmla="*/ 36 h 109"/>
                  <a:gd name="T22" fmla="*/ 31 w 163"/>
                  <a:gd name="T23" fmla="*/ 34 h 109"/>
                  <a:gd name="T24" fmla="*/ 76 w 163"/>
                  <a:gd name="T25" fmla="*/ 0 h 109"/>
                  <a:gd name="T26" fmla="*/ 81 w 163"/>
                  <a:gd name="T27" fmla="*/ 1 h 109"/>
                  <a:gd name="T28" fmla="*/ 86 w 163"/>
                  <a:gd name="T29" fmla="*/ 3 h 109"/>
                  <a:gd name="T30" fmla="*/ 94 w 163"/>
                  <a:gd name="T31" fmla="*/ 7 h 109"/>
                  <a:gd name="T32" fmla="*/ 101 w 163"/>
                  <a:gd name="T33" fmla="*/ 13 h 109"/>
                  <a:gd name="T34" fmla="*/ 110 w 163"/>
                  <a:gd name="T35" fmla="*/ 31 h 109"/>
                  <a:gd name="T36" fmla="*/ 146 w 163"/>
                  <a:gd name="T37" fmla="*/ 52 h 109"/>
                  <a:gd name="T38" fmla="*/ 160 w 163"/>
                  <a:gd name="T39" fmla="*/ 65 h 109"/>
                  <a:gd name="T40" fmla="*/ 137 w 163"/>
                  <a:gd name="T41" fmla="*/ 109 h 109"/>
                  <a:gd name="T42" fmla="*/ 137 w 163"/>
                  <a:gd name="T43" fmla="*/ 105 h 109"/>
                  <a:gd name="T44" fmla="*/ 157 w 163"/>
                  <a:gd name="T45" fmla="*/ 67 h 109"/>
                  <a:gd name="T46" fmla="*/ 145 w 163"/>
                  <a:gd name="T47" fmla="*/ 55 h 109"/>
                  <a:gd name="T48" fmla="*/ 132 w 163"/>
                  <a:gd name="T49" fmla="*/ 53 h 109"/>
                  <a:gd name="T50" fmla="*/ 106 w 163"/>
                  <a:gd name="T51" fmla="*/ 35 h 109"/>
                  <a:gd name="T52" fmla="*/ 98 w 163"/>
                  <a:gd name="T53" fmla="*/ 16 h 109"/>
                  <a:gd name="T54" fmla="*/ 95 w 163"/>
                  <a:gd name="T55" fmla="*/ 13 h 109"/>
                  <a:gd name="T56" fmla="*/ 92 w 163"/>
                  <a:gd name="T57" fmla="*/ 10 h 109"/>
                  <a:gd name="T58" fmla="*/ 84 w 163"/>
                  <a:gd name="T59" fmla="*/ 6 h 109"/>
                  <a:gd name="T60" fmla="*/ 77 w 163"/>
                  <a:gd name="T61" fmla="*/ 4 h 109"/>
                  <a:gd name="T62" fmla="*/ 38 w 163"/>
                  <a:gd name="T63" fmla="*/ 36 h 109"/>
                  <a:gd name="T64" fmla="*/ 32 w 163"/>
                  <a:gd name="T65" fmla="*/ 38 h 109"/>
                  <a:gd name="T66" fmla="*/ 28 w 163"/>
                  <a:gd name="T67" fmla="*/ 38 h 109"/>
                  <a:gd name="T68" fmla="*/ 25 w 163"/>
                  <a:gd name="T69" fmla="*/ 40 h 109"/>
                  <a:gd name="T70" fmla="*/ 21 w 163"/>
                  <a:gd name="T71" fmla="*/ 42 h 109"/>
                  <a:gd name="T72" fmla="*/ 17 w 163"/>
                  <a:gd name="T73" fmla="*/ 44 h 109"/>
                  <a:gd name="T74" fmla="*/ 15 w 163"/>
                  <a:gd name="T75" fmla="*/ 46 h 109"/>
                  <a:gd name="T76" fmla="*/ 11 w 163"/>
                  <a:gd name="T77" fmla="*/ 50 h 109"/>
                  <a:gd name="T78" fmla="*/ 9 w 163"/>
                  <a:gd name="T79" fmla="*/ 52 h 109"/>
                  <a:gd name="T80" fmla="*/ 7 w 163"/>
                  <a:gd name="T81" fmla="*/ 56 h 109"/>
                  <a:gd name="T82" fmla="*/ 6 w 163"/>
                  <a:gd name="T83" fmla="*/ 60 h 109"/>
                  <a:gd name="T84" fmla="*/ 5 w 163"/>
                  <a:gd name="T85" fmla="*/ 63 h 109"/>
                  <a:gd name="T86" fmla="*/ 26 w 163"/>
                  <a:gd name="T87" fmla="*/ 104 h 109"/>
                  <a:gd name="T88" fmla="*/ 36 w 163"/>
                  <a:gd name="T8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3" h="109">
                    <a:moveTo>
                      <a:pt x="36" y="109"/>
                    </a:moveTo>
                    <a:cubicBezTo>
                      <a:pt x="31" y="109"/>
                      <a:pt x="27" y="109"/>
                      <a:pt x="25" y="108"/>
                    </a:cubicBezTo>
                    <a:cubicBezTo>
                      <a:pt x="9" y="104"/>
                      <a:pt x="0" y="85"/>
                      <a:pt x="0" y="70"/>
                    </a:cubicBezTo>
                    <a:cubicBezTo>
                      <a:pt x="0" y="68"/>
                      <a:pt x="0" y="67"/>
                      <a:pt x="1" y="65"/>
                    </a:cubicBezTo>
                    <a:cubicBezTo>
                      <a:pt x="1" y="64"/>
                      <a:pt x="1" y="63"/>
                      <a:pt x="1" y="63"/>
                    </a:cubicBezTo>
                    <a:cubicBezTo>
                      <a:pt x="1" y="62"/>
                      <a:pt x="1" y="62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" y="60"/>
                      <a:pt x="2" y="60"/>
                      <a:pt x="2" y="59"/>
                    </a:cubicBezTo>
                    <a:cubicBezTo>
                      <a:pt x="2" y="59"/>
                      <a:pt x="2" y="58"/>
                      <a:pt x="2" y="58"/>
                    </a:cubicBezTo>
                    <a:cubicBezTo>
                      <a:pt x="3" y="57"/>
                      <a:pt x="3" y="57"/>
                      <a:pt x="3" y="56"/>
                    </a:cubicBezTo>
                    <a:cubicBezTo>
                      <a:pt x="3" y="56"/>
                      <a:pt x="3" y="55"/>
                      <a:pt x="4" y="55"/>
                    </a:cubicBezTo>
                    <a:cubicBezTo>
                      <a:pt x="4" y="54"/>
                      <a:pt x="4" y="54"/>
                      <a:pt x="4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7" y="49"/>
                      <a:pt x="7" y="49"/>
                    </a:cubicBezTo>
                    <a:cubicBezTo>
                      <a:pt x="7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9" y="47"/>
                      <a:pt x="9" y="46"/>
                    </a:cubicBezTo>
                    <a:cubicBezTo>
                      <a:pt x="9" y="46"/>
                      <a:pt x="10" y="45"/>
                      <a:pt x="10" y="45"/>
                    </a:cubicBezTo>
                    <a:cubicBezTo>
                      <a:pt x="11" y="44"/>
                      <a:pt x="11" y="44"/>
                      <a:pt x="12" y="43"/>
                    </a:cubicBezTo>
                    <a:cubicBezTo>
                      <a:pt x="12" y="43"/>
                      <a:pt x="13" y="42"/>
                      <a:pt x="13" y="42"/>
                    </a:cubicBezTo>
                    <a:cubicBezTo>
                      <a:pt x="14" y="42"/>
                      <a:pt x="14" y="41"/>
                      <a:pt x="14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6" y="40"/>
                      <a:pt x="16" y="40"/>
                    </a:cubicBezTo>
                    <a:cubicBezTo>
                      <a:pt x="16" y="40"/>
                      <a:pt x="17" y="39"/>
                      <a:pt x="17" y="39"/>
                    </a:cubicBezTo>
                    <a:cubicBezTo>
                      <a:pt x="18" y="39"/>
                      <a:pt x="18" y="38"/>
                      <a:pt x="19" y="38"/>
                    </a:cubicBezTo>
                    <a:cubicBezTo>
                      <a:pt x="19" y="38"/>
                      <a:pt x="20" y="38"/>
                      <a:pt x="20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3" y="36"/>
                      <a:pt x="23" y="36"/>
                    </a:cubicBezTo>
                    <a:cubicBezTo>
                      <a:pt x="24" y="36"/>
                      <a:pt x="24" y="36"/>
                      <a:pt x="25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30" y="34"/>
                    </a:cubicBezTo>
                    <a:cubicBezTo>
                      <a:pt x="30" y="34"/>
                      <a:pt x="30" y="34"/>
                      <a:pt x="31" y="34"/>
                    </a:cubicBezTo>
                    <a:cubicBezTo>
                      <a:pt x="32" y="34"/>
                      <a:pt x="33" y="34"/>
                      <a:pt x="34" y="33"/>
                    </a:cubicBezTo>
                    <a:cubicBezTo>
                      <a:pt x="36" y="15"/>
                      <a:pt x="53" y="0"/>
                      <a:pt x="72" y="0"/>
                    </a:cubicBezTo>
                    <a:cubicBezTo>
                      <a:pt x="73" y="0"/>
                      <a:pt x="75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9" y="1"/>
                      <a:pt x="80" y="1"/>
                      <a:pt x="81" y="1"/>
                    </a:cubicBezTo>
                    <a:cubicBezTo>
                      <a:pt x="81" y="1"/>
                      <a:pt x="82" y="1"/>
                      <a:pt x="82" y="1"/>
                    </a:cubicBezTo>
                    <a:cubicBezTo>
                      <a:pt x="83" y="2"/>
                      <a:pt x="84" y="2"/>
                      <a:pt x="85" y="2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8" y="3"/>
                      <a:pt x="89" y="4"/>
                      <a:pt x="90" y="4"/>
                    </a:cubicBezTo>
                    <a:cubicBezTo>
                      <a:pt x="91" y="5"/>
                      <a:pt x="93" y="6"/>
                      <a:pt x="94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5" y="8"/>
                      <a:pt x="96" y="9"/>
                      <a:pt x="97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9" y="11"/>
                      <a:pt x="100" y="12"/>
                      <a:pt x="101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2" y="14"/>
                      <a:pt x="103" y="15"/>
                      <a:pt x="104" y="17"/>
                    </a:cubicBezTo>
                    <a:cubicBezTo>
                      <a:pt x="107" y="21"/>
                      <a:pt x="109" y="26"/>
                      <a:pt x="110" y="31"/>
                    </a:cubicBezTo>
                    <a:cubicBezTo>
                      <a:pt x="121" y="32"/>
                      <a:pt x="130" y="39"/>
                      <a:pt x="135" y="49"/>
                    </a:cubicBezTo>
                    <a:cubicBezTo>
                      <a:pt x="137" y="49"/>
                      <a:pt x="139" y="49"/>
                      <a:pt x="142" y="50"/>
                    </a:cubicBezTo>
                    <a:cubicBezTo>
                      <a:pt x="143" y="50"/>
                      <a:pt x="145" y="51"/>
                      <a:pt x="146" y="52"/>
                    </a:cubicBezTo>
                    <a:cubicBezTo>
                      <a:pt x="148" y="52"/>
                      <a:pt x="149" y="53"/>
                      <a:pt x="151" y="54"/>
                    </a:cubicBezTo>
                    <a:cubicBezTo>
                      <a:pt x="153" y="56"/>
                      <a:pt x="156" y="58"/>
                      <a:pt x="158" y="61"/>
                    </a:cubicBezTo>
                    <a:cubicBezTo>
                      <a:pt x="159" y="62"/>
                      <a:pt x="159" y="64"/>
                      <a:pt x="160" y="65"/>
                    </a:cubicBezTo>
                    <a:cubicBezTo>
                      <a:pt x="161" y="67"/>
                      <a:pt x="161" y="68"/>
                      <a:pt x="162" y="70"/>
                    </a:cubicBezTo>
                    <a:cubicBezTo>
                      <a:pt x="163" y="72"/>
                      <a:pt x="163" y="75"/>
                      <a:pt x="163" y="78"/>
                    </a:cubicBezTo>
                    <a:cubicBezTo>
                      <a:pt x="163" y="93"/>
                      <a:pt x="153" y="109"/>
                      <a:pt x="137" y="109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5"/>
                      <a:pt x="132" y="105"/>
                      <a:pt x="132" y="105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51" y="105"/>
                      <a:pt x="159" y="91"/>
                      <a:pt x="159" y="78"/>
                    </a:cubicBezTo>
                    <a:cubicBezTo>
                      <a:pt x="159" y="76"/>
                      <a:pt x="159" y="73"/>
                      <a:pt x="158" y="71"/>
                    </a:cubicBezTo>
                    <a:cubicBezTo>
                      <a:pt x="158" y="70"/>
                      <a:pt x="157" y="68"/>
                      <a:pt x="157" y="67"/>
                    </a:cubicBezTo>
                    <a:cubicBezTo>
                      <a:pt x="156" y="66"/>
                      <a:pt x="155" y="64"/>
                      <a:pt x="154" y="63"/>
                    </a:cubicBezTo>
                    <a:cubicBezTo>
                      <a:pt x="153" y="61"/>
                      <a:pt x="151" y="59"/>
                      <a:pt x="148" y="57"/>
                    </a:cubicBezTo>
                    <a:cubicBezTo>
                      <a:pt x="147" y="57"/>
                      <a:pt x="146" y="56"/>
                      <a:pt x="145" y="55"/>
                    </a:cubicBezTo>
                    <a:cubicBezTo>
                      <a:pt x="143" y="55"/>
                      <a:pt x="142" y="54"/>
                      <a:pt x="141" y="54"/>
                    </a:cubicBezTo>
                    <a:cubicBezTo>
                      <a:pt x="139" y="53"/>
                      <a:pt x="136" y="53"/>
                      <a:pt x="134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8" y="42"/>
                      <a:pt x="119" y="35"/>
                      <a:pt x="108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5" y="28"/>
                      <a:pt x="103" y="23"/>
                      <a:pt x="100" y="19"/>
                    </a:cubicBezTo>
                    <a:cubicBezTo>
                      <a:pt x="100" y="18"/>
                      <a:pt x="99" y="17"/>
                      <a:pt x="98" y="16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97" y="15"/>
                      <a:pt x="96" y="14"/>
                      <a:pt x="95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4" y="12"/>
                      <a:pt x="93" y="11"/>
                      <a:pt x="92" y="10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1" y="9"/>
                      <a:pt x="89" y="9"/>
                      <a:pt x="88" y="8"/>
                    </a:cubicBezTo>
                    <a:cubicBezTo>
                      <a:pt x="87" y="7"/>
                      <a:pt x="86" y="7"/>
                      <a:pt x="85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6"/>
                      <a:pt x="82" y="6"/>
                      <a:pt x="81" y="5"/>
                    </a:cubicBezTo>
                    <a:cubicBezTo>
                      <a:pt x="81" y="5"/>
                      <a:pt x="80" y="5"/>
                      <a:pt x="80" y="5"/>
                    </a:cubicBezTo>
                    <a:cubicBezTo>
                      <a:pt x="79" y="5"/>
                      <a:pt x="78" y="5"/>
                      <a:pt x="77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5" y="4"/>
                      <a:pt x="73" y="4"/>
                      <a:pt x="72" y="4"/>
                    </a:cubicBezTo>
                    <a:cubicBezTo>
                      <a:pt x="54" y="4"/>
                      <a:pt x="39" y="18"/>
                      <a:pt x="38" y="3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4" y="37"/>
                      <a:pt x="33" y="38"/>
                      <a:pt x="32" y="38"/>
                    </a:cubicBezTo>
                    <a:cubicBezTo>
                      <a:pt x="31" y="38"/>
                      <a:pt x="31" y="38"/>
                      <a:pt x="30" y="38"/>
                    </a:cubicBezTo>
                    <a:cubicBezTo>
                      <a:pt x="30" y="38"/>
                      <a:pt x="30" y="38"/>
                      <a:pt x="29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8"/>
                      <a:pt x="28" y="39"/>
                      <a:pt x="28" y="39"/>
                    </a:cubicBezTo>
                    <a:cubicBezTo>
                      <a:pt x="27" y="39"/>
                      <a:pt x="27" y="39"/>
                      <a:pt x="26" y="39"/>
                    </a:cubicBezTo>
                    <a:cubicBezTo>
                      <a:pt x="26" y="39"/>
                      <a:pt x="25" y="39"/>
                      <a:pt x="25" y="40"/>
                    </a:cubicBezTo>
                    <a:cubicBezTo>
                      <a:pt x="24" y="40"/>
                      <a:pt x="24" y="40"/>
                      <a:pt x="23" y="40"/>
                    </a:cubicBezTo>
                    <a:cubicBezTo>
                      <a:pt x="23" y="40"/>
                      <a:pt x="22" y="41"/>
                      <a:pt x="22" y="41"/>
                    </a:cubicBezTo>
                    <a:cubicBezTo>
                      <a:pt x="22" y="41"/>
                      <a:pt x="21" y="41"/>
                      <a:pt x="21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3"/>
                      <a:pt x="19" y="43"/>
                      <a:pt x="18" y="43"/>
                    </a:cubicBezTo>
                    <a:cubicBezTo>
                      <a:pt x="18" y="43"/>
                      <a:pt x="18" y="44"/>
                      <a:pt x="17" y="44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5" y="45"/>
                      <a:pt x="15" y="46"/>
                      <a:pt x="15" y="46"/>
                    </a:cubicBezTo>
                    <a:cubicBezTo>
                      <a:pt x="14" y="47"/>
                      <a:pt x="14" y="47"/>
                      <a:pt x="13" y="48"/>
                    </a:cubicBezTo>
                    <a:cubicBezTo>
                      <a:pt x="13" y="48"/>
                      <a:pt x="12" y="48"/>
                      <a:pt x="12" y="49"/>
                    </a:cubicBezTo>
                    <a:cubicBezTo>
                      <a:pt x="12" y="49"/>
                      <a:pt x="12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10" y="52"/>
                      <a:pt x="10" y="52"/>
                      <a:pt x="9" y="52"/>
                    </a:cubicBezTo>
                    <a:cubicBezTo>
                      <a:pt x="9" y="53"/>
                      <a:pt x="9" y="53"/>
                      <a:pt x="9" y="54"/>
                    </a:cubicBezTo>
                    <a:cubicBezTo>
                      <a:pt x="8" y="54"/>
                      <a:pt x="8" y="55"/>
                      <a:pt x="8" y="55"/>
                    </a:cubicBezTo>
                    <a:cubicBezTo>
                      <a:pt x="8" y="55"/>
                      <a:pt x="7" y="56"/>
                      <a:pt x="7" y="56"/>
                    </a:cubicBezTo>
                    <a:cubicBezTo>
                      <a:pt x="7" y="57"/>
                      <a:pt x="7" y="57"/>
                      <a:pt x="7" y="58"/>
                    </a:cubicBezTo>
                    <a:cubicBezTo>
                      <a:pt x="6" y="58"/>
                      <a:pt x="6" y="59"/>
                      <a:pt x="6" y="59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6" y="61"/>
                      <a:pt x="5" y="61"/>
                      <a:pt x="5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64"/>
                      <a:pt x="5" y="65"/>
                      <a:pt x="5" y="65"/>
                    </a:cubicBezTo>
                    <a:cubicBezTo>
                      <a:pt x="4" y="67"/>
                      <a:pt x="4" y="68"/>
                      <a:pt x="4" y="70"/>
                    </a:cubicBezTo>
                    <a:cubicBezTo>
                      <a:pt x="4" y="83"/>
                      <a:pt x="12" y="100"/>
                      <a:pt x="26" y="104"/>
                    </a:cubicBezTo>
                    <a:cubicBezTo>
                      <a:pt x="27" y="105"/>
                      <a:pt x="30" y="105"/>
                      <a:pt x="36" y="105"/>
                    </a:cubicBezTo>
                    <a:cubicBezTo>
                      <a:pt x="36" y="105"/>
                      <a:pt x="36" y="105"/>
                      <a:pt x="36" y="105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29"/>
              <p:cNvSpPr/>
              <p:nvPr/>
            </p:nvSpPr>
            <p:spPr bwMode="auto">
              <a:xfrm>
                <a:off x="7486650" y="2130108"/>
                <a:ext cx="66675" cy="149225"/>
              </a:xfrm>
              <a:custGeom>
                <a:avLst/>
                <a:gdLst>
                  <a:gd name="T0" fmla="*/ 3 w 12"/>
                  <a:gd name="T1" fmla="*/ 27 h 27"/>
                  <a:gd name="T2" fmla="*/ 1 w 12"/>
                  <a:gd name="T3" fmla="*/ 26 h 27"/>
                  <a:gd name="T4" fmla="*/ 1 w 12"/>
                  <a:gd name="T5" fmla="*/ 23 h 27"/>
                  <a:gd name="T6" fmla="*/ 8 w 12"/>
                  <a:gd name="T7" fmla="*/ 2 h 27"/>
                  <a:gd name="T8" fmla="*/ 10 w 12"/>
                  <a:gd name="T9" fmla="*/ 0 h 27"/>
                  <a:gd name="T10" fmla="*/ 12 w 12"/>
                  <a:gd name="T11" fmla="*/ 2 h 27"/>
                  <a:gd name="T12" fmla="*/ 4 w 12"/>
                  <a:gd name="T13" fmla="*/ 26 h 27"/>
                  <a:gd name="T14" fmla="*/ 3 w 12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7">
                    <a:moveTo>
                      <a:pt x="3" y="27"/>
                    </a:moveTo>
                    <a:cubicBezTo>
                      <a:pt x="2" y="27"/>
                      <a:pt x="2" y="26"/>
                      <a:pt x="1" y="26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6" y="17"/>
                      <a:pt x="8" y="10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0"/>
                      <a:pt x="10" y="19"/>
                      <a:pt x="4" y="26"/>
                    </a:cubicBezTo>
                    <a:cubicBezTo>
                      <a:pt x="4" y="26"/>
                      <a:pt x="3" y="27"/>
                      <a:pt x="3" y="27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30"/>
              <p:cNvSpPr/>
              <p:nvPr/>
            </p:nvSpPr>
            <p:spPr bwMode="auto">
              <a:xfrm>
                <a:off x="7586663" y="2234883"/>
                <a:ext cx="115887" cy="60325"/>
              </a:xfrm>
              <a:custGeom>
                <a:avLst/>
                <a:gdLst>
                  <a:gd name="T0" fmla="*/ 3 w 21"/>
                  <a:gd name="T1" fmla="*/ 11 h 11"/>
                  <a:gd name="T2" fmla="*/ 1 w 21"/>
                  <a:gd name="T3" fmla="*/ 10 h 11"/>
                  <a:gd name="T4" fmla="*/ 1 w 21"/>
                  <a:gd name="T5" fmla="*/ 7 h 11"/>
                  <a:gd name="T6" fmla="*/ 19 w 21"/>
                  <a:gd name="T7" fmla="*/ 0 h 11"/>
                  <a:gd name="T8" fmla="*/ 21 w 21"/>
                  <a:gd name="T9" fmla="*/ 2 h 11"/>
                  <a:gd name="T10" fmla="*/ 19 w 21"/>
                  <a:gd name="T11" fmla="*/ 4 h 11"/>
                  <a:gd name="T12" fmla="*/ 4 w 21"/>
                  <a:gd name="T13" fmla="*/ 10 h 11"/>
                  <a:gd name="T14" fmla="*/ 3 w 21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1">
                    <a:moveTo>
                      <a:pt x="3" y="11"/>
                    </a:moveTo>
                    <a:cubicBezTo>
                      <a:pt x="2" y="11"/>
                      <a:pt x="1" y="10"/>
                      <a:pt x="1" y="10"/>
                    </a:cubicBezTo>
                    <a:cubicBezTo>
                      <a:pt x="0" y="9"/>
                      <a:pt x="0" y="8"/>
                      <a:pt x="1" y="7"/>
                    </a:cubicBezTo>
                    <a:cubicBezTo>
                      <a:pt x="6" y="3"/>
                      <a:pt x="13" y="0"/>
                      <a:pt x="19" y="0"/>
                    </a:cubicBezTo>
                    <a:cubicBezTo>
                      <a:pt x="21" y="0"/>
                      <a:pt x="21" y="1"/>
                      <a:pt x="21" y="2"/>
                    </a:cubicBezTo>
                    <a:cubicBezTo>
                      <a:pt x="21" y="3"/>
                      <a:pt x="21" y="4"/>
                      <a:pt x="19" y="4"/>
                    </a:cubicBezTo>
                    <a:cubicBezTo>
                      <a:pt x="14" y="4"/>
                      <a:pt x="8" y="6"/>
                      <a:pt x="4" y="10"/>
                    </a:cubicBezTo>
                    <a:cubicBezTo>
                      <a:pt x="3" y="10"/>
                      <a:pt x="3" y="11"/>
                      <a:pt x="3" y="1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32"/>
              <p:cNvSpPr/>
              <p:nvPr/>
            </p:nvSpPr>
            <p:spPr bwMode="auto">
              <a:xfrm>
                <a:off x="7426325" y="2566670"/>
                <a:ext cx="100012" cy="82550"/>
              </a:xfrm>
              <a:custGeom>
                <a:avLst/>
                <a:gdLst>
                  <a:gd name="T0" fmla="*/ 2 w 18"/>
                  <a:gd name="T1" fmla="*/ 15 h 15"/>
                  <a:gd name="T2" fmla="*/ 0 w 18"/>
                  <a:gd name="T3" fmla="*/ 14 h 15"/>
                  <a:gd name="T4" fmla="*/ 2 w 18"/>
                  <a:gd name="T5" fmla="*/ 12 h 15"/>
                  <a:gd name="T6" fmla="*/ 14 w 18"/>
                  <a:gd name="T7" fmla="*/ 2 h 15"/>
                  <a:gd name="T8" fmla="*/ 17 w 18"/>
                  <a:gd name="T9" fmla="*/ 1 h 15"/>
                  <a:gd name="T10" fmla="*/ 17 w 18"/>
                  <a:gd name="T11" fmla="*/ 4 h 15"/>
                  <a:gd name="T12" fmla="*/ 3 w 18"/>
                  <a:gd name="T13" fmla="*/ 15 h 15"/>
                  <a:gd name="T14" fmla="*/ 2 w 18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5">
                    <a:moveTo>
                      <a:pt x="2" y="15"/>
                    </a:moveTo>
                    <a:cubicBezTo>
                      <a:pt x="1" y="15"/>
                      <a:pt x="1" y="15"/>
                      <a:pt x="0" y="14"/>
                    </a:cubicBezTo>
                    <a:cubicBezTo>
                      <a:pt x="0" y="13"/>
                      <a:pt x="1" y="12"/>
                      <a:pt x="2" y="12"/>
                    </a:cubicBezTo>
                    <a:cubicBezTo>
                      <a:pt x="7" y="10"/>
                      <a:pt x="11" y="6"/>
                      <a:pt x="14" y="2"/>
                    </a:cubicBezTo>
                    <a:cubicBezTo>
                      <a:pt x="14" y="1"/>
                      <a:pt x="16" y="0"/>
                      <a:pt x="17" y="1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4"/>
                      <a:pt x="3" y="15"/>
                    </a:cubicBezTo>
                    <a:cubicBezTo>
                      <a:pt x="3" y="15"/>
                      <a:pt x="2" y="15"/>
                      <a:pt x="2" y="15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33"/>
              <p:cNvSpPr/>
              <p:nvPr/>
            </p:nvSpPr>
            <p:spPr bwMode="auto">
              <a:xfrm>
                <a:off x="7272338" y="2379345"/>
                <a:ext cx="120650" cy="109538"/>
              </a:xfrm>
              <a:custGeom>
                <a:avLst/>
                <a:gdLst>
                  <a:gd name="T0" fmla="*/ 3 w 22"/>
                  <a:gd name="T1" fmla="*/ 20 h 20"/>
                  <a:gd name="T2" fmla="*/ 2 w 22"/>
                  <a:gd name="T3" fmla="*/ 20 h 20"/>
                  <a:gd name="T4" fmla="*/ 1 w 22"/>
                  <a:gd name="T5" fmla="*/ 17 h 20"/>
                  <a:gd name="T6" fmla="*/ 19 w 22"/>
                  <a:gd name="T7" fmla="*/ 0 h 20"/>
                  <a:gd name="T8" fmla="*/ 22 w 22"/>
                  <a:gd name="T9" fmla="*/ 2 h 20"/>
                  <a:gd name="T10" fmla="*/ 20 w 22"/>
                  <a:gd name="T11" fmla="*/ 4 h 20"/>
                  <a:gd name="T12" fmla="*/ 4 w 22"/>
                  <a:gd name="T13" fmla="*/ 19 h 20"/>
                  <a:gd name="T14" fmla="*/ 3 w 22"/>
                  <a:gd name="T1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0">
                    <a:moveTo>
                      <a:pt x="3" y="20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18"/>
                      <a:pt x="1" y="17"/>
                    </a:cubicBezTo>
                    <a:cubicBezTo>
                      <a:pt x="4" y="9"/>
                      <a:pt x="11" y="3"/>
                      <a:pt x="19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3"/>
                      <a:pt x="21" y="4"/>
                      <a:pt x="20" y="4"/>
                    </a:cubicBezTo>
                    <a:cubicBezTo>
                      <a:pt x="13" y="6"/>
                      <a:pt x="7" y="12"/>
                      <a:pt x="4" y="19"/>
                    </a:cubicBezTo>
                    <a:cubicBezTo>
                      <a:pt x="4" y="20"/>
                      <a:pt x="3" y="20"/>
                      <a:pt x="3" y="2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67" name="Freeform 84"/>
          <p:cNvSpPr/>
          <p:nvPr/>
        </p:nvSpPr>
        <p:spPr bwMode="auto">
          <a:xfrm>
            <a:off x="9513871" y="2028804"/>
            <a:ext cx="679897" cy="23619"/>
          </a:xfrm>
          <a:custGeom>
            <a:avLst/>
            <a:gdLst>
              <a:gd name="T0" fmla="*/ 114 w 116"/>
              <a:gd name="T1" fmla="*/ 4 h 4"/>
              <a:gd name="T2" fmla="*/ 2 w 116"/>
              <a:gd name="T3" fmla="*/ 4 h 4"/>
              <a:gd name="T4" fmla="*/ 0 w 116"/>
              <a:gd name="T5" fmla="*/ 2 h 4"/>
              <a:gd name="T6" fmla="*/ 2 w 116"/>
              <a:gd name="T7" fmla="*/ 0 h 4"/>
              <a:gd name="T8" fmla="*/ 114 w 116"/>
              <a:gd name="T9" fmla="*/ 0 h 4"/>
              <a:gd name="T10" fmla="*/ 116 w 116"/>
              <a:gd name="T11" fmla="*/ 2 h 4"/>
              <a:gd name="T12" fmla="*/ 114 w 11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4">
                <a:moveTo>
                  <a:pt x="11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5" y="0"/>
                  <a:pt x="116" y="1"/>
                  <a:pt x="116" y="2"/>
                </a:cubicBezTo>
                <a:cubicBezTo>
                  <a:pt x="116" y="3"/>
                  <a:pt x="115" y="4"/>
                  <a:pt x="11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178"/>
          <p:cNvSpPr/>
          <p:nvPr/>
        </p:nvSpPr>
        <p:spPr bwMode="auto">
          <a:xfrm>
            <a:off x="10122538" y="1276374"/>
            <a:ext cx="128219" cy="129907"/>
          </a:xfrm>
          <a:custGeom>
            <a:avLst/>
            <a:gdLst>
              <a:gd name="T0" fmla="*/ 21 w 22"/>
              <a:gd name="T1" fmla="*/ 4 h 22"/>
              <a:gd name="T2" fmla="*/ 4 w 22"/>
              <a:gd name="T3" fmla="*/ 22 h 22"/>
              <a:gd name="T4" fmla="*/ 0 w 22"/>
              <a:gd name="T5" fmla="*/ 22 h 22"/>
              <a:gd name="T6" fmla="*/ 0 w 22"/>
              <a:gd name="T7" fmla="*/ 18 h 22"/>
              <a:gd name="T8" fmla="*/ 18 w 22"/>
              <a:gd name="T9" fmla="*/ 1 h 22"/>
              <a:gd name="T10" fmla="*/ 21 w 22"/>
              <a:gd name="T11" fmla="*/ 1 h 22"/>
              <a:gd name="T12" fmla="*/ 21 w 22"/>
              <a:gd name="T13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4"/>
                </a:move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1" y="22"/>
                  <a:pt x="0" y="22"/>
                </a:cubicBezTo>
                <a:cubicBezTo>
                  <a:pt x="0" y="21"/>
                  <a:pt x="0" y="19"/>
                  <a:pt x="0" y="18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20" y="0"/>
                  <a:pt x="21" y="1"/>
                </a:cubicBezTo>
                <a:cubicBezTo>
                  <a:pt x="22" y="2"/>
                  <a:pt x="22" y="3"/>
                  <a:pt x="21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179"/>
          <p:cNvSpPr/>
          <p:nvPr/>
        </p:nvSpPr>
        <p:spPr bwMode="auto">
          <a:xfrm>
            <a:off x="10122538" y="1276374"/>
            <a:ext cx="128219" cy="129907"/>
          </a:xfrm>
          <a:custGeom>
            <a:avLst/>
            <a:gdLst>
              <a:gd name="T0" fmla="*/ 21 w 22"/>
              <a:gd name="T1" fmla="*/ 22 h 22"/>
              <a:gd name="T2" fmla="*/ 18 w 22"/>
              <a:gd name="T3" fmla="*/ 22 h 22"/>
              <a:gd name="T4" fmla="*/ 0 w 22"/>
              <a:gd name="T5" fmla="*/ 4 h 22"/>
              <a:gd name="T6" fmla="*/ 0 w 22"/>
              <a:gd name="T7" fmla="*/ 1 h 22"/>
              <a:gd name="T8" fmla="*/ 4 w 22"/>
              <a:gd name="T9" fmla="*/ 1 h 22"/>
              <a:gd name="T10" fmla="*/ 21 w 22"/>
              <a:gd name="T11" fmla="*/ 18 h 22"/>
              <a:gd name="T12" fmla="*/ 21 w 22"/>
              <a:gd name="T13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22"/>
                </a:moveTo>
                <a:cubicBezTo>
                  <a:pt x="20" y="22"/>
                  <a:pt x="19" y="22"/>
                  <a:pt x="18" y="22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0" y="1"/>
                </a:cubicBezTo>
                <a:cubicBezTo>
                  <a:pt x="1" y="0"/>
                  <a:pt x="3" y="0"/>
                  <a:pt x="4" y="1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9"/>
                  <a:pt x="22" y="21"/>
                  <a:pt x="21" y="22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183"/>
          <p:cNvSpPr>
            <a:spLocks noEditPoints="1"/>
          </p:cNvSpPr>
          <p:nvPr/>
        </p:nvSpPr>
        <p:spPr bwMode="auto">
          <a:xfrm>
            <a:off x="11166880" y="2841527"/>
            <a:ext cx="89415" cy="94477"/>
          </a:xfrm>
          <a:custGeom>
            <a:avLst/>
            <a:gdLst>
              <a:gd name="T0" fmla="*/ 8 w 15"/>
              <a:gd name="T1" fmla="*/ 16 h 16"/>
              <a:gd name="T2" fmla="*/ 0 w 15"/>
              <a:gd name="T3" fmla="*/ 8 h 16"/>
              <a:gd name="T4" fmla="*/ 8 w 15"/>
              <a:gd name="T5" fmla="*/ 0 h 16"/>
              <a:gd name="T6" fmla="*/ 15 w 15"/>
              <a:gd name="T7" fmla="*/ 8 h 16"/>
              <a:gd name="T8" fmla="*/ 8 w 15"/>
              <a:gd name="T9" fmla="*/ 16 h 16"/>
              <a:gd name="T10" fmla="*/ 8 w 15"/>
              <a:gd name="T11" fmla="*/ 3 h 16"/>
              <a:gd name="T12" fmla="*/ 3 w 15"/>
              <a:gd name="T13" fmla="*/ 8 h 16"/>
              <a:gd name="T14" fmla="*/ 8 w 15"/>
              <a:gd name="T15" fmla="*/ 13 h 16"/>
              <a:gd name="T16" fmla="*/ 12 w 15"/>
              <a:gd name="T17" fmla="*/ 8 h 16"/>
              <a:gd name="T18" fmla="*/ 8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8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6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6"/>
                  <a:pt x="10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1" name="组合 270"/>
          <p:cNvGrpSpPr/>
          <p:nvPr/>
        </p:nvGrpSpPr>
        <p:grpSpPr>
          <a:xfrm>
            <a:off x="1028617" y="5354410"/>
            <a:ext cx="1288937" cy="293554"/>
            <a:chOff x="4046538" y="2588895"/>
            <a:chExt cx="1212850" cy="276225"/>
          </a:xfrm>
        </p:grpSpPr>
        <p:sp>
          <p:nvSpPr>
            <p:cNvPr id="272" name="Freeform 5"/>
            <p:cNvSpPr/>
            <p:nvPr/>
          </p:nvSpPr>
          <p:spPr bwMode="auto">
            <a:xfrm>
              <a:off x="405765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6"/>
            <p:cNvSpPr/>
            <p:nvPr/>
          </p:nvSpPr>
          <p:spPr bwMode="auto">
            <a:xfrm>
              <a:off x="437197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7"/>
            <p:cNvSpPr/>
            <p:nvPr/>
          </p:nvSpPr>
          <p:spPr bwMode="auto">
            <a:xfrm>
              <a:off x="468630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"/>
            <p:cNvSpPr/>
            <p:nvPr/>
          </p:nvSpPr>
          <p:spPr bwMode="auto">
            <a:xfrm>
              <a:off x="500062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9"/>
            <p:cNvSpPr>
              <a:spLocks noEditPoints="1"/>
            </p:cNvSpPr>
            <p:nvPr/>
          </p:nvSpPr>
          <p:spPr bwMode="auto">
            <a:xfrm>
              <a:off x="404653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10"/>
            <p:cNvSpPr>
              <a:spLocks noEditPoints="1"/>
            </p:cNvSpPr>
            <p:nvPr/>
          </p:nvSpPr>
          <p:spPr bwMode="auto">
            <a:xfrm>
              <a:off x="436086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11"/>
            <p:cNvSpPr>
              <a:spLocks noEditPoints="1"/>
            </p:cNvSpPr>
            <p:nvPr/>
          </p:nvSpPr>
          <p:spPr bwMode="auto">
            <a:xfrm>
              <a:off x="467518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12"/>
            <p:cNvSpPr>
              <a:spLocks noEditPoints="1"/>
            </p:cNvSpPr>
            <p:nvPr/>
          </p:nvSpPr>
          <p:spPr bwMode="auto">
            <a:xfrm>
              <a:off x="498951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13"/>
            <p:cNvSpPr/>
            <p:nvPr/>
          </p:nvSpPr>
          <p:spPr bwMode="auto">
            <a:xfrm>
              <a:off x="424497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14"/>
            <p:cNvSpPr/>
            <p:nvPr/>
          </p:nvSpPr>
          <p:spPr bwMode="auto">
            <a:xfrm>
              <a:off x="455930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15"/>
            <p:cNvSpPr/>
            <p:nvPr/>
          </p:nvSpPr>
          <p:spPr bwMode="auto">
            <a:xfrm>
              <a:off x="487362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16"/>
            <p:cNvSpPr/>
            <p:nvPr/>
          </p:nvSpPr>
          <p:spPr bwMode="auto">
            <a:xfrm>
              <a:off x="518795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4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4" name="Freeform 87"/>
          <p:cNvSpPr/>
          <p:nvPr/>
        </p:nvSpPr>
        <p:spPr bwMode="auto">
          <a:xfrm>
            <a:off x="-116640" y="3010097"/>
            <a:ext cx="492630" cy="23619"/>
          </a:xfrm>
          <a:custGeom>
            <a:avLst/>
            <a:gdLst>
              <a:gd name="T0" fmla="*/ 82 w 84"/>
              <a:gd name="T1" fmla="*/ 4 h 4"/>
              <a:gd name="T2" fmla="*/ 2 w 84"/>
              <a:gd name="T3" fmla="*/ 4 h 4"/>
              <a:gd name="T4" fmla="*/ 0 w 84"/>
              <a:gd name="T5" fmla="*/ 2 h 4"/>
              <a:gd name="T6" fmla="*/ 2 w 84"/>
              <a:gd name="T7" fmla="*/ 0 h 4"/>
              <a:gd name="T8" fmla="*/ 82 w 84"/>
              <a:gd name="T9" fmla="*/ 0 h 4"/>
              <a:gd name="T10" fmla="*/ 84 w 84"/>
              <a:gd name="T11" fmla="*/ 2 h 4"/>
              <a:gd name="T12" fmla="*/ 82 w 8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4">
                <a:moveTo>
                  <a:pt x="8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3" y="0"/>
                  <a:pt x="84" y="1"/>
                  <a:pt x="84" y="2"/>
                </a:cubicBezTo>
                <a:cubicBezTo>
                  <a:pt x="84" y="3"/>
                  <a:pt x="83" y="4"/>
                  <a:pt x="8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5" name="Freeform 185"/>
          <p:cNvSpPr>
            <a:spLocks noEditPoints="1"/>
          </p:cNvSpPr>
          <p:nvPr/>
        </p:nvSpPr>
        <p:spPr bwMode="auto">
          <a:xfrm>
            <a:off x="979963" y="2586637"/>
            <a:ext cx="87729" cy="94477"/>
          </a:xfrm>
          <a:custGeom>
            <a:avLst/>
            <a:gdLst>
              <a:gd name="T0" fmla="*/ 8 w 15"/>
              <a:gd name="T1" fmla="*/ 16 h 16"/>
              <a:gd name="T2" fmla="*/ 0 w 15"/>
              <a:gd name="T3" fmla="*/ 8 h 16"/>
              <a:gd name="T4" fmla="*/ 8 w 15"/>
              <a:gd name="T5" fmla="*/ 0 h 16"/>
              <a:gd name="T6" fmla="*/ 15 w 15"/>
              <a:gd name="T7" fmla="*/ 8 h 16"/>
              <a:gd name="T8" fmla="*/ 8 w 15"/>
              <a:gd name="T9" fmla="*/ 16 h 16"/>
              <a:gd name="T10" fmla="*/ 8 w 15"/>
              <a:gd name="T11" fmla="*/ 3 h 16"/>
              <a:gd name="T12" fmla="*/ 3 w 15"/>
              <a:gd name="T13" fmla="*/ 8 h 16"/>
              <a:gd name="T14" fmla="*/ 8 w 15"/>
              <a:gd name="T15" fmla="*/ 13 h 16"/>
              <a:gd name="T16" fmla="*/ 12 w 15"/>
              <a:gd name="T17" fmla="*/ 8 h 16"/>
              <a:gd name="T18" fmla="*/ 8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8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5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5"/>
                  <a:pt x="10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6" name="Freeform 98"/>
          <p:cNvSpPr/>
          <p:nvPr/>
        </p:nvSpPr>
        <p:spPr bwMode="auto">
          <a:xfrm>
            <a:off x="2118478" y="1420140"/>
            <a:ext cx="398153" cy="23619"/>
          </a:xfrm>
          <a:custGeom>
            <a:avLst/>
            <a:gdLst>
              <a:gd name="T0" fmla="*/ 66 w 68"/>
              <a:gd name="T1" fmla="*/ 4 h 4"/>
              <a:gd name="T2" fmla="*/ 2 w 68"/>
              <a:gd name="T3" fmla="*/ 4 h 4"/>
              <a:gd name="T4" fmla="*/ 0 w 68"/>
              <a:gd name="T5" fmla="*/ 2 h 4"/>
              <a:gd name="T6" fmla="*/ 2 w 68"/>
              <a:gd name="T7" fmla="*/ 0 h 4"/>
              <a:gd name="T8" fmla="*/ 66 w 68"/>
              <a:gd name="T9" fmla="*/ 0 h 4"/>
              <a:gd name="T10" fmla="*/ 68 w 68"/>
              <a:gd name="T11" fmla="*/ 2 h 4"/>
              <a:gd name="T12" fmla="*/ 66 w 6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4">
                <a:moveTo>
                  <a:pt x="6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7" y="0"/>
                  <a:pt x="68" y="1"/>
                  <a:pt x="68" y="2"/>
                </a:cubicBezTo>
                <a:cubicBezTo>
                  <a:pt x="68" y="3"/>
                  <a:pt x="67" y="4"/>
                  <a:pt x="6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87" name="组合 286"/>
          <p:cNvGrpSpPr/>
          <p:nvPr/>
        </p:nvGrpSpPr>
        <p:grpSpPr>
          <a:xfrm>
            <a:off x="1802175" y="1656333"/>
            <a:ext cx="350914" cy="92791"/>
            <a:chOff x="4421188" y="1661795"/>
            <a:chExt cx="330199" cy="87313"/>
          </a:xfrm>
        </p:grpSpPr>
        <p:sp>
          <p:nvSpPr>
            <p:cNvPr id="288" name="Freeform 107"/>
            <p:cNvSpPr/>
            <p:nvPr/>
          </p:nvSpPr>
          <p:spPr bwMode="auto">
            <a:xfrm>
              <a:off x="4421188" y="1661795"/>
              <a:ext cx="198437" cy="20638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8"/>
            <p:cNvSpPr/>
            <p:nvPr/>
          </p:nvSpPr>
          <p:spPr bwMode="auto">
            <a:xfrm>
              <a:off x="4510088" y="1726883"/>
              <a:ext cx="198437" cy="2222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9"/>
            <p:cNvSpPr/>
            <p:nvPr/>
          </p:nvSpPr>
          <p:spPr bwMode="auto">
            <a:xfrm>
              <a:off x="4641850" y="1661795"/>
              <a:ext cx="109537" cy="206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1" name="Freeform 93"/>
          <p:cNvSpPr/>
          <p:nvPr/>
        </p:nvSpPr>
        <p:spPr bwMode="auto">
          <a:xfrm>
            <a:off x="9665337" y="4839255"/>
            <a:ext cx="563488" cy="21933"/>
          </a:xfrm>
          <a:custGeom>
            <a:avLst/>
            <a:gdLst>
              <a:gd name="T0" fmla="*/ 94 w 96"/>
              <a:gd name="T1" fmla="*/ 4 h 4"/>
              <a:gd name="T2" fmla="*/ 2 w 96"/>
              <a:gd name="T3" fmla="*/ 4 h 4"/>
              <a:gd name="T4" fmla="*/ 0 w 96"/>
              <a:gd name="T5" fmla="*/ 2 h 4"/>
              <a:gd name="T6" fmla="*/ 2 w 96"/>
              <a:gd name="T7" fmla="*/ 0 h 4"/>
              <a:gd name="T8" fmla="*/ 94 w 96"/>
              <a:gd name="T9" fmla="*/ 0 h 4"/>
              <a:gd name="T10" fmla="*/ 96 w 96"/>
              <a:gd name="T11" fmla="*/ 2 h 4"/>
              <a:gd name="T12" fmla="*/ 94 w 9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0"/>
                  <a:pt x="96" y="1"/>
                  <a:pt x="96" y="2"/>
                </a:cubicBezTo>
                <a:cubicBezTo>
                  <a:pt x="96" y="3"/>
                  <a:pt x="95" y="4"/>
                  <a:pt x="9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2" name="Freeform 94"/>
          <p:cNvSpPr/>
          <p:nvPr/>
        </p:nvSpPr>
        <p:spPr bwMode="auto">
          <a:xfrm>
            <a:off x="9430831" y="4839255"/>
            <a:ext cx="165335" cy="21933"/>
          </a:xfrm>
          <a:custGeom>
            <a:avLst/>
            <a:gdLst>
              <a:gd name="T0" fmla="*/ 26 w 28"/>
              <a:gd name="T1" fmla="*/ 4 h 4"/>
              <a:gd name="T2" fmla="*/ 2 w 28"/>
              <a:gd name="T3" fmla="*/ 4 h 4"/>
              <a:gd name="T4" fmla="*/ 0 w 28"/>
              <a:gd name="T5" fmla="*/ 2 h 4"/>
              <a:gd name="T6" fmla="*/ 2 w 28"/>
              <a:gd name="T7" fmla="*/ 0 h 4"/>
              <a:gd name="T8" fmla="*/ 26 w 28"/>
              <a:gd name="T9" fmla="*/ 0 h 4"/>
              <a:gd name="T10" fmla="*/ 28 w 28"/>
              <a:gd name="T11" fmla="*/ 2 h 4"/>
              <a:gd name="T12" fmla="*/ 26 w 2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4">
                <a:moveTo>
                  <a:pt x="2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3"/>
                  <a:pt x="27" y="4"/>
                  <a:pt x="2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93" name="组合 292"/>
          <p:cNvGrpSpPr/>
          <p:nvPr/>
        </p:nvGrpSpPr>
        <p:grpSpPr>
          <a:xfrm>
            <a:off x="10012805" y="5155006"/>
            <a:ext cx="827590" cy="685611"/>
            <a:chOff x="3770313" y="4289108"/>
            <a:chExt cx="882650" cy="728663"/>
          </a:xfrm>
        </p:grpSpPr>
        <p:sp>
          <p:nvSpPr>
            <p:cNvPr id="294" name="Rectangle 34"/>
            <p:cNvSpPr>
              <a:spLocks noChangeArrowheads="1"/>
            </p:cNvSpPr>
            <p:nvPr/>
          </p:nvSpPr>
          <p:spPr bwMode="auto">
            <a:xfrm>
              <a:off x="3792538" y="4289108"/>
              <a:ext cx="860425" cy="706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35"/>
            <p:cNvSpPr>
              <a:spLocks noChangeArrowheads="1"/>
            </p:cNvSpPr>
            <p:nvPr/>
          </p:nvSpPr>
          <p:spPr bwMode="auto">
            <a:xfrm>
              <a:off x="3787458" y="4289108"/>
              <a:ext cx="860425" cy="15398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36"/>
            <p:cNvSpPr>
              <a:spLocks noEditPoints="1"/>
            </p:cNvSpPr>
            <p:nvPr/>
          </p:nvSpPr>
          <p:spPr bwMode="auto">
            <a:xfrm>
              <a:off x="3770313" y="4289108"/>
              <a:ext cx="882650" cy="728663"/>
            </a:xfrm>
            <a:custGeom>
              <a:avLst/>
              <a:gdLst>
                <a:gd name="T0" fmla="*/ 556 w 556"/>
                <a:gd name="T1" fmla="*/ 459 h 459"/>
                <a:gd name="T2" fmla="*/ 0 w 556"/>
                <a:gd name="T3" fmla="*/ 459 h 459"/>
                <a:gd name="T4" fmla="*/ 0 w 556"/>
                <a:gd name="T5" fmla="*/ 0 h 459"/>
                <a:gd name="T6" fmla="*/ 556 w 556"/>
                <a:gd name="T7" fmla="*/ 0 h 459"/>
                <a:gd name="T8" fmla="*/ 556 w 556"/>
                <a:gd name="T9" fmla="*/ 459 h 459"/>
                <a:gd name="T10" fmla="*/ 14 w 556"/>
                <a:gd name="T11" fmla="*/ 445 h 459"/>
                <a:gd name="T12" fmla="*/ 542 w 556"/>
                <a:gd name="T13" fmla="*/ 445 h 459"/>
                <a:gd name="T14" fmla="*/ 542 w 556"/>
                <a:gd name="T15" fmla="*/ 13 h 459"/>
                <a:gd name="T16" fmla="*/ 14 w 556"/>
                <a:gd name="T17" fmla="*/ 13 h 459"/>
                <a:gd name="T18" fmla="*/ 14 w 556"/>
                <a:gd name="T19" fmla="*/ 44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6" h="459">
                  <a:moveTo>
                    <a:pt x="556" y="459"/>
                  </a:moveTo>
                  <a:lnTo>
                    <a:pt x="0" y="459"/>
                  </a:lnTo>
                  <a:lnTo>
                    <a:pt x="0" y="0"/>
                  </a:lnTo>
                  <a:lnTo>
                    <a:pt x="556" y="0"/>
                  </a:lnTo>
                  <a:lnTo>
                    <a:pt x="556" y="459"/>
                  </a:lnTo>
                  <a:close/>
                  <a:moveTo>
                    <a:pt x="14" y="445"/>
                  </a:moveTo>
                  <a:lnTo>
                    <a:pt x="542" y="445"/>
                  </a:lnTo>
                  <a:lnTo>
                    <a:pt x="542" y="13"/>
                  </a:lnTo>
                  <a:lnTo>
                    <a:pt x="14" y="13"/>
                  </a:lnTo>
                  <a:lnTo>
                    <a:pt x="14" y="44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37"/>
            <p:cNvSpPr>
              <a:spLocks noChangeArrowheads="1"/>
            </p:cNvSpPr>
            <p:nvPr/>
          </p:nvSpPr>
          <p:spPr bwMode="auto">
            <a:xfrm>
              <a:off x="3770313" y="4420870"/>
              <a:ext cx="882650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38"/>
            <p:cNvSpPr>
              <a:spLocks noChangeArrowheads="1"/>
            </p:cNvSpPr>
            <p:nvPr/>
          </p:nvSpPr>
          <p:spPr bwMode="auto">
            <a:xfrm>
              <a:off x="3848100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39"/>
            <p:cNvSpPr>
              <a:spLocks noChangeArrowheads="1"/>
            </p:cNvSpPr>
            <p:nvPr/>
          </p:nvSpPr>
          <p:spPr bwMode="auto">
            <a:xfrm>
              <a:off x="3913188" y="4343083"/>
              <a:ext cx="39687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40"/>
            <p:cNvSpPr>
              <a:spLocks noChangeArrowheads="1"/>
            </p:cNvSpPr>
            <p:nvPr/>
          </p:nvSpPr>
          <p:spPr bwMode="auto">
            <a:xfrm>
              <a:off x="3979863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41"/>
            <p:cNvSpPr>
              <a:spLocks noEditPoints="1"/>
            </p:cNvSpPr>
            <p:nvPr/>
          </p:nvSpPr>
          <p:spPr bwMode="auto">
            <a:xfrm>
              <a:off x="4013200" y="4525645"/>
              <a:ext cx="392112" cy="396875"/>
            </a:xfrm>
            <a:custGeom>
              <a:avLst/>
              <a:gdLst>
                <a:gd name="T0" fmla="*/ 68 w 71"/>
                <a:gd name="T1" fmla="*/ 30 h 72"/>
                <a:gd name="T2" fmla="*/ 62 w 71"/>
                <a:gd name="T3" fmla="*/ 30 h 72"/>
                <a:gd name="T4" fmla="*/ 58 w 71"/>
                <a:gd name="T5" fmla="*/ 21 h 72"/>
                <a:gd name="T6" fmla="*/ 63 w 71"/>
                <a:gd name="T7" fmla="*/ 17 h 72"/>
                <a:gd name="T8" fmla="*/ 63 w 71"/>
                <a:gd name="T9" fmla="*/ 12 h 72"/>
                <a:gd name="T10" fmla="*/ 59 w 71"/>
                <a:gd name="T11" fmla="*/ 9 h 72"/>
                <a:gd name="T12" fmla="*/ 54 w 71"/>
                <a:gd name="T13" fmla="*/ 9 h 72"/>
                <a:gd name="T14" fmla="*/ 50 w 71"/>
                <a:gd name="T15" fmla="*/ 13 h 72"/>
                <a:gd name="T16" fmla="*/ 42 w 71"/>
                <a:gd name="T17" fmla="*/ 9 h 72"/>
                <a:gd name="T18" fmla="*/ 42 w 71"/>
                <a:gd name="T19" fmla="*/ 4 h 72"/>
                <a:gd name="T20" fmla="*/ 38 w 71"/>
                <a:gd name="T21" fmla="*/ 0 h 72"/>
                <a:gd name="T22" fmla="*/ 33 w 71"/>
                <a:gd name="T23" fmla="*/ 0 h 72"/>
                <a:gd name="T24" fmla="*/ 30 w 71"/>
                <a:gd name="T25" fmla="*/ 4 h 72"/>
                <a:gd name="T26" fmla="*/ 30 w 71"/>
                <a:gd name="T27" fmla="*/ 9 h 72"/>
                <a:gd name="T28" fmla="*/ 21 w 71"/>
                <a:gd name="T29" fmla="*/ 13 h 72"/>
                <a:gd name="T30" fmla="*/ 17 w 71"/>
                <a:gd name="T31" fmla="*/ 9 h 72"/>
                <a:gd name="T32" fmla="*/ 12 w 71"/>
                <a:gd name="T33" fmla="*/ 9 h 72"/>
                <a:gd name="T34" fmla="*/ 9 w 71"/>
                <a:gd name="T35" fmla="*/ 12 h 72"/>
                <a:gd name="T36" fmla="*/ 9 w 71"/>
                <a:gd name="T37" fmla="*/ 17 h 72"/>
                <a:gd name="T38" fmla="*/ 13 w 71"/>
                <a:gd name="T39" fmla="*/ 21 h 72"/>
                <a:gd name="T40" fmla="*/ 9 w 71"/>
                <a:gd name="T41" fmla="*/ 30 h 72"/>
                <a:gd name="T42" fmla="*/ 3 w 71"/>
                <a:gd name="T43" fmla="*/ 30 h 72"/>
                <a:gd name="T44" fmla="*/ 0 w 71"/>
                <a:gd name="T45" fmla="*/ 33 h 72"/>
                <a:gd name="T46" fmla="*/ 0 w 71"/>
                <a:gd name="T47" fmla="*/ 38 h 72"/>
                <a:gd name="T48" fmla="*/ 3 w 71"/>
                <a:gd name="T49" fmla="*/ 42 h 72"/>
                <a:gd name="T50" fmla="*/ 9 w 71"/>
                <a:gd name="T51" fmla="*/ 42 h 72"/>
                <a:gd name="T52" fmla="*/ 13 w 71"/>
                <a:gd name="T53" fmla="*/ 50 h 72"/>
                <a:gd name="T54" fmla="*/ 9 w 71"/>
                <a:gd name="T55" fmla="*/ 54 h 72"/>
                <a:gd name="T56" fmla="*/ 9 w 71"/>
                <a:gd name="T57" fmla="*/ 60 h 72"/>
                <a:gd name="T58" fmla="*/ 12 w 71"/>
                <a:gd name="T59" fmla="*/ 63 h 72"/>
                <a:gd name="T60" fmla="*/ 17 w 71"/>
                <a:gd name="T61" fmla="*/ 63 h 72"/>
                <a:gd name="T62" fmla="*/ 21 w 71"/>
                <a:gd name="T63" fmla="*/ 59 h 72"/>
                <a:gd name="T64" fmla="*/ 30 w 71"/>
                <a:gd name="T65" fmla="*/ 62 h 72"/>
                <a:gd name="T66" fmla="*/ 29 w 71"/>
                <a:gd name="T67" fmla="*/ 68 h 72"/>
                <a:gd name="T68" fmla="*/ 33 w 71"/>
                <a:gd name="T69" fmla="*/ 72 h 72"/>
                <a:gd name="T70" fmla="*/ 38 w 71"/>
                <a:gd name="T71" fmla="*/ 72 h 72"/>
                <a:gd name="T72" fmla="*/ 41 w 71"/>
                <a:gd name="T73" fmla="*/ 68 h 72"/>
                <a:gd name="T74" fmla="*/ 41 w 71"/>
                <a:gd name="T75" fmla="*/ 62 h 72"/>
                <a:gd name="T76" fmla="*/ 50 w 71"/>
                <a:gd name="T77" fmla="*/ 59 h 72"/>
                <a:gd name="T78" fmla="*/ 54 w 71"/>
                <a:gd name="T79" fmla="*/ 63 h 72"/>
                <a:gd name="T80" fmla="*/ 59 w 71"/>
                <a:gd name="T81" fmla="*/ 63 h 72"/>
                <a:gd name="T82" fmla="*/ 62 w 71"/>
                <a:gd name="T83" fmla="*/ 60 h 72"/>
                <a:gd name="T84" fmla="*/ 62 w 71"/>
                <a:gd name="T85" fmla="*/ 54 h 72"/>
                <a:gd name="T86" fmla="*/ 58 w 71"/>
                <a:gd name="T87" fmla="*/ 50 h 72"/>
                <a:gd name="T88" fmla="*/ 62 w 71"/>
                <a:gd name="T89" fmla="*/ 42 h 72"/>
                <a:gd name="T90" fmla="*/ 68 w 71"/>
                <a:gd name="T91" fmla="*/ 42 h 72"/>
                <a:gd name="T92" fmla="*/ 71 w 71"/>
                <a:gd name="T93" fmla="*/ 38 h 72"/>
                <a:gd name="T94" fmla="*/ 71 w 71"/>
                <a:gd name="T95" fmla="*/ 34 h 72"/>
                <a:gd name="T96" fmla="*/ 68 w 71"/>
                <a:gd name="T97" fmla="*/ 30 h 72"/>
                <a:gd name="T98" fmla="*/ 36 w 71"/>
                <a:gd name="T99" fmla="*/ 48 h 72"/>
                <a:gd name="T100" fmla="*/ 24 w 71"/>
                <a:gd name="T101" fmla="*/ 36 h 72"/>
                <a:gd name="T102" fmla="*/ 36 w 71"/>
                <a:gd name="T103" fmla="*/ 24 h 72"/>
                <a:gd name="T104" fmla="*/ 48 w 71"/>
                <a:gd name="T105" fmla="*/ 36 h 72"/>
                <a:gd name="T106" fmla="*/ 36 w 71"/>
                <a:gd name="T10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1" h="72">
                  <a:moveTo>
                    <a:pt x="68" y="30"/>
                  </a:moveTo>
                  <a:cubicBezTo>
                    <a:pt x="62" y="30"/>
                    <a:pt x="62" y="30"/>
                    <a:pt x="62" y="30"/>
                  </a:cubicBezTo>
                  <a:cubicBezTo>
                    <a:pt x="61" y="27"/>
                    <a:pt x="60" y="24"/>
                    <a:pt x="58" y="21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4" y="16"/>
                    <a:pt x="64" y="13"/>
                    <a:pt x="63" y="12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7"/>
                    <a:pt x="56" y="7"/>
                    <a:pt x="54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11"/>
                    <a:pt x="45" y="10"/>
                    <a:pt x="42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0"/>
                    <a:pt x="30" y="2"/>
                    <a:pt x="30" y="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7" y="10"/>
                    <a:pt x="24" y="11"/>
                    <a:pt x="21" y="13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7"/>
                    <a:pt x="13" y="7"/>
                    <a:pt x="12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3"/>
                    <a:pt x="7" y="16"/>
                    <a:pt x="9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4"/>
                    <a:pt x="10" y="27"/>
                    <a:pt x="9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31"/>
                    <a:pt x="0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1" y="42"/>
                    <a:pt x="3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5"/>
                    <a:pt x="11" y="48"/>
                    <a:pt x="13" y="50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7" y="56"/>
                    <a:pt x="7" y="58"/>
                    <a:pt x="9" y="60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5" y="64"/>
                    <a:pt x="17" y="6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4" y="60"/>
                    <a:pt x="26" y="61"/>
                    <a:pt x="30" y="62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0"/>
                    <a:pt x="31" y="72"/>
                    <a:pt x="33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0" y="72"/>
                    <a:pt x="41" y="70"/>
                    <a:pt x="41" y="68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4" y="61"/>
                    <a:pt x="47" y="60"/>
                    <a:pt x="50" y="59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8" y="64"/>
                    <a:pt x="59" y="63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4" y="58"/>
                    <a:pt x="64" y="56"/>
                    <a:pt x="62" y="54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0" y="48"/>
                    <a:pt x="61" y="45"/>
                    <a:pt x="62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0" y="42"/>
                    <a:pt x="71" y="40"/>
                    <a:pt x="71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2"/>
                    <a:pt x="70" y="30"/>
                    <a:pt x="68" y="30"/>
                  </a:cubicBezTo>
                  <a:close/>
                  <a:moveTo>
                    <a:pt x="36" y="48"/>
                  </a:moveTo>
                  <a:cubicBezTo>
                    <a:pt x="29" y="48"/>
                    <a:pt x="24" y="42"/>
                    <a:pt x="24" y="36"/>
                  </a:cubicBezTo>
                  <a:cubicBezTo>
                    <a:pt x="24" y="29"/>
                    <a:pt x="29" y="24"/>
                    <a:pt x="36" y="24"/>
                  </a:cubicBezTo>
                  <a:cubicBezTo>
                    <a:pt x="42" y="24"/>
                    <a:pt x="48" y="29"/>
                    <a:pt x="48" y="36"/>
                  </a:cubicBezTo>
                  <a:cubicBezTo>
                    <a:pt x="48" y="42"/>
                    <a:pt x="42" y="48"/>
                    <a:pt x="36" y="4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42"/>
            <p:cNvSpPr>
              <a:spLocks noEditPoints="1"/>
            </p:cNvSpPr>
            <p:nvPr/>
          </p:nvSpPr>
          <p:spPr bwMode="auto">
            <a:xfrm>
              <a:off x="4002088" y="4514533"/>
              <a:ext cx="414337" cy="419100"/>
            </a:xfrm>
            <a:custGeom>
              <a:avLst/>
              <a:gdLst>
                <a:gd name="T0" fmla="*/ 29 w 75"/>
                <a:gd name="T1" fmla="*/ 70 h 76"/>
                <a:gd name="T2" fmla="*/ 20 w 75"/>
                <a:gd name="T3" fmla="*/ 66 h 76"/>
                <a:gd name="T4" fmla="*/ 7 w 75"/>
                <a:gd name="T5" fmla="*/ 59 h 76"/>
                <a:gd name="T6" fmla="*/ 10 w 75"/>
                <a:gd name="T7" fmla="*/ 46 h 76"/>
                <a:gd name="T8" fmla="*/ 0 w 75"/>
                <a:gd name="T9" fmla="*/ 40 h 76"/>
                <a:gd name="T10" fmla="*/ 10 w 75"/>
                <a:gd name="T11" fmla="*/ 30 h 76"/>
                <a:gd name="T12" fmla="*/ 8 w 75"/>
                <a:gd name="T13" fmla="*/ 16 h 76"/>
                <a:gd name="T14" fmla="*/ 21 w 75"/>
                <a:gd name="T15" fmla="*/ 9 h 76"/>
                <a:gd name="T16" fmla="*/ 30 w 75"/>
                <a:gd name="T17" fmla="*/ 6 h 76"/>
                <a:gd name="T18" fmla="*/ 46 w 75"/>
                <a:gd name="T19" fmla="*/ 6 h 76"/>
                <a:gd name="T20" fmla="*/ 55 w 75"/>
                <a:gd name="T21" fmla="*/ 9 h 76"/>
                <a:gd name="T22" fmla="*/ 68 w 75"/>
                <a:gd name="T23" fmla="*/ 17 h 76"/>
                <a:gd name="T24" fmla="*/ 65 w 75"/>
                <a:gd name="T25" fmla="*/ 30 h 76"/>
                <a:gd name="T26" fmla="*/ 75 w 75"/>
                <a:gd name="T27" fmla="*/ 40 h 76"/>
                <a:gd name="T28" fmla="*/ 65 w 75"/>
                <a:gd name="T29" fmla="*/ 46 h 76"/>
                <a:gd name="T30" fmla="*/ 66 w 75"/>
                <a:gd name="T31" fmla="*/ 63 h 76"/>
                <a:gd name="T32" fmla="*/ 52 w 75"/>
                <a:gd name="T33" fmla="*/ 63 h 76"/>
                <a:gd name="T34" fmla="*/ 40 w 75"/>
                <a:gd name="T35" fmla="*/ 76 h 76"/>
                <a:gd name="T36" fmla="*/ 32 w 75"/>
                <a:gd name="T37" fmla="*/ 62 h 76"/>
                <a:gd name="T38" fmla="*/ 35 w 75"/>
                <a:gd name="T39" fmla="*/ 72 h 76"/>
                <a:gd name="T40" fmla="*/ 40 w 75"/>
                <a:gd name="T41" fmla="*/ 72 h 76"/>
                <a:gd name="T42" fmla="*/ 43 w 75"/>
                <a:gd name="T43" fmla="*/ 62 h 76"/>
                <a:gd name="T44" fmla="*/ 57 w 75"/>
                <a:gd name="T45" fmla="*/ 63 h 76"/>
                <a:gd name="T46" fmla="*/ 63 w 75"/>
                <a:gd name="T47" fmla="*/ 58 h 76"/>
                <a:gd name="T48" fmla="*/ 62 w 75"/>
                <a:gd name="T49" fmla="*/ 43 h 76"/>
                <a:gd name="T50" fmla="*/ 71 w 75"/>
                <a:gd name="T51" fmla="*/ 40 h 76"/>
                <a:gd name="T52" fmla="*/ 62 w 75"/>
                <a:gd name="T53" fmla="*/ 34 h 76"/>
                <a:gd name="T54" fmla="*/ 58 w 75"/>
                <a:gd name="T55" fmla="*/ 23 h 76"/>
                <a:gd name="T56" fmla="*/ 63 w 75"/>
                <a:gd name="T57" fmla="*/ 15 h 76"/>
                <a:gd name="T58" fmla="*/ 52 w 75"/>
                <a:gd name="T59" fmla="*/ 18 h 76"/>
                <a:gd name="T60" fmla="*/ 42 w 75"/>
                <a:gd name="T61" fmla="*/ 13 h 76"/>
                <a:gd name="T62" fmla="*/ 35 w 75"/>
                <a:gd name="T63" fmla="*/ 4 h 76"/>
                <a:gd name="T64" fmla="*/ 32 w 75"/>
                <a:gd name="T65" fmla="*/ 13 h 76"/>
                <a:gd name="T66" fmla="*/ 18 w 75"/>
                <a:gd name="T67" fmla="*/ 12 h 76"/>
                <a:gd name="T68" fmla="*/ 12 w 75"/>
                <a:gd name="T69" fmla="*/ 16 h 76"/>
                <a:gd name="T70" fmla="*/ 16 w 75"/>
                <a:gd name="T71" fmla="*/ 24 h 76"/>
                <a:gd name="T72" fmla="*/ 5 w 75"/>
                <a:gd name="T73" fmla="*/ 34 h 76"/>
                <a:gd name="T74" fmla="*/ 4 w 75"/>
                <a:gd name="T75" fmla="*/ 41 h 76"/>
                <a:gd name="T76" fmla="*/ 13 w 75"/>
                <a:gd name="T77" fmla="*/ 43 h 76"/>
                <a:gd name="T78" fmla="*/ 12 w 75"/>
                <a:gd name="T79" fmla="*/ 58 h 76"/>
                <a:gd name="T80" fmla="*/ 15 w 75"/>
                <a:gd name="T81" fmla="*/ 63 h 76"/>
                <a:gd name="T82" fmla="*/ 38 w 75"/>
                <a:gd name="T83" fmla="*/ 52 h 76"/>
                <a:gd name="T84" fmla="*/ 52 w 75"/>
                <a:gd name="T85" fmla="*/ 38 h 76"/>
                <a:gd name="T86" fmla="*/ 28 w 75"/>
                <a:gd name="T87" fmla="*/ 38 h 76"/>
                <a:gd name="T88" fmla="*/ 38 w 75"/>
                <a:gd name="T89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6">
                  <a:moveTo>
                    <a:pt x="40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29" y="73"/>
                    <a:pt x="29" y="70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7" y="65"/>
                    <a:pt x="25" y="64"/>
                    <a:pt x="23" y="63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8" y="68"/>
                    <a:pt x="14" y="68"/>
                    <a:pt x="12" y="6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2"/>
                    <a:pt x="7" y="60"/>
                    <a:pt x="7" y="59"/>
                  </a:cubicBezTo>
                  <a:cubicBezTo>
                    <a:pt x="7" y="57"/>
                    <a:pt x="8" y="56"/>
                    <a:pt x="9" y="55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1" y="50"/>
                    <a:pt x="10" y="48"/>
                    <a:pt x="1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6"/>
                    <a:pt x="2" y="45"/>
                    <a:pt x="1" y="44"/>
                  </a:cubicBezTo>
                  <a:cubicBezTo>
                    <a:pt x="0" y="43"/>
                    <a:pt x="0" y="41"/>
                    <a:pt x="0" y="4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2"/>
                    <a:pt x="2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6"/>
                    <a:pt x="12" y="2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9"/>
                    <a:pt x="8" y="18"/>
                    <a:pt x="8" y="16"/>
                  </a:cubicBezTo>
                  <a:cubicBezTo>
                    <a:pt x="8" y="15"/>
                    <a:pt x="8" y="13"/>
                    <a:pt x="9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5" y="7"/>
                    <a:pt x="18" y="7"/>
                    <a:pt x="21" y="9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1"/>
                    <a:pt x="30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2"/>
                    <a:pt x="32" y="0"/>
                    <a:pt x="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6" y="2"/>
                    <a:pt x="46" y="6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11"/>
                    <a:pt x="50" y="11"/>
                    <a:pt x="52" y="12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7"/>
                    <a:pt x="61" y="7"/>
                    <a:pt x="63" y="9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7" y="14"/>
                    <a:pt x="68" y="15"/>
                    <a:pt x="68" y="17"/>
                  </a:cubicBezTo>
                  <a:cubicBezTo>
                    <a:pt x="68" y="18"/>
                    <a:pt x="67" y="20"/>
                    <a:pt x="66" y="21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4" y="26"/>
                    <a:pt x="65" y="28"/>
                    <a:pt x="65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3" y="30"/>
                    <a:pt x="75" y="32"/>
                    <a:pt x="75" y="36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5" y="43"/>
                    <a:pt x="73" y="46"/>
                    <a:pt x="70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8"/>
                    <a:pt x="64" y="50"/>
                    <a:pt x="63" y="52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7"/>
                    <a:pt x="68" y="61"/>
                    <a:pt x="66" y="63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1" y="68"/>
                    <a:pt x="57" y="68"/>
                    <a:pt x="55" y="6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0" y="64"/>
                    <a:pt x="48" y="65"/>
                    <a:pt x="45" y="66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3"/>
                    <a:pt x="43" y="76"/>
                    <a:pt x="40" y="76"/>
                  </a:cubicBezTo>
                  <a:close/>
                  <a:moveTo>
                    <a:pt x="23" y="58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60"/>
                    <a:pt x="29" y="62"/>
                    <a:pt x="32" y="62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4" y="72"/>
                    <a:pt x="35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1" y="72"/>
                    <a:pt x="41" y="71"/>
                    <a:pt x="41" y="70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6" y="62"/>
                    <a:pt x="48" y="60"/>
                    <a:pt x="51" y="59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8" y="64"/>
                    <a:pt x="59" y="64"/>
                    <a:pt x="60" y="63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4" y="60"/>
                    <a:pt x="64" y="58"/>
                    <a:pt x="63" y="58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49"/>
                    <a:pt x="61" y="46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2"/>
                    <a:pt x="71" y="41"/>
                    <a:pt x="71" y="40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5"/>
                    <a:pt x="71" y="34"/>
                    <a:pt x="70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0"/>
                    <a:pt x="60" y="27"/>
                    <a:pt x="59" y="25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4" y="17"/>
                    <a:pt x="64" y="17"/>
                  </a:cubicBezTo>
                  <a:cubicBezTo>
                    <a:pt x="64" y="16"/>
                    <a:pt x="63" y="16"/>
                    <a:pt x="63" y="1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59" y="12"/>
                    <a:pt x="58" y="12"/>
                    <a:pt x="57" y="1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5"/>
                    <a:pt x="41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9" y="14"/>
                    <a:pt x="27" y="15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1"/>
                    <a:pt x="16" y="11"/>
                    <a:pt x="15" y="1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7"/>
                    <a:pt x="14" y="29"/>
                    <a:pt x="13" y="32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4"/>
                    <a:pt x="4" y="34"/>
                    <a:pt x="4" y="3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2"/>
                    <a:pt x="5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6"/>
                    <a:pt x="15" y="49"/>
                    <a:pt x="16" y="51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8"/>
                    <a:pt x="11" y="58"/>
                    <a:pt x="11" y="59"/>
                  </a:cubicBezTo>
                  <a:cubicBezTo>
                    <a:pt x="11" y="59"/>
                    <a:pt x="12" y="60"/>
                    <a:pt x="12" y="60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4"/>
                    <a:pt x="17" y="64"/>
                    <a:pt x="18" y="63"/>
                  </a:cubicBezTo>
                  <a:lnTo>
                    <a:pt x="23" y="58"/>
                  </a:lnTo>
                  <a:close/>
                  <a:moveTo>
                    <a:pt x="38" y="52"/>
                  </a:moveTo>
                  <a:cubicBezTo>
                    <a:pt x="30" y="52"/>
                    <a:pt x="24" y="46"/>
                    <a:pt x="24" y="38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2" y="30"/>
                    <a:pt x="52" y="38"/>
                  </a:cubicBezTo>
                  <a:cubicBezTo>
                    <a:pt x="52" y="46"/>
                    <a:pt x="45" y="52"/>
                    <a:pt x="38" y="52"/>
                  </a:cubicBezTo>
                  <a:close/>
                  <a:moveTo>
                    <a:pt x="38" y="28"/>
                  </a:moveTo>
                  <a:cubicBezTo>
                    <a:pt x="32" y="28"/>
                    <a:pt x="28" y="32"/>
                    <a:pt x="28" y="38"/>
                  </a:cubicBezTo>
                  <a:cubicBezTo>
                    <a:pt x="28" y="43"/>
                    <a:pt x="32" y="48"/>
                    <a:pt x="38" y="48"/>
                  </a:cubicBezTo>
                  <a:cubicBezTo>
                    <a:pt x="43" y="48"/>
                    <a:pt x="48" y="43"/>
                    <a:pt x="48" y="38"/>
                  </a:cubicBezTo>
                  <a:cubicBezTo>
                    <a:pt x="48" y="32"/>
                    <a:pt x="43" y="28"/>
                    <a:pt x="38" y="28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43"/>
            <p:cNvSpPr/>
            <p:nvPr/>
          </p:nvSpPr>
          <p:spPr bwMode="auto">
            <a:xfrm>
              <a:off x="4222750" y="4768533"/>
              <a:ext cx="82550" cy="66675"/>
            </a:xfrm>
            <a:custGeom>
              <a:avLst/>
              <a:gdLst>
                <a:gd name="T0" fmla="*/ 2 w 15"/>
                <a:gd name="T1" fmla="*/ 12 h 12"/>
                <a:gd name="T2" fmla="*/ 1 w 15"/>
                <a:gd name="T3" fmla="*/ 10 h 12"/>
                <a:gd name="T4" fmla="*/ 2 w 15"/>
                <a:gd name="T5" fmla="*/ 9 h 12"/>
                <a:gd name="T6" fmla="*/ 12 w 15"/>
                <a:gd name="T7" fmla="*/ 1 h 12"/>
                <a:gd name="T8" fmla="*/ 14 w 15"/>
                <a:gd name="T9" fmla="*/ 0 h 12"/>
                <a:gd name="T10" fmla="*/ 14 w 15"/>
                <a:gd name="T11" fmla="*/ 2 h 12"/>
                <a:gd name="T12" fmla="*/ 2 w 15"/>
                <a:gd name="T13" fmla="*/ 11 h 12"/>
                <a:gd name="T14" fmla="*/ 2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2" y="12"/>
                  </a:moveTo>
                  <a:cubicBezTo>
                    <a:pt x="1" y="12"/>
                    <a:pt x="1" y="11"/>
                    <a:pt x="1" y="10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6" y="7"/>
                    <a:pt x="9" y="4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1"/>
                    <a:pt x="14" y="2"/>
                  </a:cubicBezTo>
                  <a:cubicBezTo>
                    <a:pt x="12" y="7"/>
                    <a:pt x="7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44"/>
            <p:cNvSpPr/>
            <p:nvPr/>
          </p:nvSpPr>
          <p:spPr bwMode="auto">
            <a:xfrm>
              <a:off x="4102100" y="4614545"/>
              <a:ext cx="93662" cy="87313"/>
            </a:xfrm>
            <a:custGeom>
              <a:avLst/>
              <a:gdLst>
                <a:gd name="T0" fmla="*/ 1 w 17"/>
                <a:gd name="T1" fmla="*/ 16 h 16"/>
                <a:gd name="T2" fmla="*/ 1 w 17"/>
                <a:gd name="T3" fmla="*/ 16 h 16"/>
                <a:gd name="T4" fmla="*/ 0 w 17"/>
                <a:gd name="T5" fmla="*/ 14 h 16"/>
                <a:gd name="T6" fmla="*/ 15 w 17"/>
                <a:gd name="T7" fmla="*/ 0 h 16"/>
                <a:gd name="T8" fmla="*/ 17 w 17"/>
                <a:gd name="T9" fmla="*/ 1 h 16"/>
                <a:gd name="T10" fmla="*/ 16 w 17"/>
                <a:gd name="T11" fmla="*/ 3 h 16"/>
                <a:gd name="T12" fmla="*/ 3 w 17"/>
                <a:gd name="T13" fmla="*/ 15 h 16"/>
                <a:gd name="T14" fmla="*/ 1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2" y="7"/>
                    <a:pt x="8" y="2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0" y="4"/>
                    <a:pt x="5" y="9"/>
                    <a:pt x="3" y="15"/>
                  </a:cubicBezTo>
                  <a:cubicBezTo>
                    <a:pt x="3" y="15"/>
                    <a:pt x="2" y="16"/>
                    <a:pt x="1" y="1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组合 178"/>
          <p:cNvGrpSpPr/>
          <p:nvPr/>
        </p:nvGrpSpPr>
        <p:grpSpPr>
          <a:xfrm>
            <a:off x="1499616" y="572259"/>
            <a:ext cx="9314688" cy="584775"/>
            <a:chOff x="1499616" y="572259"/>
            <a:chExt cx="9314688" cy="584775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189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181" name="直接连接符 180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矩形 182"/>
            <p:cNvSpPr/>
            <p:nvPr/>
          </p:nvSpPr>
          <p:spPr>
            <a:xfrm>
              <a:off x="4879838" y="572259"/>
              <a:ext cx="25240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举例</a:t>
              </a:r>
              <a:endParaRPr lang="en-US" altLang="zh-CN" sz="32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184" name="组合 183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18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823" y="2354962"/>
            <a:ext cx="4785775" cy="2347163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5078896" y="1527200"/>
            <a:ext cx="0" cy="50922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98" y="1527200"/>
            <a:ext cx="6948439" cy="504210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8661" y="1824529"/>
            <a:ext cx="155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事务数据集</a:t>
            </a:r>
            <a:endParaRPr lang="zh-CN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7" name="墨迹 16"/>
              <p14:cNvContentPartPr/>
              <p14:nvPr/>
            </p14:nvContentPartPr>
            <p14:xfrm>
              <a:off x="10465560" y="2554231"/>
              <a:ext cx="3078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4"/>
            </p:blipFill>
            <p:spPr>
              <a:xfrm>
                <a:off x="10465560" y="2554231"/>
                <a:ext cx="30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8" name="墨迹 17"/>
              <p14:cNvContentPartPr/>
              <p14:nvPr/>
            </p14:nvContentPartPr>
            <p14:xfrm>
              <a:off x="10505160" y="2931151"/>
              <a:ext cx="714960" cy="111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6"/>
            </p:blipFill>
            <p:spPr>
              <a:xfrm>
                <a:off x="10505160" y="2931151"/>
                <a:ext cx="714960" cy="1116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组合 178"/>
          <p:cNvGrpSpPr/>
          <p:nvPr/>
        </p:nvGrpSpPr>
        <p:grpSpPr>
          <a:xfrm>
            <a:off x="1499616" y="572259"/>
            <a:ext cx="9314688" cy="584775"/>
            <a:chOff x="1499616" y="572259"/>
            <a:chExt cx="9314688" cy="584775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189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181" name="直接连接符 180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矩形 182"/>
            <p:cNvSpPr/>
            <p:nvPr/>
          </p:nvSpPr>
          <p:spPr>
            <a:xfrm>
              <a:off x="4879838" y="572259"/>
              <a:ext cx="25240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举例</a:t>
              </a:r>
              <a:endParaRPr lang="en-US" altLang="zh-CN" sz="32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184" name="组合 183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18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3318" y="1585119"/>
            <a:ext cx="6828112" cy="44961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47088" y="1976164"/>
            <a:ext cx="104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项头表</a:t>
            </a:r>
            <a:endParaRPr lang="en-US" altLang="zh-CN" b="1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96" y="2401595"/>
            <a:ext cx="874648" cy="398764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04" y="2485949"/>
            <a:ext cx="1042416" cy="3856015"/>
          </a:xfrm>
          <a:prstGeom prst="rect">
            <a:avLst/>
          </a:prstGeom>
        </p:spPr>
      </p:pic>
      <p:cxnSp>
        <p:nvCxnSpPr>
          <p:cNvPr id="33" name="直接连接符 32"/>
          <p:cNvCxnSpPr/>
          <p:nvPr/>
        </p:nvCxnSpPr>
        <p:spPr>
          <a:xfrm>
            <a:off x="4494607" y="1437748"/>
            <a:ext cx="0" cy="50922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9" name="墨迹 18"/>
              <p14:cNvContentPartPr/>
              <p14:nvPr/>
            </p14:nvContentPartPr>
            <p14:xfrm>
              <a:off x="9501120" y="2206111"/>
              <a:ext cx="1937880" cy="111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5"/>
            </p:blipFill>
            <p:spPr>
              <a:xfrm>
                <a:off x="9501120" y="2206111"/>
                <a:ext cx="1937880" cy="11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墨迹 19"/>
              <p14:cNvContentPartPr/>
              <p14:nvPr/>
            </p14:nvContentPartPr>
            <p14:xfrm>
              <a:off x="5144400" y="2553151"/>
              <a:ext cx="1722240" cy="2124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7"/>
            </p:blipFill>
            <p:spPr>
              <a:xfrm>
                <a:off x="5144400" y="2553151"/>
                <a:ext cx="1722240" cy="2124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组合 178"/>
          <p:cNvGrpSpPr/>
          <p:nvPr/>
        </p:nvGrpSpPr>
        <p:grpSpPr>
          <a:xfrm>
            <a:off x="1499616" y="601212"/>
            <a:ext cx="9314688" cy="523220"/>
            <a:chOff x="1499616" y="601212"/>
            <a:chExt cx="9314688" cy="523220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189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181" name="直接连接符 180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矩形 182"/>
            <p:cNvSpPr/>
            <p:nvPr/>
          </p:nvSpPr>
          <p:spPr>
            <a:xfrm>
              <a:off x="4761647" y="601212"/>
              <a:ext cx="27105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建立</a:t>
              </a:r>
              <a:r>
                <a:rPr lang="en-US" altLang="zh-CN" sz="28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FP-Tree</a:t>
              </a:r>
              <a:endParaRPr lang="en-US" altLang="zh-CN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184" name="组合 183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18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cxnSp>
        <p:nvCxnSpPr>
          <p:cNvPr id="33" name="直接连接符 32"/>
          <p:cNvCxnSpPr/>
          <p:nvPr/>
        </p:nvCxnSpPr>
        <p:spPr>
          <a:xfrm>
            <a:off x="5228042" y="1397675"/>
            <a:ext cx="0" cy="50922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441" y="1866859"/>
            <a:ext cx="5192174" cy="499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5437036" y="1265948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首先插入</a:t>
            </a:r>
            <a:r>
              <a:rPr lang="en-US" altLang="zh-CN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TID 100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，此时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FP-Tree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没有其他节点，因此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{f, c, a, m, p}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是一个独立的路径，所有节点计数为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1, 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项头表通过节点链表链接上对应的新增节点。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248478" y="2181092"/>
            <a:ext cx="155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事务数据集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64" y="2721333"/>
            <a:ext cx="2103353" cy="294262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160" y="2052927"/>
            <a:ext cx="5063123" cy="480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组合 178"/>
          <p:cNvGrpSpPr/>
          <p:nvPr/>
        </p:nvGrpSpPr>
        <p:grpSpPr>
          <a:xfrm>
            <a:off x="1499616" y="673342"/>
            <a:ext cx="9314688" cy="441301"/>
            <a:chOff x="1499616" y="673342"/>
            <a:chExt cx="9314688" cy="441301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189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181" name="直接连接符 180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组合 183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18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cxnSp>
        <p:nvCxnSpPr>
          <p:cNvPr id="33" name="直接连接符 32"/>
          <p:cNvCxnSpPr/>
          <p:nvPr/>
        </p:nvCxnSpPr>
        <p:spPr>
          <a:xfrm>
            <a:off x="5228042" y="1397675"/>
            <a:ext cx="0" cy="50922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437036" y="1265948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接着插入</a:t>
            </a:r>
            <a:r>
              <a:rPr lang="en-US" altLang="zh-CN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TID 200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，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{f, c, a, b, m}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，其中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f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、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、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三个节点公用，计数变为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2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，到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b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节点产生新的分支，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m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为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b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的子节点，两个节点计数为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1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。对应的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b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、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m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两个节点的链表也要更新。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761647" y="601212"/>
            <a:ext cx="2710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建立</a:t>
            </a:r>
            <a:r>
              <a:rPr lang="en-US" altLang="zh-CN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FP-Tree</a:t>
            </a:r>
            <a:endParaRPr lang="en-US" altLang="zh-CN" sz="2800" b="1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13" y="1981106"/>
            <a:ext cx="2690420" cy="376393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001" y="1165647"/>
            <a:ext cx="7871460" cy="569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组合 178"/>
          <p:cNvGrpSpPr/>
          <p:nvPr/>
        </p:nvGrpSpPr>
        <p:grpSpPr>
          <a:xfrm>
            <a:off x="1499616" y="673342"/>
            <a:ext cx="9314688" cy="441301"/>
            <a:chOff x="1499616" y="673342"/>
            <a:chExt cx="9314688" cy="441301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189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181" name="直接连接符 180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组合 183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18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sp>
        <p:nvSpPr>
          <p:cNvPr id="24" name="文本框 23"/>
          <p:cNvSpPr txBox="1"/>
          <p:nvPr/>
        </p:nvSpPr>
        <p:spPr>
          <a:xfrm>
            <a:off x="765645" y="137341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依次处理剩下的三条数据，构建完成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FP-Tree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761647" y="601212"/>
            <a:ext cx="2710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建立</a:t>
            </a:r>
            <a:r>
              <a:rPr lang="en-US" altLang="zh-CN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FP-Tree</a:t>
            </a:r>
            <a:endParaRPr lang="en-US" altLang="zh-CN" sz="2800" b="1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" y="2295344"/>
            <a:ext cx="6088807" cy="44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组合 178"/>
          <p:cNvGrpSpPr/>
          <p:nvPr/>
        </p:nvGrpSpPr>
        <p:grpSpPr>
          <a:xfrm>
            <a:off x="1499616" y="673342"/>
            <a:ext cx="9314688" cy="441301"/>
            <a:chOff x="1499616" y="673342"/>
            <a:chExt cx="9314688" cy="441301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189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181" name="直接连接符 180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组合 183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18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sp>
        <p:nvSpPr>
          <p:cNvPr id="21" name="矩形 20"/>
          <p:cNvSpPr/>
          <p:nvPr/>
        </p:nvSpPr>
        <p:spPr>
          <a:xfrm>
            <a:off x="4761647" y="601212"/>
            <a:ext cx="2710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挖掘频繁项集</a:t>
            </a:r>
            <a:endParaRPr lang="en-US" altLang="zh-CN" sz="2800" b="1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1" y="1095015"/>
            <a:ext cx="5564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        首先挖掘频率</a:t>
            </a:r>
            <a:r>
              <a:rPr lang="zh-CN" altLang="en-US" b="1" i="1" u="sng" dirty="0">
                <a:effectLst/>
                <a:latin typeface="-apple-system"/>
              </a:rPr>
              <a:t>低</a:t>
            </a:r>
            <a:r>
              <a:rPr lang="zh-CN" altLang="en-US" b="0" i="0" dirty="0">
                <a:effectLst/>
                <a:latin typeface="-apple-system"/>
              </a:rPr>
              <a:t>的项，然后逐次挖掘频率高的项。因为其子树恰好较为简单，所以可以很容易地得到其</a:t>
            </a:r>
            <a:r>
              <a:rPr lang="zh-CN" altLang="en-US" b="1" i="0" dirty="0">
                <a:effectLst/>
                <a:latin typeface="-apple-system"/>
              </a:rPr>
              <a:t>条件模式基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      假设需要的最小节点计数为</a:t>
            </a:r>
            <a:r>
              <a:rPr lang="en-US" altLang="zh-CN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2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，开始挖掘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p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节点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874027" y="1644861"/>
            <a:ext cx="622217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12529"/>
                </a:solidFill>
                <a:latin typeface="Georgia" panose="02040502050405020303" pitchFamily="18" charset="0"/>
              </a:rPr>
              <a:t>       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删除图中节点计数小于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2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的红色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{c:1}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、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{b:1}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、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{p:1}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节点，得到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{p:2}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节点的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条件模式基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为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{f:2, c:2, a:2, m:2}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。</a:t>
            </a:r>
            <a:endParaRPr lang="en-US" altLang="zh-CN" b="0" i="0" dirty="0">
              <a:solidFill>
                <a:srgbClr val="212529"/>
              </a:solidFill>
              <a:effectLst/>
              <a:latin typeface="Georgia" panose="02040502050405020303" pitchFamily="18" charset="0"/>
            </a:endParaRPr>
          </a:p>
          <a:p>
            <a:r>
              <a:rPr lang="en-US" altLang="zh-CN" dirty="0">
                <a:solidFill>
                  <a:srgbClr val="212529"/>
                </a:solidFill>
                <a:latin typeface="Georgia" panose="02040502050405020303" pitchFamily="18" charset="0"/>
              </a:rPr>
              <a:t>      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通过它，可以递归得到</a:t>
            </a:r>
            <a:endParaRPr lang="en-US" altLang="zh-CN" b="0" i="0" dirty="0">
              <a:solidFill>
                <a:srgbClr val="212529"/>
              </a:solidFill>
              <a:effectLst/>
              <a:latin typeface="Georgia" panose="02040502050405020303" pitchFamily="18" charset="0"/>
            </a:endParaRPr>
          </a:p>
          <a:p>
            <a:r>
              <a:rPr lang="en-US" altLang="zh-CN" dirty="0">
                <a:solidFill>
                  <a:srgbClr val="212529"/>
                </a:solidFill>
                <a:latin typeface="Georgia" panose="02040502050405020303" pitchFamily="18" charset="0"/>
              </a:rPr>
              <a:t>      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频繁二项集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{f:2, p:2}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、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{c:2, p:2}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、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{a:2, p:2}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、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{m:2, p:2}</a:t>
            </a:r>
            <a:endParaRPr lang="en-US" altLang="zh-CN" dirty="0">
              <a:solidFill>
                <a:srgbClr val="212529"/>
              </a:solidFill>
              <a:latin typeface="Georgia" panose="02040502050405020303" pitchFamily="18" charset="0"/>
            </a:endParaRPr>
          </a:p>
          <a:p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     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频繁三项集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{f:2, c:2, p:2}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、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{f:2, a:2, p:2}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。</a:t>
            </a:r>
            <a:endParaRPr lang="en-US" altLang="zh-CN" b="0" i="0" dirty="0">
              <a:solidFill>
                <a:srgbClr val="212529"/>
              </a:solidFill>
              <a:effectLst/>
              <a:latin typeface="Georgia" panose="02040502050405020303" pitchFamily="18" charset="0"/>
            </a:endParaRPr>
          </a:p>
          <a:p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     最后得到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最大的频繁项集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为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频繁五项集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，为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{f:2, c:2, a:2, m:2, p:2}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。</a:t>
            </a:r>
            <a:endParaRPr lang="en-US" altLang="zh-CN" b="0" i="0" dirty="0">
              <a:solidFill>
                <a:srgbClr val="212529"/>
              </a:solidFill>
              <a:effectLst/>
              <a:latin typeface="Georgia" panose="02040502050405020303" pitchFamily="18" charset="0"/>
            </a:endParaRPr>
          </a:p>
          <a:p>
            <a:r>
              <a:rPr lang="en-US" altLang="zh-CN" dirty="0">
                <a:solidFill>
                  <a:srgbClr val="212529"/>
                </a:solidFill>
                <a:latin typeface="Georgia" panose="02040502050405020303" pitchFamily="18" charset="0"/>
              </a:rPr>
              <a:t>      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如果最小节点计数为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1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，则可在挖掘完上面的子树后，根据项表头</a:t>
            </a:r>
            <a:r>
              <a:rPr lang="zh-CN" altLang="en-US" b="0" i="0" u="sng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对应的节点链表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找到红色的节点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{p:1}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，继续挖掘频繁项集。</a:t>
            </a:r>
            <a:endParaRPr lang="en-US" altLang="zh-CN" b="0" i="0" dirty="0">
              <a:solidFill>
                <a:srgbClr val="212529"/>
              </a:solidFill>
              <a:effectLst/>
              <a:latin typeface="Georgia" panose="02040502050405020303" pitchFamily="18" charset="0"/>
            </a:endParaRPr>
          </a:p>
          <a:p>
            <a:endParaRPr lang="en-US" altLang="zh-CN" dirty="0">
              <a:solidFill>
                <a:srgbClr val="212529"/>
              </a:solidFill>
              <a:latin typeface="Georgia" panose="02040502050405020303" pitchFamily="18" charset="0"/>
            </a:endParaRPr>
          </a:p>
          <a:p>
            <a:endParaRPr lang="en-US" altLang="zh-CN" dirty="0">
              <a:solidFill>
                <a:srgbClr val="212529"/>
              </a:solidFill>
              <a:latin typeface="Georgia" panose="02040502050405020303" pitchFamily="18" charset="0"/>
            </a:endParaRPr>
          </a:p>
          <a:p>
            <a:endParaRPr lang="en-US" altLang="zh-CN" dirty="0">
              <a:solidFill>
                <a:srgbClr val="212529"/>
              </a:solidFill>
              <a:latin typeface="Georgia" panose="02040502050405020303" pitchFamily="18" charset="0"/>
            </a:endParaRPr>
          </a:p>
          <a:p>
            <a:endParaRPr lang="en-US" altLang="zh-CN" dirty="0">
              <a:solidFill>
                <a:srgbClr val="212529"/>
              </a:solidFill>
              <a:latin typeface="Georgia" panose="02040502050405020303" pitchFamily="18" charset="0"/>
            </a:endParaRPr>
          </a:p>
          <a:p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     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至此，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p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节点挖掘完毕，可以继续挖掘其他节点。挖掘完所有节点，也就得到了所有的频繁项集。至于最后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f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节点，由于它的条件模式基为空，因此可以不用去挖掘。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矩形 47"/>
          <p:cNvSpPr>
            <a:spLocks noChangeArrowheads="1"/>
          </p:cNvSpPr>
          <p:nvPr/>
        </p:nvSpPr>
        <p:spPr bwMode="auto">
          <a:xfrm>
            <a:off x="1559251" y="2720439"/>
            <a:ext cx="5288657" cy="2677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>
                <a:solidFill>
                  <a:srgbClr val="4B4B4B"/>
                </a:solidFill>
                <a:effectLst/>
                <a:latin typeface="PingFang SC"/>
              </a:rPr>
              <a:t>1</a:t>
            </a:r>
            <a:r>
              <a:rPr lang="zh-CN" altLang="en-US" sz="2400" b="0" i="0" dirty="0">
                <a:solidFill>
                  <a:srgbClr val="4B4B4B"/>
                </a:solidFill>
                <a:effectLst/>
                <a:latin typeface="PingFang SC"/>
              </a:rPr>
              <a:t>）</a:t>
            </a:r>
            <a:r>
              <a:rPr lang="en-US" altLang="zh-CN" sz="2400" b="0" i="0" dirty="0">
                <a:solidFill>
                  <a:srgbClr val="4B4B4B"/>
                </a:solidFill>
                <a:effectLst/>
                <a:latin typeface="PingFang SC"/>
              </a:rPr>
              <a:t>FP-Tree</a:t>
            </a:r>
            <a:r>
              <a:rPr lang="zh-CN" altLang="en-US" sz="2400" b="0" i="0" dirty="0">
                <a:solidFill>
                  <a:srgbClr val="4B4B4B"/>
                </a:solidFill>
                <a:effectLst/>
                <a:latin typeface="PingFang SC"/>
              </a:rPr>
              <a:t>算法只进行</a:t>
            </a:r>
            <a:r>
              <a:rPr lang="en-US" altLang="zh-CN" sz="2400" b="0" i="0" dirty="0">
                <a:solidFill>
                  <a:srgbClr val="4B4B4B"/>
                </a:solidFill>
                <a:effectLst/>
                <a:highlight>
                  <a:srgbClr val="FFFF00"/>
                </a:highlight>
                <a:latin typeface="PingFang SC"/>
              </a:rPr>
              <a:t>2</a:t>
            </a:r>
            <a:r>
              <a:rPr lang="zh-CN" altLang="en-US" sz="2400" b="0" i="0" dirty="0">
                <a:solidFill>
                  <a:srgbClr val="4B4B4B"/>
                </a:solidFill>
                <a:effectLst/>
                <a:latin typeface="PingFang SC"/>
              </a:rPr>
              <a:t>次数据库扫描</a:t>
            </a:r>
            <a:endParaRPr lang="en-US" altLang="zh-CN" sz="2400" b="0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endParaRPr lang="zh-CN" altLang="en-US" sz="2400" b="0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r>
              <a:rPr lang="en-US" altLang="zh-CN" sz="2400" b="0" i="0" dirty="0">
                <a:solidFill>
                  <a:srgbClr val="4B4B4B"/>
                </a:solidFill>
                <a:effectLst/>
                <a:latin typeface="PingFang SC"/>
              </a:rPr>
              <a:t>2</a:t>
            </a:r>
            <a:r>
              <a:rPr lang="zh-CN" altLang="en-US" sz="2400" b="0" i="0" dirty="0">
                <a:solidFill>
                  <a:srgbClr val="4B4B4B"/>
                </a:solidFill>
                <a:effectLst/>
                <a:latin typeface="PingFang SC"/>
              </a:rPr>
              <a:t>）</a:t>
            </a:r>
            <a:r>
              <a:rPr lang="zh-CN" altLang="en-US" sz="2400" b="0" i="0" dirty="0">
                <a:solidFill>
                  <a:srgbClr val="4B4B4B"/>
                </a:solidFill>
                <a:effectLst/>
                <a:highlight>
                  <a:srgbClr val="FFFF00"/>
                </a:highlight>
                <a:latin typeface="PingFang SC"/>
              </a:rPr>
              <a:t>没有</a:t>
            </a:r>
            <a:r>
              <a:rPr lang="zh-CN" altLang="en-US" sz="2400" b="0" i="0" dirty="0">
                <a:solidFill>
                  <a:srgbClr val="4B4B4B"/>
                </a:solidFill>
                <a:effectLst/>
                <a:latin typeface="PingFang SC"/>
              </a:rPr>
              <a:t>候选集</a:t>
            </a:r>
            <a:endParaRPr lang="en-US" altLang="zh-CN" sz="2400" b="0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endParaRPr lang="zh-CN" altLang="en-US" sz="2400" b="0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r>
              <a:rPr lang="en-US" altLang="zh-CN" sz="2400" b="0" i="0" dirty="0">
                <a:solidFill>
                  <a:srgbClr val="4B4B4B"/>
                </a:solidFill>
                <a:effectLst/>
                <a:latin typeface="PingFang SC"/>
              </a:rPr>
              <a:t>3</a:t>
            </a:r>
            <a:r>
              <a:rPr lang="zh-CN" altLang="en-US" sz="2400" b="0" i="0" dirty="0">
                <a:solidFill>
                  <a:srgbClr val="4B4B4B"/>
                </a:solidFill>
                <a:effectLst/>
                <a:latin typeface="PingFang SC"/>
              </a:rPr>
              <a:t>）直接压缩数据库成一个频繁模式树</a:t>
            </a:r>
            <a:endParaRPr lang="en-US" altLang="zh-CN" sz="2400" b="0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endParaRPr lang="zh-CN" altLang="en-US" sz="2400" b="0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r>
              <a:rPr lang="en-US" altLang="zh-CN" sz="2400" b="0" i="0" dirty="0">
                <a:solidFill>
                  <a:srgbClr val="4B4B4B"/>
                </a:solidFill>
                <a:effectLst/>
                <a:latin typeface="PingFang SC"/>
              </a:rPr>
              <a:t>4</a:t>
            </a:r>
            <a:r>
              <a:rPr lang="zh-CN" altLang="en-US" sz="2400" b="0" i="0" dirty="0">
                <a:solidFill>
                  <a:srgbClr val="4B4B4B"/>
                </a:solidFill>
                <a:effectLst/>
                <a:latin typeface="PingFang SC"/>
              </a:rPr>
              <a:t>）通过这颗树生成关联规则</a:t>
            </a:r>
            <a:endParaRPr lang="zh-CN" altLang="en-US" sz="2400" b="0" i="0" dirty="0">
              <a:solidFill>
                <a:srgbClr val="4B4B4B"/>
              </a:solidFill>
              <a:effectLst/>
              <a:latin typeface="PingFang SC"/>
            </a:endParaRPr>
          </a:p>
        </p:txBody>
      </p:sp>
      <p:sp>
        <p:nvSpPr>
          <p:cNvPr id="154" name="文本框 48"/>
          <p:cNvSpPr>
            <a:spLocks noChangeArrowheads="1"/>
          </p:cNvSpPr>
          <p:nvPr/>
        </p:nvSpPr>
        <p:spPr bwMode="auto">
          <a:xfrm>
            <a:off x="2295878" y="2022459"/>
            <a:ext cx="372479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FP-Growth</a:t>
            </a:r>
            <a:r>
              <a:rPr lang="zh-CN" altLang="en-US" sz="2800" b="1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的特点：</a:t>
            </a:r>
            <a:endParaRPr lang="zh-CN" altLang="en-US" sz="2800" b="1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</p:txBody>
      </p:sp>
      <p:sp>
        <p:nvSpPr>
          <p:cNvPr id="156" name="Freeform 30"/>
          <p:cNvSpPr>
            <a:spLocks noEditPoints="1"/>
          </p:cNvSpPr>
          <p:nvPr/>
        </p:nvSpPr>
        <p:spPr bwMode="auto">
          <a:xfrm>
            <a:off x="1824748" y="2049382"/>
            <a:ext cx="438247" cy="424289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</a:endParaRPr>
          </a:p>
        </p:txBody>
      </p:sp>
      <p:grpSp>
        <p:nvGrpSpPr>
          <p:cNvPr id="415" name="组合 414"/>
          <p:cNvGrpSpPr/>
          <p:nvPr/>
        </p:nvGrpSpPr>
        <p:grpSpPr>
          <a:xfrm>
            <a:off x="1499616" y="593312"/>
            <a:ext cx="9314688" cy="584775"/>
            <a:chOff x="1499616" y="593312"/>
            <a:chExt cx="9314688" cy="584775"/>
          </a:xfrm>
        </p:grpSpPr>
        <p:grpSp>
          <p:nvGrpSpPr>
            <p:cNvPr id="416" name="组合 415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42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417" name="直接连接符 416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矩形 418"/>
            <p:cNvSpPr/>
            <p:nvPr/>
          </p:nvSpPr>
          <p:spPr>
            <a:xfrm>
              <a:off x="4877477" y="593312"/>
              <a:ext cx="2573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32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420" name="组合 419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421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2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3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4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sp>
        <p:nvSpPr>
          <p:cNvPr id="429" name="文本框 428"/>
          <p:cNvSpPr txBox="1"/>
          <p:nvPr/>
        </p:nvSpPr>
        <p:spPr>
          <a:xfrm>
            <a:off x="5150981" y="630273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FP-Growth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椭圆 31"/>
          <p:cNvSpPr/>
          <p:nvPr/>
        </p:nvSpPr>
        <p:spPr>
          <a:xfrm rot="15654318">
            <a:off x="7025768" y="2709966"/>
            <a:ext cx="940797" cy="93141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400455" y="4019444"/>
            <a:ext cx="4312169" cy="1942220"/>
            <a:chOff x="613642" y="1696126"/>
            <a:chExt cx="8958914" cy="4035134"/>
          </a:xfrm>
        </p:grpSpPr>
        <p:sp>
          <p:nvSpPr>
            <p:cNvPr id="3" name="任意多边形 2"/>
            <p:cNvSpPr/>
            <p:nvPr/>
          </p:nvSpPr>
          <p:spPr>
            <a:xfrm>
              <a:off x="613642" y="2843222"/>
              <a:ext cx="3044704" cy="1487137"/>
            </a:xfrm>
            <a:custGeom>
              <a:avLst/>
              <a:gdLst>
                <a:gd name="connsiteX0" fmla="*/ 2974693 w 2986268"/>
                <a:gd name="connsiteY0" fmla="*/ 266218 h 1469985"/>
                <a:gd name="connsiteX1" fmla="*/ 2592729 w 2986268"/>
                <a:gd name="connsiteY1" fmla="*/ 23150 h 1469985"/>
                <a:gd name="connsiteX2" fmla="*/ 1307939 w 2986268"/>
                <a:gd name="connsiteY2" fmla="*/ 0 h 1469985"/>
                <a:gd name="connsiteX3" fmla="*/ 1516283 w 2986268"/>
                <a:gd name="connsiteY3" fmla="*/ 324091 h 1469985"/>
                <a:gd name="connsiteX4" fmla="*/ 2257063 w 2986268"/>
                <a:gd name="connsiteY4" fmla="*/ 324091 h 1469985"/>
                <a:gd name="connsiteX5" fmla="*/ 2257063 w 2986268"/>
                <a:gd name="connsiteY5" fmla="*/ 601884 h 1469985"/>
                <a:gd name="connsiteX6" fmla="*/ 1041721 w 2986268"/>
                <a:gd name="connsiteY6" fmla="*/ 567160 h 1469985"/>
                <a:gd name="connsiteX7" fmla="*/ 266217 w 2986268"/>
                <a:gd name="connsiteY7" fmla="*/ 104172 h 1469985"/>
                <a:gd name="connsiteX8" fmla="*/ 0 w 2986268"/>
                <a:gd name="connsiteY8" fmla="*/ 381965 h 1469985"/>
                <a:gd name="connsiteX9" fmla="*/ 1701478 w 2986268"/>
                <a:gd name="connsiteY9" fmla="*/ 1388962 h 1469985"/>
                <a:gd name="connsiteX10" fmla="*/ 2639027 w 2986268"/>
                <a:gd name="connsiteY10" fmla="*/ 1365813 h 1469985"/>
                <a:gd name="connsiteX11" fmla="*/ 2986268 w 2986268"/>
                <a:gd name="connsiteY11" fmla="*/ 1469985 h 1469985"/>
                <a:gd name="connsiteX12" fmla="*/ 2974693 w 2986268"/>
                <a:gd name="connsiteY12" fmla="*/ 266218 h 1469985"/>
                <a:gd name="connsiteX0-1" fmla="*/ 2974693 w 2986268"/>
                <a:gd name="connsiteY0-2" fmla="*/ 266218 h 1469985"/>
                <a:gd name="connsiteX1-3" fmla="*/ 2592729 w 2986268"/>
                <a:gd name="connsiteY1-4" fmla="*/ 23150 h 1469985"/>
                <a:gd name="connsiteX2-5" fmla="*/ 1307939 w 2986268"/>
                <a:gd name="connsiteY2-6" fmla="*/ 0 h 1469985"/>
                <a:gd name="connsiteX3-7" fmla="*/ 1516283 w 2986268"/>
                <a:gd name="connsiteY3-8" fmla="*/ 324091 h 1469985"/>
                <a:gd name="connsiteX4-9" fmla="*/ 2257063 w 2986268"/>
                <a:gd name="connsiteY4-10" fmla="*/ 324091 h 1469985"/>
                <a:gd name="connsiteX5-11" fmla="*/ 2257063 w 2986268"/>
                <a:gd name="connsiteY5-12" fmla="*/ 601884 h 1469985"/>
                <a:gd name="connsiteX6-13" fmla="*/ 1041721 w 2986268"/>
                <a:gd name="connsiteY6-14" fmla="*/ 567160 h 1469985"/>
                <a:gd name="connsiteX7-15" fmla="*/ 266217 w 2986268"/>
                <a:gd name="connsiteY7-16" fmla="*/ 104172 h 1469985"/>
                <a:gd name="connsiteX8-17" fmla="*/ 0 w 2986268"/>
                <a:gd name="connsiteY8-18" fmla="*/ 381965 h 1469985"/>
                <a:gd name="connsiteX9-19" fmla="*/ 1701478 w 2986268"/>
                <a:gd name="connsiteY9-20" fmla="*/ 1388962 h 1469985"/>
                <a:gd name="connsiteX10-21" fmla="*/ 2639027 w 2986268"/>
                <a:gd name="connsiteY10-22" fmla="*/ 1365813 h 1469985"/>
                <a:gd name="connsiteX11-23" fmla="*/ 2986268 w 2986268"/>
                <a:gd name="connsiteY11-24" fmla="*/ 1469985 h 1469985"/>
                <a:gd name="connsiteX12-25" fmla="*/ 2974693 w 2986268"/>
                <a:gd name="connsiteY12-26" fmla="*/ 266218 h 1469985"/>
                <a:gd name="connsiteX0-27" fmla="*/ 2974693 w 2986268"/>
                <a:gd name="connsiteY0-28" fmla="*/ 266218 h 1469985"/>
                <a:gd name="connsiteX1-29" fmla="*/ 2592729 w 2986268"/>
                <a:gd name="connsiteY1-30" fmla="*/ 23150 h 1469985"/>
                <a:gd name="connsiteX2-31" fmla="*/ 1307939 w 2986268"/>
                <a:gd name="connsiteY2-32" fmla="*/ 0 h 1469985"/>
                <a:gd name="connsiteX3-33" fmla="*/ 1516283 w 2986268"/>
                <a:gd name="connsiteY3-34" fmla="*/ 324091 h 1469985"/>
                <a:gd name="connsiteX4-35" fmla="*/ 2257063 w 2986268"/>
                <a:gd name="connsiteY4-36" fmla="*/ 324091 h 1469985"/>
                <a:gd name="connsiteX5-37" fmla="*/ 2257063 w 2986268"/>
                <a:gd name="connsiteY5-38" fmla="*/ 601884 h 1469985"/>
                <a:gd name="connsiteX6-39" fmla="*/ 1041721 w 2986268"/>
                <a:gd name="connsiteY6-40" fmla="*/ 567160 h 1469985"/>
                <a:gd name="connsiteX7-41" fmla="*/ 266217 w 2986268"/>
                <a:gd name="connsiteY7-42" fmla="*/ 104172 h 1469985"/>
                <a:gd name="connsiteX8-43" fmla="*/ 0 w 2986268"/>
                <a:gd name="connsiteY8-44" fmla="*/ 381965 h 1469985"/>
                <a:gd name="connsiteX9-45" fmla="*/ 1701478 w 2986268"/>
                <a:gd name="connsiteY9-46" fmla="*/ 1388962 h 1469985"/>
                <a:gd name="connsiteX10-47" fmla="*/ 2639027 w 2986268"/>
                <a:gd name="connsiteY10-48" fmla="*/ 1365813 h 1469985"/>
                <a:gd name="connsiteX11-49" fmla="*/ 2986268 w 2986268"/>
                <a:gd name="connsiteY11-50" fmla="*/ 1469985 h 1469985"/>
                <a:gd name="connsiteX12-51" fmla="*/ 2974693 w 2986268"/>
                <a:gd name="connsiteY12-52" fmla="*/ 266218 h 1469985"/>
                <a:gd name="connsiteX0-53" fmla="*/ 2974693 w 2986268"/>
                <a:gd name="connsiteY0-54" fmla="*/ 266218 h 1469985"/>
                <a:gd name="connsiteX1-55" fmla="*/ 2592729 w 2986268"/>
                <a:gd name="connsiteY1-56" fmla="*/ 23150 h 1469985"/>
                <a:gd name="connsiteX2-57" fmla="*/ 1307939 w 2986268"/>
                <a:gd name="connsiteY2-58" fmla="*/ 0 h 1469985"/>
                <a:gd name="connsiteX3-59" fmla="*/ 1516283 w 2986268"/>
                <a:gd name="connsiteY3-60" fmla="*/ 324091 h 1469985"/>
                <a:gd name="connsiteX4-61" fmla="*/ 2257063 w 2986268"/>
                <a:gd name="connsiteY4-62" fmla="*/ 324091 h 1469985"/>
                <a:gd name="connsiteX5-63" fmla="*/ 2257063 w 2986268"/>
                <a:gd name="connsiteY5-64" fmla="*/ 601884 h 1469985"/>
                <a:gd name="connsiteX6-65" fmla="*/ 1041721 w 2986268"/>
                <a:gd name="connsiteY6-66" fmla="*/ 567160 h 1469985"/>
                <a:gd name="connsiteX7-67" fmla="*/ 266217 w 2986268"/>
                <a:gd name="connsiteY7-68" fmla="*/ 104172 h 1469985"/>
                <a:gd name="connsiteX8-69" fmla="*/ 0 w 2986268"/>
                <a:gd name="connsiteY8-70" fmla="*/ 381965 h 1469985"/>
                <a:gd name="connsiteX9-71" fmla="*/ 1701478 w 2986268"/>
                <a:gd name="connsiteY9-72" fmla="*/ 1388962 h 1469985"/>
                <a:gd name="connsiteX10-73" fmla="*/ 2639027 w 2986268"/>
                <a:gd name="connsiteY10-74" fmla="*/ 1365813 h 1469985"/>
                <a:gd name="connsiteX11-75" fmla="*/ 2986268 w 2986268"/>
                <a:gd name="connsiteY11-76" fmla="*/ 1469985 h 1469985"/>
                <a:gd name="connsiteX12-77" fmla="*/ 2974693 w 2986268"/>
                <a:gd name="connsiteY12-78" fmla="*/ 266218 h 1469985"/>
                <a:gd name="connsiteX0-79" fmla="*/ 2974693 w 2986268"/>
                <a:gd name="connsiteY0-80" fmla="*/ 266218 h 1469985"/>
                <a:gd name="connsiteX1-81" fmla="*/ 2592729 w 2986268"/>
                <a:gd name="connsiteY1-82" fmla="*/ 23150 h 1469985"/>
                <a:gd name="connsiteX2-83" fmla="*/ 1307939 w 2986268"/>
                <a:gd name="connsiteY2-84" fmla="*/ 0 h 1469985"/>
                <a:gd name="connsiteX3-85" fmla="*/ 1516283 w 2986268"/>
                <a:gd name="connsiteY3-86" fmla="*/ 324091 h 1469985"/>
                <a:gd name="connsiteX4-87" fmla="*/ 2257063 w 2986268"/>
                <a:gd name="connsiteY4-88" fmla="*/ 324091 h 1469985"/>
                <a:gd name="connsiteX5-89" fmla="*/ 2257063 w 2986268"/>
                <a:gd name="connsiteY5-90" fmla="*/ 601884 h 1469985"/>
                <a:gd name="connsiteX6-91" fmla="*/ 1041721 w 2986268"/>
                <a:gd name="connsiteY6-92" fmla="*/ 567160 h 1469985"/>
                <a:gd name="connsiteX7-93" fmla="*/ 266217 w 2986268"/>
                <a:gd name="connsiteY7-94" fmla="*/ 104172 h 1469985"/>
                <a:gd name="connsiteX8-95" fmla="*/ 0 w 2986268"/>
                <a:gd name="connsiteY8-96" fmla="*/ 381965 h 1469985"/>
                <a:gd name="connsiteX9-97" fmla="*/ 1701478 w 2986268"/>
                <a:gd name="connsiteY9-98" fmla="*/ 1388962 h 1469985"/>
                <a:gd name="connsiteX10-99" fmla="*/ 2639027 w 2986268"/>
                <a:gd name="connsiteY10-100" fmla="*/ 1365813 h 1469985"/>
                <a:gd name="connsiteX11-101" fmla="*/ 2986268 w 2986268"/>
                <a:gd name="connsiteY11-102" fmla="*/ 1469985 h 1469985"/>
                <a:gd name="connsiteX12-103" fmla="*/ 2974693 w 2986268"/>
                <a:gd name="connsiteY12-104" fmla="*/ 266218 h 1469985"/>
                <a:gd name="connsiteX0-105" fmla="*/ 2974693 w 2986268"/>
                <a:gd name="connsiteY0-106" fmla="*/ 266375 h 1470142"/>
                <a:gd name="connsiteX1-107" fmla="*/ 2592729 w 2986268"/>
                <a:gd name="connsiteY1-108" fmla="*/ 23307 h 1470142"/>
                <a:gd name="connsiteX2-109" fmla="*/ 1307939 w 2986268"/>
                <a:gd name="connsiteY2-110" fmla="*/ 157 h 1470142"/>
                <a:gd name="connsiteX3-111" fmla="*/ 1516283 w 2986268"/>
                <a:gd name="connsiteY3-112" fmla="*/ 324248 h 1470142"/>
                <a:gd name="connsiteX4-113" fmla="*/ 2257063 w 2986268"/>
                <a:gd name="connsiteY4-114" fmla="*/ 324248 h 1470142"/>
                <a:gd name="connsiteX5-115" fmla="*/ 2257063 w 2986268"/>
                <a:gd name="connsiteY5-116" fmla="*/ 602041 h 1470142"/>
                <a:gd name="connsiteX6-117" fmla="*/ 1041721 w 2986268"/>
                <a:gd name="connsiteY6-118" fmla="*/ 567317 h 1470142"/>
                <a:gd name="connsiteX7-119" fmla="*/ 266217 w 2986268"/>
                <a:gd name="connsiteY7-120" fmla="*/ 104329 h 1470142"/>
                <a:gd name="connsiteX8-121" fmla="*/ 0 w 2986268"/>
                <a:gd name="connsiteY8-122" fmla="*/ 382122 h 1470142"/>
                <a:gd name="connsiteX9-123" fmla="*/ 1701478 w 2986268"/>
                <a:gd name="connsiteY9-124" fmla="*/ 1389119 h 1470142"/>
                <a:gd name="connsiteX10-125" fmla="*/ 2639027 w 2986268"/>
                <a:gd name="connsiteY10-126" fmla="*/ 1365970 h 1470142"/>
                <a:gd name="connsiteX11-127" fmla="*/ 2986268 w 2986268"/>
                <a:gd name="connsiteY11-128" fmla="*/ 1470142 h 1470142"/>
                <a:gd name="connsiteX12-129" fmla="*/ 2974693 w 2986268"/>
                <a:gd name="connsiteY12-130" fmla="*/ 266375 h 1470142"/>
                <a:gd name="connsiteX0-131" fmla="*/ 2974693 w 2986268"/>
                <a:gd name="connsiteY0-132" fmla="*/ 270369 h 1474136"/>
                <a:gd name="connsiteX1-133" fmla="*/ 2592729 w 2986268"/>
                <a:gd name="connsiteY1-134" fmla="*/ 27301 h 1474136"/>
                <a:gd name="connsiteX2-135" fmla="*/ 1307939 w 2986268"/>
                <a:gd name="connsiteY2-136" fmla="*/ 4151 h 1474136"/>
                <a:gd name="connsiteX3-137" fmla="*/ 1516283 w 2986268"/>
                <a:gd name="connsiteY3-138" fmla="*/ 328242 h 1474136"/>
                <a:gd name="connsiteX4-139" fmla="*/ 2257063 w 2986268"/>
                <a:gd name="connsiteY4-140" fmla="*/ 328242 h 1474136"/>
                <a:gd name="connsiteX5-141" fmla="*/ 2257063 w 2986268"/>
                <a:gd name="connsiteY5-142" fmla="*/ 606035 h 1474136"/>
                <a:gd name="connsiteX6-143" fmla="*/ 1041721 w 2986268"/>
                <a:gd name="connsiteY6-144" fmla="*/ 571311 h 1474136"/>
                <a:gd name="connsiteX7-145" fmla="*/ 266217 w 2986268"/>
                <a:gd name="connsiteY7-146" fmla="*/ 108323 h 1474136"/>
                <a:gd name="connsiteX8-147" fmla="*/ 0 w 2986268"/>
                <a:gd name="connsiteY8-148" fmla="*/ 386116 h 1474136"/>
                <a:gd name="connsiteX9-149" fmla="*/ 1701478 w 2986268"/>
                <a:gd name="connsiteY9-150" fmla="*/ 1393113 h 1474136"/>
                <a:gd name="connsiteX10-151" fmla="*/ 2639027 w 2986268"/>
                <a:gd name="connsiteY10-152" fmla="*/ 1369964 h 1474136"/>
                <a:gd name="connsiteX11-153" fmla="*/ 2986268 w 2986268"/>
                <a:gd name="connsiteY11-154" fmla="*/ 1474136 h 1474136"/>
                <a:gd name="connsiteX12-155" fmla="*/ 2974693 w 2986268"/>
                <a:gd name="connsiteY12-156" fmla="*/ 270369 h 1474136"/>
                <a:gd name="connsiteX0-157" fmla="*/ 2974693 w 2986268"/>
                <a:gd name="connsiteY0-158" fmla="*/ 270369 h 1474136"/>
                <a:gd name="connsiteX1-159" fmla="*/ 2592729 w 2986268"/>
                <a:gd name="connsiteY1-160" fmla="*/ 27301 h 1474136"/>
                <a:gd name="connsiteX2-161" fmla="*/ 1307939 w 2986268"/>
                <a:gd name="connsiteY2-162" fmla="*/ 4151 h 1474136"/>
                <a:gd name="connsiteX3-163" fmla="*/ 1516283 w 2986268"/>
                <a:gd name="connsiteY3-164" fmla="*/ 328242 h 1474136"/>
                <a:gd name="connsiteX4-165" fmla="*/ 2257063 w 2986268"/>
                <a:gd name="connsiteY4-166" fmla="*/ 328242 h 1474136"/>
                <a:gd name="connsiteX5-167" fmla="*/ 2257063 w 2986268"/>
                <a:gd name="connsiteY5-168" fmla="*/ 606035 h 1474136"/>
                <a:gd name="connsiteX6-169" fmla="*/ 1041721 w 2986268"/>
                <a:gd name="connsiteY6-170" fmla="*/ 571311 h 1474136"/>
                <a:gd name="connsiteX7-171" fmla="*/ 266217 w 2986268"/>
                <a:gd name="connsiteY7-172" fmla="*/ 108323 h 1474136"/>
                <a:gd name="connsiteX8-173" fmla="*/ 0 w 2986268"/>
                <a:gd name="connsiteY8-174" fmla="*/ 386116 h 1474136"/>
                <a:gd name="connsiteX9-175" fmla="*/ 1701478 w 2986268"/>
                <a:gd name="connsiteY9-176" fmla="*/ 1393113 h 1474136"/>
                <a:gd name="connsiteX10-177" fmla="*/ 2639027 w 2986268"/>
                <a:gd name="connsiteY10-178" fmla="*/ 1369964 h 1474136"/>
                <a:gd name="connsiteX11-179" fmla="*/ 2986268 w 2986268"/>
                <a:gd name="connsiteY11-180" fmla="*/ 1474136 h 1474136"/>
                <a:gd name="connsiteX12-181" fmla="*/ 2974693 w 2986268"/>
                <a:gd name="connsiteY12-182" fmla="*/ 270369 h 1474136"/>
                <a:gd name="connsiteX0-183" fmla="*/ 2974693 w 2986268"/>
                <a:gd name="connsiteY0-184" fmla="*/ 270369 h 1474136"/>
                <a:gd name="connsiteX1-185" fmla="*/ 2592729 w 2986268"/>
                <a:gd name="connsiteY1-186" fmla="*/ 27301 h 1474136"/>
                <a:gd name="connsiteX2-187" fmla="*/ 1307939 w 2986268"/>
                <a:gd name="connsiteY2-188" fmla="*/ 4151 h 1474136"/>
                <a:gd name="connsiteX3-189" fmla="*/ 1516283 w 2986268"/>
                <a:gd name="connsiteY3-190" fmla="*/ 328242 h 1474136"/>
                <a:gd name="connsiteX4-191" fmla="*/ 2257063 w 2986268"/>
                <a:gd name="connsiteY4-192" fmla="*/ 328242 h 1474136"/>
                <a:gd name="connsiteX5-193" fmla="*/ 2257063 w 2986268"/>
                <a:gd name="connsiteY5-194" fmla="*/ 606035 h 1474136"/>
                <a:gd name="connsiteX6-195" fmla="*/ 1041721 w 2986268"/>
                <a:gd name="connsiteY6-196" fmla="*/ 571311 h 1474136"/>
                <a:gd name="connsiteX7-197" fmla="*/ 266217 w 2986268"/>
                <a:gd name="connsiteY7-198" fmla="*/ 108323 h 1474136"/>
                <a:gd name="connsiteX8-199" fmla="*/ 0 w 2986268"/>
                <a:gd name="connsiteY8-200" fmla="*/ 386116 h 1474136"/>
                <a:gd name="connsiteX9-201" fmla="*/ 1701478 w 2986268"/>
                <a:gd name="connsiteY9-202" fmla="*/ 1393113 h 1474136"/>
                <a:gd name="connsiteX10-203" fmla="*/ 2639027 w 2986268"/>
                <a:gd name="connsiteY10-204" fmla="*/ 1369964 h 1474136"/>
                <a:gd name="connsiteX11-205" fmla="*/ 2986268 w 2986268"/>
                <a:gd name="connsiteY11-206" fmla="*/ 1474136 h 1474136"/>
                <a:gd name="connsiteX12-207" fmla="*/ 2974693 w 2986268"/>
                <a:gd name="connsiteY12-208" fmla="*/ 270369 h 1474136"/>
                <a:gd name="connsiteX0-209" fmla="*/ 2974693 w 2986268"/>
                <a:gd name="connsiteY0-210" fmla="*/ 270369 h 1474136"/>
                <a:gd name="connsiteX1-211" fmla="*/ 2592729 w 2986268"/>
                <a:gd name="connsiteY1-212" fmla="*/ 27301 h 1474136"/>
                <a:gd name="connsiteX2-213" fmla="*/ 1307939 w 2986268"/>
                <a:gd name="connsiteY2-214" fmla="*/ 4151 h 1474136"/>
                <a:gd name="connsiteX3-215" fmla="*/ 1516283 w 2986268"/>
                <a:gd name="connsiteY3-216" fmla="*/ 328242 h 1474136"/>
                <a:gd name="connsiteX4-217" fmla="*/ 2257063 w 2986268"/>
                <a:gd name="connsiteY4-218" fmla="*/ 328242 h 1474136"/>
                <a:gd name="connsiteX5-219" fmla="*/ 2257063 w 2986268"/>
                <a:gd name="connsiteY5-220" fmla="*/ 606035 h 1474136"/>
                <a:gd name="connsiteX6-221" fmla="*/ 1041721 w 2986268"/>
                <a:gd name="connsiteY6-222" fmla="*/ 571311 h 1474136"/>
                <a:gd name="connsiteX7-223" fmla="*/ 266217 w 2986268"/>
                <a:gd name="connsiteY7-224" fmla="*/ 108323 h 1474136"/>
                <a:gd name="connsiteX8-225" fmla="*/ 0 w 2986268"/>
                <a:gd name="connsiteY8-226" fmla="*/ 386116 h 1474136"/>
                <a:gd name="connsiteX9-227" fmla="*/ 1701478 w 2986268"/>
                <a:gd name="connsiteY9-228" fmla="*/ 1393113 h 1474136"/>
                <a:gd name="connsiteX10-229" fmla="*/ 2639027 w 2986268"/>
                <a:gd name="connsiteY10-230" fmla="*/ 1369964 h 1474136"/>
                <a:gd name="connsiteX11-231" fmla="*/ 2986268 w 2986268"/>
                <a:gd name="connsiteY11-232" fmla="*/ 1474136 h 1474136"/>
                <a:gd name="connsiteX12-233" fmla="*/ 2974693 w 2986268"/>
                <a:gd name="connsiteY12-234" fmla="*/ 270369 h 1474136"/>
                <a:gd name="connsiteX0-235" fmla="*/ 2974693 w 2986268"/>
                <a:gd name="connsiteY0-236" fmla="*/ 270369 h 1474136"/>
                <a:gd name="connsiteX1-237" fmla="*/ 2592729 w 2986268"/>
                <a:gd name="connsiteY1-238" fmla="*/ 27301 h 1474136"/>
                <a:gd name="connsiteX2-239" fmla="*/ 1307939 w 2986268"/>
                <a:gd name="connsiteY2-240" fmla="*/ 4151 h 1474136"/>
                <a:gd name="connsiteX3-241" fmla="*/ 1516283 w 2986268"/>
                <a:gd name="connsiteY3-242" fmla="*/ 328242 h 1474136"/>
                <a:gd name="connsiteX4-243" fmla="*/ 2257063 w 2986268"/>
                <a:gd name="connsiteY4-244" fmla="*/ 328242 h 1474136"/>
                <a:gd name="connsiteX5-245" fmla="*/ 2257063 w 2986268"/>
                <a:gd name="connsiteY5-246" fmla="*/ 606035 h 1474136"/>
                <a:gd name="connsiteX6-247" fmla="*/ 1041721 w 2986268"/>
                <a:gd name="connsiteY6-248" fmla="*/ 571311 h 1474136"/>
                <a:gd name="connsiteX7-249" fmla="*/ 266217 w 2986268"/>
                <a:gd name="connsiteY7-250" fmla="*/ 108323 h 1474136"/>
                <a:gd name="connsiteX8-251" fmla="*/ 0 w 2986268"/>
                <a:gd name="connsiteY8-252" fmla="*/ 386116 h 1474136"/>
                <a:gd name="connsiteX9-253" fmla="*/ 1701478 w 2986268"/>
                <a:gd name="connsiteY9-254" fmla="*/ 1393113 h 1474136"/>
                <a:gd name="connsiteX10-255" fmla="*/ 2639027 w 2986268"/>
                <a:gd name="connsiteY10-256" fmla="*/ 1369964 h 1474136"/>
                <a:gd name="connsiteX11-257" fmla="*/ 2986268 w 2986268"/>
                <a:gd name="connsiteY11-258" fmla="*/ 1474136 h 1474136"/>
                <a:gd name="connsiteX12-259" fmla="*/ 2974693 w 2986268"/>
                <a:gd name="connsiteY12-260" fmla="*/ 270369 h 1474136"/>
                <a:gd name="connsiteX0-261" fmla="*/ 2974693 w 2986268"/>
                <a:gd name="connsiteY0-262" fmla="*/ 270369 h 1474136"/>
                <a:gd name="connsiteX1-263" fmla="*/ 2592729 w 2986268"/>
                <a:gd name="connsiteY1-264" fmla="*/ 27301 h 1474136"/>
                <a:gd name="connsiteX2-265" fmla="*/ 1307939 w 2986268"/>
                <a:gd name="connsiteY2-266" fmla="*/ 4151 h 1474136"/>
                <a:gd name="connsiteX3-267" fmla="*/ 1516283 w 2986268"/>
                <a:gd name="connsiteY3-268" fmla="*/ 328242 h 1474136"/>
                <a:gd name="connsiteX4-269" fmla="*/ 2257063 w 2986268"/>
                <a:gd name="connsiteY4-270" fmla="*/ 328242 h 1474136"/>
                <a:gd name="connsiteX5-271" fmla="*/ 2257063 w 2986268"/>
                <a:gd name="connsiteY5-272" fmla="*/ 606035 h 1474136"/>
                <a:gd name="connsiteX6-273" fmla="*/ 1041721 w 2986268"/>
                <a:gd name="connsiteY6-274" fmla="*/ 571311 h 1474136"/>
                <a:gd name="connsiteX7-275" fmla="*/ 266217 w 2986268"/>
                <a:gd name="connsiteY7-276" fmla="*/ 108323 h 1474136"/>
                <a:gd name="connsiteX8-277" fmla="*/ 0 w 2986268"/>
                <a:gd name="connsiteY8-278" fmla="*/ 386116 h 1474136"/>
                <a:gd name="connsiteX9-279" fmla="*/ 1701478 w 2986268"/>
                <a:gd name="connsiteY9-280" fmla="*/ 1393113 h 1474136"/>
                <a:gd name="connsiteX10-281" fmla="*/ 2639027 w 2986268"/>
                <a:gd name="connsiteY10-282" fmla="*/ 1369964 h 1474136"/>
                <a:gd name="connsiteX11-283" fmla="*/ 2986268 w 2986268"/>
                <a:gd name="connsiteY11-284" fmla="*/ 1474136 h 1474136"/>
                <a:gd name="connsiteX12-285" fmla="*/ 2974693 w 2986268"/>
                <a:gd name="connsiteY12-286" fmla="*/ 270369 h 1474136"/>
                <a:gd name="connsiteX0-287" fmla="*/ 2974693 w 2986268"/>
                <a:gd name="connsiteY0-288" fmla="*/ 270369 h 1474136"/>
                <a:gd name="connsiteX1-289" fmla="*/ 2592729 w 2986268"/>
                <a:gd name="connsiteY1-290" fmla="*/ 27301 h 1474136"/>
                <a:gd name="connsiteX2-291" fmla="*/ 1307939 w 2986268"/>
                <a:gd name="connsiteY2-292" fmla="*/ 4151 h 1474136"/>
                <a:gd name="connsiteX3-293" fmla="*/ 1516283 w 2986268"/>
                <a:gd name="connsiteY3-294" fmla="*/ 328242 h 1474136"/>
                <a:gd name="connsiteX4-295" fmla="*/ 2257063 w 2986268"/>
                <a:gd name="connsiteY4-296" fmla="*/ 328242 h 1474136"/>
                <a:gd name="connsiteX5-297" fmla="*/ 2257063 w 2986268"/>
                <a:gd name="connsiteY5-298" fmla="*/ 606035 h 1474136"/>
                <a:gd name="connsiteX6-299" fmla="*/ 1041721 w 2986268"/>
                <a:gd name="connsiteY6-300" fmla="*/ 571311 h 1474136"/>
                <a:gd name="connsiteX7-301" fmla="*/ 266217 w 2986268"/>
                <a:gd name="connsiteY7-302" fmla="*/ 108323 h 1474136"/>
                <a:gd name="connsiteX8-303" fmla="*/ 0 w 2986268"/>
                <a:gd name="connsiteY8-304" fmla="*/ 386116 h 1474136"/>
                <a:gd name="connsiteX9-305" fmla="*/ 1701478 w 2986268"/>
                <a:gd name="connsiteY9-306" fmla="*/ 1393113 h 1474136"/>
                <a:gd name="connsiteX10-307" fmla="*/ 2639027 w 2986268"/>
                <a:gd name="connsiteY10-308" fmla="*/ 1369964 h 1474136"/>
                <a:gd name="connsiteX11-309" fmla="*/ 2986268 w 2986268"/>
                <a:gd name="connsiteY11-310" fmla="*/ 1474136 h 1474136"/>
                <a:gd name="connsiteX12-311" fmla="*/ 2974693 w 2986268"/>
                <a:gd name="connsiteY12-312" fmla="*/ 270369 h 1474136"/>
                <a:gd name="connsiteX0-313" fmla="*/ 2974693 w 2986268"/>
                <a:gd name="connsiteY0-314" fmla="*/ 270369 h 1474136"/>
                <a:gd name="connsiteX1-315" fmla="*/ 2592729 w 2986268"/>
                <a:gd name="connsiteY1-316" fmla="*/ 27301 h 1474136"/>
                <a:gd name="connsiteX2-317" fmla="*/ 1307939 w 2986268"/>
                <a:gd name="connsiteY2-318" fmla="*/ 4151 h 1474136"/>
                <a:gd name="connsiteX3-319" fmla="*/ 1516283 w 2986268"/>
                <a:gd name="connsiteY3-320" fmla="*/ 328242 h 1474136"/>
                <a:gd name="connsiteX4-321" fmla="*/ 2257063 w 2986268"/>
                <a:gd name="connsiteY4-322" fmla="*/ 328242 h 1474136"/>
                <a:gd name="connsiteX5-323" fmla="*/ 2257063 w 2986268"/>
                <a:gd name="connsiteY5-324" fmla="*/ 606035 h 1474136"/>
                <a:gd name="connsiteX6-325" fmla="*/ 1083631 w 2986268"/>
                <a:gd name="connsiteY6-326" fmla="*/ 594171 h 1474136"/>
                <a:gd name="connsiteX7-327" fmla="*/ 266217 w 2986268"/>
                <a:gd name="connsiteY7-328" fmla="*/ 108323 h 1474136"/>
                <a:gd name="connsiteX8-329" fmla="*/ 0 w 2986268"/>
                <a:gd name="connsiteY8-330" fmla="*/ 386116 h 1474136"/>
                <a:gd name="connsiteX9-331" fmla="*/ 1701478 w 2986268"/>
                <a:gd name="connsiteY9-332" fmla="*/ 1393113 h 1474136"/>
                <a:gd name="connsiteX10-333" fmla="*/ 2639027 w 2986268"/>
                <a:gd name="connsiteY10-334" fmla="*/ 1369964 h 1474136"/>
                <a:gd name="connsiteX11-335" fmla="*/ 2986268 w 2986268"/>
                <a:gd name="connsiteY11-336" fmla="*/ 1474136 h 1474136"/>
                <a:gd name="connsiteX12-337" fmla="*/ 2974693 w 2986268"/>
                <a:gd name="connsiteY12-338" fmla="*/ 270369 h 1474136"/>
                <a:gd name="connsiteX0-339" fmla="*/ 2974693 w 2986268"/>
                <a:gd name="connsiteY0-340" fmla="*/ 270369 h 1474136"/>
                <a:gd name="connsiteX1-341" fmla="*/ 2592729 w 2986268"/>
                <a:gd name="connsiteY1-342" fmla="*/ 27301 h 1474136"/>
                <a:gd name="connsiteX2-343" fmla="*/ 1307939 w 2986268"/>
                <a:gd name="connsiteY2-344" fmla="*/ 4151 h 1474136"/>
                <a:gd name="connsiteX3-345" fmla="*/ 1516283 w 2986268"/>
                <a:gd name="connsiteY3-346" fmla="*/ 328242 h 1474136"/>
                <a:gd name="connsiteX4-347" fmla="*/ 2257063 w 2986268"/>
                <a:gd name="connsiteY4-348" fmla="*/ 328242 h 1474136"/>
                <a:gd name="connsiteX5-349" fmla="*/ 2257063 w 2986268"/>
                <a:gd name="connsiteY5-350" fmla="*/ 606035 h 1474136"/>
                <a:gd name="connsiteX6-351" fmla="*/ 1083631 w 2986268"/>
                <a:gd name="connsiteY6-352" fmla="*/ 594171 h 1474136"/>
                <a:gd name="connsiteX7-353" fmla="*/ 266217 w 2986268"/>
                <a:gd name="connsiteY7-354" fmla="*/ 108323 h 1474136"/>
                <a:gd name="connsiteX8-355" fmla="*/ 0 w 2986268"/>
                <a:gd name="connsiteY8-356" fmla="*/ 386116 h 1474136"/>
                <a:gd name="connsiteX9-357" fmla="*/ 1701478 w 2986268"/>
                <a:gd name="connsiteY9-358" fmla="*/ 1393113 h 1474136"/>
                <a:gd name="connsiteX10-359" fmla="*/ 2639027 w 2986268"/>
                <a:gd name="connsiteY10-360" fmla="*/ 1369964 h 1474136"/>
                <a:gd name="connsiteX11-361" fmla="*/ 2986268 w 2986268"/>
                <a:gd name="connsiteY11-362" fmla="*/ 1474136 h 1474136"/>
                <a:gd name="connsiteX12-363" fmla="*/ 2974693 w 2986268"/>
                <a:gd name="connsiteY12-364" fmla="*/ 270369 h 1474136"/>
                <a:gd name="connsiteX0-365" fmla="*/ 2974693 w 2986268"/>
                <a:gd name="connsiteY0-366" fmla="*/ 270369 h 1474136"/>
                <a:gd name="connsiteX1-367" fmla="*/ 2592729 w 2986268"/>
                <a:gd name="connsiteY1-368" fmla="*/ 27301 h 1474136"/>
                <a:gd name="connsiteX2-369" fmla="*/ 1307939 w 2986268"/>
                <a:gd name="connsiteY2-370" fmla="*/ 4151 h 1474136"/>
                <a:gd name="connsiteX3-371" fmla="*/ 1516283 w 2986268"/>
                <a:gd name="connsiteY3-372" fmla="*/ 328242 h 1474136"/>
                <a:gd name="connsiteX4-373" fmla="*/ 2257063 w 2986268"/>
                <a:gd name="connsiteY4-374" fmla="*/ 328242 h 1474136"/>
                <a:gd name="connsiteX5-375" fmla="*/ 2257063 w 2986268"/>
                <a:gd name="connsiteY5-376" fmla="*/ 606035 h 1474136"/>
                <a:gd name="connsiteX6-377" fmla="*/ 1083631 w 2986268"/>
                <a:gd name="connsiteY6-378" fmla="*/ 594171 h 1474136"/>
                <a:gd name="connsiteX7-379" fmla="*/ 266217 w 2986268"/>
                <a:gd name="connsiteY7-380" fmla="*/ 108323 h 1474136"/>
                <a:gd name="connsiteX8-381" fmla="*/ 0 w 2986268"/>
                <a:gd name="connsiteY8-382" fmla="*/ 386116 h 1474136"/>
                <a:gd name="connsiteX9-383" fmla="*/ 1701478 w 2986268"/>
                <a:gd name="connsiteY9-384" fmla="*/ 1393113 h 1474136"/>
                <a:gd name="connsiteX10-385" fmla="*/ 2639027 w 2986268"/>
                <a:gd name="connsiteY10-386" fmla="*/ 1369964 h 1474136"/>
                <a:gd name="connsiteX11-387" fmla="*/ 2986268 w 2986268"/>
                <a:gd name="connsiteY11-388" fmla="*/ 1474136 h 1474136"/>
                <a:gd name="connsiteX12-389" fmla="*/ 2974693 w 2986268"/>
                <a:gd name="connsiteY12-390" fmla="*/ 270369 h 1474136"/>
                <a:gd name="connsiteX0-391" fmla="*/ 2974693 w 2986268"/>
                <a:gd name="connsiteY0-392" fmla="*/ 270369 h 1474136"/>
                <a:gd name="connsiteX1-393" fmla="*/ 2592729 w 2986268"/>
                <a:gd name="connsiteY1-394" fmla="*/ 27301 h 1474136"/>
                <a:gd name="connsiteX2-395" fmla="*/ 1307939 w 2986268"/>
                <a:gd name="connsiteY2-396" fmla="*/ 4151 h 1474136"/>
                <a:gd name="connsiteX3-397" fmla="*/ 1516283 w 2986268"/>
                <a:gd name="connsiteY3-398" fmla="*/ 328242 h 1474136"/>
                <a:gd name="connsiteX4-399" fmla="*/ 2257063 w 2986268"/>
                <a:gd name="connsiteY4-400" fmla="*/ 328242 h 1474136"/>
                <a:gd name="connsiteX5-401" fmla="*/ 2257063 w 2986268"/>
                <a:gd name="connsiteY5-402" fmla="*/ 606035 h 1474136"/>
                <a:gd name="connsiteX6-403" fmla="*/ 1083631 w 2986268"/>
                <a:gd name="connsiteY6-404" fmla="*/ 594171 h 1474136"/>
                <a:gd name="connsiteX7-405" fmla="*/ 266217 w 2986268"/>
                <a:gd name="connsiteY7-406" fmla="*/ 108323 h 1474136"/>
                <a:gd name="connsiteX8-407" fmla="*/ 0 w 2986268"/>
                <a:gd name="connsiteY8-408" fmla="*/ 386116 h 1474136"/>
                <a:gd name="connsiteX9-409" fmla="*/ 1701478 w 2986268"/>
                <a:gd name="connsiteY9-410" fmla="*/ 1393113 h 1474136"/>
                <a:gd name="connsiteX10-411" fmla="*/ 2639027 w 2986268"/>
                <a:gd name="connsiteY10-412" fmla="*/ 1369964 h 1474136"/>
                <a:gd name="connsiteX11-413" fmla="*/ 2986268 w 2986268"/>
                <a:gd name="connsiteY11-414" fmla="*/ 1474136 h 1474136"/>
                <a:gd name="connsiteX12-415" fmla="*/ 2974693 w 2986268"/>
                <a:gd name="connsiteY12-416" fmla="*/ 270369 h 1474136"/>
                <a:gd name="connsiteX0-417" fmla="*/ 3032383 w 3043958"/>
                <a:gd name="connsiteY0-418" fmla="*/ 270369 h 1474136"/>
                <a:gd name="connsiteX1-419" fmla="*/ 2650419 w 3043958"/>
                <a:gd name="connsiteY1-420" fmla="*/ 27301 h 1474136"/>
                <a:gd name="connsiteX2-421" fmla="*/ 1365629 w 3043958"/>
                <a:gd name="connsiteY2-422" fmla="*/ 4151 h 1474136"/>
                <a:gd name="connsiteX3-423" fmla="*/ 1573973 w 3043958"/>
                <a:gd name="connsiteY3-424" fmla="*/ 328242 h 1474136"/>
                <a:gd name="connsiteX4-425" fmla="*/ 2314753 w 3043958"/>
                <a:gd name="connsiteY4-426" fmla="*/ 328242 h 1474136"/>
                <a:gd name="connsiteX5-427" fmla="*/ 2314753 w 3043958"/>
                <a:gd name="connsiteY5-428" fmla="*/ 606035 h 1474136"/>
                <a:gd name="connsiteX6-429" fmla="*/ 1141321 w 3043958"/>
                <a:gd name="connsiteY6-430" fmla="*/ 594171 h 1474136"/>
                <a:gd name="connsiteX7-431" fmla="*/ 323907 w 3043958"/>
                <a:gd name="connsiteY7-432" fmla="*/ 108323 h 1474136"/>
                <a:gd name="connsiteX8-433" fmla="*/ 57690 w 3043958"/>
                <a:gd name="connsiteY8-434" fmla="*/ 386116 h 1474136"/>
                <a:gd name="connsiteX9-435" fmla="*/ 1759168 w 3043958"/>
                <a:gd name="connsiteY9-436" fmla="*/ 1393113 h 1474136"/>
                <a:gd name="connsiteX10-437" fmla="*/ 2696717 w 3043958"/>
                <a:gd name="connsiteY10-438" fmla="*/ 1369964 h 1474136"/>
                <a:gd name="connsiteX11-439" fmla="*/ 3043958 w 3043958"/>
                <a:gd name="connsiteY11-440" fmla="*/ 1474136 h 1474136"/>
                <a:gd name="connsiteX12-441" fmla="*/ 3032383 w 3043958"/>
                <a:gd name="connsiteY12-442" fmla="*/ 270369 h 1474136"/>
                <a:gd name="connsiteX0-443" fmla="*/ 3032383 w 3043958"/>
                <a:gd name="connsiteY0-444" fmla="*/ 270369 h 1474136"/>
                <a:gd name="connsiteX1-445" fmla="*/ 2650419 w 3043958"/>
                <a:gd name="connsiteY1-446" fmla="*/ 27301 h 1474136"/>
                <a:gd name="connsiteX2-447" fmla="*/ 1365629 w 3043958"/>
                <a:gd name="connsiteY2-448" fmla="*/ 4151 h 1474136"/>
                <a:gd name="connsiteX3-449" fmla="*/ 1573973 w 3043958"/>
                <a:gd name="connsiteY3-450" fmla="*/ 328242 h 1474136"/>
                <a:gd name="connsiteX4-451" fmla="*/ 2314753 w 3043958"/>
                <a:gd name="connsiteY4-452" fmla="*/ 328242 h 1474136"/>
                <a:gd name="connsiteX5-453" fmla="*/ 2314753 w 3043958"/>
                <a:gd name="connsiteY5-454" fmla="*/ 606035 h 1474136"/>
                <a:gd name="connsiteX6-455" fmla="*/ 1141321 w 3043958"/>
                <a:gd name="connsiteY6-456" fmla="*/ 594171 h 1474136"/>
                <a:gd name="connsiteX7-457" fmla="*/ 323907 w 3043958"/>
                <a:gd name="connsiteY7-458" fmla="*/ 108323 h 1474136"/>
                <a:gd name="connsiteX8-459" fmla="*/ 57690 w 3043958"/>
                <a:gd name="connsiteY8-460" fmla="*/ 386116 h 1474136"/>
                <a:gd name="connsiteX9-461" fmla="*/ 1759168 w 3043958"/>
                <a:gd name="connsiteY9-462" fmla="*/ 1393113 h 1474136"/>
                <a:gd name="connsiteX10-463" fmla="*/ 2696717 w 3043958"/>
                <a:gd name="connsiteY10-464" fmla="*/ 1369964 h 1474136"/>
                <a:gd name="connsiteX11-465" fmla="*/ 3043958 w 3043958"/>
                <a:gd name="connsiteY11-466" fmla="*/ 1474136 h 1474136"/>
                <a:gd name="connsiteX12-467" fmla="*/ 3032383 w 3043958"/>
                <a:gd name="connsiteY12-468" fmla="*/ 270369 h 1474136"/>
                <a:gd name="connsiteX0-469" fmla="*/ 3032383 w 3043958"/>
                <a:gd name="connsiteY0-470" fmla="*/ 270369 h 1474136"/>
                <a:gd name="connsiteX1-471" fmla="*/ 2650419 w 3043958"/>
                <a:gd name="connsiteY1-472" fmla="*/ 27301 h 1474136"/>
                <a:gd name="connsiteX2-473" fmla="*/ 1365629 w 3043958"/>
                <a:gd name="connsiteY2-474" fmla="*/ 4151 h 1474136"/>
                <a:gd name="connsiteX3-475" fmla="*/ 1573973 w 3043958"/>
                <a:gd name="connsiteY3-476" fmla="*/ 328242 h 1474136"/>
                <a:gd name="connsiteX4-477" fmla="*/ 2314753 w 3043958"/>
                <a:gd name="connsiteY4-478" fmla="*/ 328242 h 1474136"/>
                <a:gd name="connsiteX5-479" fmla="*/ 2314753 w 3043958"/>
                <a:gd name="connsiteY5-480" fmla="*/ 606035 h 1474136"/>
                <a:gd name="connsiteX6-481" fmla="*/ 1141321 w 3043958"/>
                <a:gd name="connsiteY6-482" fmla="*/ 594171 h 1474136"/>
                <a:gd name="connsiteX7-483" fmla="*/ 323907 w 3043958"/>
                <a:gd name="connsiteY7-484" fmla="*/ 108323 h 1474136"/>
                <a:gd name="connsiteX8-485" fmla="*/ 57690 w 3043958"/>
                <a:gd name="connsiteY8-486" fmla="*/ 386116 h 1474136"/>
                <a:gd name="connsiteX9-487" fmla="*/ 1759168 w 3043958"/>
                <a:gd name="connsiteY9-488" fmla="*/ 1393113 h 1474136"/>
                <a:gd name="connsiteX10-489" fmla="*/ 2696717 w 3043958"/>
                <a:gd name="connsiteY10-490" fmla="*/ 1369964 h 1474136"/>
                <a:gd name="connsiteX11-491" fmla="*/ 3043958 w 3043958"/>
                <a:gd name="connsiteY11-492" fmla="*/ 1474136 h 1474136"/>
                <a:gd name="connsiteX12-493" fmla="*/ 3032383 w 3043958"/>
                <a:gd name="connsiteY12-494" fmla="*/ 270369 h 1474136"/>
                <a:gd name="connsiteX0-495" fmla="*/ 3032383 w 3043958"/>
                <a:gd name="connsiteY0-496" fmla="*/ 270369 h 1474136"/>
                <a:gd name="connsiteX1-497" fmla="*/ 2650419 w 3043958"/>
                <a:gd name="connsiteY1-498" fmla="*/ 27301 h 1474136"/>
                <a:gd name="connsiteX2-499" fmla="*/ 1365629 w 3043958"/>
                <a:gd name="connsiteY2-500" fmla="*/ 4151 h 1474136"/>
                <a:gd name="connsiteX3-501" fmla="*/ 1573973 w 3043958"/>
                <a:gd name="connsiteY3-502" fmla="*/ 328242 h 1474136"/>
                <a:gd name="connsiteX4-503" fmla="*/ 2314753 w 3043958"/>
                <a:gd name="connsiteY4-504" fmla="*/ 328242 h 1474136"/>
                <a:gd name="connsiteX5-505" fmla="*/ 2314753 w 3043958"/>
                <a:gd name="connsiteY5-506" fmla="*/ 606035 h 1474136"/>
                <a:gd name="connsiteX6-507" fmla="*/ 1141321 w 3043958"/>
                <a:gd name="connsiteY6-508" fmla="*/ 594171 h 1474136"/>
                <a:gd name="connsiteX7-509" fmla="*/ 323907 w 3043958"/>
                <a:gd name="connsiteY7-510" fmla="*/ 108323 h 1474136"/>
                <a:gd name="connsiteX8-511" fmla="*/ 57690 w 3043958"/>
                <a:gd name="connsiteY8-512" fmla="*/ 386116 h 1474136"/>
                <a:gd name="connsiteX9-513" fmla="*/ 1759168 w 3043958"/>
                <a:gd name="connsiteY9-514" fmla="*/ 1393113 h 1474136"/>
                <a:gd name="connsiteX10-515" fmla="*/ 2696717 w 3043958"/>
                <a:gd name="connsiteY10-516" fmla="*/ 1369964 h 1474136"/>
                <a:gd name="connsiteX11-517" fmla="*/ 3043958 w 3043958"/>
                <a:gd name="connsiteY11-518" fmla="*/ 1474136 h 1474136"/>
                <a:gd name="connsiteX12-519" fmla="*/ 3032383 w 3043958"/>
                <a:gd name="connsiteY12-520" fmla="*/ 270369 h 1474136"/>
                <a:gd name="connsiteX0-521" fmla="*/ 3032383 w 3043958"/>
                <a:gd name="connsiteY0-522" fmla="*/ 270369 h 1534221"/>
                <a:gd name="connsiteX1-523" fmla="*/ 2650419 w 3043958"/>
                <a:gd name="connsiteY1-524" fmla="*/ 27301 h 1534221"/>
                <a:gd name="connsiteX2-525" fmla="*/ 1365629 w 3043958"/>
                <a:gd name="connsiteY2-526" fmla="*/ 4151 h 1534221"/>
                <a:gd name="connsiteX3-527" fmla="*/ 1573973 w 3043958"/>
                <a:gd name="connsiteY3-528" fmla="*/ 328242 h 1534221"/>
                <a:gd name="connsiteX4-529" fmla="*/ 2314753 w 3043958"/>
                <a:gd name="connsiteY4-530" fmla="*/ 328242 h 1534221"/>
                <a:gd name="connsiteX5-531" fmla="*/ 2314753 w 3043958"/>
                <a:gd name="connsiteY5-532" fmla="*/ 606035 h 1534221"/>
                <a:gd name="connsiteX6-533" fmla="*/ 1141321 w 3043958"/>
                <a:gd name="connsiteY6-534" fmla="*/ 594171 h 1534221"/>
                <a:gd name="connsiteX7-535" fmla="*/ 323907 w 3043958"/>
                <a:gd name="connsiteY7-536" fmla="*/ 108323 h 1534221"/>
                <a:gd name="connsiteX8-537" fmla="*/ 57690 w 3043958"/>
                <a:gd name="connsiteY8-538" fmla="*/ 386116 h 1534221"/>
                <a:gd name="connsiteX9-539" fmla="*/ 1759168 w 3043958"/>
                <a:gd name="connsiteY9-540" fmla="*/ 1393113 h 1534221"/>
                <a:gd name="connsiteX10-541" fmla="*/ 2696717 w 3043958"/>
                <a:gd name="connsiteY10-542" fmla="*/ 1369964 h 1534221"/>
                <a:gd name="connsiteX11-543" fmla="*/ 3043958 w 3043958"/>
                <a:gd name="connsiteY11-544" fmla="*/ 1474136 h 1534221"/>
                <a:gd name="connsiteX12-545" fmla="*/ 3032383 w 3043958"/>
                <a:gd name="connsiteY12-546" fmla="*/ 270369 h 1534221"/>
                <a:gd name="connsiteX0-547" fmla="*/ 3032383 w 3043958"/>
                <a:gd name="connsiteY0-548" fmla="*/ 270369 h 1537304"/>
                <a:gd name="connsiteX1-549" fmla="*/ 2650419 w 3043958"/>
                <a:gd name="connsiteY1-550" fmla="*/ 27301 h 1537304"/>
                <a:gd name="connsiteX2-551" fmla="*/ 1365629 w 3043958"/>
                <a:gd name="connsiteY2-552" fmla="*/ 4151 h 1537304"/>
                <a:gd name="connsiteX3-553" fmla="*/ 1573973 w 3043958"/>
                <a:gd name="connsiteY3-554" fmla="*/ 328242 h 1537304"/>
                <a:gd name="connsiteX4-555" fmla="*/ 2314753 w 3043958"/>
                <a:gd name="connsiteY4-556" fmla="*/ 328242 h 1537304"/>
                <a:gd name="connsiteX5-557" fmla="*/ 2314753 w 3043958"/>
                <a:gd name="connsiteY5-558" fmla="*/ 606035 h 1537304"/>
                <a:gd name="connsiteX6-559" fmla="*/ 1141321 w 3043958"/>
                <a:gd name="connsiteY6-560" fmla="*/ 594171 h 1537304"/>
                <a:gd name="connsiteX7-561" fmla="*/ 323907 w 3043958"/>
                <a:gd name="connsiteY7-562" fmla="*/ 108323 h 1537304"/>
                <a:gd name="connsiteX8-563" fmla="*/ 57690 w 3043958"/>
                <a:gd name="connsiteY8-564" fmla="*/ 386116 h 1537304"/>
                <a:gd name="connsiteX9-565" fmla="*/ 1759168 w 3043958"/>
                <a:gd name="connsiteY9-566" fmla="*/ 1393113 h 1537304"/>
                <a:gd name="connsiteX10-567" fmla="*/ 2696717 w 3043958"/>
                <a:gd name="connsiteY10-568" fmla="*/ 1369964 h 1537304"/>
                <a:gd name="connsiteX11-569" fmla="*/ 3043958 w 3043958"/>
                <a:gd name="connsiteY11-570" fmla="*/ 1474136 h 1537304"/>
                <a:gd name="connsiteX12-571" fmla="*/ 3032383 w 3043958"/>
                <a:gd name="connsiteY12-572" fmla="*/ 270369 h 1537304"/>
                <a:gd name="connsiteX0-573" fmla="*/ 3032383 w 3043958"/>
                <a:gd name="connsiteY0-574" fmla="*/ 270369 h 1544597"/>
                <a:gd name="connsiteX1-575" fmla="*/ 2650419 w 3043958"/>
                <a:gd name="connsiteY1-576" fmla="*/ 27301 h 1544597"/>
                <a:gd name="connsiteX2-577" fmla="*/ 1365629 w 3043958"/>
                <a:gd name="connsiteY2-578" fmla="*/ 4151 h 1544597"/>
                <a:gd name="connsiteX3-579" fmla="*/ 1573973 w 3043958"/>
                <a:gd name="connsiteY3-580" fmla="*/ 328242 h 1544597"/>
                <a:gd name="connsiteX4-581" fmla="*/ 2314753 w 3043958"/>
                <a:gd name="connsiteY4-582" fmla="*/ 328242 h 1544597"/>
                <a:gd name="connsiteX5-583" fmla="*/ 2314753 w 3043958"/>
                <a:gd name="connsiteY5-584" fmla="*/ 606035 h 1544597"/>
                <a:gd name="connsiteX6-585" fmla="*/ 1141321 w 3043958"/>
                <a:gd name="connsiteY6-586" fmla="*/ 594171 h 1544597"/>
                <a:gd name="connsiteX7-587" fmla="*/ 323907 w 3043958"/>
                <a:gd name="connsiteY7-588" fmla="*/ 108323 h 1544597"/>
                <a:gd name="connsiteX8-589" fmla="*/ 57690 w 3043958"/>
                <a:gd name="connsiteY8-590" fmla="*/ 386116 h 1544597"/>
                <a:gd name="connsiteX9-591" fmla="*/ 1759168 w 3043958"/>
                <a:gd name="connsiteY9-592" fmla="*/ 1393113 h 1544597"/>
                <a:gd name="connsiteX10-593" fmla="*/ 2685287 w 3043958"/>
                <a:gd name="connsiteY10-594" fmla="*/ 1411874 h 1544597"/>
                <a:gd name="connsiteX11-595" fmla="*/ 3043958 w 3043958"/>
                <a:gd name="connsiteY11-596" fmla="*/ 1474136 h 1544597"/>
                <a:gd name="connsiteX12-597" fmla="*/ 3032383 w 3043958"/>
                <a:gd name="connsiteY12-598" fmla="*/ 270369 h 1544597"/>
                <a:gd name="connsiteX0-599" fmla="*/ 3032383 w 3043958"/>
                <a:gd name="connsiteY0-600" fmla="*/ 270369 h 1544597"/>
                <a:gd name="connsiteX1-601" fmla="*/ 2650419 w 3043958"/>
                <a:gd name="connsiteY1-602" fmla="*/ 27301 h 1544597"/>
                <a:gd name="connsiteX2-603" fmla="*/ 1365629 w 3043958"/>
                <a:gd name="connsiteY2-604" fmla="*/ 4151 h 1544597"/>
                <a:gd name="connsiteX3-605" fmla="*/ 1573973 w 3043958"/>
                <a:gd name="connsiteY3-606" fmla="*/ 328242 h 1544597"/>
                <a:gd name="connsiteX4-607" fmla="*/ 2314753 w 3043958"/>
                <a:gd name="connsiteY4-608" fmla="*/ 328242 h 1544597"/>
                <a:gd name="connsiteX5-609" fmla="*/ 2314753 w 3043958"/>
                <a:gd name="connsiteY5-610" fmla="*/ 606035 h 1544597"/>
                <a:gd name="connsiteX6-611" fmla="*/ 1141321 w 3043958"/>
                <a:gd name="connsiteY6-612" fmla="*/ 594171 h 1544597"/>
                <a:gd name="connsiteX7-613" fmla="*/ 323907 w 3043958"/>
                <a:gd name="connsiteY7-614" fmla="*/ 108323 h 1544597"/>
                <a:gd name="connsiteX8-615" fmla="*/ 57690 w 3043958"/>
                <a:gd name="connsiteY8-616" fmla="*/ 386116 h 1544597"/>
                <a:gd name="connsiteX9-617" fmla="*/ 1759168 w 3043958"/>
                <a:gd name="connsiteY9-618" fmla="*/ 1393113 h 1544597"/>
                <a:gd name="connsiteX10-619" fmla="*/ 2685287 w 3043958"/>
                <a:gd name="connsiteY10-620" fmla="*/ 1411874 h 1544597"/>
                <a:gd name="connsiteX11-621" fmla="*/ 3043958 w 3043958"/>
                <a:gd name="connsiteY11-622" fmla="*/ 1474136 h 1544597"/>
                <a:gd name="connsiteX12-623" fmla="*/ 3032383 w 3043958"/>
                <a:gd name="connsiteY12-624" fmla="*/ 270369 h 1544597"/>
                <a:gd name="connsiteX0-625" fmla="*/ 3032383 w 3044116"/>
                <a:gd name="connsiteY0-626" fmla="*/ 270369 h 1640581"/>
                <a:gd name="connsiteX1-627" fmla="*/ 2650419 w 3044116"/>
                <a:gd name="connsiteY1-628" fmla="*/ 27301 h 1640581"/>
                <a:gd name="connsiteX2-629" fmla="*/ 1365629 w 3044116"/>
                <a:gd name="connsiteY2-630" fmla="*/ 4151 h 1640581"/>
                <a:gd name="connsiteX3-631" fmla="*/ 1573973 w 3044116"/>
                <a:gd name="connsiteY3-632" fmla="*/ 328242 h 1640581"/>
                <a:gd name="connsiteX4-633" fmla="*/ 2314753 w 3044116"/>
                <a:gd name="connsiteY4-634" fmla="*/ 328242 h 1640581"/>
                <a:gd name="connsiteX5-635" fmla="*/ 2314753 w 3044116"/>
                <a:gd name="connsiteY5-636" fmla="*/ 606035 h 1640581"/>
                <a:gd name="connsiteX6-637" fmla="*/ 1141321 w 3044116"/>
                <a:gd name="connsiteY6-638" fmla="*/ 594171 h 1640581"/>
                <a:gd name="connsiteX7-639" fmla="*/ 323907 w 3044116"/>
                <a:gd name="connsiteY7-640" fmla="*/ 108323 h 1640581"/>
                <a:gd name="connsiteX8-641" fmla="*/ 57690 w 3044116"/>
                <a:gd name="connsiteY8-642" fmla="*/ 386116 h 1640581"/>
                <a:gd name="connsiteX9-643" fmla="*/ 1759168 w 3044116"/>
                <a:gd name="connsiteY9-644" fmla="*/ 1393113 h 1640581"/>
                <a:gd name="connsiteX10-645" fmla="*/ 2685287 w 3044116"/>
                <a:gd name="connsiteY10-646" fmla="*/ 1411874 h 1640581"/>
                <a:gd name="connsiteX11-647" fmla="*/ 3043958 w 3044116"/>
                <a:gd name="connsiteY11-648" fmla="*/ 1474136 h 1640581"/>
                <a:gd name="connsiteX12-649" fmla="*/ 3032383 w 3044116"/>
                <a:gd name="connsiteY12-650" fmla="*/ 270369 h 1640581"/>
                <a:gd name="connsiteX0-651" fmla="*/ 3032383 w 3067370"/>
                <a:gd name="connsiteY0-652" fmla="*/ 270369 h 1487137"/>
                <a:gd name="connsiteX1-653" fmla="*/ 2650419 w 3067370"/>
                <a:gd name="connsiteY1-654" fmla="*/ 27301 h 1487137"/>
                <a:gd name="connsiteX2-655" fmla="*/ 1365629 w 3067370"/>
                <a:gd name="connsiteY2-656" fmla="*/ 4151 h 1487137"/>
                <a:gd name="connsiteX3-657" fmla="*/ 1573973 w 3067370"/>
                <a:gd name="connsiteY3-658" fmla="*/ 328242 h 1487137"/>
                <a:gd name="connsiteX4-659" fmla="*/ 2314753 w 3067370"/>
                <a:gd name="connsiteY4-660" fmla="*/ 328242 h 1487137"/>
                <a:gd name="connsiteX5-661" fmla="*/ 2314753 w 3067370"/>
                <a:gd name="connsiteY5-662" fmla="*/ 606035 h 1487137"/>
                <a:gd name="connsiteX6-663" fmla="*/ 1141321 w 3067370"/>
                <a:gd name="connsiteY6-664" fmla="*/ 594171 h 1487137"/>
                <a:gd name="connsiteX7-665" fmla="*/ 323907 w 3067370"/>
                <a:gd name="connsiteY7-666" fmla="*/ 108323 h 1487137"/>
                <a:gd name="connsiteX8-667" fmla="*/ 57690 w 3067370"/>
                <a:gd name="connsiteY8-668" fmla="*/ 386116 h 1487137"/>
                <a:gd name="connsiteX9-669" fmla="*/ 1759168 w 3067370"/>
                <a:gd name="connsiteY9-670" fmla="*/ 1393113 h 1487137"/>
                <a:gd name="connsiteX10-671" fmla="*/ 2685287 w 3067370"/>
                <a:gd name="connsiteY10-672" fmla="*/ 1411874 h 1487137"/>
                <a:gd name="connsiteX11-673" fmla="*/ 3043958 w 3067370"/>
                <a:gd name="connsiteY11-674" fmla="*/ 1474136 h 1487137"/>
                <a:gd name="connsiteX12-675" fmla="*/ 3032383 w 3067370"/>
                <a:gd name="connsiteY12-676" fmla="*/ 270369 h 1487137"/>
                <a:gd name="connsiteX0-677" fmla="*/ 3032383 w 3067370"/>
                <a:gd name="connsiteY0-678" fmla="*/ 270369 h 1487137"/>
                <a:gd name="connsiteX1-679" fmla="*/ 2650419 w 3067370"/>
                <a:gd name="connsiteY1-680" fmla="*/ 27301 h 1487137"/>
                <a:gd name="connsiteX2-681" fmla="*/ 1365629 w 3067370"/>
                <a:gd name="connsiteY2-682" fmla="*/ 4151 h 1487137"/>
                <a:gd name="connsiteX3-683" fmla="*/ 1573973 w 3067370"/>
                <a:gd name="connsiteY3-684" fmla="*/ 328242 h 1487137"/>
                <a:gd name="connsiteX4-685" fmla="*/ 2314753 w 3067370"/>
                <a:gd name="connsiteY4-686" fmla="*/ 328242 h 1487137"/>
                <a:gd name="connsiteX5-687" fmla="*/ 2314753 w 3067370"/>
                <a:gd name="connsiteY5-688" fmla="*/ 606035 h 1487137"/>
                <a:gd name="connsiteX6-689" fmla="*/ 1141321 w 3067370"/>
                <a:gd name="connsiteY6-690" fmla="*/ 594171 h 1487137"/>
                <a:gd name="connsiteX7-691" fmla="*/ 323907 w 3067370"/>
                <a:gd name="connsiteY7-692" fmla="*/ 108323 h 1487137"/>
                <a:gd name="connsiteX8-693" fmla="*/ 57690 w 3067370"/>
                <a:gd name="connsiteY8-694" fmla="*/ 386116 h 1487137"/>
                <a:gd name="connsiteX9-695" fmla="*/ 1759168 w 3067370"/>
                <a:gd name="connsiteY9-696" fmla="*/ 1393113 h 1487137"/>
                <a:gd name="connsiteX10-697" fmla="*/ 2685287 w 3067370"/>
                <a:gd name="connsiteY10-698" fmla="*/ 1411874 h 1487137"/>
                <a:gd name="connsiteX11-699" fmla="*/ 3043958 w 3067370"/>
                <a:gd name="connsiteY11-700" fmla="*/ 1474136 h 1487137"/>
                <a:gd name="connsiteX12-701" fmla="*/ 3032383 w 3067370"/>
                <a:gd name="connsiteY12-702" fmla="*/ 270369 h 1487137"/>
                <a:gd name="connsiteX0-703" fmla="*/ 3032383 w 3044704"/>
                <a:gd name="connsiteY0-704" fmla="*/ 270369 h 1487137"/>
                <a:gd name="connsiteX1-705" fmla="*/ 2650419 w 3044704"/>
                <a:gd name="connsiteY1-706" fmla="*/ 27301 h 1487137"/>
                <a:gd name="connsiteX2-707" fmla="*/ 1365629 w 3044704"/>
                <a:gd name="connsiteY2-708" fmla="*/ 4151 h 1487137"/>
                <a:gd name="connsiteX3-709" fmla="*/ 1573973 w 3044704"/>
                <a:gd name="connsiteY3-710" fmla="*/ 328242 h 1487137"/>
                <a:gd name="connsiteX4-711" fmla="*/ 2314753 w 3044704"/>
                <a:gd name="connsiteY4-712" fmla="*/ 328242 h 1487137"/>
                <a:gd name="connsiteX5-713" fmla="*/ 2314753 w 3044704"/>
                <a:gd name="connsiteY5-714" fmla="*/ 606035 h 1487137"/>
                <a:gd name="connsiteX6-715" fmla="*/ 1141321 w 3044704"/>
                <a:gd name="connsiteY6-716" fmla="*/ 594171 h 1487137"/>
                <a:gd name="connsiteX7-717" fmla="*/ 323907 w 3044704"/>
                <a:gd name="connsiteY7-718" fmla="*/ 108323 h 1487137"/>
                <a:gd name="connsiteX8-719" fmla="*/ 57690 w 3044704"/>
                <a:gd name="connsiteY8-720" fmla="*/ 386116 h 1487137"/>
                <a:gd name="connsiteX9-721" fmla="*/ 1759168 w 3044704"/>
                <a:gd name="connsiteY9-722" fmla="*/ 1393113 h 1487137"/>
                <a:gd name="connsiteX10-723" fmla="*/ 2685287 w 3044704"/>
                <a:gd name="connsiteY10-724" fmla="*/ 1411874 h 1487137"/>
                <a:gd name="connsiteX11-725" fmla="*/ 3043958 w 3044704"/>
                <a:gd name="connsiteY11-726" fmla="*/ 1474136 h 1487137"/>
                <a:gd name="connsiteX12-727" fmla="*/ 3032383 w 3044704"/>
                <a:gd name="connsiteY12-728" fmla="*/ 270369 h 14871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3044704" h="1487137">
                  <a:moveTo>
                    <a:pt x="3032383" y="270369"/>
                  </a:moveTo>
                  <a:cubicBezTo>
                    <a:pt x="2905062" y="124576"/>
                    <a:pt x="2845211" y="76445"/>
                    <a:pt x="2650419" y="27301"/>
                  </a:cubicBezTo>
                  <a:cubicBezTo>
                    <a:pt x="2222156" y="19584"/>
                    <a:pt x="1424322" y="-10992"/>
                    <a:pt x="1365629" y="4151"/>
                  </a:cubicBezTo>
                  <a:cubicBezTo>
                    <a:pt x="1306936" y="19294"/>
                    <a:pt x="1415786" y="274227"/>
                    <a:pt x="1573973" y="328242"/>
                  </a:cubicBezTo>
                  <a:lnTo>
                    <a:pt x="2314753" y="328242"/>
                  </a:lnTo>
                  <a:cubicBezTo>
                    <a:pt x="2436673" y="333788"/>
                    <a:pt x="2482393" y="570008"/>
                    <a:pt x="2314753" y="606035"/>
                  </a:cubicBezTo>
                  <a:lnTo>
                    <a:pt x="1141321" y="594171"/>
                  </a:lnTo>
                  <a:lnTo>
                    <a:pt x="323907" y="108323"/>
                  </a:lnTo>
                  <a:cubicBezTo>
                    <a:pt x="-8672" y="25661"/>
                    <a:pt x="-60662" y="220549"/>
                    <a:pt x="57690" y="386116"/>
                  </a:cubicBezTo>
                  <a:cubicBezTo>
                    <a:pt x="621039" y="748452"/>
                    <a:pt x="1127239" y="1106977"/>
                    <a:pt x="1759168" y="1393113"/>
                  </a:cubicBezTo>
                  <a:cubicBezTo>
                    <a:pt x="2071684" y="1385397"/>
                    <a:pt x="2388011" y="1396730"/>
                    <a:pt x="2685287" y="1411874"/>
                  </a:cubicBezTo>
                  <a:cubicBezTo>
                    <a:pt x="2982563" y="1427018"/>
                    <a:pt x="2986856" y="1521062"/>
                    <a:pt x="3043958" y="1474136"/>
                  </a:cubicBezTo>
                  <a:cubicBezTo>
                    <a:pt x="3047720" y="1370060"/>
                    <a:pt x="3036241" y="671625"/>
                    <a:pt x="3032383" y="270369"/>
                  </a:cubicBezTo>
                  <a:close/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178398" y="2852936"/>
              <a:ext cx="665641" cy="608414"/>
            </a:xfrm>
            <a:custGeom>
              <a:avLst/>
              <a:gdLst>
                <a:gd name="connsiteX0" fmla="*/ 7620 w 655320"/>
                <a:gd name="connsiteY0" fmla="*/ 251460 h 601980"/>
                <a:gd name="connsiteX1" fmla="*/ 0 w 655320"/>
                <a:gd name="connsiteY1" fmla="*/ 106680 h 601980"/>
                <a:gd name="connsiteX2" fmla="*/ 91440 w 655320"/>
                <a:gd name="connsiteY2" fmla="*/ 0 h 601980"/>
                <a:gd name="connsiteX3" fmla="*/ 266700 w 655320"/>
                <a:gd name="connsiteY3" fmla="*/ 19050 h 601980"/>
                <a:gd name="connsiteX4" fmla="*/ 655320 w 655320"/>
                <a:gd name="connsiteY4" fmla="*/ 601980 h 601980"/>
                <a:gd name="connsiteX5" fmla="*/ 7620 w 655320"/>
                <a:gd name="connsiteY5" fmla="*/ 251460 h 601980"/>
                <a:gd name="connsiteX0-1" fmla="*/ 7620 w 655320"/>
                <a:gd name="connsiteY0-2" fmla="*/ 251460 h 601980"/>
                <a:gd name="connsiteX1-3" fmla="*/ 0 w 655320"/>
                <a:gd name="connsiteY1-4" fmla="*/ 106680 h 601980"/>
                <a:gd name="connsiteX2-5" fmla="*/ 91440 w 655320"/>
                <a:gd name="connsiteY2-6" fmla="*/ 0 h 601980"/>
                <a:gd name="connsiteX3-7" fmla="*/ 266700 w 655320"/>
                <a:gd name="connsiteY3-8" fmla="*/ 19050 h 601980"/>
                <a:gd name="connsiteX4-9" fmla="*/ 655320 w 655320"/>
                <a:gd name="connsiteY4-10" fmla="*/ 601980 h 601980"/>
                <a:gd name="connsiteX5-11" fmla="*/ 99060 w 655320"/>
                <a:gd name="connsiteY5-12" fmla="*/ 342900 h 601980"/>
                <a:gd name="connsiteX0-13" fmla="*/ 7620 w 655320"/>
                <a:gd name="connsiteY0-14" fmla="*/ 251460 h 601980"/>
                <a:gd name="connsiteX1-15" fmla="*/ 0 w 655320"/>
                <a:gd name="connsiteY1-16" fmla="*/ 106680 h 601980"/>
                <a:gd name="connsiteX2-17" fmla="*/ 91440 w 655320"/>
                <a:gd name="connsiteY2-18" fmla="*/ 0 h 601980"/>
                <a:gd name="connsiteX3-19" fmla="*/ 266700 w 655320"/>
                <a:gd name="connsiteY3-20" fmla="*/ 19050 h 601980"/>
                <a:gd name="connsiteX4-21" fmla="*/ 655320 w 655320"/>
                <a:gd name="connsiteY4-22" fmla="*/ 601980 h 601980"/>
                <a:gd name="connsiteX0-23" fmla="*/ 12691 w 660391"/>
                <a:gd name="connsiteY0-24" fmla="*/ 251460 h 601980"/>
                <a:gd name="connsiteX1-25" fmla="*/ 5071 w 660391"/>
                <a:gd name="connsiteY1-26" fmla="*/ 106680 h 601980"/>
                <a:gd name="connsiteX2-27" fmla="*/ 96511 w 660391"/>
                <a:gd name="connsiteY2-28" fmla="*/ 0 h 601980"/>
                <a:gd name="connsiteX3-29" fmla="*/ 271771 w 660391"/>
                <a:gd name="connsiteY3-30" fmla="*/ 19050 h 601980"/>
                <a:gd name="connsiteX4-31" fmla="*/ 660391 w 660391"/>
                <a:gd name="connsiteY4-32" fmla="*/ 601980 h 601980"/>
                <a:gd name="connsiteX0-33" fmla="*/ 12691 w 660391"/>
                <a:gd name="connsiteY0-34" fmla="*/ 251858 h 602378"/>
                <a:gd name="connsiteX1-35" fmla="*/ 5071 w 660391"/>
                <a:gd name="connsiteY1-36" fmla="*/ 107078 h 602378"/>
                <a:gd name="connsiteX2-37" fmla="*/ 96511 w 660391"/>
                <a:gd name="connsiteY2-38" fmla="*/ 398 h 602378"/>
                <a:gd name="connsiteX3-39" fmla="*/ 271771 w 660391"/>
                <a:gd name="connsiteY3-40" fmla="*/ 19448 h 602378"/>
                <a:gd name="connsiteX4-41" fmla="*/ 660391 w 660391"/>
                <a:gd name="connsiteY4-42" fmla="*/ 602378 h 602378"/>
                <a:gd name="connsiteX0-43" fmla="*/ 12691 w 660391"/>
                <a:gd name="connsiteY0-44" fmla="*/ 258773 h 609293"/>
                <a:gd name="connsiteX1-45" fmla="*/ 5071 w 660391"/>
                <a:gd name="connsiteY1-46" fmla="*/ 113993 h 609293"/>
                <a:gd name="connsiteX2-47" fmla="*/ 96511 w 660391"/>
                <a:gd name="connsiteY2-48" fmla="*/ 7313 h 609293"/>
                <a:gd name="connsiteX3-49" fmla="*/ 271771 w 660391"/>
                <a:gd name="connsiteY3-50" fmla="*/ 26363 h 609293"/>
                <a:gd name="connsiteX4-51" fmla="*/ 660391 w 660391"/>
                <a:gd name="connsiteY4-52" fmla="*/ 609293 h 609293"/>
                <a:gd name="connsiteX0-53" fmla="*/ 12691 w 660391"/>
                <a:gd name="connsiteY0-54" fmla="*/ 329692 h 680212"/>
                <a:gd name="connsiteX1-55" fmla="*/ 5071 w 660391"/>
                <a:gd name="connsiteY1-56" fmla="*/ 184912 h 680212"/>
                <a:gd name="connsiteX2-57" fmla="*/ 96511 w 660391"/>
                <a:gd name="connsiteY2-58" fmla="*/ 78232 h 680212"/>
                <a:gd name="connsiteX3-59" fmla="*/ 271771 w 660391"/>
                <a:gd name="connsiteY3-60" fmla="*/ 97282 h 680212"/>
                <a:gd name="connsiteX4-61" fmla="*/ 660391 w 660391"/>
                <a:gd name="connsiteY4-62" fmla="*/ 680212 h 680212"/>
                <a:gd name="connsiteX0-63" fmla="*/ 12691 w 660391"/>
                <a:gd name="connsiteY0-64" fmla="*/ 264782 h 615302"/>
                <a:gd name="connsiteX1-65" fmla="*/ 5071 w 660391"/>
                <a:gd name="connsiteY1-66" fmla="*/ 120002 h 615302"/>
                <a:gd name="connsiteX2-67" fmla="*/ 96511 w 660391"/>
                <a:gd name="connsiteY2-68" fmla="*/ 13322 h 615302"/>
                <a:gd name="connsiteX3-69" fmla="*/ 271771 w 660391"/>
                <a:gd name="connsiteY3-70" fmla="*/ 32372 h 615302"/>
                <a:gd name="connsiteX4-71" fmla="*/ 660391 w 660391"/>
                <a:gd name="connsiteY4-72" fmla="*/ 615302 h 615302"/>
                <a:gd name="connsiteX0-73" fmla="*/ 12691 w 660391"/>
                <a:gd name="connsiteY0-74" fmla="*/ 257894 h 608414"/>
                <a:gd name="connsiteX1-75" fmla="*/ 5071 w 660391"/>
                <a:gd name="connsiteY1-76" fmla="*/ 113114 h 608414"/>
                <a:gd name="connsiteX2-77" fmla="*/ 96511 w 660391"/>
                <a:gd name="connsiteY2-78" fmla="*/ 6434 h 608414"/>
                <a:gd name="connsiteX3-79" fmla="*/ 283201 w 660391"/>
                <a:gd name="connsiteY3-80" fmla="*/ 35009 h 608414"/>
                <a:gd name="connsiteX4-81" fmla="*/ 660391 w 660391"/>
                <a:gd name="connsiteY4-82" fmla="*/ 608414 h 608414"/>
                <a:gd name="connsiteX0-83" fmla="*/ 17941 w 665641"/>
                <a:gd name="connsiteY0-84" fmla="*/ 257894 h 608414"/>
                <a:gd name="connsiteX1-85" fmla="*/ 10321 w 665641"/>
                <a:gd name="connsiteY1-86" fmla="*/ 113114 h 608414"/>
                <a:gd name="connsiteX2-87" fmla="*/ 101761 w 665641"/>
                <a:gd name="connsiteY2-88" fmla="*/ 6434 h 608414"/>
                <a:gd name="connsiteX3-89" fmla="*/ 288451 w 665641"/>
                <a:gd name="connsiteY3-90" fmla="*/ 35009 h 608414"/>
                <a:gd name="connsiteX4-91" fmla="*/ 665641 w 665641"/>
                <a:gd name="connsiteY4-92" fmla="*/ 608414 h 6084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5641" h="608414">
                  <a:moveTo>
                    <a:pt x="17941" y="257894"/>
                  </a:moveTo>
                  <a:cubicBezTo>
                    <a:pt x="-5554" y="209634"/>
                    <a:pt x="-3649" y="155024"/>
                    <a:pt x="10321" y="113114"/>
                  </a:cubicBezTo>
                  <a:cubicBezTo>
                    <a:pt x="24291" y="71204"/>
                    <a:pt x="55406" y="19452"/>
                    <a:pt x="101761" y="6434"/>
                  </a:cubicBezTo>
                  <a:cubicBezTo>
                    <a:pt x="148116" y="-6583"/>
                    <a:pt x="235111" y="-1186"/>
                    <a:pt x="288451" y="35009"/>
                  </a:cubicBezTo>
                  <a:cubicBezTo>
                    <a:pt x="341791" y="71204"/>
                    <a:pt x="536101" y="414104"/>
                    <a:pt x="665641" y="608414"/>
                  </a:cubicBezTo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  <p:sp>
          <p:nvSpPr>
            <p:cNvPr id="151" name="任意多边形 150"/>
            <p:cNvSpPr/>
            <p:nvPr/>
          </p:nvSpPr>
          <p:spPr>
            <a:xfrm rot="19810087">
              <a:off x="3791456" y="1696126"/>
              <a:ext cx="5781100" cy="4035134"/>
            </a:xfrm>
            <a:custGeom>
              <a:avLst/>
              <a:gdLst>
                <a:gd name="connsiteX0" fmla="*/ 0 w 3947160"/>
                <a:gd name="connsiteY0" fmla="*/ 1714500 h 3337560"/>
                <a:gd name="connsiteX1" fmla="*/ 2872740 w 3947160"/>
                <a:gd name="connsiteY1" fmla="*/ 3337560 h 3337560"/>
                <a:gd name="connsiteX2" fmla="*/ 3947160 w 3947160"/>
                <a:gd name="connsiteY2" fmla="*/ 1569720 h 3337560"/>
                <a:gd name="connsiteX3" fmla="*/ 1021080 w 3947160"/>
                <a:gd name="connsiteY3" fmla="*/ 0 h 3337560"/>
                <a:gd name="connsiteX4" fmla="*/ 0 w 3947160"/>
                <a:gd name="connsiteY4" fmla="*/ 1714500 h 3337560"/>
                <a:gd name="connsiteX0-1" fmla="*/ 1021080 w 3947160"/>
                <a:gd name="connsiteY0-2" fmla="*/ 0 h 3337560"/>
                <a:gd name="connsiteX1-3" fmla="*/ 0 w 3947160"/>
                <a:gd name="connsiteY1-4" fmla="*/ 1714500 h 3337560"/>
                <a:gd name="connsiteX2-5" fmla="*/ 2872740 w 3947160"/>
                <a:gd name="connsiteY2-6" fmla="*/ 3337560 h 3337560"/>
                <a:gd name="connsiteX3-7" fmla="*/ 3947160 w 3947160"/>
                <a:gd name="connsiteY3-8" fmla="*/ 1569720 h 3337560"/>
                <a:gd name="connsiteX4-9" fmla="*/ 1112520 w 3947160"/>
                <a:gd name="connsiteY4-10" fmla="*/ 91440 h 3337560"/>
                <a:gd name="connsiteX0-11" fmla="*/ 0 w 3947160"/>
                <a:gd name="connsiteY0-12" fmla="*/ 1623060 h 3246120"/>
                <a:gd name="connsiteX1-13" fmla="*/ 2872740 w 3947160"/>
                <a:gd name="connsiteY1-14" fmla="*/ 3246120 h 3246120"/>
                <a:gd name="connsiteX2-15" fmla="*/ 3947160 w 3947160"/>
                <a:gd name="connsiteY2-16" fmla="*/ 1478280 h 3246120"/>
                <a:gd name="connsiteX3-17" fmla="*/ 1112520 w 3947160"/>
                <a:gd name="connsiteY3-18" fmla="*/ 0 h 3246120"/>
                <a:gd name="connsiteX0-19" fmla="*/ 0 w 4015247"/>
                <a:gd name="connsiteY0-20" fmla="*/ 1623060 h 3246120"/>
                <a:gd name="connsiteX1-21" fmla="*/ 2872740 w 4015247"/>
                <a:gd name="connsiteY1-22" fmla="*/ 3246120 h 3246120"/>
                <a:gd name="connsiteX2-23" fmla="*/ 3947160 w 4015247"/>
                <a:gd name="connsiteY2-24" fmla="*/ 1478280 h 3246120"/>
                <a:gd name="connsiteX3-25" fmla="*/ 1112520 w 4015247"/>
                <a:gd name="connsiteY3-26" fmla="*/ 0 h 3246120"/>
                <a:gd name="connsiteX0-27" fmla="*/ 0 w 3948697"/>
                <a:gd name="connsiteY0-28" fmla="*/ 1623060 h 3246120"/>
                <a:gd name="connsiteX1-29" fmla="*/ 2872740 w 3948697"/>
                <a:gd name="connsiteY1-30" fmla="*/ 3246120 h 3246120"/>
                <a:gd name="connsiteX2-31" fmla="*/ 3947160 w 3948697"/>
                <a:gd name="connsiteY2-32" fmla="*/ 1478280 h 3246120"/>
                <a:gd name="connsiteX3-33" fmla="*/ 1112520 w 3948697"/>
                <a:gd name="connsiteY3-34" fmla="*/ 0 h 3246120"/>
                <a:gd name="connsiteX0-35" fmla="*/ 0 w 4082474"/>
                <a:gd name="connsiteY0-36" fmla="*/ 1623060 h 3246120"/>
                <a:gd name="connsiteX1-37" fmla="*/ 2872740 w 4082474"/>
                <a:gd name="connsiteY1-38" fmla="*/ 3246120 h 3246120"/>
                <a:gd name="connsiteX2-39" fmla="*/ 4081272 w 4082474"/>
                <a:gd name="connsiteY2-40" fmla="*/ 1600200 h 3246120"/>
                <a:gd name="connsiteX3-41" fmla="*/ 1112520 w 4082474"/>
                <a:gd name="connsiteY3-42" fmla="*/ 0 h 3246120"/>
                <a:gd name="connsiteX0-43" fmla="*/ 0 w 4142396"/>
                <a:gd name="connsiteY0-44" fmla="*/ 1623060 h 3246130"/>
                <a:gd name="connsiteX1-45" fmla="*/ 2872740 w 4142396"/>
                <a:gd name="connsiteY1-46" fmla="*/ 3246120 h 3246130"/>
                <a:gd name="connsiteX2-47" fmla="*/ 4081272 w 4142396"/>
                <a:gd name="connsiteY2-48" fmla="*/ 1600200 h 3246130"/>
                <a:gd name="connsiteX3-49" fmla="*/ 1112520 w 4142396"/>
                <a:gd name="connsiteY3-50" fmla="*/ 0 h 3246130"/>
                <a:gd name="connsiteX0-51" fmla="*/ 0 w 4121728"/>
                <a:gd name="connsiteY0-52" fmla="*/ 1623060 h 3246892"/>
                <a:gd name="connsiteX1-53" fmla="*/ 2872740 w 4121728"/>
                <a:gd name="connsiteY1-54" fmla="*/ 3246120 h 3246892"/>
                <a:gd name="connsiteX2-55" fmla="*/ 4081272 w 4121728"/>
                <a:gd name="connsiteY2-56" fmla="*/ 1600200 h 3246892"/>
                <a:gd name="connsiteX3-57" fmla="*/ 1112520 w 4121728"/>
                <a:gd name="connsiteY3-58" fmla="*/ 0 h 3246892"/>
                <a:gd name="connsiteX0-59" fmla="*/ 0 w 4081906"/>
                <a:gd name="connsiteY0-60" fmla="*/ 1623060 h 3246892"/>
                <a:gd name="connsiteX1-61" fmla="*/ 2872740 w 4081906"/>
                <a:gd name="connsiteY1-62" fmla="*/ 3246120 h 3246892"/>
                <a:gd name="connsiteX2-63" fmla="*/ 4081272 w 4081906"/>
                <a:gd name="connsiteY2-64" fmla="*/ 1600200 h 3246892"/>
                <a:gd name="connsiteX3-65" fmla="*/ 1112520 w 4081906"/>
                <a:gd name="connsiteY3-66" fmla="*/ 0 h 3246892"/>
                <a:gd name="connsiteX0-67" fmla="*/ 0 w 4127081"/>
                <a:gd name="connsiteY0-68" fmla="*/ 1623060 h 3326090"/>
                <a:gd name="connsiteX1-69" fmla="*/ 2951988 w 4127081"/>
                <a:gd name="connsiteY1-70" fmla="*/ 3325368 h 3326090"/>
                <a:gd name="connsiteX2-71" fmla="*/ 4081272 w 4127081"/>
                <a:gd name="connsiteY2-72" fmla="*/ 1600200 h 3326090"/>
                <a:gd name="connsiteX3-73" fmla="*/ 1112520 w 4127081"/>
                <a:gd name="connsiteY3-74" fmla="*/ 0 h 3326090"/>
                <a:gd name="connsiteX0-75" fmla="*/ 0 w 4127081"/>
                <a:gd name="connsiteY0-76" fmla="*/ 1623060 h 3326090"/>
                <a:gd name="connsiteX1-77" fmla="*/ 2951988 w 4127081"/>
                <a:gd name="connsiteY1-78" fmla="*/ 3325368 h 3326090"/>
                <a:gd name="connsiteX2-79" fmla="*/ 4081272 w 4127081"/>
                <a:gd name="connsiteY2-80" fmla="*/ 1600200 h 3326090"/>
                <a:gd name="connsiteX3-81" fmla="*/ 1112520 w 4127081"/>
                <a:gd name="connsiteY3-82" fmla="*/ 0 h 3326090"/>
                <a:gd name="connsiteX0-83" fmla="*/ 0 w 4088218"/>
                <a:gd name="connsiteY0-84" fmla="*/ 1623060 h 3326090"/>
                <a:gd name="connsiteX1-85" fmla="*/ 2951988 w 4088218"/>
                <a:gd name="connsiteY1-86" fmla="*/ 3325368 h 3326090"/>
                <a:gd name="connsiteX2-87" fmla="*/ 4081272 w 4088218"/>
                <a:gd name="connsiteY2-88" fmla="*/ 1600200 h 3326090"/>
                <a:gd name="connsiteX3-89" fmla="*/ 1112520 w 4088218"/>
                <a:gd name="connsiteY3-90" fmla="*/ 0 h 3326090"/>
                <a:gd name="connsiteX0-91" fmla="*/ 0 w 4133268"/>
                <a:gd name="connsiteY0-92" fmla="*/ 1720596 h 3423626"/>
                <a:gd name="connsiteX1-93" fmla="*/ 2951988 w 4133268"/>
                <a:gd name="connsiteY1-94" fmla="*/ 3422904 h 3423626"/>
                <a:gd name="connsiteX2-95" fmla="*/ 4081272 w 4133268"/>
                <a:gd name="connsiteY2-96" fmla="*/ 1697736 h 3423626"/>
                <a:gd name="connsiteX3-97" fmla="*/ 966216 w 4133268"/>
                <a:gd name="connsiteY3-98" fmla="*/ 0 h 3423626"/>
                <a:gd name="connsiteX0-99" fmla="*/ 0 w 4133268"/>
                <a:gd name="connsiteY0-100" fmla="*/ 1720596 h 3423626"/>
                <a:gd name="connsiteX1-101" fmla="*/ 2951988 w 4133268"/>
                <a:gd name="connsiteY1-102" fmla="*/ 3422904 h 3423626"/>
                <a:gd name="connsiteX2-103" fmla="*/ 4081272 w 4133268"/>
                <a:gd name="connsiteY2-104" fmla="*/ 1697736 h 3423626"/>
                <a:gd name="connsiteX3-105" fmla="*/ 966216 w 4133268"/>
                <a:gd name="connsiteY3-106" fmla="*/ 0 h 3423626"/>
                <a:gd name="connsiteX0-107" fmla="*/ 0 w 4082622"/>
                <a:gd name="connsiteY0-108" fmla="*/ 1720596 h 3423626"/>
                <a:gd name="connsiteX1-109" fmla="*/ 2951988 w 4082622"/>
                <a:gd name="connsiteY1-110" fmla="*/ 3422904 h 3423626"/>
                <a:gd name="connsiteX2-111" fmla="*/ 4081272 w 4082622"/>
                <a:gd name="connsiteY2-112" fmla="*/ 1697736 h 3423626"/>
                <a:gd name="connsiteX3-113" fmla="*/ 966216 w 4082622"/>
                <a:gd name="connsiteY3-114" fmla="*/ 0 h 3423626"/>
                <a:gd name="connsiteX0-115" fmla="*/ 0 w 4098605"/>
                <a:gd name="connsiteY0-116" fmla="*/ 3607591 h 5310621"/>
                <a:gd name="connsiteX1-117" fmla="*/ 2951988 w 4098605"/>
                <a:gd name="connsiteY1-118" fmla="*/ 5309899 h 5310621"/>
                <a:gd name="connsiteX2-119" fmla="*/ 4081272 w 4098605"/>
                <a:gd name="connsiteY2-120" fmla="*/ 3584731 h 5310621"/>
                <a:gd name="connsiteX3-121" fmla="*/ 1905614 w 4098605"/>
                <a:gd name="connsiteY3-122" fmla="*/ 0 h 5310621"/>
                <a:gd name="connsiteX0-123" fmla="*/ 0 w 19887835"/>
                <a:gd name="connsiteY0-124" fmla="*/ 3607591 h 11081917"/>
                <a:gd name="connsiteX1-125" fmla="*/ 2951988 w 19887835"/>
                <a:gd name="connsiteY1-126" fmla="*/ 5309899 h 11081917"/>
                <a:gd name="connsiteX2-127" fmla="*/ 19886198 w 19887835"/>
                <a:gd name="connsiteY2-128" fmla="*/ 10983291 h 11081917"/>
                <a:gd name="connsiteX3-129" fmla="*/ 1905614 w 19887835"/>
                <a:gd name="connsiteY3-130" fmla="*/ 0 h 11081917"/>
                <a:gd name="connsiteX0-131" fmla="*/ 0 w 19489131"/>
                <a:gd name="connsiteY0-132" fmla="*/ 3607591 h 10388397"/>
                <a:gd name="connsiteX1-133" fmla="*/ 2951988 w 19489131"/>
                <a:gd name="connsiteY1-134" fmla="*/ 5309899 h 10388397"/>
                <a:gd name="connsiteX2-135" fmla="*/ 19487453 w 19489131"/>
                <a:gd name="connsiteY2-136" fmla="*/ 10279007 h 10388397"/>
                <a:gd name="connsiteX3-137" fmla="*/ 1905614 w 19489131"/>
                <a:gd name="connsiteY3-138" fmla="*/ 0 h 10388397"/>
                <a:gd name="connsiteX0-139" fmla="*/ 0 w 20899272"/>
                <a:gd name="connsiteY0-140" fmla="*/ 3607591 h 13951252"/>
                <a:gd name="connsiteX1-141" fmla="*/ 17607838 w 20899272"/>
                <a:gd name="connsiteY1-142" fmla="*/ 13654764 h 13951252"/>
                <a:gd name="connsiteX2-143" fmla="*/ 19487453 w 20899272"/>
                <a:gd name="connsiteY2-144" fmla="*/ 10279007 h 13951252"/>
                <a:gd name="connsiteX3-145" fmla="*/ 1905614 w 20899272"/>
                <a:gd name="connsiteY3-146" fmla="*/ 0 h 13951252"/>
                <a:gd name="connsiteX0-147" fmla="*/ 0 w 20352128"/>
                <a:gd name="connsiteY0-148" fmla="*/ 3607591 h 13656869"/>
                <a:gd name="connsiteX1-149" fmla="*/ 17607838 w 20352128"/>
                <a:gd name="connsiteY1-150" fmla="*/ 13654764 h 13656869"/>
                <a:gd name="connsiteX2-151" fmla="*/ 19487453 w 20352128"/>
                <a:gd name="connsiteY2-152" fmla="*/ 10279007 h 13656869"/>
                <a:gd name="connsiteX3-153" fmla="*/ 1905614 w 20352128"/>
                <a:gd name="connsiteY3-154" fmla="*/ 0 h 13656869"/>
                <a:gd name="connsiteX0-155" fmla="*/ 0 w 19564287"/>
                <a:gd name="connsiteY0-156" fmla="*/ 3607591 h 13655620"/>
                <a:gd name="connsiteX1-157" fmla="*/ 17607838 w 19564287"/>
                <a:gd name="connsiteY1-158" fmla="*/ 13654764 h 13655620"/>
                <a:gd name="connsiteX2-159" fmla="*/ 19487453 w 19564287"/>
                <a:gd name="connsiteY2-160" fmla="*/ 10279007 h 13655620"/>
                <a:gd name="connsiteX3-161" fmla="*/ 1905614 w 19564287"/>
                <a:gd name="connsiteY3-162" fmla="*/ 0 h 136556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564287" h="13655620">
                  <a:moveTo>
                    <a:pt x="0" y="3607591"/>
                  </a:moveTo>
                  <a:lnTo>
                    <a:pt x="17607838" y="13654764"/>
                  </a:lnTo>
                  <a:cubicBezTo>
                    <a:pt x="17981857" y="13713182"/>
                    <a:pt x="19976971" y="10769980"/>
                    <a:pt x="19487453" y="10279007"/>
                  </a:cubicBezTo>
                  <a:cubicBezTo>
                    <a:pt x="18997935" y="9788034"/>
                    <a:pt x="1905614" y="0"/>
                    <a:pt x="1905614" y="0"/>
                  </a:cubicBezTo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</p:grpSp>
      <p:sp>
        <p:nvSpPr>
          <p:cNvPr id="152" name="矩形 47"/>
          <p:cNvSpPr>
            <a:spLocks noChangeArrowheads="1"/>
          </p:cNvSpPr>
          <p:nvPr/>
        </p:nvSpPr>
        <p:spPr bwMode="auto">
          <a:xfrm>
            <a:off x="607817" y="2808780"/>
            <a:ext cx="5288657" cy="28623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000" b="1" i="0" dirty="0">
                <a:solidFill>
                  <a:srgbClr val="4B4B4B"/>
                </a:solidFill>
                <a:effectLst/>
                <a:latin typeface="PingFang SC"/>
              </a:rPr>
              <a:t>（</a:t>
            </a:r>
            <a:r>
              <a:rPr lang="en-US" altLang="zh-CN" sz="2000" b="1" i="0" dirty="0">
                <a:solidFill>
                  <a:srgbClr val="4B4B4B"/>
                </a:solidFill>
                <a:effectLst/>
                <a:latin typeface="PingFang SC"/>
              </a:rPr>
              <a:t>1</a:t>
            </a:r>
            <a:r>
              <a:rPr lang="zh-CN" altLang="en-US" sz="2000" b="1" i="0" dirty="0">
                <a:solidFill>
                  <a:srgbClr val="4B4B4B"/>
                </a:solidFill>
                <a:effectLst/>
                <a:latin typeface="PingFang SC"/>
              </a:rPr>
              <a:t>）完备</a:t>
            </a:r>
            <a:endParaRPr lang="zh-CN" altLang="en-US" sz="2000" b="1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       </a:t>
            </a:r>
            <a:r>
              <a:rPr lang="en-US" altLang="zh-CN" sz="2000" b="0" i="0" dirty="0">
                <a:solidFill>
                  <a:srgbClr val="4B4B4B"/>
                </a:solidFill>
                <a:effectLst/>
                <a:latin typeface="PingFang SC"/>
              </a:rPr>
              <a:t>1</a:t>
            </a:r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）不会打破交易中的任何模式</a:t>
            </a:r>
            <a:endParaRPr lang="zh-CN" altLang="en-US" sz="2000" b="0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       </a:t>
            </a:r>
            <a:r>
              <a:rPr lang="en-US" altLang="zh-CN" sz="2000" b="0" i="0" dirty="0">
                <a:solidFill>
                  <a:srgbClr val="4B4B4B"/>
                </a:solidFill>
                <a:effectLst/>
                <a:latin typeface="PingFang SC"/>
              </a:rPr>
              <a:t>2</a:t>
            </a:r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）包含了频繁模式挖据所需的全部信息</a:t>
            </a:r>
            <a:endParaRPr lang="en-US" altLang="zh-CN" sz="2000" b="0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endParaRPr lang="zh-CN" altLang="en-US" sz="2000" b="0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r>
              <a:rPr lang="zh-CN" altLang="en-US" sz="2000" b="1" i="0" dirty="0">
                <a:solidFill>
                  <a:srgbClr val="4B4B4B"/>
                </a:solidFill>
                <a:effectLst/>
                <a:latin typeface="PingFang SC"/>
              </a:rPr>
              <a:t>（</a:t>
            </a:r>
            <a:r>
              <a:rPr lang="en-US" altLang="zh-CN" sz="2000" b="1" i="0" dirty="0">
                <a:solidFill>
                  <a:srgbClr val="4B4B4B"/>
                </a:solidFill>
                <a:effectLst/>
                <a:latin typeface="PingFang SC"/>
              </a:rPr>
              <a:t>2</a:t>
            </a:r>
            <a:r>
              <a:rPr lang="zh-CN" altLang="en-US" sz="2000" b="1" i="0" dirty="0">
                <a:solidFill>
                  <a:srgbClr val="4B4B4B"/>
                </a:solidFill>
                <a:effectLst/>
                <a:latin typeface="PingFang SC"/>
              </a:rPr>
              <a:t>）紧密</a:t>
            </a:r>
            <a:endParaRPr lang="zh-CN" altLang="en-US" sz="2000" b="1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       </a:t>
            </a:r>
            <a:r>
              <a:rPr lang="en-US" altLang="zh-CN" sz="2000" b="0" i="0" dirty="0">
                <a:solidFill>
                  <a:srgbClr val="4B4B4B"/>
                </a:solidFill>
                <a:effectLst/>
                <a:latin typeface="PingFang SC"/>
              </a:rPr>
              <a:t>1</a:t>
            </a:r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）去除不相关信息</a:t>
            </a:r>
            <a:r>
              <a:rPr lang="en-US" altLang="zh-CN" sz="2000" b="0" i="0" dirty="0">
                <a:solidFill>
                  <a:srgbClr val="4B4B4B"/>
                </a:solidFill>
                <a:effectLst/>
                <a:latin typeface="PingFang SC"/>
              </a:rPr>
              <a:t>----</a:t>
            </a:r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不包含非频繁项</a:t>
            </a:r>
            <a:endParaRPr lang="zh-CN" altLang="en-US" sz="2000" b="0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       </a:t>
            </a:r>
            <a:r>
              <a:rPr lang="en-US" altLang="zh-CN" sz="2000" b="0" i="0" dirty="0">
                <a:solidFill>
                  <a:srgbClr val="4B4B4B"/>
                </a:solidFill>
                <a:effectLst/>
                <a:latin typeface="PingFang SC"/>
              </a:rPr>
              <a:t>2</a:t>
            </a:r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）支持度降序排列：支持度高的项在</a:t>
            </a:r>
            <a:r>
              <a:rPr lang="en-US" altLang="zh-CN" sz="2000" b="0" i="0" dirty="0">
                <a:solidFill>
                  <a:srgbClr val="4B4B4B"/>
                </a:solidFill>
                <a:effectLst/>
                <a:latin typeface="PingFang SC"/>
              </a:rPr>
              <a:t>FP-Tree</a:t>
            </a:r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中共享的机会也高</a:t>
            </a:r>
            <a:endParaRPr lang="zh-CN" altLang="en-US" sz="2000" b="0" i="0" dirty="0">
              <a:solidFill>
                <a:srgbClr val="4B4B4B"/>
              </a:solidFill>
              <a:effectLst/>
              <a:latin typeface="PingFang SC"/>
            </a:endParaRPr>
          </a:p>
          <a:p>
            <a:pPr algn="l"/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       </a:t>
            </a:r>
            <a:r>
              <a:rPr lang="en-US" altLang="zh-CN" sz="2000" b="0" i="0" dirty="0">
                <a:solidFill>
                  <a:srgbClr val="4B4B4B"/>
                </a:solidFill>
                <a:effectLst/>
                <a:latin typeface="PingFang SC"/>
              </a:rPr>
              <a:t>3</a:t>
            </a:r>
            <a:r>
              <a:rPr lang="zh-CN" altLang="en-US" sz="2000" b="0" i="0" dirty="0">
                <a:solidFill>
                  <a:srgbClr val="4B4B4B"/>
                </a:solidFill>
                <a:effectLst/>
                <a:latin typeface="PingFang SC"/>
              </a:rPr>
              <a:t>）决不会比原数据库大</a:t>
            </a:r>
            <a:endParaRPr lang="zh-CN" altLang="en-US" sz="2000" b="0" i="0" dirty="0">
              <a:solidFill>
                <a:srgbClr val="4B4B4B"/>
              </a:solidFill>
              <a:effectLst/>
              <a:latin typeface="PingFang SC"/>
            </a:endParaRPr>
          </a:p>
        </p:txBody>
      </p:sp>
      <p:sp>
        <p:nvSpPr>
          <p:cNvPr id="154" name="文本框 48"/>
          <p:cNvSpPr>
            <a:spLocks noChangeArrowheads="1"/>
          </p:cNvSpPr>
          <p:nvPr/>
        </p:nvSpPr>
        <p:spPr bwMode="auto">
          <a:xfrm>
            <a:off x="1314349" y="1833616"/>
            <a:ext cx="372479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FP-Growth</a:t>
            </a:r>
            <a:r>
              <a:rPr lang="zh-CN" altLang="en-US" sz="2800" b="1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的优点：</a:t>
            </a:r>
            <a:endParaRPr lang="zh-CN" altLang="en-US" sz="2800" b="1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</p:txBody>
      </p:sp>
      <p:sp>
        <p:nvSpPr>
          <p:cNvPr id="156" name="Freeform 30"/>
          <p:cNvSpPr>
            <a:spLocks noEditPoints="1"/>
          </p:cNvSpPr>
          <p:nvPr/>
        </p:nvSpPr>
        <p:spPr bwMode="auto">
          <a:xfrm>
            <a:off x="843219" y="1860539"/>
            <a:ext cx="438247" cy="424289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57" name="椭圆 31"/>
          <p:cNvSpPr/>
          <p:nvPr/>
        </p:nvSpPr>
        <p:spPr>
          <a:xfrm rot="15654318">
            <a:off x="7639184" y="2979388"/>
            <a:ext cx="1616179" cy="160006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8037286" y="3508222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spc="-300" dirty="0">
                <a:solidFill>
                  <a:srgbClr val="C0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优点</a:t>
            </a:r>
            <a:endParaRPr lang="zh-CN" altLang="en-US" sz="2800" b="1" spc="-300" dirty="0">
              <a:solidFill>
                <a:srgbClr val="C00000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161" name="椭圆 31"/>
          <p:cNvSpPr/>
          <p:nvPr/>
        </p:nvSpPr>
        <p:spPr>
          <a:xfrm rot="15654318">
            <a:off x="6004219" y="3644812"/>
            <a:ext cx="1275656" cy="126293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3" name="椭圆 31"/>
          <p:cNvSpPr/>
          <p:nvPr/>
        </p:nvSpPr>
        <p:spPr>
          <a:xfrm rot="15654318">
            <a:off x="8856928" y="2172141"/>
            <a:ext cx="711844" cy="70474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5" name="椭圆 31"/>
          <p:cNvSpPr/>
          <p:nvPr/>
        </p:nvSpPr>
        <p:spPr>
          <a:xfrm rot="15654318">
            <a:off x="9403814" y="4244525"/>
            <a:ext cx="1079485" cy="1068722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7" name="椭圆 31"/>
          <p:cNvSpPr/>
          <p:nvPr/>
        </p:nvSpPr>
        <p:spPr>
          <a:xfrm rot="15654318">
            <a:off x="9834266" y="2912913"/>
            <a:ext cx="908300" cy="89924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71" name="椭圆 31"/>
          <p:cNvSpPr/>
          <p:nvPr/>
        </p:nvSpPr>
        <p:spPr>
          <a:xfrm rot="15654318">
            <a:off x="6285720" y="2462241"/>
            <a:ext cx="384320" cy="380488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grpSp>
        <p:nvGrpSpPr>
          <p:cNvPr id="172" name="组合 171"/>
          <p:cNvGrpSpPr/>
          <p:nvPr/>
        </p:nvGrpSpPr>
        <p:grpSpPr>
          <a:xfrm>
            <a:off x="7237804" y="2848518"/>
            <a:ext cx="514380" cy="592866"/>
            <a:chOff x="3144839" y="3783000"/>
            <a:chExt cx="676275" cy="779463"/>
          </a:xfrm>
          <a:solidFill>
            <a:srgbClr val="414042"/>
          </a:solidFill>
        </p:grpSpPr>
        <p:sp>
          <p:nvSpPr>
            <p:cNvPr id="173" name="Freeform 232"/>
            <p:cNvSpPr/>
            <p:nvPr/>
          </p:nvSpPr>
          <p:spPr bwMode="auto">
            <a:xfrm>
              <a:off x="3144839" y="4200513"/>
              <a:ext cx="22225" cy="254000"/>
            </a:xfrm>
            <a:custGeom>
              <a:avLst/>
              <a:gdLst/>
              <a:ahLst/>
              <a:cxnLst>
                <a:cxn ang="0">
                  <a:pos x="46" y="296"/>
                </a:cxn>
                <a:cxn ang="0">
                  <a:pos x="51" y="158"/>
                </a:cxn>
                <a:cxn ang="0">
                  <a:pos x="54" y="63"/>
                </a:cxn>
                <a:cxn ang="0">
                  <a:pos x="54" y="21"/>
                </a:cxn>
                <a:cxn ang="0">
                  <a:pos x="51" y="12"/>
                </a:cxn>
                <a:cxn ang="0">
                  <a:pos x="46" y="5"/>
                </a:cxn>
                <a:cxn ang="0">
                  <a:pos x="38" y="1"/>
                </a:cxn>
                <a:cxn ang="0">
                  <a:pos x="21" y="1"/>
                </a:cxn>
                <a:cxn ang="0">
                  <a:pos x="15" y="7"/>
                </a:cxn>
                <a:cxn ang="0">
                  <a:pos x="10" y="13"/>
                </a:cxn>
                <a:cxn ang="0">
                  <a:pos x="8" y="22"/>
                </a:cxn>
                <a:cxn ang="0">
                  <a:pos x="8" y="98"/>
                </a:cxn>
                <a:cxn ang="0">
                  <a:pos x="0" y="297"/>
                </a:cxn>
                <a:cxn ang="0">
                  <a:pos x="0" y="340"/>
                </a:cxn>
                <a:cxn ang="0">
                  <a:pos x="7" y="474"/>
                </a:cxn>
                <a:cxn ang="0">
                  <a:pos x="7" y="491"/>
                </a:cxn>
                <a:cxn ang="0">
                  <a:pos x="3" y="549"/>
                </a:cxn>
                <a:cxn ang="0">
                  <a:pos x="2" y="589"/>
                </a:cxn>
                <a:cxn ang="0">
                  <a:pos x="6" y="616"/>
                </a:cxn>
                <a:cxn ang="0">
                  <a:pos x="8" y="625"/>
                </a:cxn>
                <a:cxn ang="0">
                  <a:pos x="13" y="633"/>
                </a:cxn>
                <a:cxn ang="0">
                  <a:pos x="21" y="638"/>
                </a:cxn>
                <a:cxn ang="0">
                  <a:pos x="30" y="640"/>
                </a:cxn>
                <a:cxn ang="0">
                  <a:pos x="46" y="634"/>
                </a:cxn>
                <a:cxn ang="0">
                  <a:pos x="51" y="629"/>
                </a:cxn>
                <a:cxn ang="0">
                  <a:pos x="54" y="621"/>
                </a:cxn>
                <a:cxn ang="0">
                  <a:pos x="53" y="611"/>
                </a:cxn>
                <a:cxn ang="0">
                  <a:pos x="49" y="596"/>
                </a:cxn>
                <a:cxn ang="0">
                  <a:pos x="46" y="561"/>
                </a:cxn>
                <a:cxn ang="0">
                  <a:pos x="51" y="505"/>
                </a:cxn>
                <a:cxn ang="0">
                  <a:pos x="53" y="472"/>
                </a:cxn>
                <a:cxn ang="0">
                  <a:pos x="51" y="428"/>
                </a:cxn>
                <a:cxn ang="0">
                  <a:pos x="47" y="340"/>
                </a:cxn>
                <a:cxn ang="0">
                  <a:pos x="46" y="296"/>
                </a:cxn>
              </a:cxnLst>
              <a:rect l="0" t="0" r="r" b="b"/>
              <a:pathLst>
                <a:path w="54" h="640">
                  <a:moveTo>
                    <a:pt x="46" y="296"/>
                  </a:moveTo>
                  <a:lnTo>
                    <a:pt x="46" y="296"/>
                  </a:lnTo>
                  <a:lnTo>
                    <a:pt x="49" y="220"/>
                  </a:lnTo>
                  <a:lnTo>
                    <a:pt x="51" y="158"/>
                  </a:lnTo>
                  <a:lnTo>
                    <a:pt x="54" y="97"/>
                  </a:lnTo>
                  <a:lnTo>
                    <a:pt x="54" y="63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3"/>
                  </a:lnTo>
                  <a:lnTo>
                    <a:pt x="38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5" y="7"/>
                  </a:lnTo>
                  <a:lnTo>
                    <a:pt x="12" y="9"/>
                  </a:lnTo>
                  <a:lnTo>
                    <a:pt x="10" y="13"/>
                  </a:lnTo>
                  <a:lnTo>
                    <a:pt x="8" y="17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98"/>
                  </a:lnTo>
                  <a:lnTo>
                    <a:pt x="7" y="160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40"/>
                  </a:lnTo>
                  <a:lnTo>
                    <a:pt x="2" y="385"/>
                  </a:lnTo>
                  <a:lnTo>
                    <a:pt x="7" y="474"/>
                  </a:lnTo>
                  <a:lnTo>
                    <a:pt x="7" y="474"/>
                  </a:lnTo>
                  <a:lnTo>
                    <a:pt x="7" y="491"/>
                  </a:lnTo>
                  <a:lnTo>
                    <a:pt x="6" y="510"/>
                  </a:lnTo>
                  <a:lnTo>
                    <a:pt x="3" y="549"/>
                  </a:lnTo>
                  <a:lnTo>
                    <a:pt x="2" y="569"/>
                  </a:lnTo>
                  <a:lnTo>
                    <a:pt x="2" y="589"/>
                  </a:lnTo>
                  <a:lnTo>
                    <a:pt x="4" y="607"/>
                  </a:lnTo>
                  <a:lnTo>
                    <a:pt x="6" y="616"/>
                  </a:lnTo>
                  <a:lnTo>
                    <a:pt x="8" y="625"/>
                  </a:lnTo>
                  <a:lnTo>
                    <a:pt x="8" y="625"/>
                  </a:lnTo>
                  <a:lnTo>
                    <a:pt x="11" y="629"/>
                  </a:lnTo>
                  <a:lnTo>
                    <a:pt x="13" y="633"/>
                  </a:lnTo>
                  <a:lnTo>
                    <a:pt x="17" y="636"/>
                  </a:lnTo>
                  <a:lnTo>
                    <a:pt x="21" y="638"/>
                  </a:lnTo>
                  <a:lnTo>
                    <a:pt x="25" y="640"/>
                  </a:lnTo>
                  <a:lnTo>
                    <a:pt x="30" y="640"/>
                  </a:lnTo>
                  <a:lnTo>
                    <a:pt x="38" y="638"/>
                  </a:lnTo>
                  <a:lnTo>
                    <a:pt x="46" y="634"/>
                  </a:lnTo>
                  <a:lnTo>
                    <a:pt x="49" y="632"/>
                  </a:lnTo>
                  <a:lnTo>
                    <a:pt x="51" y="629"/>
                  </a:lnTo>
                  <a:lnTo>
                    <a:pt x="53" y="625"/>
                  </a:lnTo>
                  <a:lnTo>
                    <a:pt x="54" y="621"/>
                  </a:lnTo>
                  <a:lnTo>
                    <a:pt x="54" y="616"/>
                  </a:lnTo>
                  <a:lnTo>
                    <a:pt x="53" y="611"/>
                  </a:lnTo>
                  <a:lnTo>
                    <a:pt x="53" y="611"/>
                  </a:lnTo>
                  <a:lnTo>
                    <a:pt x="49" y="596"/>
                  </a:lnTo>
                  <a:lnTo>
                    <a:pt x="46" y="579"/>
                  </a:lnTo>
                  <a:lnTo>
                    <a:pt x="46" y="561"/>
                  </a:lnTo>
                  <a:lnTo>
                    <a:pt x="47" y="542"/>
                  </a:lnTo>
                  <a:lnTo>
                    <a:pt x="51" y="505"/>
                  </a:lnTo>
                  <a:lnTo>
                    <a:pt x="53" y="488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1" y="428"/>
                  </a:lnTo>
                  <a:lnTo>
                    <a:pt x="49" y="383"/>
                  </a:lnTo>
                  <a:lnTo>
                    <a:pt x="47" y="340"/>
                  </a:lnTo>
                  <a:lnTo>
                    <a:pt x="46" y="296"/>
                  </a:lnTo>
                  <a:lnTo>
                    <a:pt x="46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174" name="Freeform 234"/>
            <p:cNvSpPr/>
            <p:nvPr/>
          </p:nvSpPr>
          <p:spPr bwMode="auto">
            <a:xfrm>
              <a:off x="3148014" y="4100500"/>
              <a:ext cx="671513" cy="120650"/>
            </a:xfrm>
            <a:custGeom>
              <a:avLst/>
              <a:gdLst/>
              <a:ahLst/>
              <a:cxnLst>
                <a:cxn ang="0">
                  <a:pos x="1622" y="88"/>
                </a:cxn>
                <a:cxn ang="0">
                  <a:pos x="1588" y="58"/>
                </a:cxn>
                <a:cxn ang="0">
                  <a:pos x="1550" y="37"/>
                </a:cxn>
                <a:cxn ang="0">
                  <a:pos x="1508" y="22"/>
                </a:cxn>
                <a:cxn ang="0">
                  <a:pos x="1418" y="15"/>
                </a:cxn>
                <a:cxn ang="0">
                  <a:pos x="1413" y="15"/>
                </a:cxn>
                <a:cxn ang="0">
                  <a:pos x="1364" y="12"/>
                </a:cxn>
                <a:cxn ang="0">
                  <a:pos x="1320" y="13"/>
                </a:cxn>
                <a:cxn ang="0">
                  <a:pos x="1120" y="7"/>
                </a:cxn>
                <a:cxn ang="0">
                  <a:pos x="1053" y="4"/>
                </a:cxn>
                <a:cxn ang="0">
                  <a:pos x="807" y="3"/>
                </a:cxn>
                <a:cxn ang="0">
                  <a:pos x="645" y="0"/>
                </a:cxn>
                <a:cxn ang="0">
                  <a:pos x="591" y="3"/>
                </a:cxn>
                <a:cxn ang="0">
                  <a:pos x="467" y="7"/>
                </a:cxn>
                <a:cxn ang="0">
                  <a:pos x="297" y="5"/>
                </a:cxn>
                <a:cxn ang="0">
                  <a:pos x="209" y="8"/>
                </a:cxn>
                <a:cxn ang="0">
                  <a:pos x="165" y="18"/>
                </a:cxn>
                <a:cxn ang="0">
                  <a:pos x="112" y="42"/>
                </a:cxn>
                <a:cxn ang="0">
                  <a:pos x="71" y="75"/>
                </a:cxn>
                <a:cxn ang="0">
                  <a:pos x="47" y="105"/>
                </a:cxn>
                <a:cxn ang="0">
                  <a:pos x="18" y="169"/>
                </a:cxn>
                <a:cxn ang="0">
                  <a:pos x="4" y="237"/>
                </a:cxn>
                <a:cxn ang="0">
                  <a:pos x="0" y="284"/>
                </a:cxn>
                <a:cxn ang="0">
                  <a:pos x="4" y="297"/>
                </a:cxn>
                <a:cxn ang="0">
                  <a:pos x="14" y="305"/>
                </a:cxn>
                <a:cxn ang="0">
                  <a:pos x="34" y="304"/>
                </a:cxn>
                <a:cxn ang="0">
                  <a:pos x="43" y="294"/>
                </a:cxn>
                <a:cxn ang="0">
                  <a:pos x="46" y="284"/>
                </a:cxn>
                <a:cxn ang="0">
                  <a:pos x="54" y="213"/>
                </a:cxn>
                <a:cxn ang="0">
                  <a:pos x="76" y="145"/>
                </a:cxn>
                <a:cxn ang="0">
                  <a:pos x="102" y="106"/>
                </a:cxn>
                <a:cxn ang="0">
                  <a:pos x="125" y="85"/>
                </a:cxn>
                <a:cxn ang="0">
                  <a:pos x="184" y="59"/>
                </a:cxn>
                <a:cxn ang="0">
                  <a:pos x="247" y="47"/>
                </a:cxn>
                <a:cxn ang="0">
                  <a:pos x="280" y="51"/>
                </a:cxn>
                <a:cxn ang="0">
                  <a:pos x="313" y="56"/>
                </a:cxn>
                <a:cxn ang="0">
                  <a:pos x="386" y="54"/>
                </a:cxn>
                <a:cxn ang="0">
                  <a:pos x="470" y="51"/>
                </a:cxn>
                <a:cxn ang="0">
                  <a:pos x="620" y="47"/>
                </a:cxn>
                <a:cxn ang="0">
                  <a:pos x="689" y="50"/>
                </a:cxn>
                <a:cxn ang="0">
                  <a:pos x="998" y="51"/>
                </a:cxn>
                <a:cxn ang="0">
                  <a:pos x="1184" y="54"/>
                </a:cxn>
                <a:cxn ang="0">
                  <a:pos x="1265" y="54"/>
                </a:cxn>
                <a:cxn ang="0">
                  <a:pos x="1320" y="59"/>
                </a:cxn>
                <a:cxn ang="0">
                  <a:pos x="1352" y="59"/>
                </a:cxn>
                <a:cxn ang="0">
                  <a:pos x="1400" y="58"/>
                </a:cxn>
                <a:cxn ang="0">
                  <a:pos x="1413" y="63"/>
                </a:cxn>
                <a:cxn ang="0">
                  <a:pos x="1430" y="60"/>
                </a:cxn>
                <a:cxn ang="0">
                  <a:pos x="1478" y="64"/>
                </a:cxn>
                <a:cxn ang="0">
                  <a:pos x="1543" y="85"/>
                </a:cxn>
                <a:cxn ang="0">
                  <a:pos x="1600" y="132"/>
                </a:cxn>
                <a:cxn ang="0">
                  <a:pos x="1622" y="166"/>
                </a:cxn>
                <a:cxn ang="0">
                  <a:pos x="1642" y="221"/>
                </a:cxn>
                <a:cxn ang="0">
                  <a:pos x="1645" y="280"/>
                </a:cxn>
                <a:cxn ang="0">
                  <a:pos x="1648" y="290"/>
                </a:cxn>
                <a:cxn ang="0">
                  <a:pos x="1656" y="300"/>
                </a:cxn>
                <a:cxn ang="0">
                  <a:pos x="1677" y="301"/>
                </a:cxn>
                <a:cxn ang="0">
                  <a:pos x="1687" y="294"/>
                </a:cxn>
                <a:cxn ang="0">
                  <a:pos x="1691" y="280"/>
                </a:cxn>
                <a:cxn ang="0">
                  <a:pos x="1689" y="230"/>
                </a:cxn>
                <a:cxn ang="0">
                  <a:pos x="1670" y="164"/>
                </a:cxn>
                <a:cxn ang="0">
                  <a:pos x="1632" y="100"/>
                </a:cxn>
              </a:cxnLst>
              <a:rect l="0" t="0" r="r" b="b"/>
              <a:pathLst>
                <a:path w="1691" h="306">
                  <a:moveTo>
                    <a:pt x="1632" y="100"/>
                  </a:moveTo>
                  <a:lnTo>
                    <a:pt x="1632" y="100"/>
                  </a:lnTo>
                  <a:lnTo>
                    <a:pt x="1622" y="88"/>
                  </a:lnTo>
                  <a:lnTo>
                    <a:pt x="1610" y="76"/>
                  </a:lnTo>
                  <a:lnTo>
                    <a:pt x="1600" y="67"/>
                  </a:lnTo>
                  <a:lnTo>
                    <a:pt x="1588" y="58"/>
                  </a:lnTo>
                  <a:lnTo>
                    <a:pt x="1575" y="50"/>
                  </a:lnTo>
                  <a:lnTo>
                    <a:pt x="1563" y="42"/>
                  </a:lnTo>
                  <a:lnTo>
                    <a:pt x="1550" y="37"/>
                  </a:lnTo>
                  <a:lnTo>
                    <a:pt x="1536" y="32"/>
                  </a:lnTo>
                  <a:lnTo>
                    <a:pt x="1523" y="26"/>
                  </a:lnTo>
                  <a:lnTo>
                    <a:pt x="1508" y="22"/>
                  </a:lnTo>
                  <a:lnTo>
                    <a:pt x="1479" y="17"/>
                  </a:lnTo>
                  <a:lnTo>
                    <a:pt x="1449" y="15"/>
                  </a:lnTo>
                  <a:lnTo>
                    <a:pt x="1418" y="15"/>
                  </a:lnTo>
                  <a:lnTo>
                    <a:pt x="1418" y="15"/>
                  </a:lnTo>
                  <a:lnTo>
                    <a:pt x="1413" y="15"/>
                  </a:lnTo>
                  <a:lnTo>
                    <a:pt x="1413" y="15"/>
                  </a:lnTo>
                  <a:lnTo>
                    <a:pt x="1401" y="12"/>
                  </a:lnTo>
                  <a:lnTo>
                    <a:pt x="1389" y="12"/>
                  </a:lnTo>
                  <a:lnTo>
                    <a:pt x="1364" y="12"/>
                  </a:lnTo>
                  <a:lnTo>
                    <a:pt x="1341" y="13"/>
                  </a:lnTo>
                  <a:lnTo>
                    <a:pt x="1320" y="13"/>
                  </a:lnTo>
                  <a:lnTo>
                    <a:pt x="1320" y="13"/>
                  </a:lnTo>
                  <a:lnTo>
                    <a:pt x="1219" y="13"/>
                  </a:lnTo>
                  <a:lnTo>
                    <a:pt x="1169" y="11"/>
                  </a:lnTo>
                  <a:lnTo>
                    <a:pt x="1120" y="7"/>
                  </a:lnTo>
                  <a:lnTo>
                    <a:pt x="1120" y="7"/>
                  </a:lnTo>
                  <a:lnTo>
                    <a:pt x="1091" y="5"/>
                  </a:lnTo>
                  <a:lnTo>
                    <a:pt x="1053" y="4"/>
                  </a:lnTo>
                  <a:lnTo>
                    <a:pt x="964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753" y="1"/>
                  </a:lnTo>
                  <a:lnTo>
                    <a:pt x="700" y="0"/>
                  </a:lnTo>
                  <a:lnTo>
                    <a:pt x="645" y="0"/>
                  </a:lnTo>
                  <a:lnTo>
                    <a:pt x="619" y="0"/>
                  </a:lnTo>
                  <a:lnTo>
                    <a:pt x="591" y="3"/>
                  </a:lnTo>
                  <a:lnTo>
                    <a:pt x="591" y="3"/>
                  </a:lnTo>
                  <a:lnTo>
                    <a:pt x="566" y="4"/>
                  </a:lnTo>
                  <a:lnTo>
                    <a:pt x="536" y="5"/>
                  </a:lnTo>
                  <a:lnTo>
                    <a:pt x="467" y="7"/>
                  </a:lnTo>
                  <a:lnTo>
                    <a:pt x="341" y="7"/>
                  </a:lnTo>
                  <a:lnTo>
                    <a:pt x="341" y="7"/>
                  </a:lnTo>
                  <a:lnTo>
                    <a:pt x="297" y="5"/>
                  </a:lnTo>
                  <a:lnTo>
                    <a:pt x="252" y="4"/>
                  </a:lnTo>
                  <a:lnTo>
                    <a:pt x="230" y="5"/>
                  </a:lnTo>
                  <a:lnTo>
                    <a:pt x="209" y="8"/>
                  </a:lnTo>
                  <a:lnTo>
                    <a:pt x="187" y="12"/>
                  </a:lnTo>
                  <a:lnTo>
                    <a:pt x="165" y="18"/>
                  </a:lnTo>
                  <a:lnTo>
                    <a:pt x="165" y="18"/>
                  </a:lnTo>
                  <a:lnTo>
                    <a:pt x="146" y="26"/>
                  </a:lnTo>
                  <a:lnTo>
                    <a:pt x="129" y="34"/>
                  </a:lnTo>
                  <a:lnTo>
                    <a:pt x="112" y="42"/>
                  </a:lnTo>
                  <a:lnTo>
                    <a:pt x="98" y="51"/>
                  </a:lnTo>
                  <a:lnTo>
                    <a:pt x="84" y="62"/>
                  </a:lnTo>
                  <a:lnTo>
                    <a:pt x="71" y="75"/>
                  </a:lnTo>
                  <a:lnTo>
                    <a:pt x="59" y="88"/>
                  </a:lnTo>
                  <a:lnTo>
                    <a:pt x="47" y="105"/>
                  </a:lnTo>
                  <a:lnTo>
                    <a:pt x="47" y="105"/>
                  </a:lnTo>
                  <a:lnTo>
                    <a:pt x="35" y="126"/>
                  </a:lnTo>
                  <a:lnTo>
                    <a:pt x="26" y="147"/>
                  </a:lnTo>
                  <a:lnTo>
                    <a:pt x="18" y="169"/>
                  </a:lnTo>
                  <a:lnTo>
                    <a:pt x="12" y="191"/>
                  </a:lnTo>
                  <a:lnTo>
                    <a:pt x="6" y="215"/>
                  </a:lnTo>
                  <a:lnTo>
                    <a:pt x="4" y="237"/>
                  </a:lnTo>
                  <a:lnTo>
                    <a:pt x="1" y="260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9"/>
                  </a:lnTo>
                  <a:lnTo>
                    <a:pt x="1" y="294"/>
                  </a:lnTo>
                  <a:lnTo>
                    <a:pt x="4" y="297"/>
                  </a:lnTo>
                  <a:lnTo>
                    <a:pt x="6" y="301"/>
                  </a:lnTo>
                  <a:lnTo>
                    <a:pt x="10" y="304"/>
                  </a:lnTo>
                  <a:lnTo>
                    <a:pt x="14" y="305"/>
                  </a:lnTo>
                  <a:lnTo>
                    <a:pt x="22" y="306"/>
                  </a:lnTo>
                  <a:lnTo>
                    <a:pt x="30" y="305"/>
                  </a:lnTo>
                  <a:lnTo>
                    <a:pt x="34" y="304"/>
                  </a:lnTo>
                  <a:lnTo>
                    <a:pt x="38" y="301"/>
                  </a:lnTo>
                  <a:lnTo>
                    <a:pt x="40" y="297"/>
                  </a:lnTo>
                  <a:lnTo>
                    <a:pt x="43" y="294"/>
                  </a:lnTo>
                  <a:lnTo>
                    <a:pt x="44" y="289"/>
                  </a:lnTo>
                  <a:lnTo>
                    <a:pt x="46" y="284"/>
                  </a:lnTo>
                  <a:lnTo>
                    <a:pt x="46" y="284"/>
                  </a:lnTo>
                  <a:lnTo>
                    <a:pt x="47" y="260"/>
                  </a:lnTo>
                  <a:lnTo>
                    <a:pt x="50" y="237"/>
                  </a:lnTo>
                  <a:lnTo>
                    <a:pt x="54" y="213"/>
                  </a:lnTo>
                  <a:lnTo>
                    <a:pt x="59" y="190"/>
                  </a:lnTo>
                  <a:lnTo>
                    <a:pt x="67" y="168"/>
                  </a:lnTo>
                  <a:lnTo>
                    <a:pt x="76" y="145"/>
                  </a:lnTo>
                  <a:lnTo>
                    <a:pt x="88" y="12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08" y="98"/>
                  </a:lnTo>
                  <a:lnTo>
                    <a:pt x="116" y="92"/>
                  </a:lnTo>
                  <a:lnTo>
                    <a:pt x="125" y="85"/>
                  </a:lnTo>
                  <a:lnTo>
                    <a:pt x="136" y="79"/>
                  </a:lnTo>
                  <a:lnTo>
                    <a:pt x="160" y="67"/>
                  </a:lnTo>
                  <a:lnTo>
                    <a:pt x="184" y="59"/>
                  </a:lnTo>
                  <a:lnTo>
                    <a:pt x="211" y="52"/>
                  </a:lnTo>
                  <a:lnTo>
                    <a:pt x="235" y="49"/>
                  </a:lnTo>
                  <a:lnTo>
                    <a:pt x="247" y="47"/>
                  </a:lnTo>
                  <a:lnTo>
                    <a:pt x="259" y="47"/>
                  </a:lnTo>
                  <a:lnTo>
                    <a:pt x="269" y="49"/>
                  </a:lnTo>
                  <a:lnTo>
                    <a:pt x="280" y="51"/>
                  </a:lnTo>
                  <a:lnTo>
                    <a:pt x="280" y="51"/>
                  </a:lnTo>
                  <a:lnTo>
                    <a:pt x="296" y="55"/>
                  </a:lnTo>
                  <a:lnTo>
                    <a:pt x="313" y="56"/>
                  </a:lnTo>
                  <a:lnTo>
                    <a:pt x="331" y="56"/>
                  </a:lnTo>
                  <a:lnTo>
                    <a:pt x="349" y="56"/>
                  </a:lnTo>
                  <a:lnTo>
                    <a:pt x="386" y="54"/>
                  </a:lnTo>
                  <a:lnTo>
                    <a:pt x="420" y="52"/>
                  </a:lnTo>
                  <a:lnTo>
                    <a:pt x="420" y="52"/>
                  </a:lnTo>
                  <a:lnTo>
                    <a:pt x="470" y="51"/>
                  </a:lnTo>
                  <a:lnTo>
                    <a:pt x="531" y="49"/>
                  </a:lnTo>
                  <a:lnTo>
                    <a:pt x="594" y="47"/>
                  </a:lnTo>
                  <a:lnTo>
                    <a:pt x="620" y="47"/>
                  </a:lnTo>
                  <a:lnTo>
                    <a:pt x="641" y="47"/>
                  </a:lnTo>
                  <a:lnTo>
                    <a:pt x="641" y="47"/>
                  </a:lnTo>
                  <a:lnTo>
                    <a:pt x="689" y="50"/>
                  </a:lnTo>
                  <a:lnTo>
                    <a:pt x="746" y="51"/>
                  </a:lnTo>
                  <a:lnTo>
                    <a:pt x="871" y="51"/>
                  </a:lnTo>
                  <a:lnTo>
                    <a:pt x="998" y="51"/>
                  </a:lnTo>
                  <a:lnTo>
                    <a:pt x="1101" y="52"/>
                  </a:lnTo>
                  <a:lnTo>
                    <a:pt x="1101" y="52"/>
                  </a:lnTo>
                  <a:lnTo>
                    <a:pt x="1184" y="54"/>
                  </a:lnTo>
                  <a:lnTo>
                    <a:pt x="1224" y="55"/>
                  </a:lnTo>
                  <a:lnTo>
                    <a:pt x="1265" y="54"/>
                  </a:lnTo>
                  <a:lnTo>
                    <a:pt x="1265" y="54"/>
                  </a:lnTo>
                  <a:lnTo>
                    <a:pt x="1283" y="55"/>
                  </a:lnTo>
                  <a:lnTo>
                    <a:pt x="1301" y="56"/>
                  </a:lnTo>
                  <a:lnTo>
                    <a:pt x="1320" y="59"/>
                  </a:lnTo>
                  <a:lnTo>
                    <a:pt x="1338" y="59"/>
                  </a:lnTo>
                  <a:lnTo>
                    <a:pt x="1338" y="59"/>
                  </a:lnTo>
                  <a:lnTo>
                    <a:pt x="1352" y="59"/>
                  </a:lnTo>
                  <a:lnTo>
                    <a:pt x="1372" y="56"/>
                  </a:lnTo>
                  <a:lnTo>
                    <a:pt x="1392" y="56"/>
                  </a:lnTo>
                  <a:lnTo>
                    <a:pt x="1400" y="58"/>
                  </a:lnTo>
                  <a:lnTo>
                    <a:pt x="1406" y="60"/>
                  </a:lnTo>
                  <a:lnTo>
                    <a:pt x="1406" y="60"/>
                  </a:lnTo>
                  <a:lnTo>
                    <a:pt x="1413" y="63"/>
                  </a:lnTo>
                  <a:lnTo>
                    <a:pt x="1419" y="64"/>
                  </a:lnTo>
                  <a:lnTo>
                    <a:pt x="1424" y="63"/>
                  </a:lnTo>
                  <a:lnTo>
                    <a:pt x="1430" y="60"/>
                  </a:lnTo>
                  <a:lnTo>
                    <a:pt x="1430" y="60"/>
                  </a:lnTo>
                  <a:lnTo>
                    <a:pt x="1455" y="62"/>
                  </a:lnTo>
                  <a:lnTo>
                    <a:pt x="1478" y="64"/>
                  </a:lnTo>
                  <a:lnTo>
                    <a:pt x="1502" y="69"/>
                  </a:lnTo>
                  <a:lnTo>
                    <a:pt x="1523" y="76"/>
                  </a:lnTo>
                  <a:lnTo>
                    <a:pt x="1543" y="85"/>
                  </a:lnTo>
                  <a:lnTo>
                    <a:pt x="1563" y="98"/>
                  </a:lnTo>
                  <a:lnTo>
                    <a:pt x="1581" y="114"/>
                  </a:lnTo>
                  <a:lnTo>
                    <a:pt x="1600" y="132"/>
                  </a:lnTo>
                  <a:lnTo>
                    <a:pt x="1600" y="132"/>
                  </a:lnTo>
                  <a:lnTo>
                    <a:pt x="1613" y="149"/>
                  </a:lnTo>
                  <a:lnTo>
                    <a:pt x="1622" y="166"/>
                  </a:lnTo>
                  <a:lnTo>
                    <a:pt x="1631" y="183"/>
                  </a:lnTo>
                  <a:lnTo>
                    <a:pt x="1636" y="202"/>
                  </a:lnTo>
                  <a:lnTo>
                    <a:pt x="1642" y="221"/>
                  </a:lnTo>
                  <a:lnTo>
                    <a:pt x="1644" y="241"/>
                  </a:lnTo>
                  <a:lnTo>
                    <a:pt x="1645" y="260"/>
                  </a:lnTo>
                  <a:lnTo>
                    <a:pt x="1645" y="280"/>
                  </a:lnTo>
                  <a:lnTo>
                    <a:pt x="1645" y="280"/>
                  </a:lnTo>
                  <a:lnTo>
                    <a:pt x="1647" y="285"/>
                  </a:lnTo>
                  <a:lnTo>
                    <a:pt x="1648" y="290"/>
                  </a:lnTo>
                  <a:lnTo>
                    <a:pt x="1651" y="294"/>
                  </a:lnTo>
                  <a:lnTo>
                    <a:pt x="1653" y="297"/>
                  </a:lnTo>
                  <a:lnTo>
                    <a:pt x="1656" y="300"/>
                  </a:lnTo>
                  <a:lnTo>
                    <a:pt x="1660" y="301"/>
                  </a:lnTo>
                  <a:lnTo>
                    <a:pt x="1669" y="302"/>
                  </a:lnTo>
                  <a:lnTo>
                    <a:pt x="1677" y="301"/>
                  </a:lnTo>
                  <a:lnTo>
                    <a:pt x="1681" y="300"/>
                  </a:lnTo>
                  <a:lnTo>
                    <a:pt x="1685" y="297"/>
                  </a:lnTo>
                  <a:lnTo>
                    <a:pt x="1687" y="294"/>
                  </a:lnTo>
                  <a:lnTo>
                    <a:pt x="1690" y="290"/>
                  </a:lnTo>
                  <a:lnTo>
                    <a:pt x="1691" y="285"/>
                  </a:lnTo>
                  <a:lnTo>
                    <a:pt x="1691" y="280"/>
                  </a:lnTo>
                  <a:lnTo>
                    <a:pt x="1691" y="280"/>
                  </a:lnTo>
                  <a:lnTo>
                    <a:pt x="1691" y="255"/>
                  </a:lnTo>
                  <a:lnTo>
                    <a:pt x="1689" y="230"/>
                  </a:lnTo>
                  <a:lnTo>
                    <a:pt x="1685" y="207"/>
                  </a:lnTo>
                  <a:lnTo>
                    <a:pt x="1678" y="185"/>
                  </a:lnTo>
                  <a:lnTo>
                    <a:pt x="1670" y="164"/>
                  </a:lnTo>
                  <a:lnTo>
                    <a:pt x="1660" y="143"/>
                  </a:lnTo>
                  <a:lnTo>
                    <a:pt x="1647" y="120"/>
                  </a:lnTo>
                  <a:lnTo>
                    <a:pt x="1632" y="100"/>
                  </a:lnTo>
                  <a:lnTo>
                    <a:pt x="1632" y="10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175" name="Freeform 235"/>
            <p:cNvSpPr/>
            <p:nvPr/>
          </p:nvSpPr>
          <p:spPr bwMode="auto">
            <a:xfrm>
              <a:off x="3148014" y="4441813"/>
              <a:ext cx="671513" cy="120650"/>
            </a:xfrm>
            <a:custGeom>
              <a:avLst/>
              <a:gdLst/>
              <a:ahLst/>
              <a:cxnLst>
                <a:cxn ang="0">
                  <a:pos x="1622" y="218"/>
                </a:cxn>
                <a:cxn ang="0">
                  <a:pos x="1588" y="248"/>
                </a:cxn>
                <a:cxn ang="0">
                  <a:pos x="1550" y="269"/>
                </a:cxn>
                <a:cxn ang="0">
                  <a:pos x="1508" y="282"/>
                </a:cxn>
                <a:cxn ang="0">
                  <a:pos x="1418" y="292"/>
                </a:cxn>
                <a:cxn ang="0">
                  <a:pos x="1413" y="292"/>
                </a:cxn>
                <a:cxn ang="0">
                  <a:pos x="1364" y="294"/>
                </a:cxn>
                <a:cxn ang="0">
                  <a:pos x="1320" y="292"/>
                </a:cxn>
                <a:cxn ang="0">
                  <a:pos x="1120" y="298"/>
                </a:cxn>
                <a:cxn ang="0">
                  <a:pos x="1053" y="302"/>
                </a:cxn>
                <a:cxn ang="0">
                  <a:pos x="807" y="303"/>
                </a:cxn>
                <a:cxn ang="0">
                  <a:pos x="645" y="306"/>
                </a:cxn>
                <a:cxn ang="0">
                  <a:pos x="591" y="303"/>
                </a:cxn>
                <a:cxn ang="0">
                  <a:pos x="467" y="301"/>
                </a:cxn>
                <a:cxn ang="0">
                  <a:pos x="343" y="303"/>
                </a:cxn>
                <a:cxn ang="0">
                  <a:pos x="231" y="302"/>
                </a:cxn>
                <a:cxn ang="0">
                  <a:pos x="165" y="286"/>
                </a:cxn>
                <a:cxn ang="0">
                  <a:pos x="129" y="272"/>
                </a:cxn>
                <a:cxn ang="0">
                  <a:pos x="84" y="243"/>
                </a:cxn>
                <a:cxn ang="0">
                  <a:pos x="47" y="201"/>
                </a:cxn>
                <a:cxn ang="0">
                  <a:pos x="26" y="159"/>
                </a:cxn>
                <a:cxn ang="0">
                  <a:pos x="6" y="91"/>
                </a:cxn>
                <a:cxn ang="0">
                  <a:pos x="0" y="21"/>
                </a:cxn>
                <a:cxn ang="0">
                  <a:pos x="1" y="12"/>
                </a:cxn>
                <a:cxn ang="0">
                  <a:pos x="10" y="3"/>
                </a:cxn>
                <a:cxn ang="0">
                  <a:pos x="30" y="1"/>
                </a:cxn>
                <a:cxn ang="0">
                  <a:pos x="40" y="8"/>
                </a:cxn>
                <a:cxn ang="0">
                  <a:pos x="46" y="21"/>
                </a:cxn>
                <a:cxn ang="0">
                  <a:pos x="50" y="68"/>
                </a:cxn>
                <a:cxn ang="0">
                  <a:pos x="67" y="137"/>
                </a:cxn>
                <a:cxn ang="0">
                  <a:pos x="102" y="199"/>
                </a:cxn>
                <a:cxn ang="0">
                  <a:pos x="116" y="213"/>
                </a:cxn>
                <a:cxn ang="0">
                  <a:pos x="160" y="237"/>
                </a:cxn>
                <a:cxn ang="0">
                  <a:pos x="235" y="256"/>
                </a:cxn>
                <a:cxn ang="0">
                  <a:pos x="281" y="259"/>
                </a:cxn>
                <a:cxn ang="0">
                  <a:pos x="436" y="259"/>
                </a:cxn>
                <a:cxn ang="0">
                  <a:pos x="641" y="258"/>
                </a:cxn>
                <a:cxn ang="0">
                  <a:pos x="746" y="255"/>
                </a:cxn>
                <a:cxn ang="0">
                  <a:pos x="1101" y="254"/>
                </a:cxn>
                <a:cxn ang="0">
                  <a:pos x="1224" y="251"/>
                </a:cxn>
                <a:cxn ang="0">
                  <a:pos x="1283" y="251"/>
                </a:cxn>
                <a:cxn ang="0">
                  <a:pos x="1338" y="246"/>
                </a:cxn>
                <a:cxn ang="0">
                  <a:pos x="1372" y="248"/>
                </a:cxn>
                <a:cxn ang="0">
                  <a:pos x="1406" y="246"/>
                </a:cxn>
                <a:cxn ang="0">
                  <a:pos x="1419" y="242"/>
                </a:cxn>
                <a:cxn ang="0">
                  <a:pos x="1430" y="246"/>
                </a:cxn>
                <a:cxn ang="0">
                  <a:pos x="1502" y="237"/>
                </a:cxn>
                <a:cxn ang="0">
                  <a:pos x="1563" y="208"/>
                </a:cxn>
                <a:cxn ang="0">
                  <a:pos x="1600" y="174"/>
                </a:cxn>
                <a:cxn ang="0">
                  <a:pos x="1631" y="122"/>
                </a:cxn>
                <a:cxn ang="0">
                  <a:pos x="1644" y="65"/>
                </a:cxn>
                <a:cxn ang="0">
                  <a:pos x="1645" y="25"/>
                </a:cxn>
                <a:cxn ang="0">
                  <a:pos x="1651" y="12"/>
                </a:cxn>
                <a:cxn ang="0">
                  <a:pos x="1660" y="5"/>
                </a:cxn>
                <a:cxn ang="0">
                  <a:pos x="1681" y="6"/>
                </a:cxn>
                <a:cxn ang="0">
                  <a:pos x="1690" y="16"/>
                </a:cxn>
                <a:cxn ang="0">
                  <a:pos x="1691" y="25"/>
                </a:cxn>
                <a:cxn ang="0">
                  <a:pos x="1685" y="98"/>
                </a:cxn>
                <a:cxn ang="0">
                  <a:pos x="1660" y="163"/>
                </a:cxn>
                <a:cxn ang="0">
                  <a:pos x="1632" y="205"/>
                </a:cxn>
              </a:cxnLst>
              <a:rect l="0" t="0" r="r" b="b"/>
              <a:pathLst>
                <a:path w="1691" h="306">
                  <a:moveTo>
                    <a:pt x="1632" y="205"/>
                  </a:moveTo>
                  <a:lnTo>
                    <a:pt x="1632" y="205"/>
                  </a:lnTo>
                  <a:lnTo>
                    <a:pt x="1622" y="218"/>
                  </a:lnTo>
                  <a:lnTo>
                    <a:pt x="1610" y="229"/>
                  </a:lnTo>
                  <a:lnTo>
                    <a:pt x="1600" y="239"/>
                  </a:lnTo>
                  <a:lnTo>
                    <a:pt x="1588" y="248"/>
                  </a:lnTo>
                  <a:lnTo>
                    <a:pt x="1575" y="256"/>
                  </a:lnTo>
                  <a:lnTo>
                    <a:pt x="1563" y="263"/>
                  </a:lnTo>
                  <a:lnTo>
                    <a:pt x="1550" y="269"/>
                  </a:lnTo>
                  <a:lnTo>
                    <a:pt x="1536" y="275"/>
                  </a:lnTo>
                  <a:lnTo>
                    <a:pt x="1523" y="278"/>
                  </a:lnTo>
                  <a:lnTo>
                    <a:pt x="1508" y="282"/>
                  </a:lnTo>
                  <a:lnTo>
                    <a:pt x="1479" y="288"/>
                  </a:lnTo>
                  <a:lnTo>
                    <a:pt x="1449" y="290"/>
                  </a:lnTo>
                  <a:lnTo>
                    <a:pt x="1418" y="292"/>
                  </a:lnTo>
                  <a:lnTo>
                    <a:pt x="1418" y="292"/>
                  </a:lnTo>
                  <a:lnTo>
                    <a:pt x="1413" y="292"/>
                  </a:lnTo>
                  <a:lnTo>
                    <a:pt x="1413" y="292"/>
                  </a:lnTo>
                  <a:lnTo>
                    <a:pt x="1401" y="293"/>
                  </a:lnTo>
                  <a:lnTo>
                    <a:pt x="1389" y="294"/>
                  </a:lnTo>
                  <a:lnTo>
                    <a:pt x="1364" y="294"/>
                  </a:lnTo>
                  <a:lnTo>
                    <a:pt x="1341" y="293"/>
                  </a:lnTo>
                  <a:lnTo>
                    <a:pt x="1320" y="292"/>
                  </a:lnTo>
                  <a:lnTo>
                    <a:pt x="1320" y="292"/>
                  </a:lnTo>
                  <a:lnTo>
                    <a:pt x="1219" y="293"/>
                  </a:lnTo>
                  <a:lnTo>
                    <a:pt x="1169" y="294"/>
                  </a:lnTo>
                  <a:lnTo>
                    <a:pt x="1120" y="298"/>
                  </a:lnTo>
                  <a:lnTo>
                    <a:pt x="1120" y="298"/>
                  </a:lnTo>
                  <a:lnTo>
                    <a:pt x="1091" y="301"/>
                  </a:lnTo>
                  <a:lnTo>
                    <a:pt x="1053" y="302"/>
                  </a:lnTo>
                  <a:lnTo>
                    <a:pt x="964" y="303"/>
                  </a:lnTo>
                  <a:lnTo>
                    <a:pt x="807" y="303"/>
                  </a:lnTo>
                  <a:lnTo>
                    <a:pt x="807" y="303"/>
                  </a:lnTo>
                  <a:lnTo>
                    <a:pt x="753" y="303"/>
                  </a:lnTo>
                  <a:lnTo>
                    <a:pt x="700" y="306"/>
                  </a:lnTo>
                  <a:lnTo>
                    <a:pt x="645" y="306"/>
                  </a:lnTo>
                  <a:lnTo>
                    <a:pt x="619" y="305"/>
                  </a:lnTo>
                  <a:lnTo>
                    <a:pt x="591" y="303"/>
                  </a:lnTo>
                  <a:lnTo>
                    <a:pt x="591" y="303"/>
                  </a:lnTo>
                  <a:lnTo>
                    <a:pt x="566" y="302"/>
                  </a:lnTo>
                  <a:lnTo>
                    <a:pt x="536" y="301"/>
                  </a:lnTo>
                  <a:lnTo>
                    <a:pt x="467" y="301"/>
                  </a:lnTo>
                  <a:lnTo>
                    <a:pt x="399" y="302"/>
                  </a:lnTo>
                  <a:lnTo>
                    <a:pt x="343" y="303"/>
                  </a:lnTo>
                  <a:lnTo>
                    <a:pt x="343" y="303"/>
                  </a:lnTo>
                  <a:lnTo>
                    <a:pt x="297" y="303"/>
                  </a:lnTo>
                  <a:lnTo>
                    <a:pt x="252" y="303"/>
                  </a:lnTo>
                  <a:lnTo>
                    <a:pt x="231" y="302"/>
                  </a:lnTo>
                  <a:lnTo>
                    <a:pt x="209" y="298"/>
                  </a:lnTo>
                  <a:lnTo>
                    <a:pt x="187" y="294"/>
                  </a:lnTo>
                  <a:lnTo>
                    <a:pt x="165" y="286"/>
                  </a:lnTo>
                  <a:lnTo>
                    <a:pt x="165" y="286"/>
                  </a:lnTo>
                  <a:lnTo>
                    <a:pt x="146" y="280"/>
                  </a:lnTo>
                  <a:lnTo>
                    <a:pt x="129" y="272"/>
                  </a:lnTo>
                  <a:lnTo>
                    <a:pt x="112" y="264"/>
                  </a:lnTo>
                  <a:lnTo>
                    <a:pt x="98" y="254"/>
                  </a:lnTo>
                  <a:lnTo>
                    <a:pt x="84" y="243"/>
                  </a:lnTo>
                  <a:lnTo>
                    <a:pt x="71" y="231"/>
                  </a:lnTo>
                  <a:lnTo>
                    <a:pt x="59" y="217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180"/>
                  </a:lnTo>
                  <a:lnTo>
                    <a:pt x="26" y="159"/>
                  </a:lnTo>
                  <a:lnTo>
                    <a:pt x="18" y="137"/>
                  </a:lnTo>
                  <a:lnTo>
                    <a:pt x="12" y="114"/>
                  </a:lnTo>
                  <a:lnTo>
                    <a:pt x="6" y="91"/>
                  </a:lnTo>
                  <a:lnTo>
                    <a:pt x="4" y="68"/>
                  </a:lnTo>
                  <a:lnTo>
                    <a:pt x="1" y="44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4" y="8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0" y="8"/>
                  </a:lnTo>
                  <a:lnTo>
                    <a:pt x="43" y="12"/>
                  </a:lnTo>
                  <a:lnTo>
                    <a:pt x="44" y="16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47" y="44"/>
                  </a:lnTo>
                  <a:lnTo>
                    <a:pt x="50" y="68"/>
                  </a:lnTo>
                  <a:lnTo>
                    <a:pt x="54" y="91"/>
                  </a:lnTo>
                  <a:lnTo>
                    <a:pt x="59" y="115"/>
                  </a:lnTo>
                  <a:lnTo>
                    <a:pt x="67" y="137"/>
                  </a:lnTo>
                  <a:lnTo>
                    <a:pt x="76" y="159"/>
                  </a:lnTo>
                  <a:lnTo>
                    <a:pt x="88" y="180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8" y="207"/>
                  </a:lnTo>
                  <a:lnTo>
                    <a:pt x="116" y="213"/>
                  </a:lnTo>
                  <a:lnTo>
                    <a:pt x="125" y="220"/>
                  </a:lnTo>
                  <a:lnTo>
                    <a:pt x="136" y="226"/>
                  </a:lnTo>
                  <a:lnTo>
                    <a:pt x="160" y="237"/>
                  </a:lnTo>
                  <a:lnTo>
                    <a:pt x="184" y="244"/>
                  </a:lnTo>
                  <a:lnTo>
                    <a:pt x="211" y="251"/>
                  </a:lnTo>
                  <a:lnTo>
                    <a:pt x="235" y="256"/>
                  </a:lnTo>
                  <a:lnTo>
                    <a:pt x="260" y="259"/>
                  </a:lnTo>
                  <a:lnTo>
                    <a:pt x="281" y="259"/>
                  </a:lnTo>
                  <a:lnTo>
                    <a:pt x="281" y="259"/>
                  </a:lnTo>
                  <a:lnTo>
                    <a:pt x="362" y="259"/>
                  </a:lnTo>
                  <a:lnTo>
                    <a:pt x="436" y="259"/>
                  </a:lnTo>
                  <a:lnTo>
                    <a:pt x="436" y="259"/>
                  </a:lnTo>
                  <a:lnTo>
                    <a:pt x="539" y="260"/>
                  </a:lnTo>
                  <a:lnTo>
                    <a:pt x="595" y="259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89" y="256"/>
                  </a:lnTo>
                  <a:lnTo>
                    <a:pt x="746" y="255"/>
                  </a:lnTo>
                  <a:lnTo>
                    <a:pt x="871" y="254"/>
                  </a:lnTo>
                  <a:lnTo>
                    <a:pt x="998" y="254"/>
                  </a:lnTo>
                  <a:lnTo>
                    <a:pt x="1101" y="254"/>
                  </a:lnTo>
                  <a:lnTo>
                    <a:pt x="1101" y="254"/>
                  </a:lnTo>
                  <a:lnTo>
                    <a:pt x="1184" y="251"/>
                  </a:lnTo>
                  <a:lnTo>
                    <a:pt x="1224" y="251"/>
                  </a:lnTo>
                  <a:lnTo>
                    <a:pt x="1265" y="251"/>
                  </a:lnTo>
                  <a:lnTo>
                    <a:pt x="1265" y="251"/>
                  </a:lnTo>
                  <a:lnTo>
                    <a:pt x="1283" y="251"/>
                  </a:lnTo>
                  <a:lnTo>
                    <a:pt x="1301" y="250"/>
                  </a:lnTo>
                  <a:lnTo>
                    <a:pt x="1320" y="247"/>
                  </a:lnTo>
                  <a:lnTo>
                    <a:pt x="1338" y="246"/>
                  </a:lnTo>
                  <a:lnTo>
                    <a:pt x="1338" y="246"/>
                  </a:lnTo>
                  <a:lnTo>
                    <a:pt x="1352" y="247"/>
                  </a:lnTo>
                  <a:lnTo>
                    <a:pt x="1372" y="248"/>
                  </a:lnTo>
                  <a:lnTo>
                    <a:pt x="1392" y="248"/>
                  </a:lnTo>
                  <a:lnTo>
                    <a:pt x="1400" y="247"/>
                  </a:lnTo>
                  <a:lnTo>
                    <a:pt x="1406" y="246"/>
                  </a:lnTo>
                  <a:lnTo>
                    <a:pt x="1406" y="246"/>
                  </a:lnTo>
                  <a:lnTo>
                    <a:pt x="1413" y="242"/>
                  </a:lnTo>
                  <a:lnTo>
                    <a:pt x="1419" y="242"/>
                  </a:lnTo>
                  <a:lnTo>
                    <a:pt x="1424" y="243"/>
                  </a:lnTo>
                  <a:lnTo>
                    <a:pt x="1430" y="246"/>
                  </a:lnTo>
                  <a:lnTo>
                    <a:pt x="1430" y="246"/>
                  </a:lnTo>
                  <a:lnTo>
                    <a:pt x="1455" y="244"/>
                  </a:lnTo>
                  <a:lnTo>
                    <a:pt x="1478" y="242"/>
                  </a:lnTo>
                  <a:lnTo>
                    <a:pt x="1502" y="237"/>
                  </a:lnTo>
                  <a:lnTo>
                    <a:pt x="1523" y="230"/>
                  </a:lnTo>
                  <a:lnTo>
                    <a:pt x="1543" y="220"/>
                  </a:lnTo>
                  <a:lnTo>
                    <a:pt x="1563" y="208"/>
                  </a:lnTo>
                  <a:lnTo>
                    <a:pt x="1581" y="192"/>
                  </a:lnTo>
                  <a:lnTo>
                    <a:pt x="1600" y="174"/>
                  </a:lnTo>
                  <a:lnTo>
                    <a:pt x="1600" y="174"/>
                  </a:lnTo>
                  <a:lnTo>
                    <a:pt x="1613" y="157"/>
                  </a:lnTo>
                  <a:lnTo>
                    <a:pt x="1622" y="140"/>
                  </a:lnTo>
                  <a:lnTo>
                    <a:pt x="1631" y="122"/>
                  </a:lnTo>
                  <a:lnTo>
                    <a:pt x="1636" y="103"/>
                  </a:lnTo>
                  <a:lnTo>
                    <a:pt x="1642" y="85"/>
                  </a:lnTo>
                  <a:lnTo>
                    <a:pt x="1644" y="65"/>
                  </a:lnTo>
                  <a:lnTo>
                    <a:pt x="1645" y="46"/>
                  </a:lnTo>
                  <a:lnTo>
                    <a:pt x="1645" y="25"/>
                  </a:lnTo>
                  <a:lnTo>
                    <a:pt x="1645" y="25"/>
                  </a:lnTo>
                  <a:lnTo>
                    <a:pt x="1647" y="20"/>
                  </a:lnTo>
                  <a:lnTo>
                    <a:pt x="1648" y="16"/>
                  </a:lnTo>
                  <a:lnTo>
                    <a:pt x="1651" y="12"/>
                  </a:lnTo>
                  <a:lnTo>
                    <a:pt x="1653" y="9"/>
                  </a:lnTo>
                  <a:lnTo>
                    <a:pt x="1656" y="6"/>
                  </a:lnTo>
                  <a:lnTo>
                    <a:pt x="1660" y="5"/>
                  </a:lnTo>
                  <a:lnTo>
                    <a:pt x="1669" y="3"/>
                  </a:lnTo>
                  <a:lnTo>
                    <a:pt x="1677" y="5"/>
                  </a:lnTo>
                  <a:lnTo>
                    <a:pt x="1681" y="6"/>
                  </a:lnTo>
                  <a:lnTo>
                    <a:pt x="1685" y="9"/>
                  </a:lnTo>
                  <a:lnTo>
                    <a:pt x="1687" y="12"/>
                  </a:lnTo>
                  <a:lnTo>
                    <a:pt x="1690" y="16"/>
                  </a:lnTo>
                  <a:lnTo>
                    <a:pt x="1691" y="20"/>
                  </a:lnTo>
                  <a:lnTo>
                    <a:pt x="1691" y="25"/>
                  </a:lnTo>
                  <a:lnTo>
                    <a:pt x="1691" y="25"/>
                  </a:lnTo>
                  <a:lnTo>
                    <a:pt x="1691" y="51"/>
                  </a:lnTo>
                  <a:lnTo>
                    <a:pt x="1689" y="76"/>
                  </a:lnTo>
                  <a:lnTo>
                    <a:pt x="1685" y="98"/>
                  </a:lnTo>
                  <a:lnTo>
                    <a:pt x="1678" y="120"/>
                  </a:lnTo>
                  <a:lnTo>
                    <a:pt x="1670" y="142"/>
                  </a:lnTo>
                  <a:lnTo>
                    <a:pt x="1660" y="163"/>
                  </a:lnTo>
                  <a:lnTo>
                    <a:pt x="1647" y="184"/>
                  </a:lnTo>
                  <a:lnTo>
                    <a:pt x="1632" y="205"/>
                  </a:lnTo>
                  <a:lnTo>
                    <a:pt x="1632" y="20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grpSp>
          <p:nvGrpSpPr>
            <p:cNvPr id="176" name="组合 175"/>
            <p:cNvGrpSpPr/>
            <p:nvPr/>
          </p:nvGrpSpPr>
          <p:grpSpPr>
            <a:xfrm>
              <a:off x="3159126" y="3783000"/>
              <a:ext cx="661988" cy="771525"/>
              <a:chOff x="3159126" y="4052888"/>
              <a:chExt cx="661988" cy="771525"/>
            </a:xfrm>
            <a:grpFill/>
          </p:grpSpPr>
          <p:sp>
            <p:nvSpPr>
              <p:cNvPr id="177" name="Freeform 164"/>
              <p:cNvSpPr/>
              <p:nvPr/>
            </p:nvSpPr>
            <p:spPr bwMode="auto">
              <a:xfrm>
                <a:off x="3275013" y="4208463"/>
                <a:ext cx="15875" cy="22225"/>
              </a:xfrm>
              <a:custGeom>
                <a:avLst/>
                <a:gdLst/>
                <a:ahLst/>
                <a:cxnLst>
                  <a:cxn ang="0">
                    <a:pos x="30" y="5"/>
                  </a:cxn>
                  <a:cxn ang="0">
                    <a:pos x="30" y="5"/>
                  </a:cxn>
                  <a:cxn ang="0">
                    <a:pos x="29" y="8"/>
                  </a:cxn>
                  <a:cxn ang="0">
                    <a:pos x="28" y="11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17" y="20"/>
                  </a:cxn>
                  <a:cxn ang="0">
                    <a:pos x="14" y="25"/>
                  </a:cxn>
                  <a:cxn ang="0">
                    <a:pos x="14" y="25"/>
                  </a:cxn>
                  <a:cxn ang="0">
                    <a:pos x="7" y="37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1" y="55"/>
                  </a:cxn>
                  <a:cxn ang="0">
                    <a:pos x="4" y="56"/>
                  </a:cxn>
                  <a:cxn ang="0">
                    <a:pos x="8" y="56"/>
                  </a:cxn>
                  <a:cxn ang="0">
                    <a:pos x="9" y="55"/>
                  </a:cxn>
                  <a:cxn ang="0">
                    <a:pos x="11" y="52"/>
                  </a:cxn>
                  <a:cxn ang="0">
                    <a:pos x="11" y="52"/>
                  </a:cxn>
                  <a:cxn ang="0">
                    <a:pos x="14" y="45"/>
                  </a:cxn>
                  <a:cxn ang="0">
                    <a:pos x="18" y="37"/>
                  </a:cxn>
                  <a:cxn ang="0">
                    <a:pos x="24" y="29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38" y="16"/>
                  </a:cxn>
                  <a:cxn ang="0">
                    <a:pos x="41" y="11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2" y="3"/>
                  </a:cxn>
                  <a:cxn ang="0">
                    <a:pos x="41" y="1"/>
                  </a:cxn>
                  <a:cxn ang="0">
                    <a:pos x="38" y="0"/>
                  </a:cxn>
                  <a:cxn ang="0">
                    <a:pos x="37" y="0"/>
                  </a:cxn>
                  <a:cxn ang="0">
                    <a:pos x="33" y="1"/>
                  </a:cxn>
                  <a:cxn ang="0">
                    <a:pos x="31" y="3"/>
                  </a:cxn>
                  <a:cxn ang="0">
                    <a:pos x="30" y="5"/>
                  </a:cxn>
                  <a:cxn ang="0">
                    <a:pos x="30" y="5"/>
                  </a:cxn>
                </a:cxnLst>
                <a:rect l="0" t="0" r="r" b="b"/>
                <a:pathLst>
                  <a:path w="42" h="56">
                    <a:moveTo>
                      <a:pt x="30" y="5"/>
                    </a:moveTo>
                    <a:lnTo>
                      <a:pt x="30" y="5"/>
                    </a:lnTo>
                    <a:lnTo>
                      <a:pt x="29" y="8"/>
                    </a:lnTo>
                    <a:lnTo>
                      <a:pt x="28" y="11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7" y="37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1" y="55"/>
                    </a:lnTo>
                    <a:lnTo>
                      <a:pt x="4" y="56"/>
                    </a:lnTo>
                    <a:lnTo>
                      <a:pt x="8" y="56"/>
                    </a:lnTo>
                    <a:lnTo>
                      <a:pt x="9" y="55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4" y="45"/>
                    </a:lnTo>
                    <a:lnTo>
                      <a:pt x="18" y="37"/>
                    </a:lnTo>
                    <a:lnTo>
                      <a:pt x="24" y="29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8" y="16"/>
                    </a:lnTo>
                    <a:lnTo>
                      <a:pt x="41" y="11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2" y="3"/>
                    </a:lnTo>
                    <a:lnTo>
                      <a:pt x="41" y="1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33" y="1"/>
                    </a:lnTo>
                    <a:lnTo>
                      <a:pt x="31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78" name="Freeform 165"/>
              <p:cNvSpPr/>
              <p:nvPr/>
            </p:nvSpPr>
            <p:spPr bwMode="auto">
              <a:xfrm>
                <a:off x="3273426" y="4241800"/>
                <a:ext cx="22225" cy="23813"/>
              </a:xfrm>
              <a:custGeom>
                <a:avLst/>
                <a:gdLst/>
                <a:ahLst/>
                <a:cxnLst>
                  <a:cxn ang="0">
                    <a:pos x="47" y="3"/>
                  </a:cxn>
                  <a:cxn ang="0">
                    <a:pos x="47" y="3"/>
                  </a:cxn>
                  <a:cxn ang="0">
                    <a:pos x="22" y="27"/>
                  </a:cxn>
                  <a:cxn ang="0">
                    <a:pos x="11" y="40"/>
                  </a:cxn>
                  <a:cxn ang="0">
                    <a:pos x="0" y="53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0" y="58"/>
                  </a:cxn>
                  <a:cxn ang="0">
                    <a:pos x="3" y="61"/>
                  </a:cxn>
                  <a:cxn ang="0">
                    <a:pos x="7" y="62"/>
                  </a:cxn>
                  <a:cxn ang="0">
                    <a:pos x="9" y="61"/>
                  </a:cxn>
                  <a:cxn ang="0">
                    <a:pos x="11" y="59"/>
                  </a:cxn>
                  <a:cxn ang="0">
                    <a:pos x="11" y="59"/>
                  </a:cxn>
                  <a:cxn ang="0">
                    <a:pos x="20" y="46"/>
                  </a:cxn>
                  <a:cxn ang="0">
                    <a:pos x="32" y="33"/>
                  </a:cxn>
                  <a:cxn ang="0">
                    <a:pos x="55" y="11"/>
                  </a:cxn>
                  <a:cxn ang="0">
                    <a:pos x="55" y="11"/>
                  </a:cxn>
                  <a:cxn ang="0">
                    <a:pos x="56" y="8"/>
                  </a:cxn>
                  <a:cxn ang="0">
                    <a:pos x="56" y="7"/>
                  </a:cxn>
                  <a:cxn ang="0">
                    <a:pos x="55" y="3"/>
                  </a:cxn>
                  <a:cxn ang="0">
                    <a:pos x="51" y="0"/>
                  </a:cxn>
                  <a:cxn ang="0">
                    <a:pos x="50" y="2"/>
                  </a:cxn>
                  <a:cxn ang="0">
                    <a:pos x="47" y="3"/>
                  </a:cxn>
                  <a:cxn ang="0">
                    <a:pos x="47" y="3"/>
                  </a:cxn>
                </a:cxnLst>
                <a:rect l="0" t="0" r="r" b="b"/>
                <a:pathLst>
                  <a:path w="56" h="62">
                    <a:moveTo>
                      <a:pt x="47" y="3"/>
                    </a:moveTo>
                    <a:lnTo>
                      <a:pt x="47" y="3"/>
                    </a:lnTo>
                    <a:lnTo>
                      <a:pt x="22" y="27"/>
                    </a:lnTo>
                    <a:lnTo>
                      <a:pt x="11" y="40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3" y="61"/>
                    </a:lnTo>
                    <a:lnTo>
                      <a:pt x="7" y="62"/>
                    </a:lnTo>
                    <a:lnTo>
                      <a:pt x="9" y="61"/>
                    </a:lnTo>
                    <a:lnTo>
                      <a:pt x="11" y="59"/>
                    </a:lnTo>
                    <a:lnTo>
                      <a:pt x="11" y="59"/>
                    </a:lnTo>
                    <a:lnTo>
                      <a:pt x="20" y="46"/>
                    </a:lnTo>
                    <a:lnTo>
                      <a:pt x="32" y="33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56" y="8"/>
                    </a:lnTo>
                    <a:lnTo>
                      <a:pt x="56" y="7"/>
                    </a:lnTo>
                    <a:lnTo>
                      <a:pt x="55" y="3"/>
                    </a:lnTo>
                    <a:lnTo>
                      <a:pt x="51" y="0"/>
                    </a:lnTo>
                    <a:lnTo>
                      <a:pt x="50" y="2"/>
                    </a:lnTo>
                    <a:lnTo>
                      <a:pt x="47" y="3"/>
                    </a:lnTo>
                    <a:lnTo>
                      <a:pt x="4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79" name="Freeform 166"/>
              <p:cNvSpPr/>
              <p:nvPr/>
            </p:nvSpPr>
            <p:spPr bwMode="auto">
              <a:xfrm>
                <a:off x="3270251" y="4275138"/>
                <a:ext cx="23813" cy="22225"/>
              </a:xfrm>
              <a:custGeom>
                <a:avLst/>
                <a:gdLst/>
                <a:ahLst/>
                <a:cxnLst>
                  <a:cxn ang="0">
                    <a:pos x="51" y="3"/>
                  </a:cxn>
                  <a:cxn ang="0">
                    <a:pos x="51" y="3"/>
                  </a:cxn>
                  <a:cxn ang="0">
                    <a:pos x="37" y="14"/>
                  </a:cxn>
                  <a:cxn ang="0">
                    <a:pos x="23" y="24"/>
                  </a:cxn>
                  <a:cxn ang="0">
                    <a:pos x="23" y="24"/>
                  </a:cxn>
                  <a:cxn ang="0">
                    <a:pos x="16" y="29"/>
                  </a:cxn>
                  <a:cxn ang="0">
                    <a:pos x="12" y="35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0" y="50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6" y="58"/>
                  </a:cxn>
                  <a:cxn ang="0">
                    <a:pos x="8" y="58"/>
                  </a:cxn>
                  <a:cxn ang="0">
                    <a:pos x="9" y="56"/>
                  </a:cxn>
                  <a:cxn ang="0">
                    <a:pos x="9" y="56"/>
                  </a:cxn>
                  <a:cxn ang="0">
                    <a:pos x="21" y="42"/>
                  </a:cxn>
                  <a:cxn ang="0">
                    <a:pos x="28" y="35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47" y="21"/>
                  </a:cxn>
                  <a:cxn ang="0">
                    <a:pos x="59" y="11"/>
                  </a:cxn>
                  <a:cxn ang="0">
                    <a:pos x="59" y="11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59" y="3"/>
                  </a:cxn>
                  <a:cxn ang="0">
                    <a:pos x="55" y="0"/>
                  </a:cxn>
                  <a:cxn ang="0">
                    <a:pos x="54" y="1"/>
                  </a:cxn>
                  <a:cxn ang="0">
                    <a:pos x="51" y="3"/>
                  </a:cxn>
                  <a:cxn ang="0">
                    <a:pos x="51" y="3"/>
                  </a:cxn>
                </a:cxnLst>
                <a:rect l="0" t="0" r="r" b="b"/>
                <a:pathLst>
                  <a:path w="62" h="58">
                    <a:moveTo>
                      <a:pt x="51" y="3"/>
                    </a:moveTo>
                    <a:lnTo>
                      <a:pt x="51" y="3"/>
                    </a:lnTo>
                    <a:lnTo>
                      <a:pt x="37" y="14"/>
                    </a:lnTo>
                    <a:lnTo>
                      <a:pt x="23" y="24"/>
                    </a:lnTo>
                    <a:lnTo>
                      <a:pt x="23" y="24"/>
                    </a:lnTo>
                    <a:lnTo>
                      <a:pt x="16" y="29"/>
                    </a:lnTo>
                    <a:lnTo>
                      <a:pt x="12" y="35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6" y="58"/>
                    </a:lnTo>
                    <a:lnTo>
                      <a:pt x="8" y="58"/>
                    </a:lnTo>
                    <a:lnTo>
                      <a:pt x="9" y="56"/>
                    </a:lnTo>
                    <a:lnTo>
                      <a:pt x="9" y="56"/>
                    </a:lnTo>
                    <a:lnTo>
                      <a:pt x="21" y="42"/>
                    </a:lnTo>
                    <a:lnTo>
                      <a:pt x="28" y="35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47" y="21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59" y="3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1" y="3"/>
                    </a:lnTo>
                    <a:lnTo>
                      <a:pt x="5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0" name="Freeform 167"/>
              <p:cNvSpPr/>
              <p:nvPr/>
            </p:nvSpPr>
            <p:spPr bwMode="auto">
              <a:xfrm>
                <a:off x="3267076" y="4310063"/>
                <a:ext cx="23813" cy="28575"/>
              </a:xfrm>
              <a:custGeom>
                <a:avLst/>
                <a:gdLst/>
                <a:ahLst/>
                <a:cxnLst>
                  <a:cxn ang="0">
                    <a:pos x="51" y="2"/>
                  </a:cxn>
                  <a:cxn ang="0">
                    <a:pos x="51" y="2"/>
                  </a:cxn>
                  <a:cxn ang="0">
                    <a:pos x="37" y="17"/>
                  </a:cxn>
                  <a:cxn ang="0">
                    <a:pos x="24" y="31"/>
                  </a:cxn>
                  <a:cxn ang="0">
                    <a:pos x="12" y="47"/>
                  </a:cxn>
                  <a:cxn ang="0">
                    <a:pos x="2" y="64"/>
                  </a:cxn>
                  <a:cxn ang="0">
                    <a:pos x="2" y="64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4" y="72"/>
                  </a:cxn>
                  <a:cxn ang="0">
                    <a:pos x="8" y="73"/>
                  </a:cxn>
                  <a:cxn ang="0">
                    <a:pos x="10" y="72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21" y="53"/>
                  </a:cxn>
                  <a:cxn ang="0">
                    <a:pos x="33" y="38"/>
                  </a:cxn>
                  <a:cxn ang="0">
                    <a:pos x="46" y="23"/>
                  </a:cxn>
                  <a:cxn ang="0">
                    <a:pos x="59" y="10"/>
                  </a:cxn>
                  <a:cxn ang="0">
                    <a:pos x="59" y="10"/>
                  </a:cxn>
                  <a:cxn ang="0">
                    <a:pos x="61" y="8"/>
                  </a:cxn>
                  <a:cxn ang="0">
                    <a:pos x="62" y="6"/>
                  </a:cxn>
                  <a:cxn ang="0">
                    <a:pos x="59" y="2"/>
                  </a:cxn>
                  <a:cxn ang="0">
                    <a:pos x="55" y="0"/>
                  </a:cxn>
                  <a:cxn ang="0">
                    <a:pos x="54" y="1"/>
                  </a:cxn>
                  <a:cxn ang="0">
                    <a:pos x="51" y="2"/>
                  </a:cxn>
                  <a:cxn ang="0">
                    <a:pos x="51" y="2"/>
                  </a:cxn>
                </a:cxnLst>
                <a:rect l="0" t="0" r="r" b="b"/>
                <a:pathLst>
                  <a:path w="62" h="73">
                    <a:moveTo>
                      <a:pt x="51" y="2"/>
                    </a:moveTo>
                    <a:lnTo>
                      <a:pt x="51" y="2"/>
                    </a:lnTo>
                    <a:lnTo>
                      <a:pt x="37" y="17"/>
                    </a:lnTo>
                    <a:lnTo>
                      <a:pt x="24" y="31"/>
                    </a:lnTo>
                    <a:lnTo>
                      <a:pt x="12" y="47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4" y="72"/>
                    </a:lnTo>
                    <a:lnTo>
                      <a:pt x="8" y="73"/>
                    </a:lnTo>
                    <a:lnTo>
                      <a:pt x="10" y="72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21" y="53"/>
                    </a:lnTo>
                    <a:lnTo>
                      <a:pt x="33" y="38"/>
                    </a:lnTo>
                    <a:lnTo>
                      <a:pt x="46" y="23"/>
                    </a:lnTo>
                    <a:lnTo>
                      <a:pt x="59" y="10"/>
                    </a:lnTo>
                    <a:lnTo>
                      <a:pt x="59" y="10"/>
                    </a:lnTo>
                    <a:lnTo>
                      <a:pt x="61" y="8"/>
                    </a:lnTo>
                    <a:lnTo>
                      <a:pt x="62" y="6"/>
                    </a:lnTo>
                    <a:lnTo>
                      <a:pt x="59" y="2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1" y="2"/>
                    </a:lnTo>
                    <a:lnTo>
                      <a:pt x="5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1" name="Freeform 168"/>
              <p:cNvSpPr/>
              <p:nvPr/>
            </p:nvSpPr>
            <p:spPr bwMode="auto">
              <a:xfrm>
                <a:off x="3270251" y="4332288"/>
                <a:ext cx="26988" cy="36513"/>
              </a:xfrm>
              <a:custGeom>
                <a:avLst/>
                <a:gdLst/>
                <a:ahLst/>
                <a:cxnLst>
                  <a:cxn ang="0">
                    <a:pos x="58" y="3"/>
                  </a:cxn>
                  <a:cxn ang="0">
                    <a:pos x="58" y="3"/>
                  </a:cxn>
                  <a:cxn ang="0">
                    <a:pos x="42" y="25"/>
                  </a:cxn>
                  <a:cxn ang="0">
                    <a:pos x="26" y="47"/>
                  </a:cxn>
                  <a:cxn ang="0">
                    <a:pos x="26" y="47"/>
                  </a:cxn>
                  <a:cxn ang="0">
                    <a:pos x="21" y="54"/>
                  </a:cxn>
                  <a:cxn ang="0">
                    <a:pos x="15" y="60"/>
                  </a:cxn>
                  <a:cxn ang="0">
                    <a:pos x="15" y="60"/>
                  </a:cxn>
                  <a:cxn ang="0">
                    <a:pos x="8" y="72"/>
                  </a:cxn>
                  <a:cxn ang="0">
                    <a:pos x="2" y="83"/>
                  </a:cxn>
                  <a:cxn ang="0">
                    <a:pos x="2" y="83"/>
                  </a:cxn>
                  <a:cxn ang="0">
                    <a:pos x="0" y="85"/>
                  </a:cxn>
                  <a:cxn ang="0">
                    <a:pos x="0" y="87"/>
                  </a:cxn>
                  <a:cxn ang="0">
                    <a:pos x="2" y="89"/>
                  </a:cxn>
                  <a:cxn ang="0">
                    <a:pos x="3" y="90"/>
                  </a:cxn>
                  <a:cxn ang="0">
                    <a:pos x="7" y="90"/>
                  </a:cxn>
                  <a:cxn ang="0">
                    <a:pos x="9" y="90"/>
                  </a:cxn>
                  <a:cxn ang="0">
                    <a:pos x="11" y="89"/>
                  </a:cxn>
                  <a:cxn ang="0">
                    <a:pos x="11" y="89"/>
                  </a:cxn>
                  <a:cxn ang="0">
                    <a:pos x="17" y="80"/>
                  </a:cxn>
                  <a:cxn ang="0">
                    <a:pos x="23" y="70"/>
                  </a:cxn>
                  <a:cxn ang="0">
                    <a:pos x="23" y="70"/>
                  </a:cxn>
                  <a:cxn ang="0">
                    <a:pos x="25" y="66"/>
                  </a:cxn>
                  <a:cxn ang="0">
                    <a:pos x="29" y="62"/>
                  </a:cxn>
                  <a:cxn ang="0">
                    <a:pos x="33" y="58"/>
                  </a:cxn>
                  <a:cxn ang="0">
                    <a:pos x="37" y="54"/>
                  </a:cxn>
                  <a:cxn ang="0">
                    <a:pos x="37" y="54"/>
                  </a:cxn>
                  <a:cxn ang="0">
                    <a:pos x="53" y="32"/>
                  </a:cxn>
                  <a:cxn ang="0">
                    <a:pos x="68" y="9"/>
                  </a:cxn>
                  <a:cxn ang="0">
                    <a:pos x="68" y="9"/>
                  </a:cxn>
                  <a:cxn ang="0">
                    <a:pos x="68" y="7"/>
                  </a:cxn>
                  <a:cxn ang="0">
                    <a:pos x="68" y="4"/>
                  </a:cxn>
                  <a:cxn ang="0">
                    <a:pos x="66" y="2"/>
                  </a:cxn>
                  <a:cxn ang="0">
                    <a:pos x="62" y="0"/>
                  </a:cxn>
                  <a:cxn ang="0">
                    <a:pos x="59" y="2"/>
                  </a:cxn>
                  <a:cxn ang="0">
                    <a:pos x="58" y="3"/>
                  </a:cxn>
                  <a:cxn ang="0">
                    <a:pos x="58" y="3"/>
                  </a:cxn>
                </a:cxnLst>
                <a:rect l="0" t="0" r="r" b="b"/>
                <a:pathLst>
                  <a:path w="68" h="90">
                    <a:moveTo>
                      <a:pt x="58" y="3"/>
                    </a:moveTo>
                    <a:lnTo>
                      <a:pt x="58" y="3"/>
                    </a:lnTo>
                    <a:lnTo>
                      <a:pt x="42" y="25"/>
                    </a:lnTo>
                    <a:lnTo>
                      <a:pt x="26" y="47"/>
                    </a:lnTo>
                    <a:lnTo>
                      <a:pt x="26" y="47"/>
                    </a:lnTo>
                    <a:lnTo>
                      <a:pt x="21" y="54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8" y="72"/>
                    </a:lnTo>
                    <a:lnTo>
                      <a:pt x="2" y="83"/>
                    </a:lnTo>
                    <a:lnTo>
                      <a:pt x="2" y="83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2" y="89"/>
                    </a:lnTo>
                    <a:lnTo>
                      <a:pt x="3" y="90"/>
                    </a:lnTo>
                    <a:lnTo>
                      <a:pt x="7" y="90"/>
                    </a:lnTo>
                    <a:lnTo>
                      <a:pt x="9" y="90"/>
                    </a:lnTo>
                    <a:lnTo>
                      <a:pt x="11" y="89"/>
                    </a:lnTo>
                    <a:lnTo>
                      <a:pt x="11" y="89"/>
                    </a:lnTo>
                    <a:lnTo>
                      <a:pt x="17" y="80"/>
                    </a:lnTo>
                    <a:lnTo>
                      <a:pt x="23" y="70"/>
                    </a:lnTo>
                    <a:lnTo>
                      <a:pt x="23" y="70"/>
                    </a:lnTo>
                    <a:lnTo>
                      <a:pt x="25" y="66"/>
                    </a:lnTo>
                    <a:lnTo>
                      <a:pt x="29" y="62"/>
                    </a:lnTo>
                    <a:lnTo>
                      <a:pt x="33" y="58"/>
                    </a:lnTo>
                    <a:lnTo>
                      <a:pt x="37" y="54"/>
                    </a:lnTo>
                    <a:lnTo>
                      <a:pt x="37" y="54"/>
                    </a:lnTo>
                    <a:lnTo>
                      <a:pt x="53" y="32"/>
                    </a:lnTo>
                    <a:lnTo>
                      <a:pt x="68" y="9"/>
                    </a:lnTo>
                    <a:lnTo>
                      <a:pt x="68" y="9"/>
                    </a:lnTo>
                    <a:lnTo>
                      <a:pt x="68" y="7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0"/>
                    </a:lnTo>
                    <a:lnTo>
                      <a:pt x="59" y="2"/>
                    </a:lnTo>
                    <a:lnTo>
                      <a:pt x="58" y="3"/>
                    </a:lnTo>
                    <a:lnTo>
                      <a:pt x="5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2" name="Freeform 169"/>
              <p:cNvSpPr/>
              <p:nvPr/>
            </p:nvSpPr>
            <p:spPr bwMode="auto">
              <a:xfrm>
                <a:off x="3286126" y="4349750"/>
                <a:ext cx="22225" cy="26988"/>
              </a:xfrm>
              <a:custGeom>
                <a:avLst/>
                <a:gdLst/>
                <a:ahLst/>
                <a:cxnLst>
                  <a:cxn ang="0">
                    <a:pos x="43" y="3"/>
                  </a:cxn>
                  <a:cxn ang="0">
                    <a:pos x="43" y="3"/>
                  </a:cxn>
                  <a:cxn ang="0">
                    <a:pos x="33" y="18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16" y="38"/>
                  </a:cxn>
                  <a:cxn ang="0">
                    <a:pos x="11" y="46"/>
                  </a:cxn>
                  <a:cxn ang="0">
                    <a:pos x="7" y="52"/>
                  </a:cxn>
                  <a:cxn ang="0">
                    <a:pos x="1" y="59"/>
                  </a:cxn>
                  <a:cxn ang="0">
                    <a:pos x="1" y="59"/>
                  </a:cxn>
                  <a:cxn ang="0">
                    <a:pos x="0" y="62"/>
                  </a:cxn>
                  <a:cxn ang="0">
                    <a:pos x="0" y="63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9" y="67"/>
                  </a:cxn>
                  <a:cxn ang="0">
                    <a:pos x="15" y="60"/>
                  </a:cxn>
                  <a:cxn ang="0">
                    <a:pos x="20" y="54"/>
                  </a:cxn>
                  <a:cxn ang="0">
                    <a:pos x="24" y="47"/>
                  </a:cxn>
                  <a:cxn ang="0">
                    <a:pos x="29" y="41"/>
                  </a:cxn>
                  <a:cxn ang="0">
                    <a:pos x="29" y="41"/>
                  </a:cxn>
                  <a:cxn ang="0">
                    <a:pos x="41" y="25"/>
                  </a:cxn>
                  <a:cxn ang="0">
                    <a:pos x="52" y="9"/>
                  </a:cxn>
                  <a:cxn ang="0">
                    <a:pos x="52" y="9"/>
                  </a:cxn>
                  <a:cxn ang="0">
                    <a:pos x="54" y="7"/>
                  </a:cxn>
                  <a:cxn ang="0">
                    <a:pos x="54" y="4"/>
                  </a:cxn>
                  <a:cxn ang="0">
                    <a:pos x="52" y="3"/>
                  </a:cxn>
                  <a:cxn ang="0">
                    <a:pos x="51" y="1"/>
                  </a:cxn>
                  <a:cxn ang="0">
                    <a:pos x="46" y="0"/>
                  </a:cxn>
                  <a:cxn ang="0">
                    <a:pos x="45" y="1"/>
                  </a:cxn>
                  <a:cxn ang="0">
                    <a:pos x="43" y="3"/>
                  </a:cxn>
                  <a:cxn ang="0">
                    <a:pos x="43" y="3"/>
                  </a:cxn>
                </a:cxnLst>
                <a:rect l="0" t="0" r="r" b="b"/>
                <a:pathLst>
                  <a:path w="54" h="68">
                    <a:moveTo>
                      <a:pt x="43" y="3"/>
                    </a:moveTo>
                    <a:lnTo>
                      <a:pt x="43" y="3"/>
                    </a:lnTo>
                    <a:lnTo>
                      <a:pt x="33" y="18"/>
                    </a:lnTo>
                    <a:lnTo>
                      <a:pt x="21" y="33"/>
                    </a:lnTo>
                    <a:lnTo>
                      <a:pt x="21" y="33"/>
                    </a:lnTo>
                    <a:lnTo>
                      <a:pt x="16" y="38"/>
                    </a:lnTo>
                    <a:lnTo>
                      <a:pt x="11" y="46"/>
                    </a:lnTo>
                    <a:lnTo>
                      <a:pt x="7" y="52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0" y="62"/>
                    </a:lnTo>
                    <a:lnTo>
                      <a:pt x="0" y="63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9" y="67"/>
                    </a:lnTo>
                    <a:lnTo>
                      <a:pt x="15" y="60"/>
                    </a:lnTo>
                    <a:lnTo>
                      <a:pt x="20" y="54"/>
                    </a:lnTo>
                    <a:lnTo>
                      <a:pt x="24" y="47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41" y="25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4" y="7"/>
                    </a:lnTo>
                    <a:lnTo>
                      <a:pt x="54" y="4"/>
                    </a:lnTo>
                    <a:lnTo>
                      <a:pt x="52" y="3"/>
                    </a:lnTo>
                    <a:lnTo>
                      <a:pt x="51" y="1"/>
                    </a:lnTo>
                    <a:lnTo>
                      <a:pt x="46" y="0"/>
                    </a:lnTo>
                    <a:lnTo>
                      <a:pt x="45" y="1"/>
                    </a:lnTo>
                    <a:lnTo>
                      <a:pt x="43" y="3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3" name="Freeform 170"/>
              <p:cNvSpPr/>
              <p:nvPr/>
            </p:nvSpPr>
            <p:spPr bwMode="auto">
              <a:xfrm>
                <a:off x="3309938" y="4352925"/>
                <a:ext cx="15875" cy="22225"/>
              </a:xfrm>
              <a:custGeom>
                <a:avLst/>
                <a:gdLst/>
                <a:ahLst/>
                <a:cxnLst>
                  <a:cxn ang="0">
                    <a:pos x="30" y="5"/>
                  </a:cxn>
                  <a:cxn ang="0">
                    <a:pos x="30" y="5"/>
                  </a:cxn>
                  <a:cxn ang="0">
                    <a:pos x="29" y="9"/>
                  </a:cxn>
                  <a:cxn ang="0">
                    <a:pos x="27" y="12"/>
                  </a:cxn>
                  <a:cxn ang="0">
                    <a:pos x="22" y="17"/>
                  </a:cxn>
                  <a:cxn ang="0">
                    <a:pos x="22" y="17"/>
                  </a:cxn>
                  <a:cxn ang="0">
                    <a:pos x="15" y="27"/>
                  </a:cxn>
                  <a:cxn ang="0">
                    <a:pos x="15" y="27"/>
                  </a:cxn>
                  <a:cxn ang="0">
                    <a:pos x="8" y="38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51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6" y="56"/>
                  </a:cxn>
                  <a:cxn ang="0">
                    <a:pos x="9" y="56"/>
                  </a:cxn>
                  <a:cxn ang="0">
                    <a:pos x="10" y="54"/>
                  </a:cxn>
                  <a:cxn ang="0">
                    <a:pos x="10" y="54"/>
                  </a:cxn>
                  <a:cxn ang="0">
                    <a:pos x="18" y="42"/>
                  </a:cxn>
                  <a:cxn ang="0">
                    <a:pos x="27" y="31"/>
                  </a:cxn>
                  <a:cxn ang="0">
                    <a:pos x="27" y="31"/>
                  </a:cxn>
                  <a:cxn ang="0">
                    <a:pos x="35" y="18"/>
                  </a:cxn>
                  <a:cxn ang="0">
                    <a:pos x="39" y="13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0" y="3"/>
                  </a:cxn>
                  <a:cxn ang="0">
                    <a:pos x="40" y="1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2" y="1"/>
                  </a:cxn>
                  <a:cxn ang="0">
                    <a:pos x="30" y="3"/>
                  </a:cxn>
                  <a:cxn ang="0">
                    <a:pos x="30" y="5"/>
                  </a:cxn>
                  <a:cxn ang="0">
                    <a:pos x="30" y="5"/>
                  </a:cxn>
                </a:cxnLst>
                <a:rect l="0" t="0" r="r" b="b"/>
                <a:pathLst>
                  <a:path w="42" h="56">
                    <a:moveTo>
                      <a:pt x="30" y="5"/>
                    </a:moveTo>
                    <a:lnTo>
                      <a:pt x="30" y="5"/>
                    </a:lnTo>
                    <a:lnTo>
                      <a:pt x="29" y="9"/>
                    </a:lnTo>
                    <a:lnTo>
                      <a:pt x="27" y="12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15" y="27"/>
                    </a:lnTo>
                    <a:lnTo>
                      <a:pt x="15" y="27"/>
                    </a:lnTo>
                    <a:lnTo>
                      <a:pt x="8" y="3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6" y="56"/>
                    </a:lnTo>
                    <a:lnTo>
                      <a:pt x="9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8" y="42"/>
                    </a:lnTo>
                    <a:lnTo>
                      <a:pt x="27" y="31"/>
                    </a:lnTo>
                    <a:lnTo>
                      <a:pt x="27" y="31"/>
                    </a:lnTo>
                    <a:lnTo>
                      <a:pt x="35" y="18"/>
                    </a:lnTo>
                    <a:lnTo>
                      <a:pt x="39" y="13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0" y="3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30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4" name="Freeform 171"/>
              <p:cNvSpPr/>
              <p:nvPr/>
            </p:nvSpPr>
            <p:spPr bwMode="auto">
              <a:xfrm>
                <a:off x="3332163" y="4357688"/>
                <a:ext cx="12700" cy="23813"/>
              </a:xfrm>
              <a:custGeom>
                <a:avLst/>
                <a:gdLst/>
                <a:ahLst/>
                <a:cxnLst>
                  <a:cxn ang="0">
                    <a:pos x="20" y="5"/>
                  </a:cxn>
                  <a:cxn ang="0">
                    <a:pos x="20" y="5"/>
                  </a:cxn>
                  <a:cxn ang="0">
                    <a:pos x="18" y="11"/>
                  </a:cxn>
                  <a:cxn ang="0">
                    <a:pos x="17" y="17"/>
                  </a:cxn>
                  <a:cxn ang="0">
                    <a:pos x="13" y="28"/>
                  </a:cxn>
                  <a:cxn ang="0">
                    <a:pos x="1" y="52"/>
                  </a:cxn>
                  <a:cxn ang="0">
                    <a:pos x="1" y="52"/>
                  </a:cxn>
                  <a:cxn ang="0">
                    <a:pos x="0" y="53"/>
                  </a:cxn>
                  <a:cxn ang="0">
                    <a:pos x="1" y="56"/>
                  </a:cxn>
                  <a:cxn ang="0">
                    <a:pos x="4" y="59"/>
                  </a:cxn>
                  <a:cxn ang="0">
                    <a:pos x="8" y="60"/>
                  </a:cxn>
                  <a:cxn ang="0">
                    <a:pos x="9" y="59"/>
                  </a:cxn>
                  <a:cxn ang="0">
                    <a:pos x="10" y="57"/>
                  </a:cxn>
                  <a:cxn ang="0">
                    <a:pos x="10" y="57"/>
                  </a:cxn>
                  <a:cxn ang="0">
                    <a:pos x="24" y="32"/>
                  </a:cxn>
                  <a:cxn ang="0">
                    <a:pos x="29" y="19"/>
                  </a:cxn>
                  <a:cxn ang="0">
                    <a:pos x="30" y="11"/>
                  </a:cxn>
                  <a:cxn ang="0">
                    <a:pos x="31" y="5"/>
                  </a:cxn>
                  <a:cxn ang="0">
                    <a:pos x="31" y="5"/>
                  </a:cxn>
                  <a:cxn ang="0">
                    <a:pos x="30" y="2"/>
                  </a:cxn>
                  <a:cxn ang="0">
                    <a:pos x="29" y="1"/>
                  </a:cxn>
                  <a:cxn ang="0">
                    <a:pos x="25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20" y="5"/>
                  </a:cxn>
                  <a:cxn ang="0">
                    <a:pos x="20" y="5"/>
                  </a:cxn>
                </a:cxnLst>
                <a:rect l="0" t="0" r="r" b="b"/>
                <a:pathLst>
                  <a:path w="31" h="60">
                    <a:moveTo>
                      <a:pt x="20" y="5"/>
                    </a:moveTo>
                    <a:lnTo>
                      <a:pt x="20" y="5"/>
                    </a:lnTo>
                    <a:lnTo>
                      <a:pt x="18" y="11"/>
                    </a:lnTo>
                    <a:lnTo>
                      <a:pt x="17" y="17"/>
                    </a:lnTo>
                    <a:lnTo>
                      <a:pt x="13" y="28"/>
                    </a:lnTo>
                    <a:lnTo>
                      <a:pt x="1" y="52"/>
                    </a:lnTo>
                    <a:lnTo>
                      <a:pt x="1" y="52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4" y="59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24" y="32"/>
                    </a:lnTo>
                    <a:lnTo>
                      <a:pt x="29" y="19"/>
                    </a:lnTo>
                    <a:lnTo>
                      <a:pt x="30" y="11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0" y="2"/>
                    </a:lnTo>
                    <a:lnTo>
                      <a:pt x="29" y="1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20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5" name="Freeform 172"/>
              <p:cNvSpPr/>
              <p:nvPr/>
            </p:nvSpPr>
            <p:spPr bwMode="auto">
              <a:xfrm>
                <a:off x="3598863" y="4202113"/>
                <a:ext cx="22225" cy="23813"/>
              </a:xfrm>
              <a:custGeom>
                <a:avLst/>
                <a:gdLst/>
                <a:ahLst/>
                <a:cxnLst>
                  <a:cxn ang="0">
                    <a:pos x="43" y="3"/>
                  </a:cxn>
                  <a:cxn ang="0">
                    <a:pos x="43" y="3"/>
                  </a:cxn>
                  <a:cxn ang="0">
                    <a:pos x="39" y="10"/>
                  </a:cxn>
                  <a:cxn ang="0">
                    <a:pos x="34" y="16"/>
                  </a:cxn>
                  <a:cxn ang="0">
                    <a:pos x="23" y="28"/>
                  </a:cxn>
                  <a:cxn ang="0">
                    <a:pos x="11" y="40"/>
                  </a:cxn>
                  <a:cxn ang="0">
                    <a:pos x="6" y="46"/>
                  </a:cxn>
                  <a:cxn ang="0">
                    <a:pos x="1" y="53"/>
                  </a:cxn>
                  <a:cxn ang="0">
                    <a:pos x="1" y="53"/>
                  </a:cxn>
                  <a:cxn ang="0">
                    <a:pos x="0" y="55"/>
                  </a:cxn>
                  <a:cxn ang="0">
                    <a:pos x="0" y="57"/>
                  </a:cxn>
                  <a:cxn ang="0">
                    <a:pos x="2" y="61"/>
                  </a:cxn>
                  <a:cxn ang="0">
                    <a:pos x="7" y="61"/>
                  </a:cxn>
                  <a:cxn ang="0">
                    <a:pos x="9" y="61"/>
                  </a:cxn>
                  <a:cxn ang="0">
                    <a:pos x="10" y="58"/>
                  </a:cxn>
                  <a:cxn ang="0">
                    <a:pos x="10" y="58"/>
                  </a:cxn>
                  <a:cxn ang="0">
                    <a:pos x="15" y="51"/>
                  </a:cxn>
                  <a:cxn ang="0">
                    <a:pos x="21" y="46"/>
                  </a:cxn>
                  <a:cxn ang="0">
                    <a:pos x="32" y="34"/>
                  </a:cxn>
                  <a:cxn ang="0">
                    <a:pos x="44" y="23"/>
                  </a:cxn>
                  <a:cxn ang="0">
                    <a:pos x="48" y="16"/>
                  </a:cxn>
                  <a:cxn ang="0">
                    <a:pos x="52" y="8"/>
                  </a:cxn>
                  <a:cxn ang="0">
                    <a:pos x="52" y="8"/>
                  </a:cxn>
                  <a:cxn ang="0">
                    <a:pos x="53" y="7"/>
                  </a:cxn>
                  <a:cxn ang="0">
                    <a:pos x="53" y="4"/>
                  </a:cxn>
                  <a:cxn ang="0">
                    <a:pos x="49" y="0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3"/>
                  </a:cxn>
                </a:cxnLst>
                <a:rect l="0" t="0" r="r" b="b"/>
                <a:pathLst>
                  <a:path w="53" h="61">
                    <a:moveTo>
                      <a:pt x="43" y="3"/>
                    </a:moveTo>
                    <a:lnTo>
                      <a:pt x="43" y="3"/>
                    </a:lnTo>
                    <a:lnTo>
                      <a:pt x="39" y="10"/>
                    </a:lnTo>
                    <a:lnTo>
                      <a:pt x="34" y="16"/>
                    </a:lnTo>
                    <a:lnTo>
                      <a:pt x="23" y="28"/>
                    </a:lnTo>
                    <a:lnTo>
                      <a:pt x="11" y="40"/>
                    </a:lnTo>
                    <a:lnTo>
                      <a:pt x="6" y="46"/>
                    </a:lnTo>
                    <a:lnTo>
                      <a:pt x="1" y="53"/>
                    </a:lnTo>
                    <a:lnTo>
                      <a:pt x="1" y="53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2" y="61"/>
                    </a:lnTo>
                    <a:lnTo>
                      <a:pt x="7" y="61"/>
                    </a:lnTo>
                    <a:lnTo>
                      <a:pt x="9" y="61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5" y="51"/>
                    </a:lnTo>
                    <a:lnTo>
                      <a:pt x="21" y="46"/>
                    </a:lnTo>
                    <a:lnTo>
                      <a:pt x="32" y="34"/>
                    </a:lnTo>
                    <a:lnTo>
                      <a:pt x="44" y="23"/>
                    </a:lnTo>
                    <a:lnTo>
                      <a:pt x="48" y="16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3" y="7"/>
                    </a:lnTo>
                    <a:lnTo>
                      <a:pt x="53" y="4"/>
                    </a:lnTo>
                    <a:lnTo>
                      <a:pt x="49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73"/>
              <p:cNvSpPr/>
              <p:nvPr/>
            </p:nvSpPr>
            <p:spPr bwMode="auto">
              <a:xfrm>
                <a:off x="3598863" y="4235450"/>
                <a:ext cx="23813" cy="23813"/>
              </a:xfrm>
              <a:custGeom>
                <a:avLst/>
                <a:gdLst/>
                <a:ahLst/>
                <a:cxnLst>
                  <a:cxn ang="0">
                    <a:pos x="47" y="1"/>
                  </a:cxn>
                  <a:cxn ang="0">
                    <a:pos x="47" y="1"/>
                  </a:cxn>
                  <a:cxn ang="0">
                    <a:pos x="26" y="28"/>
                  </a:cxn>
                  <a:cxn ang="0">
                    <a:pos x="2" y="51"/>
                  </a:cxn>
                  <a:cxn ang="0">
                    <a:pos x="2" y="51"/>
                  </a:cxn>
                  <a:cxn ang="0">
                    <a:pos x="1" y="54"/>
                  </a:cxn>
                  <a:cxn ang="0">
                    <a:pos x="0" y="55"/>
                  </a:cxn>
                  <a:cxn ang="0">
                    <a:pos x="2" y="59"/>
                  </a:cxn>
                  <a:cxn ang="0">
                    <a:pos x="6" y="60"/>
                  </a:cxn>
                  <a:cxn ang="0">
                    <a:pos x="7" y="60"/>
                  </a:cxn>
                  <a:cxn ang="0">
                    <a:pos x="10" y="59"/>
                  </a:cxn>
                  <a:cxn ang="0">
                    <a:pos x="10" y="59"/>
                  </a:cxn>
                  <a:cxn ang="0">
                    <a:pos x="34" y="35"/>
                  </a:cxn>
                  <a:cxn ang="0">
                    <a:pos x="56" y="9"/>
                  </a:cxn>
                  <a:cxn ang="0">
                    <a:pos x="56" y="9"/>
                  </a:cxn>
                  <a:cxn ang="0">
                    <a:pos x="57" y="8"/>
                  </a:cxn>
                  <a:cxn ang="0">
                    <a:pos x="57" y="5"/>
                  </a:cxn>
                  <a:cxn ang="0">
                    <a:pos x="55" y="1"/>
                  </a:cxn>
                  <a:cxn ang="0">
                    <a:pos x="53" y="0"/>
                  </a:cxn>
                  <a:cxn ang="0">
                    <a:pos x="51" y="0"/>
                  </a:cxn>
                  <a:cxn ang="0">
                    <a:pos x="49" y="0"/>
                  </a:cxn>
                  <a:cxn ang="0">
                    <a:pos x="47" y="1"/>
                  </a:cxn>
                  <a:cxn ang="0">
                    <a:pos x="47" y="1"/>
                  </a:cxn>
                </a:cxnLst>
                <a:rect l="0" t="0" r="r" b="b"/>
                <a:pathLst>
                  <a:path w="57" h="60">
                    <a:moveTo>
                      <a:pt x="47" y="1"/>
                    </a:moveTo>
                    <a:lnTo>
                      <a:pt x="47" y="1"/>
                    </a:lnTo>
                    <a:lnTo>
                      <a:pt x="26" y="28"/>
                    </a:lnTo>
                    <a:lnTo>
                      <a:pt x="2" y="51"/>
                    </a:lnTo>
                    <a:lnTo>
                      <a:pt x="2" y="51"/>
                    </a:lnTo>
                    <a:lnTo>
                      <a:pt x="1" y="54"/>
                    </a:lnTo>
                    <a:lnTo>
                      <a:pt x="0" y="55"/>
                    </a:lnTo>
                    <a:lnTo>
                      <a:pt x="2" y="59"/>
                    </a:lnTo>
                    <a:lnTo>
                      <a:pt x="6" y="60"/>
                    </a:lnTo>
                    <a:lnTo>
                      <a:pt x="7" y="60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34" y="35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7" y="8"/>
                    </a:lnTo>
                    <a:lnTo>
                      <a:pt x="57" y="5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9" y="0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74"/>
              <p:cNvSpPr/>
              <p:nvPr/>
            </p:nvSpPr>
            <p:spPr bwMode="auto">
              <a:xfrm>
                <a:off x="3602038" y="4271963"/>
                <a:ext cx="22225" cy="28575"/>
              </a:xfrm>
              <a:custGeom>
                <a:avLst/>
                <a:gdLst/>
                <a:ahLst/>
                <a:cxnLst>
                  <a:cxn ang="0">
                    <a:pos x="44" y="2"/>
                  </a:cxn>
                  <a:cxn ang="0">
                    <a:pos x="44" y="2"/>
                  </a:cxn>
                  <a:cxn ang="0">
                    <a:pos x="32" y="18"/>
                  </a:cxn>
                  <a:cxn ang="0">
                    <a:pos x="19" y="34"/>
                  </a:cxn>
                  <a:cxn ang="0">
                    <a:pos x="19" y="34"/>
                  </a:cxn>
                  <a:cxn ang="0">
                    <a:pos x="14" y="40"/>
                  </a:cxn>
                  <a:cxn ang="0">
                    <a:pos x="10" y="48"/>
                  </a:cxn>
                  <a:cxn ang="0">
                    <a:pos x="2" y="62"/>
                  </a:cxn>
                  <a:cxn ang="0">
                    <a:pos x="2" y="62"/>
                  </a:cxn>
                  <a:cxn ang="0">
                    <a:pos x="0" y="65"/>
                  </a:cxn>
                  <a:cxn ang="0">
                    <a:pos x="0" y="68"/>
                  </a:cxn>
                  <a:cxn ang="0">
                    <a:pos x="3" y="70"/>
                  </a:cxn>
                  <a:cxn ang="0">
                    <a:pos x="7" y="71"/>
                  </a:cxn>
                  <a:cxn ang="0">
                    <a:pos x="10" y="70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20" y="53"/>
                  </a:cxn>
                  <a:cxn ang="0">
                    <a:pos x="31" y="37"/>
                  </a:cxn>
                  <a:cxn ang="0">
                    <a:pos x="31" y="37"/>
                  </a:cxn>
                  <a:cxn ang="0">
                    <a:pos x="53" y="7"/>
                  </a:cxn>
                  <a:cxn ang="0">
                    <a:pos x="53" y="7"/>
                  </a:cxn>
                  <a:cxn ang="0">
                    <a:pos x="54" y="5"/>
                  </a:cxn>
                  <a:cxn ang="0">
                    <a:pos x="54" y="3"/>
                  </a:cxn>
                  <a:cxn ang="0">
                    <a:pos x="53" y="2"/>
                  </a:cxn>
                  <a:cxn ang="0">
                    <a:pos x="52" y="0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2"/>
                  </a:cxn>
                  <a:cxn ang="0">
                    <a:pos x="44" y="2"/>
                  </a:cxn>
                </a:cxnLst>
                <a:rect l="0" t="0" r="r" b="b"/>
                <a:pathLst>
                  <a:path w="54" h="71">
                    <a:moveTo>
                      <a:pt x="44" y="2"/>
                    </a:moveTo>
                    <a:lnTo>
                      <a:pt x="44" y="2"/>
                    </a:lnTo>
                    <a:lnTo>
                      <a:pt x="32" y="18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4" y="40"/>
                    </a:lnTo>
                    <a:lnTo>
                      <a:pt x="10" y="48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5"/>
                    </a:lnTo>
                    <a:lnTo>
                      <a:pt x="0" y="68"/>
                    </a:lnTo>
                    <a:lnTo>
                      <a:pt x="3" y="70"/>
                    </a:lnTo>
                    <a:lnTo>
                      <a:pt x="7" y="71"/>
                    </a:lnTo>
                    <a:lnTo>
                      <a:pt x="10" y="70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20" y="53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54" y="5"/>
                    </a:lnTo>
                    <a:lnTo>
                      <a:pt x="54" y="3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2"/>
                    </a:lnTo>
                    <a:lnTo>
                      <a:pt x="4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75"/>
              <p:cNvSpPr/>
              <p:nvPr/>
            </p:nvSpPr>
            <p:spPr bwMode="auto">
              <a:xfrm>
                <a:off x="3602038" y="4310063"/>
                <a:ext cx="23813" cy="22225"/>
              </a:xfrm>
              <a:custGeom>
                <a:avLst/>
                <a:gdLst/>
                <a:ahLst/>
                <a:cxnLst>
                  <a:cxn ang="0">
                    <a:pos x="48" y="2"/>
                  </a:cxn>
                  <a:cxn ang="0">
                    <a:pos x="48" y="2"/>
                  </a:cxn>
                  <a:cxn ang="0">
                    <a:pos x="37" y="11"/>
                  </a:cxn>
                  <a:cxn ang="0">
                    <a:pos x="25" y="21"/>
                  </a:cxn>
                  <a:cxn ang="0">
                    <a:pos x="25" y="21"/>
                  </a:cxn>
                  <a:cxn ang="0">
                    <a:pos x="19" y="27"/>
                  </a:cxn>
                  <a:cxn ang="0">
                    <a:pos x="14" y="34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0" y="49"/>
                  </a:cxn>
                  <a:cxn ang="0">
                    <a:pos x="0" y="52"/>
                  </a:cxn>
                  <a:cxn ang="0">
                    <a:pos x="3" y="56"/>
                  </a:cxn>
                  <a:cxn ang="0">
                    <a:pos x="6" y="57"/>
                  </a:cxn>
                  <a:cxn ang="0">
                    <a:pos x="8" y="57"/>
                  </a:cxn>
                  <a:cxn ang="0">
                    <a:pos x="11" y="56"/>
                  </a:cxn>
                  <a:cxn ang="0">
                    <a:pos x="11" y="56"/>
                  </a:cxn>
                  <a:cxn ang="0">
                    <a:pos x="20" y="43"/>
                  </a:cxn>
                  <a:cxn ang="0">
                    <a:pos x="32" y="31"/>
                  </a:cxn>
                  <a:cxn ang="0">
                    <a:pos x="32" y="31"/>
                  </a:cxn>
                  <a:cxn ang="0">
                    <a:pos x="44" y="21"/>
                  </a:cxn>
                  <a:cxn ang="0">
                    <a:pos x="55" y="10"/>
                  </a:cxn>
                  <a:cxn ang="0">
                    <a:pos x="55" y="10"/>
                  </a:cxn>
                  <a:cxn ang="0">
                    <a:pos x="58" y="8"/>
                  </a:cxn>
                  <a:cxn ang="0">
                    <a:pos x="58" y="6"/>
                  </a:cxn>
                  <a:cxn ang="0">
                    <a:pos x="55" y="2"/>
                  </a:cxn>
                  <a:cxn ang="0">
                    <a:pos x="53" y="0"/>
                  </a:cxn>
                  <a:cxn ang="0">
                    <a:pos x="50" y="1"/>
                  </a:cxn>
                  <a:cxn ang="0">
                    <a:pos x="48" y="2"/>
                  </a:cxn>
                  <a:cxn ang="0">
                    <a:pos x="48" y="2"/>
                  </a:cxn>
                </a:cxnLst>
                <a:rect l="0" t="0" r="r" b="b"/>
                <a:pathLst>
                  <a:path w="58" h="57">
                    <a:moveTo>
                      <a:pt x="48" y="2"/>
                    </a:moveTo>
                    <a:lnTo>
                      <a:pt x="48" y="2"/>
                    </a:lnTo>
                    <a:lnTo>
                      <a:pt x="37" y="11"/>
                    </a:lnTo>
                    <a:lnTo>
                      <a:pt x="25" y="21"/>
                    </a:lnTo>
                    <a:lnTo>
                      <a:pt x="25" y="21"/>
                    </a:lnTo>
                    <a:lnTo>
                      <a:pt x="19" y="27"/>
                    </a:lnTo>
                    <a:lnTo>
                      <a:pt x="14" y="34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49"/>
                    </a:lnTo>
                    <a:lnTo>
                      <a:pt x="0" y="52"/>
                    </a:lnTo>
                    <a:lnTo>
                      <a:pt x="3" y="56"/>
                    </a:lnTo>
                    <a:lnTo>
                      <a:pt x="6" y="57"/>
                    </a:lnTo>
                    <a:lnTo>
                      <a:pt x="8" y="57"/>
                    </a:lnTo>
                    <a:lnTo>
                      <a:pt x="11" y="56"/>
                    </a:lnTo>
                    <a:lnTo>
                      <a:pt x="11" y="56"/>
                    </a:lnTo>
                    <a:lnTo>
                      <a:pt x="20" y="43"/>
                    </a:lnTo>
                    <a:lnTo>
                      <a:pt x="32" y="31"/>
                    </a:lnTo>
                    <a:lnTo>
                      <a:pt x="32" y="31"/>
                    </a:lnTo>
                    <a:lnTo>
                      <a:pt x="44" y="21"/>
                    </a:lnTo>
                    <a:lnTo>
                      <a:pt x="55" y="10"/>
                    </a:lnTo>
                    <a:lnTo>
                      <a:pt x="55" y="10"/>
                    </a:lnTo>
                    <a:lnTo>
                      <a:pt x="58" y="8"/>
                    </a:lnTo>
                    <a:lnTo>
                      <a:pt x="58" y="6"/>
                    </a:lnTo>
                    <a:lnTo>
                      <a:pt x="55" y="2"/>
                    </a:lnTo>
                    <a:lnTo>
                      <a:pt x="53" y="0"/>
                    </a:lnTo>
                    <a:lnTo>
                      <a:pt x="50" y="1"/>
                    </a:lnTo>
                    <a:lnTo>
                      <a:pt x="48" y="2"/>
                    </a:lnTo>
                    <a:lnTo>
                      <a:pt x="4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9" name="Freeform 176"/>
              <p:cNvSpPr/>
              <p:nvPr/>
            </p:nvSpPr>
            <p:spPr bwMode="auto">
              <a:xfrm>
                <a:off x="3600451" y="4337050"/>
                <a:ext cx="26988" cy="30163"/>
              </a:xfrm>
              <a:custGeom>
                <a:avLst/>
                <a:gdLst/>
                <a:ahLst/>
                <a:cxnLst>
                  <a:cxn ang="0">
                    <a:pos x="58" y="1"/>
                  </a:cxn>
                  <a:cxn ang="0">
                    <a:pos x="58" y="1"/>
                  </a:cxn>
                  <a:cxn ang="0">
                    <a:pos x="41" y="16"/>
                  </a:cxn>
                  <a:cxn ang="0">
                    <a:pos x="27" y="31"/>
                  </a:cxn>
                  <a:cxn ang="0">
                    <a:pos x="13" y="48"/>
                  </a:cxn>
                  <a:cxn ang="0">
                    <a:pos x="1" y="67"/>
                  </a:cxn>
                  <a:cxn ang="0">
                    <a:pos x="1" y="67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2" y="75"/>
                  </a:cxn>
                  <a:cxn ang="0">
                    <a:pos x="7" y="76"/>
                  </a:cxn>
                  <a:cxn ang="0">
                    <a:pos x="9" y="75"/>
                  </a:cxn>
                  <a:cxn ang="0">
                    <a:pos x="10" y="73"/>
                  </a:cxn>
                  <a:cxn ang="0">
                    <a:pos x="10" y="73"/>
                  </a:cxn>
                  <a:cxn ang="0">
                    <a:pos x="22" y="55"/>
                  </a:cxn>
                  <a:cxn ang="0">
                    <a:pos x="36" y="39"/>
                  </a:cxn>
                  <a:cxn ang="0">
                    <a:pos x="51" y="24"/>
                  </a:cxn>
                  <a:cxn ang="0">
                    <a:pos x="66" y="9"/>
                  </a:cxn>
                  <a:cxn ang="0">
                    <a:pos x="66" y="9"/>
                  </a:cxn>
                  <a:cxn ang="0">
                    <a:pos x="68" y="8"/>
                  </a:cxn>
                  <a:cxn ang="0">
                    <a:pos x="69" y="5"/>
                  </a:cxn>
                  <a:cxn ang="0">
                    <a:pos x="68" y="4"/>
                  </a:cxn>
                  <a:cxn ang="0">
                    <a:pos x="66" y="1"/>
                  </a:cxn>
                  <a:cxn ang="0">
                    <a:pos x="62" y="0"/>
                  </a:cxn>
                  <a:cxn ang="0">
                    <a:pos x="61" y="0"/>
                  </a:cxn>
                  <a:cxn ang="0">
                    <a:pos x="58" y="1"/>
                  </a:cxn>
                  <a:cxn ang="0">
                    <a:pos x="58" y="1"/>
                  </a:cxn>
                </a:cxnLst>
                <a:rect l="0" t="0" r="r" b="b"/>
                <a:pathLst>
                  <a:path w="69" h="76">
                    <a:moveTo>
                      <a:pt x="58" y="1"/>
                    </a:moveTo>
                    <a:lnTo>
                      <a:pt x="58" y="1"/>
                    </a:lnTo>
                    <a:lnTo>
                      <a:pt x="41" y="16"/>
                    </a:lnTo>
                    <a:lnTo>
                      <a:pt x="27" y="31"/>
                    </a:lnTo>
                    <a:lnTo>
                      <a:pt x="13" y="48"/>
                    </a:lnTo>
                    <a:lnTo>
                      <a:pt x="1" y="67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2" y="75"/>
                    </a:lnTo>
                    <a:lnTo>
                      <a:pt x="7" y="76"/>
                    </a:lnTo>
                    <a:lnTo>
                      <a:pt x="9" y="75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22" y="55"/>
                    </a:lnTo>
                    <a:lnTo>
                      <a:pt x="36" y="39"/>
                    </a:lnTo>
                    <a:lnTo>
                      <a:pt x="51" y="24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68" y="8"/>
                    </a:lnTo>
                    <a:lnTo>
                      <a:pt x="69" y="5"/>
                    </a:lnTo>
                    <a:lnTo>
                      <a:pt x="68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77"/>
              <p:cNvSpPr/>
              <p:nvPr/>
            </p:nvSpPr>
            <p:spPr bwMode="auto">
              <a:xfrm>
                <a:off x="3611563" y="4360863"/>
                <a:ext cx="22225" cy="26988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41" y="9"/>
                  </a:cxn>
                  <a:cxn ang="0">
                    <a:pos x="34" y="17"/>
                  </a:cxn>
                  <a:cxn ang="0">
                    <a:pos x="20" y="31"/>
                  </a:cxn>
                  <a:cxn ang="0">
                    <a:pos x="13" y="38"/>
                  </a:cxn>
                  <a:cxn ang="0">
                    <a:pos x="8" y="45"/>
                  </a:cxn>
                  <a:cxn ang="0">
                    <a:pos x="3" y="55"/>
                  </a:cxn>
                  <a:cxn ang="0">
                    <a:pos x="0" y="64"/>
                  </a:cxn>
                  <a:cxn ang="0">
                    <a:pos x="0" y="64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4" y="70"/>
                  </a:cxn>
                  <a:cxn ang="0">
                    <a:pos x="8" y="70"/>
                  </a:cxn>
                  <a:cxn ang="0">
                    <a:pos x="9" y="69"/>
                  </a:cxn>
                  <a:cxn ang="0">
                    <a:pos x="11" y="66"/>
                  </a:cxn>
                  <a:cxn ang="0">
                    <a:pos x="11" y="66"/>
                  </a:cxn>
                  <a:cxn ang="0">
                    <a:pos x="13" y="58"/>
                  </a:cxn>
                  <a:cxn ang="0">
                    <a:pos x="18" y="51"/>
                  </a:cxn>
                  <a:cxn ang="0">
                    <a:pos x="24" y="43"/>
                  </a:cxn>
                  <a:cxn ang="0">
                    <a:pos x="30" y="35"/>
                  </a:cxn>
                  <a:cxn ang="0">
                    <a:pos x="45" y="22"/>
                  </a:cxn>
                  <a:cxn ang="0">
                    <a:pos x="50" y="15"/>
                  </a:cxn>
                  <a:cxn ang="0">
                    <a:pos x="56" y="7"/>
                  </a:cxn>
                  <a:cxn ang="0">
                    <a:pos x="56" y="7"/>
                  </a:cxn>
                  <a:cxn ang="0">
                    <a:pos x="56" y="5"/>
                  </a:cxn>
                  <a:cxn ang="0">
                    <a:pos x="56" y="3"/>
                  </a:cxn>
                  <a:cxn ang="0">
                    <a:pos x="54" y="0"/>
                  </a:cxn>
                  <a:cxn ang="0">
                    <a:pos x="50" y="0"/>
                  </a:cxn>
                  <a:cxn ang="0">
                    <a:pos x="47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56" h="70">
                    <a:moveTo>
                      <a:pt x="46" y="2"/>
                    </a:moveTo>
                    <a:lnTo>
                      <a:pt x="46" y="2"/>
                    </a:lnTo>
                    <a:lnTo>
                      <a:pt x="41" y="9"/>
                    </a:lnTo>
                    <a:lnTo>
                      <a:pt x="34" y="17"/>
                    </a:lnTo>
                    <a:lnTo>
                      <a:pt x="20" y="31"/>
                    </a:lnTo>
                    <a:lnTo>
                      <a:pt x="13" y="38"/>
                    </a:lnTo>
                    <a:lnTo>
                      <a:pt x="8" y="45"/>
                    </a:lnTo>
                    <a:lnTo>
                      <a:pt x="3" y="55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9" y="69"/>
                    </a:lnTo>
                    <a:lnTo>
                      <a:pt x="11" y="66"/>
                    </a:lnTo>
                    <a:lnTo>
                      <a:pt x="11" y="66"/>
                    </a:lnTo>
                    <a:lnTo>
                      <a:pt x="13" y="58"/>
                    </a:lnTo>
                    <a:lnTo>
                      <a:pt x="18" y="51"/>
                    </a:lnTo>
                    <a:lnTo>
                      <a:pt x="24" y="43"/>
                    </a:lnTo>
                    <a:lnTo>
                      <a:pt x="30" y="35"/>
                    </a:lnTo>
                    <a:lnTo>
                      <a:pt x="45" y="22"/>
                    </a:lnTo>
                    <a:lnTo>
                      <a:pt x="50" y="15"/>
                    </a:lnTo>
                    <a:lnTo>
                      <a:pt x="56" y="7"/>
                    </a:lnTo>
                    <a:lnTo>
                      <a:pt x="56" y="7"/>
                    </a:lnTo>
                    <a:lnTo>
                      <a:pt x="56" y="5"/>
                    </a:lnTo>
                    <a:lnTo>
                      <a:pt x="56" y="3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78"/>
              <p:cNvSpPr/>
              <p:nvPr/>
            </p:nvSpPr>
            <p:spPr bwMode="auto">
              <a:xfrm>
                <a:off x="3644901" y="4356100"/>
                <a:ext cx="17463" cy="26988"/>
              </a:xfrm>
              <a:custGeom>
                <a:avLst/>
                <a:gdLst/>
                <a:ahLst/>
                <a:cxnLst>
                  <a:cxn ang="0">
                    <a:pos x="35" y="1"/>
                  </a:cxn>
                  <a:cxn ang="0">
                    <a:pos x="35" y="1"/>
                  </a:cxn>
                  <a:cxn ang="0">
                    <a:pos x="23" y="14"/>
                  </a:cxn>
                  <a:cxn ang="0">
                    <a:pos x="13" y="29"/>
                  </a:cxn>
                  <a:cxn ang="0">
                    <a:pos x="5" y="44"/>
                  </a:cxn>
                  <a:cxn ang="0">
                    <a:pos x="2" y="5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4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4"/>
                  </a:cxn>
                  <a:cxn ang="0">
                    <a:pos x="15" y="48"/>
                  </a:cxn>
                  <a:cxn ang="0">
                    <a:pos x="23" y="34"/>
                  </a:cxn>
                  <a:cxn ang="0">
                    <a:pos x="32" y="21"/>
                  </a:cxn>
                  <a:cxn ang="0">
                    <a:pos x="43" y="9"/>
                  </a:cxn>
                  <a:cxn ang="0">
                    <a:pos x="43" y="9"/>
                  </a:cxn>
                  <a:cxn ang="0">
                    <a:pos x="44" y="6"/>
                  </a:cxn>
                  <a:cxn ang="0">
                    <a:pos x="44" y="5"/>
                  </a:cxn>
                  <a:cxn ang="0">
                    <a:pos x="43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5" y="1"/>
                  </a:cxn>
                  <a:cxn ang="0">
                    <a:pos x="35" y="1"/>
                  </a:cxn>
                </a:cxnLst>
                <a:rect l="0" t="0" r="r" b="b"/>
                <a:pathLst>
                  <a:path w="44" h="68">
                    <a:moveTo>
                      <a:pt x="35" y="1"/>
                    </a:moveTo>
                    <a:lnTo>
                      <a:pt x="35" y="1"/>
                    </a:lnTo>
                    <a:lnTo>
                      <a:pt x="23" y="14"/>
                    </a:lnTo>
                    <a:lnTo>
                      <a:pt x="13" y="29"/>
                    </a:lnTo>
                    <a:lnTo>
                      <a:pt x="5" y="44"/>
                    </a:lnTo>
                    <a:lnTo>
                      <a:pt x="2" y="5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4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5" y="48"/>
                    </a:lnTo>
                    <a:lnTo>
                      <a:pt x="23" y="34"/>
                    </a:lnTo>
                    <a:lnTo>
                      <a:pt x="32" y="21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3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5" y="1"/>
                    </a:lnTo>
                    <a:lnTo>
                      <a:pt x="3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79"/>
              <p:cNvSpPr/>
              <p:nvPr/>
            </p:nvSpPr>
            <p:spPr bwMode="auto">
              <a:xfrm>
                <a:off x="3659188" y="4360863"/>
                <a:ext cx="20638" cy="26988"/>
              </a:xfrm>
              <a:custGeom>
                <a:avLst/>
                <a:gdLst/>
                <a:ahLst/>
                <a:cxnLst>
                  <a:cxn ang="0">
                    <a:pos x="38" y="3"/>
                  </a:cxn>
                  <a:cxn ang="0">
                    <a:pos x="38" y="3"/>
                  </a:cxn>
                  <a:cxn ang="0">
                    <a:pos x="35" y="11"/>
                  </a:cxn>
                  <a:cxn ang="0">
                    <a:pos x="30" y="17"/>
                  </a:cxn>
                  <a:cxn ang="0">
                    <a:pos x="21" y="30"/>
                  </a:cxn>
                  <a:cxn ang="0">
                    <a:pos x="10" y="43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0" y="59"/>
                  </a:cxn>
                  <a:cxn ang="0">
                    <a:pos x="0" y="62"/>
                  </a:cxn>
                  <a:cxn ang="0">
                    <a:pos x="2" y="64"/>
                  </a:cxn>
                  <a:cxn ang="0">
                    <a:pos x="6" y="66"/>
                  </a:cxn>
                  <a:cxn ang="0">
                    <a:pos x="9" y="64"/>
                  </a:cxn>
                  <a:cxn ang="0">
                    <a:pos x="10" y="63"/>
                  </a:cxn>
                  <a:cxn ang="0">
                    <a:pos x="10" y="63"/>
                  </a:cxn>
                  <a:cxn ang="0">
                    <a:pos x="19" y="49"/>
                  </a:cxn>
                  <a:cxn ang="0">
                    <a:pos x="30" y="37"/>
                  </a:cxn>
                  <a:cxn ang="0">
                    <a:pos x="40" y="24"/>
                  </a:cxn>
                  <a:cxn ang="0">
                    <a:pos x="44" y="16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8" y="7"/>
                  </a:cxn>
                  <a:cxn ang="0">
                    <a:pos x="48" y="4"/>
                  </a:cxn>
                  <a:cxn ang="0">
                    <a:pos x="45" y="1"/>
                  </a:cxn>
                  <a:cxn ang="0">
                    <a:pos x="43" y="0"/>
                  </a:cxn>
                  <a:cxn ang="0">
                    <a:pos x="42" y="0"/>
                  </a:cxn>
                  <a:cxn ang="0">
                    <a:pos x="39" y="1"/>
                  </a:cxn>
                  <a:cxn ang="0">
                    <a:pos x="38" y="3"/>
                  </a:cxn>
                  <a:cxn ang="0">
                    <a:pos x="38" y="3"/>
                  </a:cxn>
                </a:cxnLst>
                <a:rect l="0" t="0" r="r" b="b"/>
                <a:pathLst>
                  <a:path w="48" h="66">
                    <a:moveTo>
                      <a:pt x="38" y="3"/>
                    </a:moveTo>
                    <a:lnTo>
                      <a:pt x="38" y="3"/>
                    </a:lnTo>
                    <a:lnTo>
                      <a:pt x="35" y="11"/>
                    </a:lnTo>
                    <a:lnTo>
                      <a:pt x="30" y="17"/>
                    </a:lnTo>
                    <a:lnTo>
                      <a:pt x="21" y="30"/>
                    </a:lnTo>
                    <a:lnTo>
                      <a:pt x="10" y="43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2" y="64"/>
                    </a:lnTo>
                    <a:lnTo>
                      <a:pt x="6" y="66"/>
                    </a:lnTo>
                    <a:lnTo>
                      <a:pt x="9" y="64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9" y="49"/>
                    </a:lnTo>
                    <a:lnTo>
                      <a:pt x="30" y="37"/>
                    </a:lnTo>
                    <a:lnTo>
                      <a:pt x="40" y="24"/>
                    </a:lnTo>
                    <a:lnTo>
                      <a:pt x="44" y="16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8" y="7"/>
                    </a:lnTo>
                    <a:lnTo>
                      <a:pt x="48" y="4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8" y="3"/>
                    </a:lnTo>
                    <a:lnTo>
                      <a:pt x="3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3" name="Freeform 180"/>
              <p:cNvSpPr/>
              <p:nvPr/>
            </p:nvSpPr>
            <p:spPr bwMode="auto">
              <a:xfrm>
                <a:off x="3362326" y="4160838"/>
                <a:ext cx="14288" cy="34925"/>
              </a:xfrm>
              <a:custGeom>
                <a:avLst/>
                <a:gdLst/>
                <a:ahLst/>
                <a:cxnLst>
                  <a:cxn ang="0">
                    <a:pos x="23" y="7"/>
                  </a:cxn>
                  <a:cxn ang="0">
                    <a:pos x="23" y="7"/>
                  </a:cxn>
                  <a:cxn ang="0">
                    <a:pos x="22" y="16"/>
                  </a:cxn>
                  <a:cxn ang="0">
                    <a:pos x="19" y="25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6" y="62"/>
                  </a:cxn>
                  <a:cxn ang="0">
                    <a:pos x="1" y="81"/>
                  </a:cxn>
                  <a:cxn ang="0">
                    <a:pos x="1" y="81"/>
                  </a:cxn>
                  <a:cxn ang="0">
                    <a:pos x="0" y="84"/>
                  </a:cxn>
                  <a:cxn ang="0">
                    <a:pos x="1" y="85"/>
                  </a:cxn>
                  <a:cxn ang="0">
                    <a:pos x="5" y="88"/>
                  </a:cxn>
                  <a:cxn ang="0">
                    <a:pos x="9" y="88"/>
                  </a:cxn>
                  <a:cxn ang="0">
                    <a:pos x="10" y="86"/>
                  </a:cxn>
                  <a:cxn ang="0">
                    <a:pos x="12" y="84"/>
                  </a:cxn>
                  <a:cxn ang="0">
                    <a:pos x="12" y="84"/>
                  </a:cxn>
                  <a:cxn ang="0">
                    <a:pos x="18" y="63"/>
                  </a:cxn>
                  <a:cxn ang="0">
                    <a:pos x="25" y="42"/>
                  </a:cxn>
                  <a:cxn ang="0">
                    <a:pos x="25" y="42"/>
                  </a:cxn>
                  <a:cxn ang="0">
                    <a:pos x="31" y="25"/>
                  </a:cxn>
                  <a:cxn ang="0">
                    <a:pos x="34" y="16"/>
                  </a:cxn>
                  <a:cxn ang="0">
                    <a:pos x="35" y="7"/>
                  </a:cxn>
                  <a:cxn ang="0">
                    <a:pos x="35" y="7"/>
                  </a:cxn>
                  <a:cxn ang="0">
                    <a:pos x="34" y="4"/>
                  </a:cxn>
                  <a:cxn ang="0">
                    <a:pos x="33" y="1"/>
                  </a:cxn>
                  <a:cxn ang="0">
                    <a:pos x="30" y="0"/>
                  </a:cxn>
                  <a:cxn ang="0">
                    <a:pos x="25" y="1"/>
                  </a:cxn>
                  <a:cxn ang="0">
                    <a:pos x="23" y="4"/>
                  </a:cxn>
                  <a:cxn ang="0">
                    <a:pos x="23" y="7"/>
                  </a:cxn>
                  <a:cxn ang="0">
                    <a:pos x="23" y="7"/>
                  </a:cxn>
                </a:cxnLst>
                <a:rect l="0" t="0" r="r" b="b"/>
                <a:pathLst>
                  <a:path w="35" h="88">
                    <a:moveTo>
                      <a:pt x="23" y="7"/>
                    </a:moveTo>
                    <a:lnTo>
                      <a:pt x="23" y="7"/>
                    </a:lnTo>
                    <a:lnTo>
                      <a:pt x="22" y="16"/>
                    </a:lnTo>
                    <a:lnTo>
                      <a:pt x="19" y="25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6" y="62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0" y="84"/>
                    </a:lnTo>
                    <a:lnTo>
                      <a:pt x="1" y="85"/>
                    </a:lnTo>
                    <a:lnTo>
                      <a:pt x="5" y="88"/>
                    </a:lnTo>
                    <a:lnTo>
                      <a:pt x="9" y="88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18" y="63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31" y="25"/>
                    </a:lnTo>
                    <a:lnTo>
                      <a:pt x="34" y="16"/>
                    </a:lnTo>
                    <a:lnTo>
                      <a:pt x="35" y="7"/>
                    </a:lnTo>
                    <a:lnTo>
                      <a:pt x="35" y="7"/>
                    </a:lnTo>
                    <a:lnTo>
                      <a:pt x="34" y="4"/>
                    </a:lnTo>
                    <a:lnTo>
                      <a:pt x="33" y="1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23" y="4"/>
                    </a:lnTo>
                    <a:lnTo>
                      <a:pt x="23" y="7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4" name="Freeform 181"/>
              <p:cNvSpPr/>
              <p:nvPr/>
            </p:nvSpPr>
            <p:spPr bwMode="auto">
              <a:xfrm>
                <a:off x="3398838" y="4141788"/>
                <a:ext cx="17463" cy="2698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0"/>
                  </a:cxn>
                  <a:cxn ang="0">
                    <a:pos x="36" y="2"/>
                  </a:cxn>
                  <a:cxn ang="0">
                    <a:pos x="32" y="3"/>
                  </a:cxn>
                  <a:cxn ang="0">
                    <a:pos x="24" y="8"/>
                  </a:cxn>
                  <a:cxn ang="0">
                    <a:pos x="19" y="16"/>
                  </a:cxn>
                  <a:cxn ang="0">
                    <a:pos x="13" y="25"/>
                  </a:cxn>
                  <a:cxn ang="0">
                    <a:pos x="10" y="34"/>
                  </a:cxn>
                  <a:cxn ang="0">
                    <a:pos x="6" y="45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10" y="68"/>
                  </a:cxn>
                  <a:cxn ang="0">
                    <a:pos x="11" y="67"/>
                  </a:cxn>
                  <a:cxn ang="0">
                    <a:pos x="12" y="66"/>
                  </a:cxn>
                  <a:cxn ang="0">
                    <a:pos x="12" y="66"/>
                  </a:cxn>
                  <a:cxn ang="0">
                    <a:pos x="16" y="51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4" y="29"/>
                  </a:cxn>
                  <a:cxn ang="0">
                    <a:pos x="28" y="21"/>
                  </a:cxn>
                  <a:cxn ang="0">
                    <a:pos x="33" y="15"/>
                  </a:cxn>
                  <a:cxn ang="0">
                    <a:pos x="37" y="13"/>
                  </a:cxn>
                  <a:cxn ang="0">
                    <a:pos x="41" y="12"/>
                  </a:cxn>
                  <a:cxn ang="0">
                    <a:pos x="41" y="12"/>
                  </a:cxn>
                  <a:cxn ang="0">
                    <a:pos x="44" y="12"/>
                  </a:cxn>
                  <a:cxn ang="0">
                    <a:pos x="45" y="9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5" y="2"/>
                  </a:cxn>
                  <a:cxn ang="0">
                    <a:pos x="44" y="2"/>
                  </a:cxn>
                  <a:cxn ang="0">
                    <a:pos x="41" y="0"/>
                  </a:cxn>
                  <a:cxn ang="0">
                    <a:pos x="41" y="0"/>
                  </a:cxn>
                </a:cxnLst>
                <a:rect l="0" t="0" r="r" b="b"/>
                <a:pathLst>
                  <a:path w="46" h="68">
                    <a:moveTo>
                      <a:pt x="41" y="0"/>
                    </a:moveTo>
                    <a:lnTo>
                      <a:pt x="41" y="0"/>
                    </a:lnTo>
                    <a:lnTo>
                      <a:pt x="36" y="2"/>
                    </a:lnTo>
                    <a:lnTo>
                      <a:pt x="32" y="3"/>
                    </a:lnTo>
                    <a:lnTo>
                      <a:pt x="24" y="8"/>
                    </a:lnTo>
                    <a:lnTo>
                      <a:pt x="19" y="16"/>
                    </a:lnTo>
                    <a:lnTo>
                      <a:pt x="13" y="25"/>
                    </a:lnTo>
                    <a:lnTo>
                      <a:pt x="10" y="34"/>
                    </a:lnTo>
                    <a:lnTo>
                      <a:pt x="6" y="45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10" y="68"/>
                    </a:lnTo>
                    <a:lnTo>
                      <a:pt x="11" y="67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6" y="51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4" y="29"/>
                    </a:lnTo>
                    <a:lnTo>
                      <a:pt x="28" y="21"/>
                    </a:lnTo>
                    <a:lnTo>
                      <a:pt x="33" y="15"/>
                    </a:lnTo>
                    <a:lnTo>
                      <a:pt x="37" y="13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44" y="12"/>
                    </a:lnTo>
                    <a:lnTo>
                      <a:pt x="45" y="9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5" y="2"/>
                    </a:lnTo>
                    <a:lnTo>
                      <a:pt x="44" y="2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5" name="Freeform 182"/>
              <p:cNvSpPr/>
              <p:nvPr/>
            </p:nvSpPr>
            <p:spPr bwMode="auto">
              <a:xfrm>
                <a:off x="3438526" y="4132263"/>
                <a:ext cx="15875" cy="26988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0"/>
                  </a:cxn>
                  <a:cxn ang="0">
                    <a:pos x="25" y="1"/>
                  </a:cxn>
                  <a:cxn ang="0">
                    <a:pos x="23" y="3"/>
                  </a:cxn>
                  <a:cxn ang="0">
                    <a:pos x="23" y="7"/>
                  </a:cxn>
                  <a:cxn ang="0">
                    <a:pos x="23" y="9"/>
                  </a:cxn>
                  <a:cxn ang="0">
                    <a:pos x="25" y="11"/>
                  </a:cxn>
                  <a:cxn ang="0">
                    <a:pos x="25" y="11"/>
                  </a:cxn>
                  <a:cxn ang="0">
                    <a:pos x="26" y="12"/>
                  </a:cxn>
                  <a:cxn ang="0">
                    <a:pos x="25" y="15"/>
                  </a:cxn>
                  <a:cxn ang="0">
                    <a:pos x="22" y="2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8" y="45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0" y="66"/>
                  </a:cxn>
                  <a:cxn ang="0">
                    <a:pos x="1" y="67"/>
                  </a:cxn>
                  <a:cxn ang="0">
                    <a:pos x="4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4"/>
                  </a:cxn>
                  <a:cxn ang="0">
                    <a:pos x="15" y="55"/>
                  </a:cxn>
                  <a:cxn ang="0">
                    <a:pos x="19" y="46"/>
                  </a:cxn>
                  <a:cxn ang="0">
                    <a:pos x="31" y="28"/>
                  </a:cxn>
                  <a:cxn ang="0">
                    <a:pos x="31" y="28"/>
                  </a:cxn>
                  <a:cxn ang="0">
                    <a:pos x="34" y="21"/>
                  </a:cxn>
                  <a:cxn ang="0">
                    <a:pos x="36" y="13"/>
                  </a:cxn>
                  <a:cxn ang="0">
                    <a:pos x="36" y="11"/>
                  </a:cxn>
                  <a:cxn ang="0">
                    <a:pos x="35" y="7"/>
                  </a:cxn>
                  <a:cxn ang="0">
                    <a:pos x="34" y="4"/>
                  </a:cxn>
                  <a:cxn ang="0">
                    <a:pos x="31" y="1"/>
                  </a:cxn>
                  <a:cxn ang="0">
                    <a:pos x="31" y="1"/>
                  </a:cxn>
                </a:cxnLst>
                <a:rect l="0" t="0" r="r" b="b"/>
                <a:pathLst>
                  <a:path w="36" h="68">
                    <a:moveTo>
                      <a:pt x="31" y="1"/>
                    </a:moveTo>
                    <a:lnTo>
                      <a:pt x="31" y="1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5" y="1"/>
                    </a:lnTo>
                    <a:lnTo>
                      <a:pt x="23" y="3"/>
                    </a:lnTo>
                    <a:lnTo>
                      <a:pt x="23" y="7"/>
                    </a:lnTo>
                    <a:lnTo>
                      <a:pt x="23" y="9"/>
                    </a:lnTo>
                    <a:lnTo>
                      <a:pt x="25" y="11"/>
                    </a:lnTo>
                    <a:lnTo>
                      <a:pt x="25" y="11"/>
                    </a:lnTo>
                    <a:lnTo>
                      <a:pt x="26" y="12"/>
                    </a:lnTo>
                    <a:lnTo>
                      <a:pt x="25" y="15"/>
                    </a:lnTo>
                    <a:lnTo>
                      <a:pt x="22" y="2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8" y="45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1" y="67"/>
                    </a:lnTo>
                    <a:lnTo>
                      <a:pt x="4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5" y="55"/>
                    </a:lnTo>
                    <a:lnTo>
                      <a:pt x="19" y="46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4" y="21"/>
                    </a:lnTo>
                    <a:lnTo>
                      <a:pt x="36" y="13"/>
                    </a:lnTo>
                    <a:lnTo>
                      <a:pt x="36" y="11"/>
                    </a:lnTo>
                    <a:lnTo>
                      <a:pt x="35" y="7"/>
                    </a:lnTo>
                    <a:lnTo>
                      <a:pt x="34" y="4"/>
                    </a:lnTo>
                    <a:lnTo>
                      <a:pt x="31" y="1"/>
                    </a:lnTo>
                    <a:lnTo>
                      <a:pt x="3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6" name="Freeform 183"/>
              <p:cNvSpPr/>
              <p:nvPr/>
            </p:nvSpPr>
            <p:spPr bwMode="auto">
              <a:xfrm>
                <a:off x="3470276" y="4130675"/>
                <a:ext cx="17463" cy="25400"/>
              </a:xfrm>
              <a:custGeom>
                <a:avLst/>
                <a:gdLst/>
                <a:ahLst/>
                <a:cxnLst>
                  <a:cxn ang="0">
                    <a:pos x="30" y="2"/>
                  </a:cxn>
                  <a:cxn ang="0">
                    <a:pos x="30" y="2"/>
                  </a:cxn>
                  <a:cxn ang="0">
                    <a:pos x="23" y="17"/>
                  </a:cxn>
                  <a:cxn ang="0">
                    <a:pos x="17" y="30"/>
                  </a:cxn>
                  <a:cxn ang="0">
                    <a:pos x="1" y="54"/>
                  </a:cxn>
                  <a:cxn ang="0">
                    <a:pos x="1" y="54"/>
                  </a:cxn>
                  <a:cxn ang="0">
                    <a:pos x="0" y="57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6" y="62"/>
                  </a:cxn>
                  <a:cxn ang="0">
                    <a:pos x="9" y="62"/>
                  </a:cxn>
                  <a:cxn ang="0">
                    <a:pos x="10" y="60"/>
                  </a:cxn>
                  <a:cxn ang="0">
                    <a:pos x="10" y="60"/>
                  </a:cxn>
                  <a:cxn ang="0">
                    <a:pos x="27" y="34"/>
                  </a:cxn>
                  <a:cxn ang="0">
                    <a:pos x="35" y="19"/>
                  </a:cxn>
                  <a:cxn ang="0">
                    <a:pos x="41" y="6"/>
                  </a:cxn>
                  <a:cxn ang="0">
                    <a:pos x="41" y="6"/>
                  </a:cxn>
                  <a:cxn ang="0">
                    <a:pos x="41" y="3"/>
                  </a:cxn>
                  <a:cxn ang="0">
                    <a:pos x="41" y="1"/>
                  </a:cxn>
                  <a:cxn ang="0">
                    <a:pos x="40" y="0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1" y="1"/>
                  </a:cxn>
                  <a:cxn ang="0">
                    <a:pos x="30" y="2"/>
                  </a:cxn>
                  <a:cxn ang="0">
                    <a:pos x="30" y="2"/>
                  </a:cxn>
                </a:cxnLst>
                <a:rect l="0" t="0" r="r" b="b"/>
                <a:pathLst>
                  <a:path w="41" h="62">
                    <a:moveTo>
                      <a:pt x="30" y="2"/>
                    </a:moveTo>
                    <a:lnTo>
                      <a:pt x="30" y="2"/>
                    </a:lnTo>
                    <a:lnTo>
                      <a:pt x="23" y="17"/>
                    </a:lnTo>
                    <a:lnTo>
                      <a:pt x="17" y="30"/>
                    </a:lnTo>
                    <a:lnTo>
                      <a:pt x="1" y="54"/>
                    </a:lnTo>
                    <a:lnTo>
                      <a:pt x="1" y="54"/>
                    </a:lnTo>
                    <a:lnTo>
                      <a:pt x="0" y="57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6" y="62"/>
                    </a:lnTo>
                    <a:lnTo>
                      <a:pt x="9" y="62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27" y="34"/>
                    </a:lnTo>
                    <a:lnTo>
                      <a:pt x="35" y="19"/>
                    </a:lnTo>
                    <a:lnTo>
                      <a:pt x="41" y="6"/>
                    </a:lnTo>
                    <a:lnTo>
                      <a:pt x="41" y="6"/>
                    </a:lnTo>
                    <a:lnTo>
                      <a:pt x="41" y="3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1" y="1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7" name="Freeform 184"/>
              <p:cNvSpPr/>
              <p:nvPr/>
            </p:nvSpPr>
            <p:spPr bwMode="auto">
              <a:xfrm>
                <a:off x="3503613" y="4132263"/>
                <a:ext cx="14288" cy="20638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3" y="11"/>
                  </a:cxn>
                  <a:cxn ang="0">
                    <a:pos x="20" y="16"/>
                  </a:cxn>
                  <a:cxn ang="0">
                    <a:pos x="15" y="26"/>
                  </a:cxn>
                  <a:cxn ang="0">
                    <a:pos x="2" y="45"/>
                  </a:cxn>
                  <a:cxn ang="0">
                    <a:pos x="2" y="45"/>
                  </a:cxn>
                  <a:cxn ang="0">
                    <a:pos x="0" y="47"/>
                  </a:cxn>
                  <a:cxn ang="0">
                    <a:pos x="0" y="49"/>
                  </a:cxn>
                  <a:cxn ang="0">
                    <a:pos x="2" y="51"/>
                  </a:cxn>
                  <a:cxn ang="0">
                    <a:pos x="3" y="52"/>
                  </a:cxn>
                  <a:cxn ang="0">
                    <a:pos x="7" y="52"/>
                  </a:cxn>
                  <a:cxn ang="0">
                    <a:pos x="9" y="52"/>
                  </a:cxn>
                  <a:cxn ang="0">
                    <a:pos x="11" y="51"/>
                  </a:cxn>
                  <a:cxn ang="0">
                    <a:pos x="11" y="51"/>
                  </a:cxn>
                  <a:cxn ang="0">
                    <a:pos x="25" y="29"/>
                  </a:cxn>
                  <a:cxn ang="0">
                    <a:pos x="32" y="18"/>
                  </a:cxn>
                  <a:cxn ang="0">
                    <a:pos x="33" y="12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4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4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52">
                    <a:moveTo>
                      <a:pt x="23" y="5"/>
                    </a:moveTo>
                    <a:lnTo>
                      <a:pt x="23" y="5"/>
                    </a:lnTo>
                    <a:lnTo>
                      <a:pt x="23" y="11"/>
                    </a:lnTo>
                    <a:lnTo>
                      <a:pt x="20" y="16"/>
                    </a:lnTo>
                    <a:lnTo>
                      <a:pt x="15" y="26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2" y="51"/>
                    </a:lnTo>
                    <a:lnTo>
                      <a:pt x="3" y="52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25" y="29"/>
                    </a:lnTo>
                    <a:lnTo>
                      <a:pt x="32" y="18"/>
                    </a:lnTo>
                    <a:lnTo>
                      <a:pt x="33" y="12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4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4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8" name="Freeform 185"/>
              <p:cNvSpPr/>
              <p:nvPr/>
            </p:nvSpPr>
            <p:spPr bwMode="auto">
              <a:xfrm>
                <a:off x="3536951" y="4135438"/>
                <a:ext cx="14288" cy="2063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2" y="10"/>
                  </a:cxn>
                  <a:cxn ang="0">
                    <a:pos x="20" y="16"/>
                  </a:cxn>
                  <a:cxn ang="0">
                    <a:pos x="14" y="26"/>
                  </a:cxn>
                  <a:cxn ang="0">
                    <a:pos x="7" y="35"/>
                  </a:cxn>
                  <a:cxn ang="0">
                    <a:pos x="1" y="44"/>
                  </a:cxn>
                  <a:cxn ang="0">
                    <a:pos x="1" y="44"/>
                  </a:cxn>
                  <a:cxn ang="0">
                    <a:pos x="0" y="47"/>
                  </a:cxn>
                  <a:cxn ang="0">
                    <a:pos x="0" y="48"/>
                  </a:cxn>
                  <a:cxn ang="0">
                    <a:pos x="3" y="52"/>
                  </a:cxn>
                  <a:cxn ang="0">
                    <a:pos x="7" y="52"/>
                  </a:cxn>
                  <a:cxn ang="0">
                    <a:pos x="9" y="52"/>
                  </a:cxn>
                  <a:cxn ang="0">
                    <a:pos x="10" y="50"/>
                  </a:cxn>
                  <a:cxn ang="0">
                    <a:pos x="10" y="50"/>
                  </a:cxn>
                  <a:cxn ang="0">
                    <a:pos x="17" y="39"/>
                  </a:cxn>
                  <a:cxn ang="0">
                    <a:pos x="25" y="29"/>
                  </a:cxn>
                  <a:cxn ang="0">
                    <a:pos x="31" y="18"/>
                  </a:cxn>
                  <a:cxn ang="0">
                    <a:pos x="33" y="12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3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52">
                    <a:moveTo>
                      <a:pt x="22" y="5"/>
                    </a:moveTo>
                    <a:lnTo>
                      <a:pt x="22" y="5"/>
                    </a:lnTo>
                    <a:lnTo>
                      <a:pt x="22" y="10"/>
                    </a:lnTo>
                    <a:lnTo>
                      <a:pt x="20" y="16"/>
                    </a:lnTo>
                    <a:lnTo>
                      <a:pt x="14" y="26"/>
                    </a:lnTo>
                    <a:lnTo>
                      <a:pt x="7" y="35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3" y="52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7" y="39"/>
                    </a:lnTo>
                    <a:lnTo>
                      <a:pt x="25" y="29"/>
                    </a:lnTo>
                    <a:lnTo>
                      <a:pt x="31" y="18"/>
                    </a:lnTo>
                    <a:lnTo>
                      <a:pt x="33" y="12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3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9" name="Freeform 186"/>
              <p:cNvSpPr/>
              <p:nvPr/>
            </p:nvSpPr>
            <p:spPr bwMode="auto">
              <a:xfrm>
                <a:off x="3557588" y="4143375"/>
                <a:ext cx="11113" cy="22225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5" y="13"/>
                  </a:cxn>
                  <a:cxn ang="0">
                    <a:pos x="14" y="25"/>
                  </a:cxn>
                  <a:cxn ang="0">
                    <a:pos x="14" y="25"/>
                  </a:cxn>
                  <a:cxn ang="0">
                    <a:pos x="11" y="30"/>
                  </a:cxn>
                  <a:cxn ang="0">
                    <a:pos x="9" y="36"/>
                  </a:cxn>
                  <a:cxn ang="0">
                    <a:pos x="1" y="45"/>
                  </a:cxn>
                  <a:cxn ang="0">
                    <a:pos x="1" y="45"/>
                  </a:cxn>
                  <a:cxn ang="0">
                    <a:pos x="0" y="46"/>
                  </a:cxn>
                  <a:cxn ang="0">
                    <a:pos x="0" y="49"/>
                  </a:cxn>
                  <a:cxn ang="0">
                    <a:pos x="1" y="53"/>
                  </a:cxn>
                  <a:cxn ang="0">
                    <a:pos x="5" y="54"/>
                  </a:cxn>
                  <a:cxn ang="0">
                    <a:pos x="8" y="54"/>
                  </a:cxn>
                  <a:cxn ang="0">
                    <a:pos x="9" y="53"/>
                  </a:cxn>
                  <a:cxn ang="0">
                    <a:pos x="9" y="53"/>
                  </a:cxn>
                  <a:cxn ang="0">
                    <a:pos x="17" y="43"/>
                  </a:cxn>
                  <a:cxn ang="0">
                    <a:pos x="22" y="34"/>
                  </a:cxn>
                  <a:cxn ang="0">
                    <a:pos x="22" y="34"/>
                  </a:cxn>
                  <a:cxn ang="0">
                    <a:pos x="25" y="28"/>
                  </a:cxn>
                  <a:cxn ang="0">
                    <a:pos x="26" y="21"/>
                  </a:cxn>
                  <a:cxn ang="0">
                    <a:pos x="27" y="15"/>
                  </a:cxn>
                  <a:cxn ang="0">
                    <a:pos x="28" y="9"/>
                  </a:cxn>
                  <a:cxn ang="0">
                    <a:pos x="28" y="9"/>
                  </a:cxn>
                  <a:cxn ang="0">
                    <a:pos x="30" y="7"/>
                  </a:cxn>
                  <a:cxn ang="0">
                    <a:pos x="30" y="4"/>
                  </a:cxn>
                  <a:cxn ang="0">
                    <a:pos x="26" y="2"/>
                  </a:cxn>
                  <a:cxn ang="0">
                    <a:pos x="25" y="0"/>
                  </a:cxn>
                  <a:cxn ang="0">
                    <a:pos x="22" y="0"/>
                  </a:cxn>
                  <a:cxn ang="0">
                    <a:pos x="21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30" h="54">
                    <a:moveTo>
                      <a:pt x="19" y="3"/>
                    </a:moveTo>
                    <a:lnTo>
                      <a:pt x="19" y="3"/>
                    </a:lnTo>
                    <a:lnTo>
                      <a:pt x="15" y="13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11" y="30"/>
                    </a:lnTo>
                    <a:lnTo>
                      <a:pt x="9" y="36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1" y="53"/>
                    </a:lnTo>
                    <a:lnTo>
                      <a:pt x="5" y="54"/>
                    </a:lnTo>
                    <a:lnTo>
                      <a:pt x="8" y="54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17" y="43"/>
                    </a:lnTo>
                    <a:lnTo>
                      <a:pt x="22" y="34"/>
                    </a:lnTo>
                    <a:lnTo>
                      <a:pt x="22" y="34"/>
                    </a:lnTo>
                    <a:lnTo>
                      <a:pt x="25" y="28"/>
                    </a:lnTo>
                    <a:lnTo>
                      <a:pt x="26" y="21"/>
                    </a:lnTo>
                    <a:lnTo>
                      <a:pt x="27" y="15"/>
                    </a:lnTo>
                    <a:lnTo>
                      <a:pt x="28" y="9"/>
                    </a:lnTo>
                    <a:lnTo>
                      <a:pt x="28" y="9"/>
                    </a:lnTo>
                    <a:lnTo>
                      <a:pt x="30" y="7"/>
                    </a:lnTo>
                    <a:lnTo>
                      <a:pt x="30" y="4"/>
                    </a:lnTo>
                    <a:lnTo>
                      <a:pt x="26" y="2"/>
                    </a:lnTo>
                    <a:lnTo>
                      <a:pt x="25" y="0"/>
                    </a:lnTo>
                    <a:lnTo>
                      <a:pt x="22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0" name="Freeform 187"/>
              <p:cNvSpPr/>
              <p:nvPr/>
            </p:nvSpPr>
            <p:spPr bwMode="auto">
              <a:xfrm>
                <a:off x="3586163" y="4157663"/>
                <a:ext cx="14288" cy="20638"/>
              </a:xfrm>
              <a:custGeom>
                <a:avLst/>
                <a:gdLst/>
                <a:ahLst/>
                <a:cxnLst>
                  <a:cxn ang="0">
                    <a:pos x="28" y="3"/>
                  </a:cxn>
                  <a:cxn ang="0">
                    <a:pos x="28" y="3"/>
                  </a:cxn>
                  <a:cxn ang="0">
                    <a:pos x="21" y="12"/>
                  </a:cxn>
                  <a:cxn ang="0">
                    <a:pos x="14" y="24"/>
                  </a:cxn>
                  <a:cxn ang="0">
                    <a:pos x="7" y="34"/>
                  </a:cxn>
                  <a:cxn ang="0">
                    <a:pos x="1" y="46"/>
                  </a:cxn>
                  <a:cxn ang="0">
                    <a:pos x="1" y="46"/>
                  </a:cxn>
                  <a:cxn ang="0">
                    <a:pos x="0" y="47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2" y="53"/>
                  </a:cxn>
                  <a:cxn ang="0">
                    <a:pos x="6" y="54"/>
                  </a:cxn>
                  <a:cxn ang="0">
                    <a:pos x="9" y="53"/>
                  </a:cxn>
                  <a:cxn ang="0">
                    <a:pos x="10" y="51"/>
                  </a:cxn>
                  <a:cxn ang="0">
                    <a:pos x="10" y="51"/>
                  </a:cxn>
                  <a:cxn ang="0">
                    <a:pos x="17" y="41"/>
                  </a:cxn>
                  <a:cxn ang="0">
                    <a:pos x="23" y="30"/>
                  </a:cxn>
                  <a:cxn ang="0">
                    <a:pos x="28" y="20"/>
                  </a:cxn>
                  <a:cxn ang="0">
                    <a:pos x="36" y="11"/>
                  </a:cxn>
                  <a:cxn ang="0">
                    <a:pos x="36" y="11"/>
                  </a:cxn>
                  <a:cxn ang="0">
                    <a:pos x="38" y="8"/>
                  </a:cxn>
                  <a:cxn ang="0">
                    <a:pos x="38" y="7"/>
                  </a:cxn>
                  <a:cxn ang="0">
                    <a:pos x="36" y="3"/>
                  </a:cxn>
                  <a:cxn ang="0">
                    <a:pos x="32" y="0"/>
                  </a:cxn>
                  <a:cxn ang="0">
                    <a:pos x="30" y="2"/>
                  </a:cxn>
                  <a:cxn ang="0">
                    <a:pos x="28" y="3"/>
                  </a:cxn>
                  <a:cxn ang="0">
                    <a:pos x="28" y="3"/>
                  </a:cxn>
                </a:cxnLst>
                <a:rect l="0" t="0" r="r" b="b"/>
                <a:pathLst>
                  <a:path w="38" h="54">
                    <a:moveTo>
                      <a:pt x="28" y="3"/>
                    </a:moveTo>
                    <a:lnTo>
                      <a:pt x="28" y="3"/>
                    </a:lnTo>
                    <a:lnTo>
                      <a:pt x="21" y="12"/>
                    </a:lnTo>
                    <a:lnTo>
                      <a:pt x="14" y="24"/>
                    </a:lnTo>
                    <a:lnTo>
                      <a:pt x="7" y="34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" y="51"/>
                    </a:lnTo>
                    <a:lnTo>
                      <a:pt x="2" y="53"/>
                    </a:lnTo>
                    <a:lnTo>
                      <a:pt x="6" y="54"/>
                    </a:lnTo>
                    <a:lnTo>
                      <a:pt x="9" y="53"/>
                    </a:lnTo>
                    <a:lnTo>
                      <a:pt x="10" y="51"/>
                    </a:lnTo>
                    <a:lnTo>
                      <a:pt x="10" y="51"/>
                    </a:lnTo>
                    <a:lnTo>
                      <a:pt x="17" y="41"/>
                    </a:lnTo>
                    <a:lnTo>
                      <a:pt x="23" y="30"/>
                    </a:lnTo>
                    <a:lnTo>
                      <a:pt x="28" y="20"/>
                    </a:lnTo>
                    <a:lnTo>
                      <a:pt x="36" y="11"/>
                    </a:lnTo>
                    <a:lnTo>
                      <a:pt x="36" y="11"/>
                    </a:lnTo>
                    <a:lnTo>
                      <a:pt x="38" y="8"/>
                    </a:lnTo>
                    <a:lnTo>
                      <a:pt x="38" y="7"/>
                    </a:lnTo>
                    <a:lnTo>
                      <a:pt x="36" y="3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8" y="3"/>
                    </a:lnTo>
                    <a:lnTo>
                      <a:pt x="2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1" name="Freeform 188"/>
              <p:cNvSpPr/>
              <p:nvPr/>
            </p:nvSpPr>
            <p:spPr bwMode="auto">
              <a:xfrm>
                <a:off x="3592513" y="4179888"/>
                <a:ext cx="15875" cy="20638"/>
              </a:xfrm>
              <a:custGeom>
                <a:avLst/>
                <a:gdLst/>
                <a:ahLst/>
                <a:cxnLst>
                  <a:cxn ang="0">
                    <a:pos x="30" y="4"/>
                  </a:cxn>
                  <a:cxn ang="0">
                    <a:pos x="30" y="4"/>
                  </a:cxn>
                  <a:cxn ang="0">
                    <a:pos x="29" y="6"/>
                  </a:cxn>
                  <a:cxn ang="0">
                    <a:pos x="28" y="8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7" y="18"/>
                  </a:cxn>
                  <a:cxn ang="0">
                    <a:pos x="17" y="18"/>
                  </a:cxn>
                  <a:cxn ang="0">
                    <a:pos x="9" y="29"/>
                  </a:cxn>
                  <a:cxn ang="0">
                    <a:pos x="6" y="35"/>
                  </a:cxn>
                  <a:cxn ang="0">
                    <a:pos x="2" y="39"/>
                  </a:cxn>
                  <a:cxn ang="0">
                    <a:pos x="2" y="39"/>
                  </a:cxn>
                  <a:cxn ang="0">
                    <a:pos x="0" y="42"/>
                  </a:cxn>
                  <a:cxn ang="0">
                    <a:pos x="0" y="44"/>
                  </a:cxn>
                  <a:cxn ang="0">
                    <a:pos x="2" y="48"/>
                  </a:cxn>
                  <a:cxn ang="0">
                    <a:pos x="6" y="49"/>
                  </a:cxn>
                  <a:cxn ang="0">
                    <a:pos x="8" y="49"/>
                  </a:cxn>
                  <a:cxn ang="0">
                    <a:pos x="9" y="48"/>
                  </a:cxn>
                  <a:cxn ang="0">
                    <a:pos x="9" y="48"/>
                  </a:cxn>
                  <a:cxn ang="0">
                    <a:pos x="17" y="36"/>
                  </a:cxn>
                  <a:cxn ang="0">
                    <a:pos x="25" y="25"/>
                  </a:cxn>
                  <a:cxn ang="0">
                    <a:pos x="25" y="25"/>
                  </a:cxn>
                  <a:cxn ang="0">
                    <a:pos x="29" y="21"/>
                  </a:cxn>
                  <a:cxn ang="0">
                    <a:pos x="34" y="17"/>
                  </a:cxn>
                  <a:cxn ang="0">
                    <a:pos x="40" y="13"/>
                  </a:cxn>
                  <a:cxn ang="0">
                    <a:pos x="41" y="10"/>
                  </a:cxn>
                  <a:cxn ang="0">
                    <a:pos x="42" y="8"/>
                  </a:cxn>
                  <a:cxn ang="0">
                    <a:pos x="42" y="8"/>
                  </a:cxn>
                  <a:cxn ang="0">
                    <a:pos x="42" y="5"/>
                  </a:cxn>
                  <a:cxn ang="0">
                    <a:pos x="41" y="2"/>
                  </a:cxn>
                  <a:cxn ang="0">
                    <a:pos x="37" y="0"/>
                  </a:cxn>
                  <a:cxn ang="0">
                    <a:pos x="33" y="1"/>
                  </a:cxn>
                  <a:cxn ang="0">
                    <a:pos x="32" y="2"/>
                  </a:cxn>
                  <a:cxn ang="0">
                    <a:pos x="30" y="4"/>
                  </a:cxn>
                  <a:cxn ang="0">
                    <a:pos x="30" y="4"/>
                  </a:cxn>
                </a:cxnLst>
                <a:rect l="0" t="0" r="r" b="b"/>
                <a:pathLst>
                  <a:path w="42" h="49">
                    <a:moveTo>
                      <a:pt x="30" y="4"/>
                    </a:moveTo>
                    <a:lnTo>
                      <a:pt x="30" y="4"/>
                    </a:lnTo>
                    <a:lnTo>
                      <a:pt x="29" y="6"/>
                    </a:lnTo>
                    <a:lnTo>
                      <a:pt x="28" y="8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9" y="29"/>
                    </a:lnTo>
                    <a:lnTo>
                      <a:pt x="6" y="35"/>
                    </a:lnTo>
                    <a:lnTo>
                      <a:pt x="2" y="39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49"/>
                    </a:lnTo>
                    <a:lnTo>
                      <a:pt x="8" y="49"/>
                    </a:lnTo>
                    <a:lnTo>
                      <a:pt x="9" y="48"/>
                    </a:lnTo>
                    <a:lnTo>
                      <a:pt x="9" y="48"/>
                    </a:lnTo>
                    <a:lnTo>
                      <a:pt x="17" y="36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9" y="21"/>
                    </a:lnTo>
                    <a:lnTo>
                      <a:pt x="34" y="17"/>
                    </a:lnTo>
                    <a:lnTo>
                      <a:pt x="40" y="13"/>
                    </a:lnTo>
                    <a:lnTo>
                      <a:pt x="41" y="10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2" y="5"/>
                    </a:lnTo>
                    <a:lnTo>
                      <a:pt x="41" y="2"/>
                    </a:lnTo>
                    <a:lnTo>
                      <a:pt x="37" y="0"/>
                    </a:lnTo>
                    <a:lnTo>
                      <a:pt x="33" y="1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2" name="Freeform 189"/>
              <p:cNvSpPr/>
              <p:nvPr/>
            </p:nvSpPr>
            <p:spPr bwMode="auto">
              <a:xfrm>
                <a:off x="3162301" y="4627563"/>
                <a:ext cx="20638" cy="26988"/>
              </a:xfrm>
              <a:custGeom>
                <a:avLst/>
                <a:gdLst/>
                <a:ahLst/>
                <a:cxnLst>
                  <a:cxn ang="0">
                    <a:pos x="40" y="1"/>
                  </a:cxn>
                  <a:cxn ang="0">
                    <a:pos x="40" y="1"/>
                  </a:cxn>
                  <a:cxn ang="0">
                    <a:pos x="34" y="7"/>
                  </a:cxn>
                  <a:cxn ang="0">
                    <a:pos x="27" y="13"/>
                  </a:cxn>
                  <a:cxn ang="0">
                    <a:pos x="17" y="29"/>
                  </a:cxn>
                  <a:cxn ang="0">
                    <a:pos x="7" y="45"/>
                  </a:cxn>
                  <a:cxn ang="0">
                    <a:pos x="1" y="60"/>
                  </a:cxn>
                  <a:cxn ang="0">
                    <a:pos x="1" y="60"/>
                  </a:cxn>
                  <a:cxn ang="0">
                    <a:pos x="0" y="63"/>
                  </a:cxn>
                  <a:cxn ang="0">
                    <a:pos x="1" y="65"/>
                  </a:cxn>
                  <a:cxn ang="0">
                    <a:pos x="2" y="67"/>
                  </a:cxn>
                  <a:cxn ang="0">
                    <a:pos x="3" y="67"/>
                  </a:cxn>
                  <a:cxn ang="0">
                    <a:pos x="7" y="67"/>
                  </a:cxn>
                  <a:cxn ang="0">
                    <a:pos x="10" y="65"/>
                  </a:cxn>
                  <a:cxn ang="0">
                    <a:pos x="11" y="64"/>
                  </a:cxn>
                  <a:cxn ang="0">
                    <a:pos x="11" y="64"/>
                  </a:cxn>
                  <a:cxn ang="0">
                    <a:pos x="18" y="48"/>
                  </a:cxn>
                  <a:cxn ang="0">
                    <a:pos x="26" y="34"/>
                  </a:cxn>
                  <a:cxn ang="0">
                    <a:pos x="36" y="21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9" y="7"/>
                  </a:cxn>
                  <a:cxn ang="0">
                    <a:pos x="49" y="5"/>
                  </a:cxn>
                  <a:cxn ang="0">
                    <a:pos x="49" y="3"/>
                  </a:cxn>
                  <a:cxn ang="0">
                    <a:pos x="48" y="1"/>
                  </a:cxn>
                  <a:cxn ang="0">
                    <a:pos x="44" y="0"/>
                  </a:cxn>
                  <a:cxn ang="0">
                    <a:pos x="41" y="0"/>
                  </a:cxn>
                  <a:cxn ang="0">
                    <a:pos x="40" y="1"/>
                  </a:cxn>
                  <a:cxn ang="0">
                    <a:pos x="40" y="1"/>
                  </a:cxn>
                </a:cxnLst>
                <a:rect l="0" t="0" r="r" b="b"/>
                <a:pathLst>
                  <a:path w="49" h="67">
                    <a:moveTo>
                      <a:pt x="40" y="1"/>
                    </a:moveTo>
                    <a:lnTo>
                      <a:pt x="40" y="1"/>
                    </a:lnTo>
                    <a:lnTo>
                      <a:pt x="34" y="7"/>
                    </a:lnTo>
                    <a:lnTo>
                      <a:pt x="27" y="13"/>
                    </a:lnTo>
                    <a:lnTo>
                      <a:pt x="17" y="29"/>
                    </a:lnTo>
                    <a:lnTo>
                      <a:pt x="7" y="45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0" y="63"/>
                    </a:lnTo>
                    <a:lnTo>
                      <a:pt x="1" y="65"/>
                    </a:lnTo>
                    <a:lnTo>
                      <a:pt x="2" y="67"/>
                    </a:lnTo>
                    <a:lnTo>
                      <a:pt x="3" y="67"/>
                    </a:lnTo>
                    <a:lnTo>
                      <a:pt x="7" y="67"/>
                    </a:lnTo>
                    <a:lnTo>
                      <a:pt x="10" y="65"/>
                    </a:lnTo>
                    <a:lnTo>
                      <a:pt x="11" y="64"/>
                    </a:lnTo>
                    <a:lnTo>
                      <a:pt x="11" y="64"/>
                    </a:lnTo>
                    <a:lnTo>
                      <a:pt x="18" y="48"/>
                    </a:lnTo>
                    <a:lnTo>
                      <a:pt x="26" y="34"/>
                    </a:lnTo>
                    <a:lnTo>
                      <a:pt x="36" y="21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8" y="1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0" y="1"/>
                    </a:lnTo>
                    <a:lnTo>
                      <a:pt x="4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3" name="Freeform 190"/>
              <p:cNvSpPr/>
              <p:nvPr/>
            </p:nvSpPr>
            <p:spPr bwMode="auto">
              <a:xfrm>
                <a:off x="3159126" y="4668838"/>
                <a:ext cx="22225" cy="28575"/>
              </a:xfrm>
              <a:custGeom>
                <a:avLst/>
                <a:gdLst/>
                <a:ahLst/>
                <a:cxnLst>
                  <a:cxn ang="0">
                    <a:pos x="44" y="1"/>
                  </a:cxn>
                  <a:cxn ang="0">
                    <a:pos x="44" y="1"/>
                  </a:cxn>
                  <a:cxn ang="0">
                    <a:pos x="31" y="14"/>
                  </a:cxn>
                  <a:cxn ang="0">
                    <a:pos x="27" y="21"/>
                  </a:cxn>
                  <a:cxn ang="0">
                    <a:pos x="22" y="29"/>
                  </a:cxn>
                  <a:cxn ang="0">
                    <a:pos x="22" y="29"/>
                  </a:cxn>
                  <a:cxn ang="0">
                    <a:pos x="13" y="48"/>
                  </a:cxn>
                  <a:cxn ang="0">
                    <a:pos x="8" y="59"/>
                  </a:cxn>
                  <a:cxn ang="0">
                    <a:pos x="1" y="68"/>
                  </a:cxn>
                  <a:cxn ang="0">
                    <a:pos x="1" y="68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1" y="73"/>
                  </a:cxn>
                  <a:cxn ang="0">
                    <a:pos x="2" y="75"/>
                  </a:cxn>
                  <a:cxn ang="0">
                    <a:pos x="8" y="76"/>
                  </a:cxn>
                  <a:cxn ang="0">
                    <a:pos x="9" y="75"/>
                  </a:cxn>
                  <a:cxn ang="0">
                    <a:pos x="11" y="73"/>
                  </a:cxn>
                  <a:cxn ang="0">
                    <a:pos x="11" y="73"/>
                  </a:cxn>
                  <a:cxn ang="0">
                    <a:pos x="21" y="58"/>
                  </a:cxn>
                  <a:cxn ang="0">
                    <a:pos x="28" y="42"/>
                  </a:cxn>
                  <a:cxn ang="0">
                    <a:pos x="28" y="42"/>
                  </a:cxn>
                  <a:cxn ang="0">
                    <a:pos x="38" y="24"/>
                  </a:cxn>
                  <a:cxn ang="0">
                    <a:pos x="38" y="24"/>
                  </a:cxn>
                  <a:cxn ang="0">
                    <a:pos x="40" y="20"/>
                  </a:cxn>
                  <a:cxn ang="0">
                    <a:pos x="44" y="17"/>
                  </a:cxn>
                  <a:cxn ang="0">
                    <a:pos x="52" y="9"/>
                  </a:cxn>
                  <a:cxn ang="0">
                    <a:pos x="52" y="9"/>
                  </a:cxn>
                  <a:cxn ang="0">
                    <a:pos x="53" y="8"/>
                  </a:cxn>
                  <a:cxn ang="0">
                    <a:pos x="53" y="5"/>
                  </a:cxn>
                  <a:cxn ang="0">
                    <a:pos x="52" y="1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1"/>
                  </a:cxn>
                  <a:cxn ang="0">
                    <a:pos x="44" y="1"/>
                  </a:cxn>
                </a:cxnLst>
                <a:rect l="0" t="0" r="r" b="b"/>
                <a:pathLst>
                  <a:path w="53" h="76">
                    <a:moveTo>
                      <a:pt x="44" y="1"/>
                    </a:moveTo>
                    <a:lnTo>
                      <a:pt x="44" y="1"/>
                    </a:lnTo>
                    <a:lnTo>
                      <a:pt x="31" y="14"/>
                    </a:lnTo>
                    <a:lnTo>
                      <a:pt x="27" y="21"/>
                    </a:lnTo>
                    <a:lnTo>
                      <a:pt x="22" y="29"/>
                    </a:lnTo>
                    <a:lnTo>
                      <a:pt x="22" y="29"/>
                    </a:lnTo>
                    <a:lnTo>
                      <a:pt x="13" y="48"/>
                    </a:lnTo>
                    <a:lnTo>
                      <a:pt x="8" y="59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1" y="73"/>
                    </a:lnTo>
                    <a:lnTo>
                      <a:pt x="2" y="75"/>
                    </a:lnTo>
                    <a:lnTo>
                      <a:pt x="8" y="76"/>
                    </a:lnTo>
                    <a:lnTo>
                      <a:pt x="9" y="75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21" y="58"/>
                    </a:lnTo>
                    <a:lnTo>
                      <a:pt x="28" y="42"/>
                    </a:lnTo>
                    <a:lnTo>
                      <a:pt x="28" y="42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40" y="20"/>
                    </a:lnTo>
                    <a:lnTo>
                      <a:pt x="44" y="17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3" y="8"/>
                    </a:lnTo>
                    <a:lnTo>
                      <a:pt x="53" y="5"/>
                    </a:lnTo>
                    <a:lnTo>
                      <a:pt x="52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4" name="Freeform 191"/>
              <p:cNvSpPr/>
              <p:nvPr/>
            </p:nvSpPr>
            <p:spPr bwMode="auto">
              <a:xfrm>
                <a:off x="3162301" y="4716463"/>
                <a:ext cx="19050" cy="3175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5" y="2"/>
                  </a:cxn>
                  <a:cxn ang="0">
                    <a:pos x="26" y="19"/>
                  </a:cxn>
                  <a:cxn ang="0">
                    <a:pos x="15" y="36"/>
                  </a:cxn>
                  <a:cxn ang="0">
                    <a:pos x="7" y="55"/>
                  </a:cxn>
                  <a:cxn ang="0">
                    <a:pos x="1" y="73"/>
                  </a:cxn>
                  <a:cxn ang="0">
                    <a:pos x="1" y="73"/>
                  </a:cxn>
                  <a:cxn ang="0">
                    <a:pos x="0" y="74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9" y="79"/>
                  </a:cxn>
                  <a:cxn ang="0">
                    <a:pos x="10" y="78"/>
                  </a:cxn>
                  <a:cxn ang="0">
                    <a:pos x="11" y="76"/>
                  </a:cxn>
                  <a:cxn ang="0">
                    <a:pos x="11" y="76"/>
                  </a:cxn>
                  <a:cxn ang="0">
                    <a:pos x="18" y="59"/>
                  </a:cxn>
                  <a:cxn ang="0">
                    <a:pos x="27" y="42"/>
                  </a:cxn>
                  <a:cxn ang="0">
                    <a:pos x="35" y="25"/>
                  </a:cxn>
                  <a:cxn ang="0">
                    <a:pos x="45" y="9"/>
                  </a:cxn>
                  <a:cxn ang="0">
                    <a:pos x="45" y="9"/>
                  </a:cxn>
                  <a:cxn ang="0">
                    <a:pos x="45" y="6"/>
                  </a:cxn>
                  <a:cxn ang="0">
                    <a:pos x="45" y="4"/>
                  </a:cxn>
                  <a:cxn ang="0">
                    <a:pos x="43" y="1"/>
                  </a:cxn>
                  <a:cxn ang="0">
                    <a:pos x="39" y="0"/>
                  </a:cxn>
                  <a:cxn ang="0">
                    <a:pos x="36" y="1"/>
                  </a:cxn>
                  <a:cxn ang="0">
                    <a:pos x="35" y="2"/>
                  </a:cxn>
                  <a:cxn ang="0">
                    <a:pos x="35" y="2"/>
                  </a:cxn>
                </a:cxnLst>
                <a:rect l="0" t="0" r="r" b="b"/>
                <a:pathLst>
                  <a:path w="45" h="79">
                    <a:moveTo>
                      <a:pt x="35" y="2"/>
                    </a:moveTo>
                    <a:lnTo>
                      <a:pt x="35" y="2"/>
                    </a:lnTo>
                    <a:lnTo>
                      <a:pt x="26" y="19"/>
                    </a:lnTo>
                    <a:lnTo>
                      <a:pt x="15" y="36"/>
                    </a:lnTo>
                    <a:lnTo>
                      <a:pt x="7" y="55"/>
                    </a:lnTo>
                    <a:lnTo>
                      <a:pt x="1" y="73"/>
                    </a:lnTo>
                    <a:lnTo>
                      <a:pt x="1" y="73"/>
                    </a:lnTo>
                    <a:lnTo>
                      <a:pt x="0" y="74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9" y="79"/>
                    </a:lnTo>
                    <a:lnTo>
                      <a:pt x="10" y="78"/>
                    </a:lnTo>
                    <a:lnTo>
                      <a:pt x="11" y="76"/>
                    </a:lnTo>
                    <a:lnTo>
                      <a:pt x="11" y="76"/>
                    </a:lnTo>
                    <a:lnTo>
                      <a:pt x="18" y="59"/>
                    </a:lnTo>
                    <a:lnTo>
                      <a:pt x="27" y="42"/>
                    </a:lnTo>
                    <a:lnTo>
                      <a:pt x="35" y="25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5" y="6"/>
                    </a:lnTo>
                    <a:lnTo>
                      <a:pt x="45" y="4"/>
                    </a:lnTo>
                    <a:lnTo>
                      <a:pt x="43" y="1"/>
                    </a:lnTo>
                    <a:lnTo>
                      <a:pt x="39" y="0"/>
                    </a:lnTo>
                    <a:lnTo>
                      <a:pt x="36" y="1"/>
                    </a:lnTo>
                    <a:lnTo>
                      <a:pt x="35" y="2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5" name="Freeform 192"/>
              <p:cNvSpPr/>
              <p:nvPr/>
            </p:nvSpPr>
            <p:spPr bwMode="auto">
              <a:xfrm>
                <a:off x="3175001" y="4748213"/>
                <a:ext cx="19050" cy="31750"/>
              </a:xfrm>
              <a:custGeom>
                <a:avLst/>
                <a:gdLst/>
                <a:ahLst/>
                <a:cxnLst>
                  <a:cxn ang="0">
                    <a:pos x="39" y="2"/>
                  </a:cxn>
                  <a:cxn ang="0">
                    <a:pos x="39" y="2"/>
                  </a:cxn>
                  <a:cxn ang="0">
                    <a:pos x="26" y="19"/>
                  </a:cxn>
                  <a:cxn ang="0">
                    <a:pos x="13" y="36"/>
                  </a:cxn>
                  <a:cxn ang="0">
                    <a:pos x="8" y="45"/>
                  </a:cxn>
                  <a:cxn ang="0">
                    <a:pos x="4" y="54"/>
                  </a:cxn>
                  <a:cxn ang="0">
                    <a:pos x="1" y="65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0" y="78"/>
                  </a:cxn>
                  <a:cxn ang="0">
                    <a:pos x="1" y="79"/>
                  </a:cxn>
                  <a:cxn ang="0">
                    <a:pos x="5" y="80"/>
                  </a:cxn>
                  <a:cxn ang="0">
                    <a:pos x="9" y="79"/>
                  </a:cxn>
                  <a:cxn ang="0">
                    <a:pos x="10" y="78"/>
                  </a:cxn>
                  <a:cxn ang="0">
                    <a:pos x="10" y="75"/>
                  </a:cxn>
                  <a:cxn ang="0">
                    <a:pos x="10" y="75"/>
                  </a:cxn>
                  <a:cxn ang="0">
                    <a:pos x="12" y="66"/>
                  </a:cxn>
                  <a:cxn ang="0">
                    <a:pos x="14" y="57"/>
                  </a:cxn>
                  <a:cxn ang="0">
                    <a:pos x="18" y="48"/>
                  </a:cxn>
                  <a:cxn ang="0">
                    <a:pos x="23" y="40"/>
                  </a:cxn>
                  <a:cxn ang="0">
                    <a:pos x="35" y="25"/>
                  </a:cxn>
                  <a:cxn ang="0">
                    <a:pos x="47" y="11"/>
                  </a:cxn>
                  <a:cxn ang="0">
                    <a:pos x="47" y="11"/>
                  </a:cxn>
                  <a:cxn ang="0">
                    <a:pos x="48" y="8"/>
                  </a:cxn>
                  <a:cxn ang="0">
                    <a:pos x="48" y="6"/>
                  </a:cxn>
                  <a:cxn ang="0">
                    <a:pos x="47" y="2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0" y="0"/>
                  </a:cxn>
                  <a:cxn ang="0">
                    <a:pos x="39" y="2"/>
                  </a:cxn>
                  <a:cxn ang="0">
                    <a:pos x="39" y="2"/>
                  </a:cxn>
                </a:cxnLst>
                <a:rect l="0" t="0" r="r" b="b"/>
                <a:pathLst>
                  <a:path w="48" h="80">
                    <a:moveTo>
                      <a:pt x="39" y="2"/>
                    </a:moveTo>
                    <a:lnTo>
                      <a:pt x="39" y="2"/>
                    </a:lnTo>
                    <a:lnTo>
                      <a:pt x="26" y="19"/>
                    </a:lnTo>
                    <a:lnTo>
                      <a:pt x="13" y="36"/>
                    </a:lnTo>
                    <a:lnTo>
                      <a:pt x="8" y="45"/>
                    </a:lnTo>
                    <a:lnTo>
                      <a:pt x="4" y="54"/>
                    </a:lnTo>
                    <a:lnTo>
                      <a:pt x="1" y="65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1" y="79"/>
                    </a:lnTo>
                    <a:lnTo>
                      <a:pt x="5" y="80"/>
                    </a:lnTo>
                    <a:lnTo>
                      <a:pt x="9" y="79"/>
                    </a:lnTo>
                    <a:lnTo>
                      <a:pt x="10" y="78"/>
                    </a:lnTo>
                    <a:lnTo>
                      <a:pt x="10" y="75"/>
                    </a:lnTo>
                    <a:lnTo>
                      <a:pt x="10" y="75"/>
                    </a:lnTo>
                    <a:lnTo>
                      <a:pt x="12" y="66"/>
                    </a:lnTo>
                    <a:lnTo>
                      <a:pt x="14" y="57"/>
                    </a:lnTo>
                    <a:lnTo>
                      <a:pt x="18" y="48"/>
                    </a:lnTo>
                    <a:lnTo>
                      <a:pt x="23" y="40"/>
                    </a:lnTo>
                    <a:lnTo>
                      <a:pt x="35" y="25"/>
                    </a:lnTo>
                    <a:lnTo>
                      <a:pt x="47" y="11"/>
                    </a:lnTo>
                    <a:lnTo>
                      <a:pt x="47" y="11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47" y="2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9" y="2"/>
                    </a:lnTo>
                    <a:lnTo>
                      <a:pt x="3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6" name="Freeform 193"/>
              <p:cNvSpPr/>
              <p:nvPr/>
            </p:nvSpPr>
            <p:spPr bwMode="auto">
              <a:xfrm>
                <a:off x="3189288" y="4778375"/>
                <a:ext cx="15875" cy="22225"/>
              </a:xfrm>
              <a:custGeom>
                <a:avLst/>
                <a:gdLst/>
                <a:ahLst/>
                <a:cxnLst>
                  <a:cxn ang="0">
                    <a:pos x="27" y="4"/>
                  </a:cxn>
                  <a:cxn ang="0">
                    <a:pos x="27" y="4"/>
                  </a:cxn>
                  <a:cxn ang="0">
                    <a:pos x="19" y="15"/>
                  </a:cxn>
                  <a:cxn ang="0">
                    <a:pos x="12" y="26"/>
                  </a:cxn>
                  <a:cxn ang="0">
                    <a:pos x="5" y="38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4" y="58"/>
                  </a:cxn>
                  <a:cxn ang="0">
                    <a:pos x="8" y="57"/>
                  </a:cxn>
                  <a:cxn ang="0">
                    <a:pos x="9" y="55"/>
                  </a:cxn>
                  <a:cxn ang="0">
                    <a:pos x="10" y="54"/>
                  </a:cxn>
                  <a:cxn ang="0">
                    <a:pos x="10" y="54"/>
                  </a:cxn>
                  <a:cxn ang="0">
                    <a:pos x="16" y="42"/>
                  </a:cxn>
                  <a:cxn ang="0">
                    <a:pos x="22" y="30"/>
                  </a:cxn>
                  <a:cxn ang="0">
                    <a:pos x="30" y="20"/>
                  </a:cxn>
                  <a:cxn ang="0">
                    <a:pos x="36" y="9"/>
                  </a:cxn>
                  <a:cxn ang="0">
                    <a:pos x="36" y="9"/>
                  </a:cxn>
                  <a:cxn ang="0">
                    <a:pos x="38" y="7"/>
                  </a:cxn>
                  <a:cxn ang="0">
                    <a:pos x="38" y="4"/>
                  </a:cxn>
                  <a:cxn ang="0">
                    <a:pos x="34" y="2"/>
                  </a:cxn>
                  <a:cxn ang="0">
                    <a:pos x="30" y="0"/>
                  </a:cxn>
                  <a:cxn ang="0">
                    <a:pos x="29" y="2"/>
                  </a:cxn>
                  <a:cxn ang="0">
                    <a:pos x="27" y="4"/>
                  </a:cxn>
                  <a:cxn ang="0">
                    <a:pos x="27" y="4"/>
                  </a:cxn>
                </a:cxnLst>
                <a:rect l="0" t="0" r="r" b="b"/>
                <a:pathLst>
                  <a:path w="38" h="58">
                    <a:moveTo>
                      <a:pt x="27" y="4"/>
                    </a:moveTo>
                    <a:lnTo>
                      <a:pt x="27" y="4"/>
                    </a:lnTo>
                    <a:lnTo>
                      <a:pt x="19" y="15"/>
                    </a:lnTo>
                    <a:lnTo>
                      <a:pt x="12" y="26"/>
                    </a:lnTo>
                    <a:lnTo>
                      <a:pt x="5" y="3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4" y="58"/>
                    </a:lnTo>
                    <a:lnTo>
                      <a:pt x="8" y="57"/>
                    </a:lnTo>
                    <a:lnTo>
                      <a:pt x="9" y="55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6" y="42"/>
                    </a:lnTo>
                    <a:lnTo>
                      <a:pt x="22" y="30"/>
                    </a:lnTo>
                    <a:lnTo>
                      <a:pt x="30" y="20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38" y="7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9" y="2"/>
                    </a:lnTo>
                    <a:lnTo>
                      <a:pt x="27" y="4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7" name="Freeform 194"/>
              <p:cNvSpPr/>
              <p:nvPr/>
            </p:nvSpPr>
            <p:spPr bwMode="auto">
              <a:xfrm>
                <a:off x="3221038" y="4784725"/>
                <a:ext cx="20638" cy="33338"/>
              </a:xfrm>
              <a:custGeom>
                <a:avLst/>
                <a:gdLst/>
                <a:ahLst/>
                <a:cxnLst>
                  <a:cxn ang="0">
                    <a:pos x="39" y="3"/>
                  </a:cxn>
                  <a:cxn ang="0">
                    <a:pos x="39" y="3"/>
                  </a:cxn>
                  <a:cxn ang="0">
                    <a:pos x="27" y="21"/>
                  </a:cxn>
                  <a:cxn ang="0">
                    <a:pos x="17" y="38"/>
                  </a:cxn>
                  <a:cxn ang="0">
                    <a:pos x="10" y="47"/>
                  </a:cxn>
                  <a:cxn ang="0">
                    <a:pos x="6" y="56"/>
                  </a:cxn>
                  <a:cxn ang="0">
                    <a:pos x="2" y="67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0" y="78"/>
                  </a:cxn>
                  <a:cxn ang="0">
                    <a:pos x="1" y="81"/>
                  </a:cxn>
                  <a:cxn ang="0">
                    <a:pos x="4" y="84"/>
                  </a:cxn>
                  <a:cxn ang="0">
                    <a:pos x="6" y="84"/>
                  </a:cxn>
                  <a:cxn ang="0">
                    <a:pos x="9" y="84"/>
                  </a:cxn>
                  <a:cxn ang="0">
                    <a:pos x="10" y="82"/>
                  </a:cxn>
                  <a:cxn ang="0">
                    <a:pos x="10" y="80"/>
                  </a:cxn>
                  <a:cxn ang="0">
                    <a:pos x="10" y="80"/>
                  </a:cxn>
                  <a:cxn ang="0">
                    <a:pos x="13" y="69"/>
                  </a:cxn>
                  <a:cxn ang="0">
                    <a:pos x="17" y="60"/>
                  </a:cxn>
                  <a:cxn ang="0">
                    <a:pos x="27" y="43"/>
                  </a:cxn>
                  <a:cxn ang="0">
                    <a:pos x="38" y="26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9" y="7"/>
                  </a:cxn>
                  <a:cxn ang="0">
                    <a:pos x="48" y="4"/>
                  </a:cxn>
                  <a:cxn ang="0">
                    <a:pos x="45" y="1"/>
                  </a:cxn>
                  <a:cxn ang="0">
                    <a:pos x="42" y="0"/>
                  </a:cxn>
                  <a:cxn ang="0">
                    <a:pos x="40" y="1"/>
                  </a:cxn>
                  <a:cxn ang="0">
                    <a:pos x="39" y="3"/>
                  </a:cxn>
                  <a:cxn ang="0">
                    <a:pos x="39" y="3"/>
                  </a:cxn>
                </a:cxnLst>
                <a:rect l="0" t="0" r="r" b="b"/>
                <a:pathLst>
                  <a:path w="49" h="84">
                    <a:moveTo>
                      <a:pt x="39" y="3"/>
                    </a:moveTo>
                    <a:lnTo>
                      <a:pt x="39" y="3"/>
                    </a:lnTo>
                    <a:lnTo>
                      <a:pt x="27" y="21"/>
                    </a:lnTo>
                    <a:lnTo>
                      <a:pt x="17" y="38"/>
                    </a:lnTo>
                    <a:lnTo>
                      <a:pt x="10" y="47"/>
                    </a:lnTo>
                    <a:lnTo>
                      <a:pt x="6" y="56"/>
                    </a:lnTo>
                    <a:lnTo>
                      <a:pt x="2" y="6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1" y="81"/>
                    </a:lnTo>
                    <a:lnTo>
                      <a:pt x="4" y="84"/>
                    </a:lnTo>
                    <a:lnTo>
                      <a:pt x="6" y="84"/>
                    </a:lnTo>
                    <a:lnTo>
                      <a:pt x="9" y="84"/>
                    </a:lnTo>
                    <a:lnTo>
                      <a:pt x="10" y="82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3" y="69"/>
                    </a:lnTo>
                    <a:lnTo>
                      <a:pt x="17" y="60"/>
                    </a:lnTo>
                    <a:lnTo>
                      <a:pt x="27" y="43"/>
                    </a:lnTo>
                    <a:lnTo>
                      <a:pt x="38" y="26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48" y="4"/>
                    </a:lnTo>
                    <a:lnTo>
                      <a:pt x="45" y="1"/>
                    </a:lnTo>
                    <a:lnTo>
                      <a:pt x="42" y="0"/>
                    </a:lnTo>
                    <a:lnTo>
                      <a:pt x="40" y="1"/>
                    </a:lnTo>
                    <a:lnTo>
                      <a:pt x="39" y="3"/>
                    </a:lnTo>
                    <a:lnTo>
                      <a:pt x="3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8" name="Freeform 195"/>
              <p:cNvSpPr/>
              <p:nvPr/>
            </p:nvSpPr>
            <p:spPr bwMode="auto">
              <a:xfrm>
                <a:off x="3260726" y="4794250"/>
                <a:ext cx="19050" cy="28575"/>
              </a:xfrm>
              <a:custGeom>
                <a:avLst/>
                <a:gdLst/>
                <a:ahLst/>
                <a:cxnLst>
                  <a:cxn ang="0">
                    <a:pos x="34" y="3"/>
                  </a:cxn>
                  <a:cxn ang="0">
                    <a:pos x="34" y="3"/>
                  </a:cxn>
                  <a:cxn ang="0">
                    <a:pos x="30" y="11"/>
                  </a:cxn>
                  <a:cxn ang="0">
                    <a:pos x="25" y="18"/>
                  </a:cxn>
                  <a:cxn ang="0">
                    <a:pos x="20" y="26"/>
                  </a:cxn>
                  <a:cxn ang="0">
                    <a:pos x="16" y="34"/>
                  </a:cxn>
                  <a:cxn ang="0">
                    <a:pos x="16" y="34"/>
                  </a:cxn>
                  <a:cxn ang="0">
                    <a:pos x="12" y="41"/>
                  </a:cxn>
                  <a:cxn ang="0">
                    <a:pos x="7" y="48"/>
                  </a:cxn>
                  <a:cxn ang="0">
                    <a:pos x="7" y="48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5"/>
                  </a:cxn>
                  <a:cxn ang="0">
                    <a:pos x="0" y="68"/>
                  </a:cxn>
                  <a:cxn ang="0">
                    <a:pos x="3" y="70"/>
                  </a:cxn>
                  <a:cxn ang="0">
                    <a:pos x="5" y="71"/>
                  </a:cxn>
                  <a:cxn ang="0">
                    <a:pos x="7" y="71"/>
                  </a:cxn>
                  <a:cxn ang="0">
                    <a:pos x="9" y="70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17" y="53"/>
                  </a:cxn>
                  <a:cxn ang="0">
                    <a:pos x="17" y="53"/>
                  </a:cxn>
                  <a:cxn ang="0">
                    <a:pos x="21" y="47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0" y="31"/>
                  </a:cxn>
                  <a:cxn ang="0">
                    <a:pos x="35" y="23"/>
                  </a:cxn>
                  <a:cxn ang="0">
                    <a:pos x="41" y="15"/>
                  </a:cxn>
                  <a:cxn ang="0">
                    <a:pos x="45" y="6"/>
                  </a:cxn>
                  <a:cxn ang="0">
                    <a:pos x="45" y="6"/>
                  </a:cxn>
                  <a:cxn ang="0">
                    <a:pos x="46" y="3"/>
                  </a:cxn>
                  <a:cxn ang="0">
                    <a:pos x="45" y="2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37" y="0"/>
                  </a:cxn>
                  <a:cxn ang="0">
                    <a:pos x="35" y="1"/>
                  </a:cxn>
                  <a:cxn ang="0">
                    <a:pos x="34" y="3"/>
                  </a:cxn>
                  <a:cxn ang="0">
                    <a:pos x="34" y="3"/>
                  </a:cxn>
                </a:cxnLst>
                <a:rect l="0" t="0" r="r" b="b"/>
                <a:pathLst>
                  <a:path w="46" h="71">
                    <a:moveTo>
                      <a:pt x="34" y="3"/>
                    </a:moveTo>
                    <a:lnTo>
                      <a:pt x="34" y="3"/>
                    </a:lnTo>
                    <a:lnTo>
                      <a:pt x="30" y="11"/>
                    </a:lnTo>
                    <a:lnTo>
                      <a:pt x="25" y="18"/>
                    </a:lnTo>
                    <a:lnTo>
                      <a:pt x="20" y="26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12" y="41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5"/>
                    </a:lnTo>
                    <a:lnTo>
                      <a:pt x="0" y="68"/>
                    </a:lnTo>
                    <a:lnTo>
                      <a:pt x="3" y="70"/>
                    </a:lnTo>
                    <a:lnTo>
                      <a:pt x="5" y="71"/>
                    </a:lnTo>
                    <a:lnTo>
                      <a:pt x="7" y="71"/>
                    </a:lnTo>
                    <a:lnTo>
                      <a:pt x="9" y="70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17" y="53"/>
                    </a:lnTo>
                    <a:lnTo>
                      <a:pt x="17" y="53"/>
                    </a:lnTo>
                    <a:lnTo>
                      <a:pt x="21" y="47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0" y="31"/>
                    </a:lnTo>
                    <a:lnTo>
                      <a:pt x="35" y="23"/>
                    </a:lnTo>
                    <a:lnTo>
                      <a:pt x="41" y="15"/>
                    </a:lnTo>
                    <a:lnTo>
                      <a:pt x="45" y="6"/>
                    </a:lnTo>
                    <a:lnTo>
                      <a:pt x="45" y="6"/>
                    </a:lnTo>
                    <a:lnTo>
                      <a:pt x="46" y="3"/>
                    </a:lnTo>
                    <a:lnTo>
                      <a:pt x="45" y="2"/>
                    </a:lnTo>
                    <a:lnTo>
                      <a:pt x="43" y="1"/>
                    </a:lnTo>
                    <a:lnTo>
                      <a:pt x="42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4" y="3"/>
                    </a:lnTo>
                    <a:lnTo>
                      <a:pt x="3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9" name="Freeform 196"/>
              <p:cNvSpPr/>
              <p:nvPr/>
            </p:nvSpPr>
            <p:spPr bwMode="auto">
              <a:xfrm>
                <a:off x="3294063" y="4794250"/>
                <a:ext cx="17463" cy="28575"/>
              </a:xfrm>
              <a:custGeom>
                <a:avLst/>
                <a:gdLst/>
                <a:ahLst/>
                <a:cxnLst>
                  <a:cxn ang="0">
                    <a:pos x="32" y="5"/>
                  </a:cxn>
                  <a:cxn ang="0">
                    <a:pos x="32" y="5"/>
                  </a:cxn>
                  <a:cxn ang="0">
                    <a:pos x="31" y="9"/>
                  </a:cxn>
                  <a:cxn ang="0">
                    <a:pos x="28" y="14"/>
                  </a:cxn>
                  <a:cxn ang="0">
                    <a:pos x="23" y="22"/>
                  </a:cxn>
                  <a:cxn ang="0">
                    <a:pos x="23" y="22"/>
                  </a:cxn>
                  <a:cxn ang="0">
                    <a:pos x="20" y="27"/>
                  </a:cxn>
                  <a:cxn ang="0">
                    <a:pos x="17" y="34"/>
                  </a:cxn>
                  <a:cxn ang="0">
                    <a:pos x="17" y="34"/>
                  </a:cxn>
                  <a:cxn ang="0">
                    <a:pos x="15" y="41"/>
                  </a:cxn>
                  <a:cxn ang="0">
                    <a:pos x="11" y="49"/>
                  </a:cxn>
                  <a:cxn ang="0">
                    <a:pos x="2" y="62"/>
                  </a:cxn>
                  <a:cxn ang="0">
                    <a:pos x="2" y="62"/>
                  </a:cxn>
                  <a:cxn ang="0">
                    <a:pos x="0" y="65"/>
                  </a:cxn>
                  <a:cxn ang="0">
                    <a:pos x="2" y="68"/>
                  </a:cxn>
                  <a:cxn ang="0">
                    <a:pos x="4" y="70"/>
                  </a:cxn>
                  <a:cxn ang="0">
                    <a:pos x="8" y="71"/>
                  </a:cxn>
                  <a:cxn ang="0">
                    <a:pos x="10" y="70"/>
                  </a:cxn>
                  <a:cxn ang="0">
                    <a:pos x="12" y="69"/>
                  </a:cxn>
                  <a:cxn ang="0">
                    <a:pos x="12" y="69"/>
                  </a:cxn>
                  <a:cxn ang="0">
                    <a:pos x="21" y="53"/>
                  </a:cxn>
                  <a:cxn ang="0">
                    <a:pos x="29" y="37"/>
                  </a:cxn>
                  <a:cxn ang="0">
                    <a:pos x="29" y="37"/>
                  </a:cxn>
                  <a:cxn ang="0">
                    <a:pos x="33" y="28"/>
                  </a:cxn>
                  <a:cxn ang="0">
                    <a:pos x="37" y="20"/>
                  </a:cxn>
                  <a:cxn ang="0">
                    <a:pos x="41" y="13"/>
                  </a:cxn>
                  <a:cxn ang="0">
                    <a:pos x="44" y="5"/>
                  </a:cxn>
                  <a:cxn ang="0">
                    <a:pos x="44" y="5"/>
                  </a:cxn>
                  <a:cxn ang="0">
                    <a:pos x="42" y="2"/>
                  </a:cxn>
                  <a:cxn ang="0">
                    <a:pos x="42" y="1"/>
                  </a:cxn>
                  <a:cxn ang="0">
                    <a:pos x="40" y="0"/>
                  </a:cxn>
                  <a:cxn ang="0">
                    <a:pos x="38" y="0"/>
                  </a:cxn>
                  <a:cxn ang="0">
                    <a:pos x="34" y="1"/>
                  </a:cxn>
                  <a:cxn ang="0">
                    <a:pos x="32" y="2"/>
                  </a:cxn>
                  <a:cxn ang="0">
                    <a:pos x="32" y="5"/>
                  </a:cxn>
                  <a:cxn ang="0">
                    <a:pos x="32" y="5"/>
                  </a:cxn>
                </a:cxnLst>
                <a:rect l="0" t="0" r="r" b="b"/>
                <a:pathLst>
                  <a:path w="44" h="71">
                    <a:moveTo>
                      <a:pt x="32" y="5"/>
                    </a:moveTo>
                    <a:lnTo>
                      <a:pt x="32" y="5"/>
                    </a:lnTo>
                    <a:lnTo>
                      <a:pt x="31" y="9"/>
                    </a:lnTo>
                    <a:lnTo>
                      <a:pt x="28" y="14"/>
                    </a:lnTo>
                    <a:lnTo>
                      <a:pt x="23" y="22"/>
                    </a:lnTo>
                    <a:lnTo>
                      <a:pt x="23" y="22"/>
                    </a:lnTo>
                    <a:lnTo>
                      <a:pt x="20" y="27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5" y="41"/>
                    </a:lnTo>
                    <a:lnTo>
                      <a:pt x="11" y="49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5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8" y="71"/>
                    </a:lnTo>
                    <a:lnTo>
                      <a:pt x="10" y="70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21" y="53"/>
                    </a:lnTo>
                    <a:lnTo>
                      <a:pt x="29" y="37"/>
                    </a:lnTo>
                    <a:lnTo>
                      <a:pt x="29" y="37"/>
                    </a:lnTo>
                    <a:lnTo>
                      <a:pt x="33" y="28"/>
                    </a:lnTo>
                    <a:lnTo>
                      <a:pt x="37" y="20"/>
                    </a:lnTo>
                    <a:lnTo>
                      <a:pt x="41" y="13"/>
                    </a:lnTo>
                    <a:lnTo>
                      <a:pt x="44" y="5"/>
                    </a:lnTo>
                    <a:lnTo>
                      <a:pt x="44" y="5"/>
                    </a:lnTo>
                    <a:lnTo>
                      <a:pt x="42" y="2"/>
                    </a:lnTo>
                    <a:lnTo>
                      <a:pt x="42" y="1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1"/>
                    </a:lnTo>
                    <a:lnTo>
                      <a:pt x="32" y="2"/>
                    </a:lnTo>
                    <a:lnTo>
                      <a:pt x="32" y="5"/>
                    </a:lnTo>
                    <a:lnTo>
                      <a:pt x="3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0" name="Freeform 197"/>
              <p:cNvSpPr/>
              <p:nvPr/>
            </p:nvSpPr>
            <p:spPr bwMode="auto">
              <a:xfrm>
                <a:off x="3333751" y="4792663"/>
                <a:ext cx="12700" cy="30163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1" y="13"/>
                  </a:cxn>
                  <a:cxn ang="0">
                    <a:pos x="16" y="21"/>
                  </a:cxn>
                  <a:cxn ang="0">
                    <a:pos x="10" y="28"/>
                  </a:cxn>
                  <a:cxn ang="0">
                    <a:pos x="6" y="36"/>
                  </a:cxn>
                  <a:cxn ang="0">
                    <a:pos x="6" y="36"/>
                  </a:cxn>
                  <a:cxn ang="0">
                    <a:pos x="4" y="44"/>
                  </a:cxn>
                  <a:cxn ang="0">
                    <a:pos x="1" y="52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1" y="72"/>
                  </a:cxn>
                  <a:cxn ang="0">
                    <a:pos x="1" y="74"/>
                  </a:cxn>
                  <a:cxn ang="0">
                    <a:pos x="5" y="75"/>
                  </a:cxn>
                  <a:cxn ang="0">
                    <a:pos x="9" y="74"/>
                  </a:cxn>
                  <a:cxn ang="0">
                    <a:pos x="10" y="72"/>
                  </a:cxn>
                  <a:cxn ang="0">
                    <a:pos x="12" y="69"/>
                  </a:cxn>
                  <a:cxn ang="0">
                    <a:pos x="12" y="69"/>
                  </a:cxn>
                  <a:cxn ang="0">
                    <a:pos x="13" y="58"/>
                  </a:cxn>
                  <a:cxn ang="0">
                    <a:pos x="14" y="48"/>
                  </a:cxn>
                  <a:cxn ang="0">
                    <a:pos x="18" y="38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3"/>
                  </a:cxn>
                  <a:cxn ang="0">
                    <a:pos x="31" y="18"/>
                  </a:cxn>
                  <a:cxn ang="0">
                    <a:pos x="33" y="11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75">
                    <a:moveTo>
                      <a:pt x="23" y="5"/>
                    </a:moveTo>
                    <a:lnTo>
                      <a:pt x="23" y="5"/>
                    </a:lnTo>
                    <a:lnTo>
                      <a:pt x="21" y="13"/>
                    </a:lnTo>
                    <a:lnTo>
                      <a:pt x="16" y="21"/>
                    </a:lnTo>
                    <a:lnTo>
                      <a:pt x="10" y="28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4" y="44"/>
                    </a:lnTo>
                    <a:lnTo>
                      <a:pt x="1" y="52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" y="72"/>
                    </a:lnTo>
                    <a:lnTo>
                      <a:pt x="1" y="74"/>
                    </a:lnTo>
                    <a:lnTo>
                      <a:pt x="5" y="75"/>
                    </a:lnTo>
                    <a:lnTo>
                      <a:pt x="9" y="74"/>
                    </a:lnTo>
                    <a:lnTo>
                      <a:pt x="10" y="72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3" y="58"/>
                    </a:lnTo>
                    <a:lnTo>
                      <a:pt x="14" y="48"/>
                    </a:lnTo>
                    <a:lnTo>
                      <a:pt x="18" y="38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3"/>
                    </a:lnTo>
                    <a:lnTo>
                      <a:pt x="31" y="18"/>
                    </a:lnTo>
                    <a:lnTo>
                      <a:pt x="33" y="11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1" name="Freeform 198"/>
              <p:cNvSpPr/>
              <p:nvPr/>
            </p:nvSpPr>
            <p:spPr bwMode="auto">
              <a:xfrm>
                <a:off x="3373438" y="4795838"/>
                <a:ext cx="17463" cy="28575"/>
              </a:xfrm>
              <a:custGeom>
                <a:avLst/>
                <a:gdLst/>
                <a:ahLst/>
                <a:cxnLst>
                  <a:cxn ang="0">
                    <a:pos x="36" y="3"/>
                  </a:cxn>
                  <a:cxn ang="0">
                    <a:pos x="36" y="3"/>
                  </a:cxn>
                  <a:cxn ang="0">
                    <a:pos x="26" y="14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2" y="35"/>
                  </a:cxn>
                  <a:cxn ang="0">
                    <a:pos x="8" y="43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3" y="68"/>
                  </a:cxn>
                  <a:cxn ang="0">
                    <a:pos x="6" y="69"/>
                  </a:cxn>
                  <a:cxn ang="0">
                    <a:pos x="7" y="69"/>
                  </a:cxn>
                  <a:cxn ang="0">
                    <a:pos x="9" y="68"/>
                  </a:cxn>
                  <a:cxn ang="0">
                    <a:pos x="11" y="65"/>
                  </a:cxn>
                  <a:cxn ang="0">
                    <a:pos x="11" y="65"/>
                  </a:cxn>
                  <a:cxn ang="0">
                    <a:pos x="23" y="39"/>
                  </a:cxn>
                  <a:cxn ang="0">
                    <a:pos x="23" y="39"/>
                  </a:cxn>
                  <a:cxn ang="0">
                    <a:pos x="26" y="31"/>
                  </a:cxn>
                  <a:cxn ang="0">
                    <a:pos x="32" y="24"/>
                  </a:cxn>
                  <a:cxn ang="0">
                    <a:pos x="43" y="11"/>
                  </a:cxn>
                  <a:cxn ang="0">
                    <a:pos x="43" y="11"/>
                  </a:cxn>
                  <a:cxn ang="0">
                    <a:pos x="45" y="8"/>
                  </a:cxn>
                  <a:cxn ang="0">
                    <a:pos x="46" y="5"/>
                  </a:cxn>
                  <a:cxn ang="0">
                    <a:pos x="43" y="3"/>
                  </a:cxn>
                  <a:cxn ang="0">
                    <a:pos x="40" y="0"/>
                  </a:cxn>
                  <a:cxn ang="0">
                    <a:pos x="38" y="0"/>
                  </a:cxn>
                  <a:cxn ang="0">
                    <a:pos x="36" y="3"/>
                  </a:cxn>
                  <a:cxn ang="0">
                    <a:pos x="36" y="3"/>
                  </a:cxn>
                </a:cxnLst>
                <a:rect l="0" t="0" r="r" b="b"/>
                <a:pathLst>
                  <a:path w="46" h="69">
                    <a:moveTo>
                      <a:pt x="36" y="3"/>
                    </a:moveTo>
                    <a:lnTo>
                      <a:pt x="36" y="3"/>
                    </a:lnTo>
                    <a:lnTo>
                      <a:pt x="26" y="14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12" y="35"/>
                    </a:lnTo>
                    <a:lnTo>
                      <a:pt x="8" y="43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3" y="68"/>
                    </a:lnTo>
                    <a:lnTo>
                      <a:pt x="6" y="69"/>
                    </a:lnTo>
                    <a:lnTo>
                      <a:pt x="7" y="69"/>
                    </a:lnTo>
                    <a:lnTo>
                      <a:pt x="9" y="68"/>
                    </a:lnTo>
                    <a:lnTo>
                      <a:pt x="11" y="65"/>
                    </a:lnTo>
                    <a:lnTo>
                      <a:pt x="11" y="65"/>
                    </a:lnTo>
                    <a:lnTo>
                      <a:pt x="23" y="39"/>
                    </a:lnTo>
                    <a:lnTo>
                      <a:pt x="23" y="39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3" y="11"/>
                    </a:lnTo>
                    <a:lnTo>
                      <a:pt x="43" y="11"/>
                    </a:lnTo>
                    <a:lnTo>
                      <a:pt x="45" y="8"/>
                    </a:lnTo>
                    <a:lnTo>
                      <a:pt x="46" y="5"/>
                    </a:lnTo>
                    <a:lnTo>
                      <a:pt x="43" y="3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6" y="3"/>
                    </a:lnTo>
                    <a:lnTo>
                      <a:pt x="3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2" name="Freeform 199"/>
              <p:cNvSpPr/>
              <p:nvPr/>
            </p:nvSpPr>
            <p:spPr bwMode="auto">
              <a:xfrm>
                <a:off x="3433763" y="4795838"/>
                <a:ext cx="14288" cy="22225"/>
              </a:xfrm>
              <a:custGeom>
                <a:avLst/>
                <a:gdLst/>
                <a:ahLst/>
                <a:cxnLst>
                  <a:cxn ang="0">
                    <a:pos x="28" y="4"/>
                  </a:cxn>
                  <a:cxn ang="0">
                    <a:pos x="28" y="4"/>
                  </a:cxn>
                  <a:cxn ang="0">
                    <a:pos x="25" y="10"/>
                  </a:cxn>
                  <a:cxn ang="0">
                    <a:pos x="21" y="14"/>
                  </a:cxn>
                  <a:cxn ang="0">
                    <a:pos x="13" y="24"/>
                  </a:cxn>
                  <a:cxn ang="0">
                    <a:pos x="13" y="24"/>
                  </a:cxn>
                  <a:cxn ang="0">
                    <a:pos x="9" y="29"/>
                  </a:cxn>
                  <a:cxn ang="0">
                    <a:pos x="5" y="36"/>
                  </a:cxn>
                  <a:cxn ang="0">
                    <a:pos x="5" y="36"/>
                  </a:cxn>
                  <a:cxn ang="0">
                    <a:pos x="1" y="48"/>
                  </a:cxn>
                  <a:cxn ang="0">
                    <a:pos x="1" y="48"/>
                  </a:cxn>
                  <a:cxn ang="0">
                    <a:pos x="0" y="50"/>
                  </a:cxn>
                  <a:cxn ang="0">
                    <a:pos x="1" y="53"/>
                  </a:cxn>
                  <a:cxn ang="0">
                    <a:pos x="4" y="55"/>
                  </a:cxn>
                  <a:cxn ang="0">
                    <a:pos x="5" y="57"/>
                  </a:cxn>
                  <a:cxn ang="0">
                    <a:pos x="8" y="57"/>
                  </a:cxn>
                  <a:cxn ang="0">
                    <a:pos x="9" y="55"/>
                  </a:cxn>
                  <a:cxn ang="0">
                    <a:pos x="11" y="54"/>
                  </a:cxn>
                  <a:cxn ang="0">
                    <a:pos x="11" y="54"/>
                  </a:cxn>
                  <a:cxn ang="0">
                    <a:pos x="17" y="40"/>
                  </a:cxn>
                  <a:cxn ang="0">
                    <a:pos x="21" y="33"/>
                  </a:cxn>
                  <a:cxn ang="0">
                    <a:pos x="25" y="27"/>
                  </a:cxn>
                  <a:cxn ang="0">
                    <a:pos x="25" y="27"/>
                  </a:cxn>
                  <a:cxn ang="0">
                    <a:pos x="33" y="17"/>
                  </a:cxn>
                  <a:cxn ang="0">
                    <a:pos x="35" y="12"/>
                  </a:cxn>
                  <a:cxn ang="0">
                    <a:pos x="38" y="7"/>
                  </a:cxn>
                  <a:cxn ang="0">
                    <a:pos x="38" y="7"/>
                  </a:cxn>
                  <a:cxn ang="0">
                    <a:pos x="38" y="4"/>
                  </a:cxn>
                  <a:cxn ang="0">
                    <a:pos x="38" y="3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0" y="0"/>
                  </a:cxn>
                  <a:cxn ang="0">
                    <a:pos x="29" y="2"/>
                  </a:cxn>
                  <a:cxn ang="0">
                    <a:pos x="28" y="4"/>
                  </a:cxn>
                  <a:cxn ang="0">
                    <a:pos x="28" y="4"/>
                  </a:cxn>
                </a:cxnLst>
                <a:rect l="0" t="0" r="r" b="b"/>
                <a:pathLst>
                  <a:path w="38" h="57">
                    <a:moveTo>
                      <a:pt x="28" y="4"/>
                    </a:moveTo>
                    <a:lnTo>
                      <a:pt x="28" y="4"/>
                    </a:lnTo>
                    <a:lnTo>
                      <a:pt x="25" y="10"/>
                    </a:lnTo>
                    <a:lnTo>
                      <a:pt x="21" y="14"/>
                    </a:lnTo>
                    <a:lnTo>
                      <a:pt x="13" y="24"/>
                    </a:lnTo>
                    <a:lnTo>
                      <a:pt x="13" y="24"/>
                    </a:lnTo>
                    <a:lnTo>
                      <a:pt x="9" y="29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1" y="48"/>
                    </a:lnTo>
                    <a:lnTo>
                      <a:pt x="1" y="48"/>
                    </a:lnTo>
                    <a:lnTo>
                      <a:pt x="0" y="50"/>
                    </a:lnTo>
                    <a:lnTo>
                      <a:pt x="1" y="53"/>
                    </a:lnTo>
                    <a:lnTo>
                      <a:pt x="4" y="55"/>
                    </a:lnTo>
                    <a:lnTo>
                      <a:pt x="5" y="57"/>
                    </a:lnTo>
                    <a:lnTo>
                      <a:pt x="8" y="57"/>
                    </a:lnTo>
                    <a:lnTo>
                      <a:pt x="9" y="55"/>
                    </a:lnTo>
                    <a:lnTo>
                      <a:pt x="11" y="54"/>
                    </a:lnTo>
                    <a:lnTo>
                      <a:pt x="11" y="54"/>
                    </a:lnTo>
                    <a:lnTo>
                      <a:pt x="17" y="40"/>
                    </a:lnTo>
                    <a:lnTo>
                      <a:pt x="21" y="33"/>
                    </a:lnTo>
                    <a:lnTo>
                      <a:pt x="25" y="27"/>
                    </a:lnTo>
                    <a:lnTo>
                      <a:pt x="25" y="27"/>
                    </a:lnTo>
                    <a:lnTo>
                      <a:pt x="33" y="17"/>
                    </a:lnTo>
                    <a:lnTo>
                      <a:pt x="35" y="1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4"/>
                    </a:lnTo>
                    <a:lnTo>
                      <a:pt x="38" y="3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9" y="2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3" name="Freeform 200"/>
              <p:cNvSpPr/>
              <p:nvPr/>
            </p:nvSpPr>
            <p:spPr bwMode="auto">
              <a:xfrm>
                <a:off x="3473451" y="4794250"/>
                <a:ext cx="17463" cy="28575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32" y="4"/>
                  </a:cxn>
                  <a:cxn ang="0">
                    <a:pos x="24" y="18"/>
                  </a:cxn>
                  <a:cxn ang="0">
                    <a:pos x="16" y="32"/>
                  </a:cxn>
                  <a:cxn ang="0">
                    <a:pos x="8" y="46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6"/>
                  </a:cxn>
                  <a:cxn ang="0">
                    <a:pos x="4" y="68"/>
                  </a:cxn>
                  <a:cxn ang="0">
                    <a:pos x="6" y="69"/>
                  </a:cxn>
                  <a:cxn ang="0">
                    <a:pos x="8" y="69"/>
                  </a:cxn>
                  <a:cxn ang="0">
                    <a:pos x="10" y="68"/>
                  </a:cxn>
                  <a:cxn ang="0">
                    <a:pos x="11" y="67"/>
                  </a:cxn>
                  <a:cxn ang="0">
                    <a:pos x="11" y="67"/>
                  </a:cxn>
                  <a:cxn ang="0">
                    <a:pos x="17" y="51"/>
                  </a:cxn>
                  <a:cxn ang="0">
                    <a:pos x="27" y="38"/>
                  </a:cxn>
                  <a:cxn ang="0">
                    <a:pos x="34" y="24"/>
                  </a:cxn>
                  <a:cxn ang="0">
                    <a:pos x="41" y="9"/>
                  </a:cxn>
                  <a:cxn ang="0">
                    <a:pos x="41" y="9"/>
                  </a:cxn>
                  <a:cxn ang="0">
                    <a:pos x="42" y="7"/>
                  </a:cxn>
                  <a:cxn ang="0">
                    <a:pos x="41" y="4"/>
                  </a:cxn>
                  <a:cxn ang="0">
                    <a:pos x="38" y="1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3" y="1"/>
                  </a:cxn>
                  <a:cxn ang="0">
                    <a:pos x="32" y="4"/>
                  </a:cxn>
                  <a:cxn ang="0">
                    <a:pos x="32" y="4"/>
                  </a:cxn>
                </a:cxnLst>
                <a:rect l="0" t="0" r="r" b="b"/>
                <a:pathLst>
                  <a:path w="42" h="69">
                    <a:moveTo>
                      <a:pt x="32" y="4"/>
                    </a:moveTo>
                    <a:lnTo>
                      <a:pt x="32" y="4"/>
                    </a:lnTo>
                    <a:lnTo>
                      <a:pt x="24" y="18"/>
                    </a:lnTo>
                    <a:lnTo>
                      <a:pt x="16" y="32"/>
                    </a:lnTo>
                    <a:lnTo>
                      <a:pt x="8" y="4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4" y="68"/>
                    </a:lnTo>
                    <a:lnTo>
                      <a:pt x="6" y="69"/>
                    </a:lnTo>
                    <a:lnTo>
                      <a:pt x="8" y="69"/>
                    </a:lnTo>
                    <a:lnTo>
                      <a:pt x="10" y="68"/>
                    </a:lnTo>
                    <a:lnTo>
                      <a:pt x="11" y="67"/>
                    </a:lnTo>
                    <a:lnTo>
                      <a:pt x="11" y="67"/>
                    </a:lnTo>
                    <a:lnTo>
                      <a:pt x="17" y="51"/>
                    </a:lnTo>
                    <a:lnTo>
                      <a:pt x="27" y="38"/>
                    </a:lnTo>
                    <a:lnTo>
                      <a:pt x="34" y="24"/>
                    </a:lnTo>
                    <a:lnTo>
                      <a:pt x="41" y="9"/>
                    </a:lnTo>
                    <a:lnTo>
                      <a:pt x="41" y="9"/>
                    </a:lnTo>
                    <a:lnTo>
                      <a:pt x="42" y="7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3" y="1"/>
                    </a:lnTo>
                    <a:lnTo>
                      <a:pt x="32" y="4"/>
                    </a:lnTo>
                    <a:lnTo>
                      <a:pt x="3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4" name="Freeform 201"/>
              <p:cNvSpPr/>
              <p:nvPr/>
            </p:nvSpPr>
            <p:spPr bwMode="auto">
              <a:xfrm>
                <a:off x="3538538" y="4792663"/>
                <a:ext cx="15875" cy="26988"/>
              </a:xfrm>
              <a:custGeom>
                <a:avLst/>
                <a:gdLst/>
                <a:ahLst/>
                <a:cxnLst>
                  <a:cxn ang="0">
                    <a:pos x="26" y="4"/>
                  </a:cxn>
                  <a:cxn ang="0">
                    <a:pos x="26" y="4"/>
                  </a:cxn>
                  <a:cxn ang="0">
                    <a:pos x="25" y="10"/>
                  </a:cxn>
                  <a:cxn ang="0">
                    <a:pos x="20" y="17"/>
                  </a:cxn>
                  <a:cxn ang="0">
                    <a:pos x="10" y="28"/>
                  </a:cxn>
                  <a:cxn ang="0">
                    <a:pos x="10" y="28"/>
                  </a:cxn>
                  <a:cxn ang="0">
                    <a:pos x="5" y="36"/>
                  </a:cxn>
                  <a:cxn ang="0">
                    <a:pos x="3" y="44"/>
                  </a:cxn>
                  <a:cxn ang="0">
                    <a:pos x="1" y="53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1" y="66"/>
                  </a:cxn>
                  <a:cxn ang="0">
                    <a:pos x="5" y="68"/>
                  </a:cxn>
                  <a:cxn ang="0">
                    <a:pos x="9" y="66"/>
                  </a:cxn>
                  <a:cxn ang="0">
                    <a:pos x="10" y="64"/>
                  </a:cxn>
                  <a:cxn ang="0">
                    <a:pos x="12" y="62"/>
                  </a:cxn>
                  <a:cxn ang="0">
                    <a:pos x="12" y="62"/>
                  </a:cxn>
                  <a:cxn ang="0">
                    <a:pos x="13" y="53"/>
                  </a:cxn>
                  <a:cxn ang="0">
                    <a:pos x="14" y="44"/>
                  </a:cxn>
                  <a:cxn ang="0">
                    <a:pos x="18" y="36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3"/>
                  </a:cxn>
                  <a:cxn ang="0">
                    <a:pos x="31" y="18"/>
                  </a:cxn>
                  <a:cxn ang="0">
                    <a:pos x="35" y="13"/>
                  </a:cxn>
                  <a:cxn ang="0">
                    <a:pos x="38" y="6"/>
                  </a:cxn>
                  <a:cxn ang="0">
                    <a:pos x="38" y="6"/>
                  </a:cxn>
                  <a:cxn ang="0">
                    <a:pos x="38" y="4"/>
                  </a:cxn>
                  <a:cxn ang="0">
                    <a:pos x="37" y="2"/>
                  </a:cxn>
                  <a:cxn ang="0">
                    <a:pos x="33" y="0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6" y="4"/>
                  </a:cxn>
                  <a:cxn ang="0">
                    <a:pos x="26" y="4"/>
                  </a:cxn>
                </a:cxnLst>
                <a:rect l="0" t="0" r="r" b="b"/>
                <a:pathLst>
                  <a:path w="38" h="68">
                    <a:moveTo>
                      <a:pt x="26" y="4"/>
                    </a:moveTo>
                    <a:lnTo>
                      <a:pt x="26" y="4"/>
                    </a:lnTo>
                    <a:lnTo>
                      <a:pt x="25" y="10"/>
                    </a:lnTo>
                    <a:lnTo>
                      <a:pt x="20" y="17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5" y="36"/>
                    </a:lnTo>
                    <a:lnTo>
                      <a:pt x="3" y="44"/>
                    </a:lnTo>
                    <a:lnTo>
                      <a:pt x="1" y="53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1" y="66"/>
                    </a:lnTo>
                    <a:lnTo>
                      <a:pt x="5" y="68"/>
                    </a:lnTo>
                    <a:lnTo>
                      <a:pt x="9" y="66"/>
                    </a:lnTo>
                    <a:lnTo>
                      <a:pt x="10" y="64"/>
                    </a:lnTo>
                    <a:lnTo>
                      <a:pt x="12" y="62"/>
                    </a:lnTo>
                    <a:lnTo>
                      <a:pt x="12" y="62"/>
                    </a:lnTo>
                    <a:lnTo>
                      <a:pt x="13" y="53"/>
                    </a:lnTo>
                    <a:lnTo>
                      <a:pt x="14" y="44"/>
                    </a:lnTo>
                    <a:lnTo>
                      <a:pt x="18" y="36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3"/>
                    </a:lnTo>
                    <a:lnTo>
                      <a:pt x="31" y="18"/>
                    </a:lnTo>
                    <a:lnTo>
                      <a:pt x="35" y="13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38" y="4"/>
                    </a:lnTo>
                    <a:lnTo>
                      <a:pt x="37" y="2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6" y="4"/>
                    </a:lnTo>
                    <a:lnTo>
                      <a:pt x="2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5" name="Freeform 202"/>
              <p:cNvSpPr/>
              <p:nvPr/>
            </p:nvSpPr>
            <p:spPr bwMode="auto">
              <a:xfrm>
                <a:off x="3573463" y="4792663"/>
                <a:ext cx="23813" cy="30163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52" y="0"/>
                  </a:cxn>
                  <a:cxn ang="0">
                    <a:pos x="44" y="5"/>
                  </a:cxn>
                  <a:cxn ang="0">
                    <a:pos x="37" y="13"/>
                  </a:cxn>
                  <a:cxn ang="0">
                    <a:pos x="27" y="27"/>
                  </a:cxn>
                  <a:cxn ang="0">
                    <a:pos x="27" y="27"/>
                  </a:cxn>
                  <a:cxn ang="0">
                    <a:pos x="14" y="47"/>
                  </a:cxn>
                  <a:cxn ang="0">
                    <a:pos x="6" y="56"/>
                  </a:cxn>
                  <a:cxn ang="0">
                    <a:pos x="0" y="66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2" y="74"/>
                  </a:cxn>
                  <a:cxn ang="0">
                    <a:pos x="6" y="75"/>
                  </a:cxn>
                  <a:cxn ang="0">
                    <a:pos x="9" y="74"/>
                  </a:cxn>
                  <a:cxn ang="0">
                    <a:pos x="10" y="73"/>
                  </a:cxn>
                  <a:cxn ang="0">
                    <a:pos x="10" y="73"/>
                  </a:cxn>
                  <a:cxn ang="0">
                    <a:pos x="20" y="57"/>
                  </a:cxn>
                  <a:cxn ang="0">
                    <a:pos x="31" y="41"/>
                  </a:cxn>
                  <a:cxn ang="0">
                    <a:pos x="31" y="41"/>
                  </a:cxn>
                  <a:cxn ang="0">
                    <a:pos x="43" y="24"/>
                  </a:cxn>
                  <a:cxn ang="0">
                    <a:pos x="49" y="17"/>
                  </a:cxn>
                  <a:cxn ang="0">
                    <a:pos x="53" y="13"/>
                  </a:cxn>
                  <a:cxn ang="0">
                    <a:pos x="57" y="10"/>
                  </a:cxn>
                  <a:cxn ang="0">
                    <a:pos x="57" y="10"/>
                  </a:cxn>
                  <a:cxn ang="0">
                    <a:pos x="60" y="7"/>
                  </a:cxn>
                  <a:cxn ang="0">
                    <a:pos x="60" y="6"/>
                  </a:cxn>
                  <a:cxn ang="0">
                    <a:pos x="60" y="2"/>
                  </a:cxn>
                  <a:cxn ang="0">
                    <a:pos x="56" y="0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2" y="0"/>
                  </a:cxn>
                </a:cxnLst>
                <a:rect l="0" t="0" r="r" b="b"/>
                <a:pathLst>
                  <a:path w="60" h="75">
                    <a:moveTo>
                      <a:pt x="52" y="0"/>
                    </a:moveTo>
                    <a:lnTo>
                      <a:pt x="52" y="0"/>
                    </a:lnTo>
                    <a:lnTo>
                      <a:pt x="44" y="5"/>
                    </a:lnTo>
                    <a:lnTo>
                      <a:pt x="37" y="13"/>
                    </a:lnTo>
                    <a:lnTo>
                      <a:pt x="27" y="27"/>
                    </a:lnTo>
                    <a:lnTo>
                      <a:pt x="27" y="27"/>
                    </a:lnTo>
                    <a:lnTo>
                      <a:pt x="14" y="47"/>
                    </a:lnTo>
                    <a:lnTo>
                      <a:pt x="6" y="5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2" y="74"/>
                    </a:lnTo>
                    <a:lnTo>
                      <a:pt x="6" y="75"/>
                    </a:lnTo>
                    <a:lnTo>
                      <a:pt x="9" y="74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20" y="57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43" y="24"/>
                    </a:lnTo>
                    <a:lnTo>
                      <a:pt x="49" y="17"/>
                    </a:lnTo>
                    <a:lnTo>
                      <a:pt x="53" y="13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60" y="7"/>
                    </a:lnTo>
                    <a:lnTo>
                      <a:pt x="60" y="6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6" name="Freeform 203"/>
              <p:cNvSpPr/>
              <p:nvPr/>
            </p:nvSpPr>
            <p:spPr bwMode="auto">
              <a:xfrm>
                <a:off x="3621088" y="4789488"/>
                <a:ext cx="17463" cy="30163"/>
              </a:xfrm>
              <a:custGeom>
                <a:avLst/>
                <a:gdLst/>
                <a:ahLst/>
                <a:cxnLst>
                  <a:cxn ang="0">
                    <a:pos x="34" y="4"/>
                  </a:cxn>
                  <a:cxn ang="0">
                    <a:pos x="34" y="4"/>
                  </a:cxn>
                  <a:cxn ang="0">
                    <a:pos x="30" y="12"/>
                  </a:cxn>
                  <a:cxn ang="0">
                    <a:pos x="26" y="18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12" y="42"/>
                  </a:cxn>
                  <a:cxn ang="0">
                    <a:pos x="8" y="49"/>
                  </a:cxn>
                  <a:cxn ang="0">
                    <a:pos x="6" y="59"/>
                  </a:cxn>
                  <a:cxn ang="0">
                    <a:pos x="2" y="66"/>
                  </a:cxn>
                  <a:cxn ang="0">
                    <a:pos x="2" y="66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3" y="74"/>
                  </a:cxn>
                  <a:cxn ang="0">
                    <a:pos x="7" y="76"/>
                  </a:cxn>
                  <a:cxn ang="0">
                    <a:pos x="9" y="74"/>
                  </a:cxn>
                  <a:cxn ang="0">
                    <a:pos x="11" y="73"/>
                  </a:cxn>
                  <a:cxn ang="0">
                    <a:pos x="11" y="73"/>
                  </a:cxn>
                  <a:cxn ang="0">
                    <a:pos x="15" y="64"/>
                  </a:cxn>
                  <a:cxn ang="0">
                    <a:pos x="19" y="53"/>
                  </a:cxn>
                  <a:cxn ang="0">
                    <a:pos x="23" y="4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4" y="30"/>
                  </a:cxn>
                  <a:cxn ang="0">
                    <a:pos x="38" y="22"/>
                  </a:cxn>
                  <a:cxn ang="0">
                    <a:pos x="46" y="6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6" y="2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38" y="0"/>
                  </a:cxn>
                  <a:cxn ang="0">
                    <a:pos x="36" y="1"/>
                  </a:cxn>
                  <a:cxn ang="0">
                    <a:pos x="34" y="4"/>
                  </a:cxn>
                  <a:cxn ang="0">
                    <a:pos x="34" y="4"/>
                  </a:cxn>
                </a:cxnLst>
                <a:rect l="0" t="0" r="r" b="b"/>
                <a:pathLst>
                  <a:path w="46" h="76">
                    <a:moveTo>
                      <a:pt x="34" y="4"/>
                    </a:moveTo>
                    <a:lnTo>
                      <a:pt x="34" y="4"/>
                    </a:lnTo>
                    <a:lnTo>
                      <a:pt x="30" y="12"/>
                    </a:lnTo>
                    <a:lnTo>
                      <a:pt x="26" y="18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2" y="42"/>
                    </a:lnTo>
                    <a:lnTo>
                      <a:pt x="8" y="49"/>
                    </a:lnTo>
                    <a:lnTo>
                      <a:pt x="6" y="59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3" y="74"/>
                    </a:lnTo>
                    <a:lnTo>
                      <a:pt x="7" y="76"/>
                    </a:lnTo>
                    <a:lnTo>
                      <a:pt x="9" y="74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5" y="64"/>
                    </a:lnTo>
                    <a:lnTo>
                      <a:pt x="19" y="53"/>
                    </a:lnTo>
                    <a:lnTo>
                      <a:pt x="23" y="4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4" y="30"/>
                    </a:lnTo>
                    <a:lnTo>
                      <a:pt x="38" y="22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3" y="1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6" y="1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7" name="Freeform 204"/>
              <p:cNvSpPr/>
              <p:nvPr/>
            </p:nvSpPr>
            <p:spPr bwMode="auto">
              <a:xfrm>
                <a:off x="3659188" y="4787900"/>
                <a:ext cx="14288" cy="30163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2" y="14"/>
                  </a:cxn>
                  <a:cxn ang="0">
                    <a:pos x="21" y="22"/>
                  </a:cxn>
                  <a:cxn ang="0">
                    <a:pos x="17" y="30"/>
                  </a:cxn>
                  <a:cxn ang="0">
                    <a:pos x="14" y="38"/>
                  </a:cxn>
                  <a:cxn ang="0">
                    <a:pos x="5" y="52"/>
                  </a:cxn>
                  <a:cxn ang="0">
                    <a:pos x="2" y="60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0" y="70"/>
                  </a:cxn>
                  <a:cxn ang="0">
                    <a:pos x="0" y="73"/>
                  </a:cxn>
                  <a:cxn ang="0">
                    <a:pos x="4" y="76"/>
                  </a:cxn>
                  <a:cxn ang="0">
                    <a:pos x="8" y="76"/>
                  </a:cxn>
                  <a:cxn ang="0">
                    <a:pos x="10" y="74"/>
                  </a:cxn>
                  <a:cxn ang="0">
                    <a:pos x="10" y="72"/>
                  </a:cxn>
                  <a:cxn ang="0">
                    <a:pos x="10" y="72"/>
                  </a:cxn>
                  <a:cxn ang="0">
                    <a:pos x="13" y="63"/>
                  </a:cxn>
                  <a:cxn ang="0">
                    <a:pos x="17" y="55"/>
                  </a:cxn>
                  <a:cxn ang="0">
                    <a:pos x="25" y="39"/>
                  </a:cxn>
                  <a:cxn ang="0">
                    <a:pos x="28" y="31"/>
                  </a:cxn>
                  <a:cxn ang="0">
                    <a:pos x="32" y="23"/>
                  </a:cxn>
                  <a:cxn ang="0">
                    <a:pos x="34" y="14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7" y="0"/>
                  </a:cxn>
                  <a:cxn ang="0">
                    <a:pos x="25" y="0"/>
                  </a:cxn>
                  <a:cxn ang="0">
                    <a:pos x="23" y="1"/>
                  </a:cxn>
                  <a:cxn ang="0">
                    <a:pos x="22" y="2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76">
                    <a:moveTo>
                      <a:pt x="22" y="5"/>
                    </a:moveTo>
                    <a:lnTo>
                      <a:pt x="22" y="5"/>
                    </a:lnTo>
                    <a:lnTo>
                      <a:pt x="22" y="14"/>
                    </a:lnTo>
                    <a:lnTo>
                      <a:pt x="21" y="22"/>
                    </a:lnTo>
                    <a:lnTo>
                      <a:pt x="17" y="30"/>
                    </a:lnTo>
                    <a:lnTo>
                      <a:pt x="14" y="38"/>
                    </a:lnTo>
                    <a:lnTo>
                      <a:pt x="5" y="52"/>
                    </a:lnTo>
                    <a:lnTo>
                      <a:pt x="2" y="6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3"/>
                    </a:lnTo>
                    <a:lnTo>
                      <a:pt x="4" y="76"/>
                    </a:lnTo>
                    <a:lnTo>
                      <a:pt x="8" y="76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2"/>
                    </a:lnTo>
                    <a:lnTo>
                      <a:pt x="13" y="63"/>
                    </a:lnTo>
                    <a:lnTo>
                      <a:pt x="17" y="55"/>
                    </a:lnTo>
                    <a:lnTo>
                      <a:pt x="25" y="39"/>
                    </a:lnTo>
                    <a:lnTo>
                      <a:pt x="28" y="31"/>
                    </a:lnTo>
                    <a:lnTo>
                      <a:pt x="32" y="23"/>
                    </a:lnTo>
                    <a:lnTo>
                      <a:pt x="34" y="14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7" y="0"/>
                    </a:lnTo>
                    <a:lnTo>
                      <a:pt x="25" y="0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8" name="Freeform 206"/>
              <p:cNvSpPr/>
              <p:nvPr/>
            </p:nvSpPr>
            <p:spPr bwMode="auto">
              <a:xfrm>
                <a:off x="3697289" y="4783138"/>
                <a:ext cx="17463" cy="23813"/>
              </a:xfrm>
              <a:custGeom>
                <a:avLst/>
                <a:gdLst/>
                <a:ahLst/>
                <a:cxnLst>
                  <a:cxn ang="0">
                    <a:pos x="30" y="3"/>
                  </a:cxn>
                  <a:cxn ang="0">
                    <a:pos x="30" y="3"/>
                  </a:cxn>
                  <a:cxn ang="0">
                    <a:pos x="26" y="10"/>
                  </a:cxn>
                  <a:cxn ang="0">
                    <a:pos x="22" y="16"/>
                  </a:cxn>
                  <a:cxn ang="0">
                    <a:pos x="12" y="27"/>
                  </a:cxn>
                  <a:cxn ang="0">
                    <a:pos x="12" y="27"/>
                  </a:cxn>
                  <a:cxn ang="0">
                    <a:pos x="8" y="32"/>
                  </a:cxn>
                  <a:cxn ang="0">
                    <a:pos x="5" y="38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0" y="57"/>
                  </a:cxn>
                  <a:cxn ang="0">
                    <a:pos x="3" y="59"/>
                  </a:cxn>
                  <a:cxn ang="0">
                    <a:pos x="5" y="61"/>
                  </a:cxn>
                  <a:cxn ang="0">
                    <a:pos x="7" y="61"/>
                  </a:cxn>
                  <a:cxn ang="0">
                    <a:pos x="8" y="59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5" y="44"/>
                  </a:cxn>
                  <a:cxn ang="0">
                    <a:pos x="15" y="44"/>
                  </a:cxn>
                  <a:cxn ang="0">
                    <a:pos x="16" y="40"/>
                  </a:cxn>
                  <a:cxn ang="0">
                    <a:pos x="18" y="36"/>
                  </a:cxn>
                  <a:cxn ang="0">
                    <a:pos x="25" y="29"/>
                  </a:cxn>
                  <a:cxn ang="0">
                    <a:pos x="25" y="29"/>
                  </a:cxn>
                  <a:cxn ang="0">
                    <a:pos x="34" y="19"/>
                  </a:cxn>
                  <a:cxn ang="0">
                    <a:pos x="38" y="13"/>
                  </a:cxn>
                  <a:cxn ang="0">
                    <a:pos x="41" y="7"/>
                  </a:cxn>
                  <a:cxn ang="0">
                    <a:pos x="41" y="7"/>
                  </a:cxn>
                  <a:cxn ang="0">
                    <a:pos x="42" y="4"/>
                  </a:cxn>
                  <a:cxn ang="0">
                    <a:pos x="41" y="2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3" y="0"/>
                  </a:cxn>
                  <a:cxn ang="0">
                    <a:pos x="32" y="2"/>
                  </a:cxn>
                  <a:cxn ang="0">
                    <a:pos x="30" y="3"/>
                  </a:cxn>
                  <a:cxn ang="0">
                    <a:pos x="30" y="3"/>
                  </a:cxn>
                </a:cxnLst>
                <a:rect l="0" t="0" r="r" b="b"/>
                <a:pathLst>
                  <a:path w="42" h="61">
                    <a:moveTo>
                      <a:pt x="30" y="3"/>
                    </a:moveTo>
                    <a:lnTo>
                      <a:pt x="30" y="3"/>
                    </a:lnTo>
                    <a:lnTo>
                      <a:pt x="26" y="10"/>
                    </a:lnTo>
                    <a:lnTo>
                      <a:pt x="22" y="16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0" y="57"/>
                    </a:lnTo>
                    <a:lnTo>
                      <a:pt x="3" y="59"/>
                    </a:lnTo>
                    <a:lnTo>
                      <a:pt x="5" y="61"/>
                    </a:lnTo>
                    <a:lnTo>
                      <a:pt x="7" y="61"/>
                    </a:lnTo>
                    <a:lnTo>
                      <a:pt x="8" y="59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5" y="44"/>
                    </a:lnTo>
                    <a:lnTo>
                      <a:pt x="15" y="44"/>
                    </a:lnTo>
                    <a:lnTo>
                      <a:pt x="16" y="40"/>
                    </a:lnTo>
                    <a:lnTo>
                      <a:pt x="18" y="36"/>
                    </a:lnTo>
                    <a:lnTo>
                      <a:pt x="25" y="29"/>
                    </a:lnTo>
                    <a:lnTo>
                      <a:pt x="25" y="29"/>
                    </a:lnTo>
                    <a:lnTo>
                      <a:pt x="34" y="19"/>
                    </a:lnTo>
                    <a:lnTo>
                      <a:pt x="38" y="13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2" y="4"/>
                    </a:lnTo>
                    <a:lnTo>
                      <a:pt x="41" y="2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3" y="0"/>
                    </a:lnTo>
                    <a:lnTo>
                      <a:pt x="32" y="2"/>
                    </a:lnTo>
                    <a:lnTo>
                      <a:pt x="30" y="3"/>
                    </a:lnTo>
                    <a:lnTo>
                      <a:pt x="3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9" name="Freeform 207"/>
              <p:cNvSpPr/>
              <p:nvPr/>
            </p:nvSpPr>
            <p:spPr bwMode="auto">
              <a:xfrm>
                <a:off x="3732214" y="4783138"/>
                <a:ext cx="14288" cy="30163"/>
              </a:xfrm>
              <a:custGeom>
                <a:avLst/>
                <a:gdLst/>
                <a:ahLst/>
                <a:cxnLst>
                  <a:cxn ang="0">
                    <a:pos x="27" y="3"/>
                  </a:cxn>
                  <a:cxn ang="0">
                    <a:pos x="27" y="3"/>
                  </a:cxn>
                  <a:cxn ang="0">
                    <a:pos x="18" y="18"/>
                  </a:cxn>
                  <a:cxn ang="0">
                    <a:pos x="14" y="26"/>
                  </a:cxn>
                  <a:cxn ang="0">
                    <a:pos x="10" y="34"/>
                  </a:cxn>
                  <a:cxn ang="0">
                    <a:pos x="10" y="34"/>
                  </a:cxn>
                  <a:cxn ang="0">
                    <a:pos x="6" y="51"/>
                  </a:cxn>
                  <a:cxn ang="0">
                    <a:pos x="3" y="60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1" y="73"/>
                  </a:cxn>
                  <a:cxn ang="0">
                    <a:pos x="2" y="75"/>
                  </a:cxn>
                  <a:cxn ang="0">
                    <a:pos x="3" y="76"/>
                  </a:cxn>
                  <a:cxn ang="0">
                    <a:pos x="7" y="76"/>
                  </a:cxn>
                  <a:cxn ang="0">
                    <a:pos x="10" y="75"/>
                  </a:cxn>
                  <a:cxn ang="0">
                    <a:pos x="11" y="72"/>
                  </a:cxn>
                  <a:cxn ang="0">
                    <a:pos x="11" y="72"/>
                  </a:cxn>
                  <a:cxn ang="0">
                    <a:pos x="17" y="56"/>
                  </a:cxn>
                  <a:cxn ang="0">
                    <a:pos x="20" y="41"/>
                  </a:cxn>
                  <a:cxn ang="0">
                    <a:pos x="20" y="41"/>
                  </a:cxn>
                  <a:cxn ang="0">
                    <a:pos x="23" y="33"/>
                  </a:cxn>
                  <a:cxn ang="0">
                    <a:pos x="28" y="25"/>
                  </a:cxn>
                  <a:cxn ang="0">
                    <a:pos x="37" y="9"/>
                  </a:cxn>
                  <a:cxn ang="0">
                    <a:pos x="37" y="9"/>
                  </a:cxn>
                  <a:cxn ang="0">
                    <a:pos x="37" y="7"/>
                  </a:cxn>
                  <a:cxn ang="0">
                    <a:pos x="37" y="4"/>
                  </a:cxn>
                  <a:cxn ang="0">
                    <a:pos x="35" y="1"/>
                  </a:cxn>
                  <a:cxn ang="0">
                    <a:pos x="31" y="0"/>
                  </a:cxn>
                  <a:cxn ang="0">
                    <a:pos x="28" y="1"/>
                  </a:cxn>
                  <a:cxn ang="0">
                    <a:pos x="27" y="3"/>
                  </a:cxn>
                  <a:cxn ang="0">
                    <a:pos x="27" y="3"/>
                  </a:cxn>
                </a:cxnLst>
                <a:rect l="0" t="0" r="r" b="b"/>
                <a:pathLst>
                  <a:path w="37" h="76">
                    <a:moveTo>
                      <a:pt x="27" y="3"/>
                    </a:moveTo>
                    <a:lnTo>
                      <a:pt x="27" y="3"/>
                    </a:lnTo>
                    <a:lnTo>
                      <a:pt x="18" y="18"/>
                    </a:lnTo>
                    <a:lnTo>
                      <a:pt x="14" y="26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6" y="51"/>
                    </a:lnTo>
                    <a:lnTo>
                      <a:pt x="3" y="60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1" y="73"/>
                    </a:lnTo>
                    <a:lnTo>
                      <a:pt x="2" y="75"/>
                    </a:lnTo>
                    <a:lnTo>
                      <a:pt x="3" y="76"/>
                    </a:lnTo>
                    <a:lnTo>
                      <a:pt x="7" y="76"/>
                    </a:lnTo>
                    <a:lnTo>
                      <a:pt x="10" y="75"/>
                    </a:lnTo>
                    <a:lnTo>
                      <a:pt x="11" y="72"/>
                    </a:lnTo>
                    <a:lnTo>
                      <a:pt x="11" y="72"/>
                    </a:lnTo>
                    <a:lnTo>
                      <a:pt x="17" y="56"/>
                    </a:lnTo>
                    <a:lnTo>
                      <a:pt x="20" y="41"/>
                    </a:lnTo>
                    <a:lnTo>
                      <a:pt x="20" y="41"/>
                    </a:lnTo>
                    <a:lnTo>
                      <a:pt x="23" y="33"/>
                    </a:lnTo>
                    <a:lnTo>
                      <a:pt x="28" y="25"/>
                    </a:lnTo>
                    <a:lnTo>
                      <a:pt x="37" y="9"/>
                    </a:lnTo>
                    <a:lnTo>
                      <a:pt x="37" y="9"/>
                    </a:lnTo>
                    <a:lnTo>
                      <a:pt x="37" y="7"/>
                    </a:lnTo>
                    <a:lnTo>
                      <a:pt x="37" y="4"/>
                    </a:lnTo>
                    <a:lnTo>
                      <a:pt x="35" y="1"/>
                    </a:lnTo>
                    <a:lnTo>
                      <a:pt x="31" y="0"/>
                    </a:lnTo>
                    <a:lnTo>
                      <a:pt x="28" y="1"/>
                    </a:lnTo>
                    <a:lnTo>
                      <a:pt x="27" y="3"/>
                    </a:lnTo>
                    <a:lnTo>
                      <a:pt x="2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0" name="Freeform 208"/>
              <p:cNvSpPr/>
              <p:nvPr/>
            </p:nvSpPr>
            <p:spPr bwMode="auto">
              <a:xfrm>
                <a:off x="3752851" y="4773613"/>
                <a:ext cx="19050" cy="33338"/>
              </a:xfrm>
              <a:custGeom>
                <a:avLst/>
                <a:gdLst/>
                <a:ahLst/>
                <a:cxnLst>
                  <a:cxn ang="0">
                    <a:pos x="34" y="4"/>
                  </a:cxn>
                  <a:cxn ang="0">
                    <a:pos x="34" y="4"/>
                  </a:cxn>
                  <a:cxn ang="0">
                    <a:pos x="33" y="9"/>
                  </a:cxn>
                  <a:cxn ang="0">
                    <a:pos x="32" y="13"/>
                  </a:cxn>
                  <a:cxn ang="0">
                    <a:pos x="25" y="19"/>
                  </a:cxn>
                  <a:cxn ang="0">
                    <a:pos x="25" y="19"/>
                  </a:cxn>
                  <a:cxn ang="0">
                    <a:pos x="21" y="25"/>
                  </a:cxn>
                  <a:cxn ang="0">
                    <a:pos x="18" y="29"/>
                  </a:cxn>
                  <a:cxn ang="0">
                    <a:pos x="15" y="39"/>
                  </a:cxn>
                  <a:cxn ang="0">
                    <a:pos x="15" y="39"/>
                  </a:cxn>
                  <a:cxn ang="0">
                    <a:pos x="7" y="57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0" y="78"/>
                  </a:cxn>
                  <a:cxn ang="0">
                    <a:pos x="0" y="80"/>
                  </a:cxn>
                  <a:cxn ang="0">
                    <a:pos x="1" y="82"/>
                  </a:cxn>
                  <a:cxn ang="0">
                    <a:pos x="4" y="82"/>
                  </a:cxn>
                  <a:cxn ang="0">
                    <a:pos x="8" y="82"/>
                  </a:cxn>
                  <a:cxn ang="0">
                    <a:pos x="11" y="81"/>
                  </a:cxn>
                  <a:cxn ang="0">
                    <a:pos x="12" y="78"/>
                  </a:cxn>
                  <a:cxn ang="0">
                    <a:pos x="12" y="78"/>
                  </a:cxn>
                  <a:cxn ang="0">
                    <a:pos x="20" y="57"/>
                  </a:cxn>
                  <a:cxn ang="0">
                    <a:pos x="29" y="36"/>
                  </a:cxn>
                  <a:cxn ang="0">
                    <a:pos x="29" y="36"/>
                  </a:cxn>
                  <a:cxn ang="0">
                    <a:pos x="33" y="29"/>
                  </a:cxn>
                  <a:cxn ang="0">
                    <a:pos x="38" y="22"/>
                  </a:cxn>
                  <a:cxn ang="0">
                    <a:pos x="43" y="14"/>
                  </a:cxn>
                  <a:cxn ang="0">
                    <a:pos x="46" y="6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5" y="2"/>
                  </a:cxn>
                  <a:cxn ang="0">
                    <a:pos x="41" y="0"/>
                  </a:cxn>
                  <a:cxn ang="0">
                    <a:pos x="39" y="0"/>
                  </a:cxn>
                  <a:cxn ang="0">
                    <a:pos x="37" y="0"/>
                  </a:cxn>
                  <a:cxn ang="0">
                    <a:pos x="35" y="1"/>
                  </a:cxn>
                  <a:cxn ang="0">
                    <a:pos x="34" y="4"/>
                  </a:cxn>
                  <a:cxn ang="0">
                    <a:pos x="34" y="4"/>
                  </a:cxn>
                </a:cxnLst>
                <a:rect l="0" t="0" r="r" b="b"/>
                <a:pathLst>
                  <a:path w="46" h="82">
                    <a:moveTo>
                      <a:pt x="34" y="4"/>
                    </a:moveTo>
                    <a:lnTo>
                      <a:pt x="34" y="4"/>
                    </a:lnTo>
                    <a:lnTo>
                      <a:pt x="33" y="9"/>
                    </a:lnTo>
                    <a:lnTo>
                      <a:pt x="32" y="13"/>
                    </a:lnTo>
                    <a:lnTo>
                      <a:pt x="25" y="19"/>
                    </a:lnTo>
                    <a:lnTo>
                      <a:pt x="25" y="19"/>
                    </a:lnTo>
                    <a:lnTo>
                      <a:pt x="21" y="25"/>
                    </a:lnTo>
                    <a:lnTo>
                      <a:pt x="18" y="29"/>
                    </a:lnTo>
                    <a:lnTo>
                      <a:pt x="15" y="39"/>
                    </a:lnTo>
                    <a:lnTo>
                      <a:pt x="15" y="39"/>
                    </a:lnTo>
                    <a:lnTo>
                      <a:pt x="7" y="5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0" y="80"/>
                    </a:lnTo>
                    <a:lnTo>
                      <a:pt x="1" y="82"/>
                    </a:lnTo>
                    <a:lnTo>
                      <a:pt x="4" y="82"/>
                    </a:lnTo>
                    <a:lnTo>
                      <a:pt x="8" y="82"/>
                    </a:lnTo>
                    <a:lnTo>
                      <a:pt x="11" y="81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20" y="57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33" y="29"/>
                    </a:lnTo>
                    <a:lnTo>
                      <a:pt x="38" y="22"/>
                    </a:lnTo>
                    <a:lnTo>
                      <a:pt x="43" y="14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5" y="2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1" name="Freeform 209"/>
              <p:cNvSpPr/>
              <p:nvPr/>
            </p:nvSpPr>
            <p:spPr bwMode="auto">
              <a:xfrm>
                <a:off x="3402014" y="4460876"/>
                <a:ext cx="55563" cy="69850"/>
              </a:xfrm>
              <a:custGeom>
                <a:avLst/>
                <a:gdLst/>
                <a:ahLst/>
                <a:cxnLst>
                  <a:cxn ang="0">
                    <a:pos x="135" y="0"/>
                  </a:cxn>
                  <a:cxn ang="0">
                    <a:pos x="135" y="0"/>
                  </a:cxn>
                  <a:cxn ang="0">
                    <a:pos x="131" y="2"/>
                  </a:cxn>
                  <a:cxn ang="0">
                    <a:pos x="126" y="3"/>
                  </a:cxn>
                  <a:cxn ang="0">
                    <a:pos x="117" y="9"/>
                  </a:cxn>
                  <a:cxn ang="0">
                    <a:pos x="109" y="17"/>
                  </a:cxn>
                  <a:cxn ang="0">
                    <a:pos x="102" y="26"/>
                  </a:cxn>
                  <a:cxn ang="0">
                    <a:pos x="89" y="47"/>
                  </a:cxn>
                  <a:cxn ang="0">
                    <a:pos x="79" y="66"/>
                  </a:cxn>
                  <a:cxn ang="0">
                    <a:pos x="79" y="66"/>
                  </a:cxn>
                  <a:cxn ang="0">
                    <a:pos x="68" y="79"/>
                  </a:cxn>
                  <a:cxn ang="0">
                    <a:pos x="58" y="91"/>
                  </a:cxn>
                  <a:cxn ang="0">
                    <a:pos x="36" y="115"/>
                  </a:cxn>
                  <a:cxn ang="0">
                    <a:pos x="25" y="127"/>
                  </a:cxn>
                  <a:cxn ang="0">
                    <a:pos x="16" y="140"/>
                  </a:cxn>
                  <a:cxn ang="0">
                    <a:pos x="7" y="153"/>
                  </a:cxn>
                  <a:cxn ang="0">
                    <a:pos x="0" y="169"/>
                  </a:cxn>
                  <a:cxn ang="0">
                    <a:pos x="0" y="169"/>
                  </a:cxn>
                  <a:cxn ang="0">
                    <a:pos x="0" y="170"/>
                  </a:cxn>
                  <a:cxn ang="0">
                    <a:pos x="2" y="173"/>
                  </a:cxn>
                  <a:cxn ang="0">
                    <a:pos x="3" y="174"/>
                  </a:cxn>
                  <a:cxn ang="0">
                    <a:pos x="4" y="176"/>
                  </a:cxn>
                  <a:cxn ang="0">
                    <a:pos x="8" y="176"/>
                  </a:cxn>
                  <a:cxn ang="0">
                    <a:pos x="11" y="174"/>
                  </a:cxn>
                  <a:cxn ang="0">
                    <a:pos x="12" y="172"/>
                  </a:cxn>
                  <a:cxn ang="0">
                    <a:pos x="12" y="172"/>
                  </a:cxn>
                  <a:cxn ang="0">
                    <a:pos x="17" y="160"/>
                  </a:cxn>
                  <a:cxn ang="0">
                    <a:pos x="24" y="148"/>
                  </a:cxn>
                  <a:cxn ang="0">
                    <a:pos x="32" y="138"/>
                  </a:cxn>
                  <a:cxn ang="0">
                    <a:pos x="41" y="126"/>
                  </a:cxn>
                  <a:cxn ang="0">
                    <a:pos x="59" y="105"/>
                  </a:cxn>
                  <a:cxn ang="0">
                    <a:pos x="76" y="87"/>
                  </a:cxn>
                  <a:cxn ang="0">
                    <a:pos x="76" y="87"/>
                  </a:cxn>
                  <a:cxn ang="0">
                    <a:pos x="83" y="79"/>
                  </a:cxn>
                  <a:cxn ang="0">
                    <a:pos x="89" y="68"/>
                  </a:cxn>
                  <a:cxn ang="0">
                    <a:pos x="104" y="43"/>
                  </a:cxn>
                  <a:cxn ang="0">
                    <a:pos x="111" y="32"/>
                  </a:cxn>
                  <a:cxn ang="0">
                    <a:pos x="119" y="23"/>
                  </a:cxn>
                  <a:cxn ang="0">
                    <a:pos x="127" y="15"/>
                  </a:cxn>
                  <a:cxn ang="0">
                    <a:pos x="131" y="13"/>
                  </a:cxn>
                  <a:cxn ang="0">
                    <a:pos x="135" y="12"/>
                  </a:cxn>
                  <a:cxn ang="0">
                    <a:pos x="135" y="12"/>
                  </a:cxn>
                  <a:cxn ang="0">
                    <a:pos x="138" y="12"/>
                  </a:cxn>
                  <a:cxn ang="0">
                    <a:pos x="140" y="9"/>
                  </a:cxn>
                  <a:cxn ang="0">
                    <a:pos x="142" y="6"/>
                  </a:cxn>
                  <a:cxn ang="0">
                    <a:pos x="140" y="4"/>
                  </a:cxn>
                  <a:cxn ang="0">
                    <a:pos x="140" y="2"/>
                  </a:cxn>
                  <a:cxn ang="0">
                    <a:pos x="138" y="2"/>
                  </a:cxn>
                  <a:cxn ang="0">
                    <a:pos x="135" y="0"/>
                  </a:cxn>
                  <a:cxn ang="0">
                    <a:pos x="135" y="0"/>
                  </a:cxn>
                </a:cxnLst>
                <a:rect l="0" t="0" r="r" b="b"/>
                <a:pathLst>
                  <a:path w="142" h="176">
                    <a:moveTo>
                      <a:pt x="135" y="0"/>
                    </a:moveTo>
                    <a:lnTo>
                      <a:pt x="135" y="0"/>
                    </a:lnTo>
                    <a:lnTo>
                      <a:pt x="131" y="2"/>
                    </a:lnTo>
                    <a:lnTo>
                      <a:pt x="126" y="3"/>
                    </a:lnTo>
                    <a:lnTo>
                      <a:pt x="117" y="9"/>
                    </a:lnTo>
                    <a:lnTo>
                      <a:pt x="109" y="17"/>
                    </a:lnTo>
                    <a:lnTo>
                      <a:pt x="102" y="26"/>
                    </a:lnTo>
                    <a:lnTo>
                      <a:pt x="89" y="47"/>
                    </a:lnTo>
                    <a:lnTo>
                      <a:pt x="79" y="66"/>
                    </a:lnTo>
                    <a:lnTo>
                      <a:pt x="79" y="66"/>
                    </a:lnTo>
                    <a:lnTo>
                      <a:pt x="68" y="79"/>
                    </a:lnTo>
                    <a:lnTo>
                      <a:pt x="58" y="91"/>
                    </a:lnTo>
                    <a:lnTo>
                      <a:pt x="36" y="115"/>
                    </a:lnTo>
                    <a:lnTo>
                      <a:pt x="25" y="127"/>
                    </a:lnTo>
                    <a:lnTo>
                      <a:pt x="16" y="140"/>
                    </a:lnTo>
                    <a:lnTo>
                      <a:pt x="7" y="153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0" y="170"/>
                    </a:lnTo>
                    <a:lnTo>
                      <a:pt x="2" y="173"/>
                    </a:lnTo>
                    <a:lnTo>
                      <a:pt x="3" y="174"/>
                    </a:lnTo>
                    <a:lnTo>
                      <a:pt x="4" y="176"/>
                    </a:lnTo>
                    <a:lnTo>
                      <a:pt x="8" y="176"/>
                    </a:lnTo>
                    <a:lnTo>
                      <a:pt x="11" y="174"/>
                    </a:lnTo>
                    <a:lnTo>
                      <a:pt x="12" y="172"/>
                    </a:lnTo>
                    <a:lnTo>
                      <a:pt x="12" y="172"/>
                    </a:lnTo>
                    <a:lnTo>
                      <a:pt x="17" y="160"/>
                    </a:lnTo>
                    <a:lnTo>
                      <a:pt x="24" y="148"/>
                    </a:lnTo>
                    <a:lnTo>
                      <a:pt x="32" y="138"/>
                    </a:lnTo>
                    <a:lnTo>
                      <a:pt x="41" y="126"/>
                    </a:lnTo>
                    <a:lnTo>
                      <a:pt x="59" y="105"/>
                    </a:lnTo>
                    <a:lnTo>
                      <a:pt x="76" y="87"/>
                    </a:lnTo>
                    <a:lnTo>
                      <a:pt x="76" y="87"/>
                    </a:lnTo>
                    <a:lnTo>
                      <a:pt x="83" y="79"/>
                    </a:lnTo>
                    <a:lnTo>
                      <a:pt x="89" y="68"/>
                    </a:lnTo>
                    <a:lnTo>
                      <a:pt x="104" y="43"/>
                    </a:lnTo>
                    <a:lnTo>
                      <a:pt x="111" y="32"/>
                    </a:lnTo>
                    <a:lnTo>
                      <a:pt x="119" y="23"/>
                    </a:lnTo>
                    <a:lnTo>
                      <a:pt x="127" y="15"/>
                    </a:lnTo>
                    <a:lnTo>
                      <a:pt x="131" y="13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38" y="12"/>
                    </a:lnTo>
                    <a:lnTo>
                      <a:pt x="140" y="9"/>
                    </a:lnTo>
                    <a:lnTo>
                      <a:pt x="142" y="6"/>
                    </a:lnTo>
                    <a:lnTo>
                      <a:pt x="140" y="4"/>
                    </a:lnTo>
                    <a:lnTo>
                      <a:pt x="140" y="2"/>
                    </a:lnTo>
                    <a:lnTo>
                      <a:pt x="138" y="2"/>
                    </a:lnTo>
                    <a:lnTo>
                      <a:pt x="135" y="0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2" name="Freeform 210"/>
              <p:cNvSpPr/>
              <p:nvPr/>
            </p:nvSpPr>
            <p:spPr bwMode="auto">
              <a:xfrm>
                <a:off x="3411539" y="4460876"/>
                <a:ext cx="73025" cy="104775"/>
              </a:xfrm>
              <a:custGeom>
                <a:avLst/>
                <a:gdLst/>
                <a:ahLst/>
                <a:cxnLst>
                  <a:cxn ang="0">
                    <a:pos x="174" y="3"/>
                  </a:cxn>
                  <a:cxn ang="0">
                    <a:pos x="174" y="3"/>
                  </a:cxn>
                  <a:cxn ang="0">
                    <a:pos x="126" y="63"/>
                  </a:cxn>
                  <a:cxn ang="0">
                    <a:pos x="102" y="94"/>
                  </a:cxn>
                  <a:cxn ang="0">
                    <a:pos x="80" y="125"/>
                  </a:cxn>
                  <a:cxn ang="0">
                    <a:pos x="80" y="125"/>
                  </a:cxn>
                  <a:cxn ang="0">
                    <a:pos x="54" y="161"/>
                  </a:cxn>
                  <a:cxn ang="0">
                    <a:pos x="28" y="199"/>
                  </a:cxn>
                  <a:cxn ang="0">
                    <a:pos x="28" y="199"/>
                  </a:cxn>
                  <a:cxn ang="0">
                    <a:pos x="19" y="212"/>
                  </a:cxn>
                  <a:cxn ang="0">
                    <a:pos x="11" y="227"/>
                  </a:cxn>
                  <a:cxn ang="0">
                    <a:pos x="4" y="241"/>
                  </a:cxn>
                  <a:cxn ang="0">
                    <a:pos x="2" y="249"/>
                  </a:cxn>
                  <a:cxn ang="0">
                    <a:pos x="0" y="258"/>
                  </a:cxn>
                  <a:cxn ang="0">
                    <a:pos x="0" y="258"/>
                  </a:cxn>
                  <a:cxn ang="0">
                    <a:pos x="2" y="261"/>
                  </a:cxn>
                  <a:cxn ang="0">
                    <a:pos x="3" y="262"/>
                  </a:cxn>
                  <a:cxn ang="0">
                    <a:pos x="4" y="263"/>
                  </a:cxn>
                  <a:cxn ang="0">
                    <a:pos x="6" y="263"/>
                  </a:cxn>
                  <a:cxn ang="0">
                    <a:pos x="11" y="262"/>
                  </a:cxn>
                  <a:cxn ang="0">
                    <a:pos x="12" y="261"/>
                  </a:cxn>
                  <a:cxn ang="0">
                    <a:pos x="12" y="258"/>
                  </a:cxn>
                  <a:cxn ang="0">
                    <a:pos x="12" y="258"/>
                  </a:cxn>
                  <a:cxn ang="0">
                    <a:pos x="15" y="247"/>
                  </a:cxn>
                  <a:cxn ang="0">
                    <a:pos x="17" y="238"/>
                  </a:cxn>
                  <a:cxn ang="0">
                    <a:pos x="21" y="229"/>
                  </a:cxn>
                  <a:cxn ang="0">
                    <a:pos x="27" y="220"/>
                  </a:cxn>
                  <a:cxn ang="0">
                    <a:pos x="38" y="203"/>
                  </a:cxn>
                  <a:cxn ang="0">
                    <a:pos x="50" y="187"/>
                  </a:cxn>
                  <a:cxn ang="0">
                    <a:pos x="50" y="187"/>
                  </a:cxn>
                  <a:cxn ang="0">
                    <a:pos x="89" y="131"/>
                  </a:cxn>
                  <a:cxn ang="0">
                    <a:pos x="89" y="131"/>
                  </a:cxn>
                  <a:cxn ang="0">
                    <a:pos x="112" y="100"/>
                  </a:cxn>
                  <a:cxn ang="0">
                    <a:pos x="135" y="70"/>
                  </a:cxn>
                  <a:cxn ang="0">
                    <a:pos x="182" y="11"/>
                  </a:cxn>
                  <a:cxn ang="0">
                    <a:pos x="182" y="11"/>
                  </a:cxn>
                  <a:cxn ang="0">
                    <a:pos x="184" y="8"/>
                  </a:cxn>
                  <a:cxn ang="0">
                    <a:pos x="184" y="6"/>
                  </a:cxn>
                  <a:cxn ang="0">
                    <a:pos x="181" y="2"/>
                  </a:cxn>
                  <a:cxn ang="0">
                    <a:pos x="180" y="0"/>
                  </a:cxn>
                  <a:cxn ang="0">
                    <a:pos x="178" y="0"/>
                  </a:cxn>
                  <a:cxn ang="0">
                    <a:pos x="176" y="0"/>
                  </a:cxn>
                  <a:cxn ang="0">
                    <a:pos x="174" y="3"/>
                  </a:cxn>
                  <a:cxn ang="0">
                    <a:pos x="174" y="3"/>
                  </a:cxn>
                </a:cxnLst>
                <a:rect l="0" t="0" r="r" b="b"/>
                <a:pathLst>
                  <a:path w="184" h="263">
                    <a:moveTo>
                      <a:pt x="174" y="3"/>
                    </a:moveTo>
                    <a:lnTo>
                      <a:pt x="174" y="3"/>
                    </a:lnTo>
                    <a:lnTo>
                      <a:pt x="126" y="63"/>
                    </a:lnTo>
                    <a:lnTo>
                      <a:pt x="102" y="94"/>
                    </a:lnTo>
                    <a:lnTo>
                      <a:pt x="80" y="125"/>
                    </a:lnTo>
                    <a:lnTo>
                      <a:pt x="80" y="125"/>
                    </a:lnTo>
                    <a:lnTo>
                      <a:pt x="54" y="161"/>
                    </a:lnTo>
                    <a:lnTo>
                      <a:pt x="28" y="199"/>
                    </a:lnTo>
                    <a:lnTo>
                      <a:pt x="28" y="199"/>
                    </a:lnTo>
                    <a:lnTo>
                      <a:pt x="19" y="212"/>
                    </a:lnTo>
                    <a:lnTo>
                      <a:pt x="11" y="227"/>
                    </a:lnTo>
                    <a:lnTo>
                      <a:pt x="4" y="241"/>
                    </a:lnTo>
                    <a:lnTo>
                      <a:pt x="2" y="249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2" y="261"/>
                    </a:lnTo>
                    <a:lnTo>
                      <a:pt x="3" y="262"/>
                    </a:lnTo>
                    <a:lnTo>
                      <a:pt x="4" y="263"/>
                    </a:lnTo>
                    <a:lnTo>
                      <a:pt x="6" y="263"/>
                    </a:lnTo>
                    <a:lnTo>
                      <a:pt x="11" y="262"/>
                    </a:lnTo>
                    <a:lnTo>
                      <a:pt x="12" y="261"/>
                    </a:lnTo>
                    <a:lnTo>
                      <a:pt x="12" y="258"/>
                    </a:lnTo>
                    <a:lnTo>
                      <a:pt x="12" y="258"/>
                    </a:lnTo>
                    <a:lnTo>
                      <a:pt x="15" y="247"/>
                    </a:lnTo>
                    <a:lnTo>
                      <a:pt x="17" y="238"/>
                    </a:lnTo>
                    <a:lnTo>
                      <a:pt x="21" y="229"/>
                    </a:lnTo>
                    <a:lnTo>
                      <a:pt x="27" y="220"/>
                    </a:lnTo>
                    <a:lnTo>
                      <a:pt x="38" y="203"/>
                    </a:lnTo>
                    <a:lnTo>
                      <a:pt x="50" y="187"/>
                    </a:lnTo>
                    <a:lnTo>
                      <a:pt x="50" y="187"/>
                    </a:lnTo>
                    <a:lnTo>
                      <a:pt x="89" y="131"/>
                    </a:lnTo>
                    <a:lnTo>
                      <a:pt x="89" y="131"/>
                    </a:lnTo>
                    <a:lnTo>
                      <a:pt x="112" y="100"/>
                    </a:lnTo>
                    <a:lnTo>
                      <a:pt x="135" y="7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1" y="2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6" y="0"/>
                    </a:lnTo>
                    <a:lnTo>
                      <a:pt x="174" y="3"/>
                    </a:lnTo>
                    <a:lnTo>
                      <a:pt x="17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3" name="Freeform 211"/>
              <p:cNvSpPr/>
              <p:nvPr/>
            </p:nvSpPr>
            <p:spPr bwMode="auto">
              <a:xfrm>
                <a:off x="3421064" y="4464051"/>
                <a:ext cx="90488" cy="130175"/>
              </a:xfrm>
              <a:custGeom>
                <a:avLst/>
                <a:gdLst/>
                <a:ahLst/>
                <a:cxnLst>
                  <a:cxn ang="0">
                    <a:pos x="218" y="1"/>
                  </a:cxn>
                  <a:cxn ang="0">
                    <a:pos x="218" y="1"/>
                  </a:cxn>
                  <a:cxn ang="0">
                    <a:pos x="209" y="11"/>
                  </a:cxn>
                  <a:cxn ang="0">
                    <a:pos x="200" y="20"/>
                  </a:cxn>
                  <a:cxn ang="0">
                    <a:pos x="186" y="39"/>
                  </a:cxn>
                  <a:cxn ang="0">
                    <a:pos x="157" y="80"/>
                  </a:cxn>
                  <a:cxn ang="0">
                    <a:pos x="157" y="80"/>
                  </a:cxn>
                  <a:cxn ang="0">
                    <a:pos x="88" y="177"/>
                  </a:cxn>
                  <a:cxn ang="0">
                    <a:pos x="88" y="177"/>
                  </a:cxn>
                  <a:cxn ang="0">
                    <a:pos x="54" y="224"/>
                  </a:cxn>
                  <a:cxn ang="0">
                    <a:pos x="21" y="272"/>
                  </a:cxn>
                  <a:cxn ang="0">
                    <a:pos x="21" y="272"/>
                  </a:cxn>
                  <a:cxn ang="0">
                    <a:pos x="13" y="284"/>
                  </a:cxn>
                  <a:cxn ang="0">
                    <a:pos x="7" y="297"/>
                  </a:cxn>
                  <a:cxn ang="0">
                    <a:pos x="3" y="304"/>
                  </a:cxn>
                  <a:cxn ang="0">
                    <a:pos x="1" y="310"/>
                  </a:cxn>
                  <a:cxn ang="0">
                    <a:pos x="0" y="317"/>
                  </a:cxn>
                  <a:cxn ang="0">
                    <a:pos x="0" y="323"/>
                  </a:cxn>
                  <a:cxn ang="0">
                    <a:pos x="0" y="323"/>
                  </a:cxn>
                  <a:cxn ang="0">
                    <a:pos x="1" y="326"/>
                  </a:cxn>
                  <a:cxn ang="0">
                    <a:pos x="3" y="327"/>
                  </a:cxn>
                  <a:cxn ang="0">
                    <a:pos x="4" y="327"/>
                  </a:cxn>
                  <a:cxn ang="0">
                    <a:pos x="7" y="327"/>
                  </a:cxn>
                  <a:cxn ang="0">
                    <a:pos x="10" y="324"/>
                  </a:cxn>
                  <a:cxn ang="0">
                    <a:pos x="10" y="323"/>
                  </a:cxn>
                  <a:cxn ang="0">
                    <a:pos x="12" y="321"/>
                  </a:cxn>
                  <a:cxn ang="0">
                    <a:pos x="12" y="321"/>
                  </a:cxn>
                  <a:cxn ang="0">
                    <a:pos x="12" y="314"/>
                  </a:cxn>
                  <a:cxn ang="0">
                    <a:pos x="13" y="306"/>
                  </a:cxn>
                  <a:cxn ang="0">
                    <a:pos x="17" y="298"/>
                  </a:cxn>
                  <a:cxn ang="0">
                    <a:pos x="22" y="289"/>
                  </a:cxn>
                  <a:cxn ang="0">
                    <a:pos x="34" y="273"/>
                  </a:cxn>
                  <a:cxn ang="0">
                    <a:pos x="42" y="262"/>
                  </a:cxn>
                  <a:cxn ang="0">
                    <a:pos x="42" y="262"/>
                  </a:cxn>
                  <a:cxn ang="0">
                    <a:pos x="72" y="217"/>
                  </a:cxn>
                  <a:cxn ang="0">
                    <a:pos x="103" y="174"/>
                  </a:cxn>
                  <a:cxn ang="0">
                    <a:pos x="103" y="174"/>
                  </a:cxn>
                  <a:cxn ang="0">
                    <a:pos x="161" y="94"/>
                  </a:cxn>
                  <a:cxn ang="0">
                    <a:pos x="161" y="94"/>
                  </a:cxn>
                  <a:cxn ang="0">
                    <a:pos x="191" y="50"/>
                  </a:cxn>
                  <a:cxn ang="0">
                    <a:pos x="208" y="29"/>
                  </a:cxn>
                  <a:cxn ang="0">
                    <a:pos x="217" y="20"/>
                  </a:cxn>
                  <a:cxn ang="0">
                    <a:pos x="226" y="11"/>
                  </a:cxn>
                  <a:cxn ang="0">
                    <a:pos x="226" y="11"/>
                  </a:cxn>
                  <a:cxn ang="0">
                    <a:pos x="228" y="8"/>
                  </a:cxn>
                  <a:cxn ang="0">
                    <a:pos x="229" y="7"/>
                  </a:cxn>
                  <a:cxn ang="0">
                    <a:pos x="228" y="4"/>
                  </a:cxn>
                  <a:cxn ang="0">
                    <a:pos x="226" y="3"/>
                  </a:cxn>
                  <a:cxn ang="0">
                    <a:pos x="222" y="0"/>
                  </a:cxn>
                  <a:cxn ang="0">
                    <a:pos x="221" y="0"/>
                  </a:cxn>
                  <a:cxn ang="0">
                    <a:pos x="218" y="1"/>
                  </a:cxn>
                  <a:cxn ang="0">
                    <a:pos x="218" y="1"/>
                  </a:cxn>
                </a:cxnLst>
                <a:rect l="0" t="0" r="r" b="b"/>
                <a:pathLst>
                  <a:path w="229" h="327">
                    <a:moveTo>
                      <a:pt x="218" y="1"/>
                    </a:moveTo>
                    <a:lnTo>
                      <a:pt x="218" y="1"/>
                    </a:lnTo>
                    <a:lnTo>
                      <a:pt x="209" y="11"/>
                    </a:lnTo>
                    <a:lnTo>
                      <a:pt x="200" y="20"/>
                    </a:lnTo>
                    <a:lnTo>
                      <a:pt x="186" y="39"/>
                    </a:lnTo>
                    <a:lnTo>
                      <a:pt x="157" y="80"/>
                    </a:lnTo>
                    <a:lnTo>
                      <a:pt x="157" y="80"/>
                    </a:lnTo>
                    <a:lnTo>
                      <a:pt x="88" y="177"/>
                    </a:lnTo>
                    <a:lnTo>
                      <a:pt x="88" y="177"/>
                    </a:lnTo>
                    <a:lnTo>
                      <a:pt x="54" y="224"/>
                    </a:lnTo>
                    <a:lnTo>
                      <a:pt x="21" y="272"/>
                    </a:lnTo>
                    <a:lnTo>
                      <a:pt x="21" y="272"/>
                    </a:lnTo>
                    <a:lnTo>
                      <a:pt x="13" y="284"/>
                    </a:lnTo>
                    <a:lnTo>
                      <a:pt x="7" y="297"/>
                    </a:lnTo>
                    <a:lnTo>
                      <a:pt x="3" y="304"/>
                    </a:lnTo>
                    <a:lnTo>
                      <a:pt x="1" y="310"/>
                    </a:lnTo>
                    <a:lnTo>
                      <a:pt x="0" y="317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1" y="326"/>
                    </a:lnTo>
                    <a:lnTo>
                      <a:pt x="3" y="327"/>
                    </a:lnTo>
                    <a:lnTo>
                      <a:pt x="4" y="327"/>
                    </a:lnTo>
                    <a:lnTo>
                      <a:pt x="7" y="327"/>
                    </a:lnTo>
                    <a:lnTo>
                      <a:pt x="10" y="324"/>
                    </a:lnTo>
                    <a:lnTo>
                      <a:pt x="10" y="323"/>
                    </a:lnTo>
                    <a:lnTo>
                      <a:pt x="12" y="321"/>
                    </a:lnTo>
                    <a:lnTo>
                      <a:pt x="12" y="321"/>
                    </a:lnTo>
                    <a:lnTo>
                      <a:pt x="12" y="314"/>
                    </a:lnTo>
                    <a:lnTo>
                      <a:pt x="13" y="306"/>
                    </a:lnTo>
                    <a:lnTo>
                      <a:pt x="17" y="298"/>
                    </a:lnTo>
                    <a:lnTo>
                      <a:pt x="22" y="289"/>
                    </a:lnTo>
                    <a:lnTo>
                      <a:pt x="34" y="273"/>
                    </a:lnTo>
                    <a:lnTo>
                      <a:pt x="42" y="262"/>
                    </a:lnTo>
                    <a:lnTo>
                      <a:pt x="42" y="262"/>
                    </a:lnTo>
                    <a:lnTo>
                      <a:pt x="72" y="217"/>
                    </a:lnTo>
                    <a:lnTo>
                      <a:pt x="103" y="174"/>
                    </a:lnTo>
                    <a:lnTo>
                      <a:pt x="103" y="174"/>
                    </a:lnTo>
                    <a:lnTo>
                      <a:pt x="161" y="94"/>
                    </a:lnTo>
                    <a:lnTo>
                      <a:pt x="161" y="94"/>
                    </a:lnTo>
                    <a:lnTo>
                      <a:pt x="191" y="50"/>
                    </a:lnTo>
                    <a:lnTo>
                      <a:pt x="208" y="29"/>
                    </a:lnTo>
                    <a:lnTo>
                      <a:pt x="217" y="20"/>
                    </a:lnTo>
                    <a:lnTo>
                      <a:pt x="226" y="11"/>
                    </a:lnTo>
                    <a:lnTo>
                      <a:pt x="226" y="11"/>
                    </a:lnTo>
                    <a:lnTo>
                      <a:pt x="228" y="8"/>
                    </a:lnTo>
                    <a:lnTo>
                      <a:pt x="229" y="7"/>
                    </a:lnTo>
                    <a:lnTo>
                      <a:pt x="228" y="4"/>
                    </a:lnTo>
                    <a:lnTo>
                      <a:pt x="226" y="3"/>
                    </a:lnTo>
                    <a:lnTo>
                      <a:pt x="222" y="0"/>
                    </a:lnTo>
                    <a:lnTo>
                      <a:pt x="221" y="0"/>
                    </a:lnTo>
                    <a:lnTo>
                      <a:pt x="218" y="1"/>
                    </a:lnTo>
                    <a:lnTo>
                      <a:pt x="21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4" name="Freeform 212"/>
              <p:cNvSpPr/>
              <p:nvPr/>
            </p:nvSpPr>
            <p:spPr bwMode="auto">
              <a:xfrm>
                <a:off x="3435351" y="4476751"/>
                <a:ext cx="103188" cy="133350"/>
              </a:xfrm>
              <a:custGeom>
                <a:avLst/>
                <a:gdLst/>
                <a:ahLst/>
                <a:cxnLst>
                  <a:cxn ang="0">
                    <a:pos x="251" y="2"/>
                  </a:cxn>
                  <a:cxn ang="0">
                    <a:pos x="238" y="12"/>
                  </a:cxn>
                  <a:cxn ang="0">
                    <a:pos x="227" y="26"/>
                  </a:cxn>
                  <a:cxn ang="0">
                    <a:pos x="215" y="43"/>
                  </a:cxn>
                  <a:cxn ang="0">
                    <a:pos x="180" y="88"/>
                  </a:cxn>
                  <a:cxn ang="0">
                    <a:pos x="158" y="115"/>
                  </a:cxn>
                  <a:cxn ang="0">
                    <a:pos x="115" y="173"/>
                  </a:cxn>
                  <a:cxn ang="0">
                    <a:pos x="92" y="200"/>
                  </a:cxn>
                  <a:cxn ang="0">
                    <a:pos x="26" y="283"/>
                  </a:cxn>
                  <a:cxn ang="0">
                    <a:pos x="18" y="293"/>
                  </a:cxn>
                  <a:cxn ang="0">
                    <a:pos x="4" y="314"/>
                  </a:cxn>
                  <a:cxn ang="0">
                    <a:pos x="0" y="328"/>
                  </a:cxn>
                  <a:cxn ang="0">
                    <a:pos x="1" y="335"/>
                  </a:cxn>
                  <a:cxn ang="0">
                    <a:pos x="5" y="339"/>
                  </a:cxn>
                  <a:cxn ang="0">
                    <a:pos x="10" y="338"/>
                  </a:cxn>
                  <a:cxn ang="0">
                    <a:pos x="13" y="335"/>
                  </a:cxn>
                  <a:cxn ang="0">
                    <a:pos x="13" y="332"/>
                  </a:cxn>
                  <a:cxn ang="0">
                    <a:pos x="14" y="319"/>
                  </a:cxn>
                  <a:cxn ang="0">
                    <a:pos x="22" y="305"/>
                  </a:cxn>
                  <a:cxn ang="0">
                    <a:pos x="41" y="280"/>
                  </a:cxn>
                  <a:cxn ang="0">
                    <a:pos x="51" y="267"/>
                  </a:cxn>
                  <a:cxn ang="0">
                    <a:pos x="79" y="230"/>
                  </a:cxn>
                  <a:cxn ang="0">
                    <a:pos x="120" y="185"/>
                  </a:cxn>
                  <a:cxn ang="0">
                    <a:pos x="154" y="140"/>
                  </a:cxn>
                  <a:cxn ang="0">
                    <a:pos x="188" y="96"/>
                  </a:cxn>
                  <a:cxn ang="0">
                    <a:pos x="219" y="56"/>
                  </a:cxn>
                  <a:cxn ang="0">
                    <a:pos x="229" y="45"/>
                  </a:cxn>
                  <a:cxn ang="0">
                    <a:pos x="246" y="20"/>
                  </a:cxn>
                  <a:cxn ang="0">
                    <a:pos x="257" y="12"/>
                  </a:cxn>
                  <a:cxn ang="0">
                    <a:pos x="259" y="9"/>
                  </a:cxn>
                  <a:cxn ang="0">
                    <a:pos x="259" y="4"/>
                  </a:cxn>
                  <a:cxn ang="0">
                    <a:pos x="253" y="0"/>
                  </a:cxn>
                  <a:cxn ang="0">
                    <a:pos x="251" y="2"/>
                  </a:cxn>
                </a:cxnLst>
                <a:rect l="0" t="0" r="r" b="b"/>
                <a:pathLst>
                  <a:path w="260" h="339">
                    <a:moveTo>
                      <a:pt x="251" y="2"/>
                    </a:moveTo>
                    <a:lnTo>
                      <a:pt x="251" y="2"/>
                    </a:lnTo>
                    <a:lnTo>
                      <a:pt x="244" y="7"/>
                    </a:lnTo>
                    <a:lnTo>
                      <a:pt x="238" y="12"/>
                    </a:lnTo>
                    <a:lnTo>
                      <a:pt x="232" y="20"/>
                    </a:lnTo>
                    <a:lnTo>
                      <a:pt x="227" y="26"/>
                    </a:lnTo>
                    <a:lnTo>
                      <a:pt x="227" y="26"/>
                    </a:lnTo>
                    <a:lnTo>
                      <a:pt x="215" y="43"/>
                    </a:lnTo>
                    <a:lnTo>
                      <a:pt x="204" y="58"/>
                    </a:lnTo>
                    <a:lnTo>
                      <a:pt x="180" y="88"/>
                    </a:lnTo>
                    <a:lnTo>
                      <a:pt x="180" y="88"/>
                    </a:lnTo>
                    <a:lnTo>
                      <a:pt x="158" y="115"/>
                    </a:lnTo>
                    <a:lnTo>
                      <a:pt x="136" y="144"/>
                    </a:lnTo>
                    <a:lnTo>
                      <a:pt x="115" y="173"/>
                    </a:lnTo>
                    <a:lnTo>
                      <a:pt x="92" y="200"/>
                    </a:lnTo>
                    <a:lnTo>
                      <a:pt x="92" y="200"/>
                    </a:lnTo>
                    <a:lnTo>
                      <a:pt x="58" y="241"/>
                    </a:lnTo>
                    <a:lnTo>
                      <a:pt x="26" y="283"/>
                    </a:lnTo>
                    <a:lnTo>
                      <a:pt x="26" y="283"/>
                    </a:lnTo>
                    <a:lnTo>
                      <a:pt x="18" y="293"/>
                    </a:lnTo>
                    <a:lnTo>
                      <a:pt x="7" y="306"/>
                    </a:lnTo>
                    <a:lnTo>
                      <a:pt x="4" y="314"/>
                    </a:lnTo>
                    <a:lnTo>
                      <a:pt x="1" y="321"/>
                    </a:lnTo>
                    <a:lnTo>
                      <a:pt x="0" y="328"/>
                    </a:lnTo>
                    <a:lnTo>
                      <a:pt x="1" y="335"/>
                    </a:lnTo>
                    <a:lnTo>
                      <a:pt x="1" y="335"/>
                    </a:lnTo>
                    <a:lnTo>
                      <a:pt x="2" y="338"/>
                    </a:lnTo>
                    <a:lnTo>
                      <a:pt x="5" y="339"/>
                    </a:lnTo>
                    <a:lnTo>
                      <a:pt x="9" y="339"/>
                    </a:lnTo>
                    <a:lnTo>
                      <a:pt x="10" y="338"/>
                    </a:lnTo>
                    <a:lnTo>
                      <a:pt x="11" y="336"/>
                    </a:lnTo>
                    <a:lnTo>
                      <a:pt x="13" y="335"/>
                    </a:lnTo>
                    <a:lnTo>
                      <a:pt x="13" y="332"/>
                    </a:lnTo>
                    <a:lnTo>
                      <a:pt x="13" y="332"/>
                    </a:lnTo>
                    <a:lnTo>
                      <a:pt x="11" y="326"/>
                    </a:lnTo>
                    <a:lnTo>
                      <a:pt x="14" y="319"/>
                    </a:lnTo>
                    <a:lnTo>
                      <a:pt x="17" y="311"/>
                    </a:lnTo>
                    <a:lnTo>
                      <a:pt x="22" y="305"/>
                    </a:lnTo>
                    <a:lnTo>
                      <a:pt x="34" y="291"/>
                    </a:lnTo>
                    <a:lnTo>
                      <a:pt x="41" y="280"/>
                    </a:lnTo>
                    <a:lnTo>
                      <a:pt x="41" y="280"/>
                    </a:lnTo>
                    <a:lnTo>
                      <a:pt x="51" y="267"/>
                    </a:lnTo>
                    <a:lnTo>
                      <a:pt x="60" y="255"/>
                    </a:lnTo>
                    <a:lnTo>
                      <a:pt x="79" y="230"/>
                    </a:lnTo>
                    <a:lnTo>
                      <a:pt x="100" y="208"/>
                    </a:lnTo>
                    <a:lnTo>
                      <a:pt x="120" y="185"/>
                    </a:lnTo>
                    <a:lnTo>
                      <a:pt x="120" y="185"/>
                    </a:lnTo>
                    <a:lnTo>
                      <a:pt x="154" y="140"/>
                    </a:lnTo>
                    <a:lnTo>
                      <a:pt x="170" y="118"/>
                    </a:lnTo>
                    <a:lnTo>
                      <a:pt x="188" y="96"/>
                    </a:lnTo>
                    <a:lnTo>
                      <a:pt x="188" y="96"/>
                    </a:lnTo>
                    <a:lnTo>
                      <a:pt x="219" y="56"/>
                    </a:lnTo>
                    <a:lnTo>
                      <a:pt x="219" y="56"/>
                    </a:lnTo>
                    <a:lnTo>
                      <a:pt x="229" y="45"/>
                    </a:lnTo>
                    <a:lnTo>
                      <a:pt x="236" y="32"/>
                    </a:lnTo>
                    <a:lnTo>
                      <a:pt x="246" y="20"/>
                    </a:lnTo>
                    <a:lnTo>
                      <a:pt x="251" y="16"/>
                    </a:lnTo>
                    <a:lnTo>
                      <a:pt x="257" y="12"/>
                    </a:lnTo>
                    <a:lnTo>
                      <a:pt x="257" y="12"/>
                    </a:lnTo>
                    <a:lnTo>
                      <a:pt x="259" y="9"/>
                    </a:lnTo>
                    <a:lnTo>
                      <a:pt x="260" y="8"/>
                    </a:lnTo>
                    <a:lnTo>
                      <a:pt x="259" y="4"/>
                    </a:lnTo>
                    <a:lnTo>
                      <a:pt x="256" y="2"/>
                    </a:lnTo>
                    <a:lnTo>
                      <a:pt x="253" y="0"/>
                    </a:lnTo>
                    <a:lnTo>
                      <a:pt x="251" y="2"/>
                    </a:lnTo>
                    <a:lnTo>
                      <a:pt x="25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5" name="Freeform 213"/>
              <p:cNvSpPr/>
              <p:nvPr/>
            </p:nvSpPr>
            <p:spPr bwMode="auto">
              <a:xfrm>
                <a:off x="3430589" y="4491038"/>
                <a:ext cx="128588" cy="165100"/>
              </a:xfrm>
              <a:custGeom>
                <a:avLst/>
                <a:gdLst/>
                <a:ahLst/>
                <a:cxnLst>
                  <a:cxn ang="0">
                    <a:pos x="319" y="1"/>
                  </a:cxn>
                  <a:cxn ang="0">
                    <a:pos x="319" y="1"/>
                  </a:cxn>
                  <a:cxn ang="0">
                    <a:pos x="313" y="8"/>
                  </a:cxn>
                  <a:cxn ang="0">
                    <a:pos x="308" y="15"/>
                  </a:cxn>
                  <a:cxn ang="0">
                    <a:pos x="298" y="29"/>
                  </a:cxn>
                  <a:cxn ang="0">
                    <a:pos x="298" y="29"/>
                  </a:cxn>
                  <a:cxn ang="0">
                    <a:pos x="278" y="58"/>
                  </a:cxn>
                  <a:cxn ang="0">
                    <a:pos x="255" y="85"/>
                  </a:cxn>
                  <a:cxn ang="0">
                    <a:pos x="255" y="85"/>
                  </a:cxn>
                  <a:cxn ang="0">
                    <a:pos x="208" y="143"/>
                  </a:cxn>
                  <a:cxn ang="0">
                    <a:pos x="161" y="200"/>
                  </a:cxn>
                  <a:cxn ang="0">
                    <a:pos x="161" y="200"/>
                  </a:cxn>
                  <a:cxn ang="0">
                    <a:pos x="119" y="251"/>
                  </a:cxn>
                  <a:cxn ang="0">
                    <a:pos x="77" y="304"/>
                  </a:cxn>
                  <a:cxn ang="0">
                    <a:pos x="77" y="304"/>
                  </a:cxn>
                  <a:cxn ang="0">
                    <a:pos x="39" y="351"/>
                  </a:cxn>
                  <a:cxn ang="0">
                    <a:pos x="21" y="375"/>
                  </a:cxn>
                  <a:cxn ang="0">
                    <a:pos x="12" y="389"/>
                  </a:cxn>
                  <a:cxn ang="0">
                    <a:pos x="5" y="400"/>
                  </a:cxn>
                  <a:cxn ang="0">
                    <a:pos x="5" y="400"/>
                  </a:cxn>
                  <a:cxn ang="0">
                    <a:pos x="2" y="403"/>
                  </a:cxn>
                  <a:cxn ang="0">
                    <a:pos x="0" y="406"/>
                  </a:cxn>
                  <a:cxn ang="0">
                    <a:pos x="0" y="409"/>
                  </a:cxn>
                  <a:cxn ang="0">
                    <a:pos x="0" y="409"/>
                  </a:cxn>
                  <a:cxn ang="0">
                    <a:pos x="2" y="413"/>
                  </a:cxn>
                  <a:cxn ang="0">
                    <a:pos x="5" y="415"/>
                  </a:cxn>
                  <a:cxn ang="0">
                    <a:pos x="8" y="415"/>
                  </a:cxn>
                  <a:cxn ang="0">
                    <a:pos x="12" y="413"/>
                  </a:cxn>
                  <a:cxn ang="0">
                    <a:pos x="12" y="413"/>
                  </a:cxn>
                  <a:cxn ang="0">
                    <a:pos x="19" y="399"/>
                  </a:cxn>
                  <a:cxn ang="0">
                    <a:pos x="28" y="386"/>
                  </a:cxn>
                  <a:cxn ang="0">
                    <a:pos x="46" y="361"/>
                  </a:cxn>
                  <a:cxn ang="0">
                    <a:pos x="85" y="311"/>
                  </a:cxn>
                  <a:cxn ang="0">
                    <a:pos x="85" y="311"/>
                  </a:cxn>
                  <a:cxn ang="0">
                    <a:pos x="127" y="259"/>
                  </a:cxn>
                  <a:cxn ang="0">
                    <a:pos x="169" y="208"/>
                  </a:cxn>
                  <a:cxn ang="0">
                    <a:pos x="169" y="208"/>
                  </a:cxn>
                  <a:cxn ang="0">
                    <a:pos x="257" y="102"/>
                  </a:cxn>
                  <a:cxn ang="0">
                    <a:pos x="257" y="102"/>
                  </a:cxn>
                  <a:cxn ang="0">
                    <a:pos x="274" y="81"/>
                  </a:cxn>
                  <a:cxn ang="0">
                    <a:pos x="289" y="60"/>
                  </a:cxn>
                  <a:cxn ang="0">
                    <a:pos x="289" y="60"/>
                  </a:cxn>
                  <a:cxn ang="0">
                    <a:pos x="306" y="34"/>
                  </a:cxn>
                  <a:cxn ang="0">
                    <a:pos x="315" y="21"/>
                  </a:cxn>
                  <a:cxn ang="0">
                    <a:pos x="319" y="16"/>
                  </a:cxn>
                  <a:cxn ang="0">
                    <a:pos x="325" y="12"/>
                  </a:cxn>
                  <a:cxn ang="0">
                    <a:pos x="325" y="12"/>
                  </a:cxn>
                  <a:cxn ang="0">
                    <a:pos x="327" y="9"/>
                  </a:cxn>
                  <a:cxn ang="0">
                    <a:pos x="327" y="8"/>
                  </a:cxn>
                  <a:cxn ang="0">
                    <a:pos x="327" y="3"/>
                  </a:cxn>
                  <a:cxn ang="0">
                    <a:pos x="326" y="1"/>
                  </a:cxn>
                  <a:cxn ang="0">
                    <a:pos x="323" y="0"/>
                  </a:cxn>
                  <a:cxn ang="0">
                    <a:pos x="322" y="0"/>
                  </a:cxn>
                  <a:cxn ang="0">
                    <a:pos x="319" y="1"/>
                  </a:cxn>
                  <a:cxn ang="0">
                    <a:pos x="319" y="1"/>
                  </a:cxn>
                </a:cxnLst>
                <a:rect l="0" t="0" r="r" b="b"/>
                <a:pathLst>
                  <a:path w="327" h="415">
                    <a:moveTo>
                      <a:pt x="319" y="1"/>
                    </a:moveTo>
                    <a:lnTo>
                      <a:pt x="319" y="1"/>
                    </a:lnTo>
                    <a:lnTo>
                      <a:pt x="313" y="8"/>
                    </a:lnTo>
                    <a:lnTo>
                      <a:pt x="308" y="15"/>
                    </a:lnTo>
                    <a:lnTo>
                      <a:pt x="298" y="29"/>
                    </a:lnTo>
                    <a:lnTo>
                      <a:pt x="298" y="29"/>
                    </a:lnTo>
                    <a:lnTo>
                      <a:pt x="278" y="58"/>
                    </a:lnTo>
                    <a:lnTo>
                      <a:pt x="255" y="85"/>
                    </a:lnTo>
                    <a:lnTo>
                      <a:pt x="255" y="85"/>
                    </a:lnTo>
                    <a:lnTo>
                      <a:pt x="208" y="143"/>
                    </a:lnTo>
                    <a:lnTo>
                      <a:pt x="161" y="200"/>
                    </a:lnTo>
                    <a:lnTo>
                      <a:pt x="161" y="200"/>
                    </a:lnTo>
                    <a:lnTo>
                      <a:pt x="119" y="251"/>
                    </a:lnTo>
                    <a:lnTo>
                      <a:pt x="77" y="304"/>
                    </a:lnTo>
                    <a:lnTo>
                      <a:pt x="77" y="304"/>
                    </a:lnTo>
                    <a:lnTo>
                      <a:pt x="39" y="351"/>
                    </a:lnTo>
                    <a:lnTo>
                      <a:pt x="21" y="375"/>
                    </a:lnTo>
                    <a:lnTo>
                      <a:pt x="12" y="389"/>
                    </a:lnTo>
                    <a:lnTo>
                      <a:pt x="5" y="400"/>
                    </a:lnTo>
                    <a:lnTo>
                      <a:pt x="5" y="400"/>
                    </a:lnTo>
                    <a:lnTo>
                      <a:pt x="2" y="403"/>
                    </a:lnTo>
                    <a:lnTo>
                      <a:pt x="0" y="406"/>
                    </a:lnTo>
                    <a:lnTo>
                      <a:pt x="0" y="409"/>
                    </a:lnTo>
                    <a:lnTo>
                      <a:pt x="0" y="409"/>
                    </a:lnTo>
                    <a:lnTo>
                      <a:pt x="2" y="413"/>
                    </a:lnTo>
                    <a:lnTo>
                      <a:pt x="5" y="415"/>
                    </a:lnTo>
                    <a:lnTo>
                      <a:pt x="8" y="415"/>
                    </a:lnTo>
                    <a:lnTo>
                      <a:pt x="12" y="413"/>
                    </a:lnTo>
                    <a:lnTo>
                      <a:pt x="12" y="413"/>
                    </a:lnTo>
                    <a:lnTo>
                      <a:pt x="19" y="399"/>
                    </a:lnTo>
                    <a:lnTo>
                      <a:pt x="28" y="386"/>
                    </a:lnTo>
                    <a:lnTo>
                      <a:pt x="46" y="361"/>
                    </a:lnTo>
                    <a:lnTo>
                      <a:pt x="85" y="311"/>
                    </a:lnTo>
                    <a:lnTo>
                      <a:pt x="85" y="311"/>
                    </a:lnTo>
                    <a:lnTo>
                      <a:pt x="127" y="259"/>
                    </a:lnTo>
                    <a:lnTo>
                      <a:pt x="169" y="208"/>
                    </a:lnTo>
                    <a:lnTo>
                      <a:pt x="169" y="208"/>
                    </a:lnTo>
                    <a:lnTo>
                      <a:pt x="257" y="102"/>
                    </a:lnTo>
                    <a:lnTo>
                      <a:pt x="257" y="102"/>
                    </a:lnTo>
                    <a:lnTo>
                      <a:pt x="274" y="81"/>
                    </a:lnTo>
                    <a:lnTo>
                      <a:pt x="289" y="60"/>
                    </a:lnTo>
                    <a:lnTo>
                      <a:pt x="289" y="60"/>
                    </a:lnTo>
                    <a:lnTo>
                      <a:pt x="306" y="34"/>
                    </a:lnTo>
                    <a:lnTo>
                      <a:pt x="315" y="21"/>
                    </a:lnTo>
                    <a:lnTo>
                      <a:pt x="319" y="16"/>
                    </a:lnTo>
                    <a:lnTo>
                      <a:pt x="325" y="12"/>
                    </a:lnTo>
                    <a:lnTo>
                      <a:pt x="325" y="12"/>
                    </a:lnTo>
                    <a:lnTo>
                      <a:pt x="327" y="9"/>
                    </a:lnTo>
                    <a:lnTo>
                      <a:pt x="327" y="8"/>
                    </a:lnTo>
                    <a:lnTo>
                      <a:pt x="327" y="3"/>
                    </a:lnTo>
                    <a:lnTo>
                      <a:pt x="326" y="1"/>
                    </a:lnTo>
                    <a:lnTo>
                      <a:pt x="323" y="0"/>
                    </a:lnTo>
                    <a:lnTo>
                      <a:pt x="322" y="0"/>
                    </a:lnTo>
                    <a:lnTo>
                      <a:pt x="319" y="1"/>
                    </a:lnTo>
                    <a:lnTo>
                      <a:pt x="319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6" name="Freeform 214"/>
              <p:cNvSpPr/>
              <p:nvPr/>
            </p:nvSpPr>
            <p:spPr bwMode="auto">
              <a:xfrm>
                <a:off x="3433764" y="4503738"/>
                <a:ext cx="144463" cy="173038"/>
              </a:xfrm>
              <a:custGeom>
                <a:avLst/>
                <a:gdLst/>
                <a:ahLst/>
                <a:cxnLst>
                  <a:cxn ang="0">
                    <a:pos x="355" y="2"/>
                  </a:cxn>
                  <a:cxn ang="0">
                    <a:pos x="355" y="2"/>
                  </a:cxn>
                  <a:cxn ang="0">
                    <a:pos x="330" y="39"/>
                  </a:cxn>
                  <a:cxn ang="0">
                    <a:pos x="304" y="74"/>
                  </a:cxn>
                  <a:cxn ang="0">
                    <a:pos x="276" y="108"/>
                  </a:cxn>
                  <a:cxn ang="0">
                    <a:pos x="247" y="143"/>
                  </a:cxn>
                  <a:cxn ang="0">
                    <a:pos x="190" y="210"/>
                  </a:cxn>
                  <a:cxn ang="0">
                    <a:pos x="131" y="277"/>
                  </a:cxn>
                  <a:cxn ang="0">
                    <a:pos x="131" y="277"/>
                  </a:cxn>
                  <a:cxn ang="0">
                    <a:pos x="106" y="304"/>
                  </a:cxn>
                  <a:cxn ang="0">
                    <a:pos x="82" y="333"/>
                  </a:cxn>
                  <a:cxn ang="0">
                    <a:pos x="59" y="362"/>
                  </a:cxn>
                  <a:cxn ang="0">
                    <a:pos x="33" y="389"/>
                  </a:cxn>
                  <a:cxn ang="0">
                    <a:pos x="33" y="389"/>
                  </a:cxn>
                  <a:cxn ang="0">
                    <a:pos x="24" y="397"/>
                  </a:cxn>
                  <a:cxn ang="0">
                    <a:pos x="11" y="410"/>
                  </a:cxn>
                  <a:cxn ang="0">
                    <a:pos x="5" y="417"/>
                  </a:cxn>
                  <a:cxn ang="0">
                    <a:pos x="1" y="423"/>
                  </a:cxn>
                  <a:cxn ang="0">
                    <a:pos x="0" y="428"/>
                  </a:cxn>
                  <a:cxn ang="0">
                    <a:pos x="0" y="431"/>
                  </a:cxn>
                  <a:cxn ang="0">
                    <a:pos x="1" y="434"/>
                  </a:cxn>
                  <a:cxn ang="0">
                    <a:pos x="1" y="434"/>
                  </a:cxn>
                  <a:cxn ang="0">
                    <a:pos x="3" y="436"/>
                  </a:cxn>
                  <a:cxn ang="0">
                    <a:pos x="5" y="436"/>
                  </a:cxn>
                  <a:cxn ang="0">
                    <a:pos x="9" y="435"/>
                  </a:cxn>
                  <a:cxn ang="0">
                    <a:pos x="11" y="434"/>
                  </a:cxn>
                  <a:cxn ang="0">
                    <a:pos x="12" y="432"/>
                  </a:cxn>
                  <a:cxn ang="0">
                    <a:pos x="12" y="431"/>
                  </a:cxn>
                  <a:cxn ang="0">
                    <a:pos x="11" y="428"/>
                  </a:cxn>
                  <a:cxn ang="0">
                    <a:pos x="11" y="428"/>
                  </a:cxn>
                  <a:cxn ang="0">
                    <a:pos x="63" y="372"/>
                  </a:cxn>
                  <a:cxn ang="0">
                    <a:pos x="63" y="372"/>
                  </a:cxn>
                  <a:cxn ang="0">
                    <a:pos x="114" y="312"/>
                  </a:cxn>
                  <a:cxn ang="0">
                    <a:pos x="167" y="253"/>
                  </a:cxn>
                  <a:cxn ang="0">
                    <a:pos x="167" y="253"/>
                  </a:cxn>
                  <a:cxn ang="0">
                    <a:pos x="220" y="194"/>
                  </a:cxn>
                  <a:cxn ang="0">
                    <a:pos x="271" y="134"/>
                  </a:cxn>
                  <a:cxn ang="0">
                    <a:pos x="296" y="103"/>
                  </a:cxn>
                  <a:cxn ang="0">
                    <a:pos x="319" y="71"/>
                  </a:cxn>
                  <a:cxn ang="0">
                    <a:pos x="343" y="40"/>
                  </a:cxn>
                  <a:cxn ang="0">
                    <a:pos x="365" y="7"/>
                  </a:cxn>
                  <a:cxn ang="0">
                    <a:pos x="365" y="7"/>
                  </a:cxn>
                  <a:cxn ang="0">
                    <a:pos x="366" y="6"/>
                  </a:cxn>
                  <a:cxn ang="0">
                    <a:pos x="366" y="3"/>
                  </a:cxn>
                  <a:cxn ang="0">
                    <a:pos x="365" y="2"/>
                  </a:cxn>
                  <a:cxn ang="0">
                    <a:pos x="364" y="1"/>
                  </a:cxn>
                  <a:cxn ang="0">
                    <a:pos x="358" y="0"/>
                  </a:cxn>
                  <a:cxn ang="0">
                    <a:pos x="357" y="1"/>
                  </a:cxn>
                  <a:cxn ang="0">
                    <a:pos x="355" y="2"/>
                  </a:cxn>
                  <a:cxn ang="0">
                    <a:pos x="355" y="2"/>
                  </a:cxn>
                </a:cxnLst>
                <a:rect l="0" t="0" r="r" b="b"/>
                <a:pathLst>
                  <a:path w="366" h="436">
                    <a:moveTo>
                      <a:pt x="355" y="2"/>
                    </a:moveTo>
                    <a:lnTo>
                      <a:pt x="355" y="2"/>
                    </a:lnTo>
                    <a:lnTo>
                      <a:pt x="330" y="39"/>
                    </a:lnTo>
                    <a:lnTo>
                      <a:pt x="304" y="74"/>
                    </a:lnTo>
                    <a:lnTo>
                      <a:pt x="276" y="108"/>
                    </a:lnTo>
                    <a:lnTo>
                      <a:pt x="247" y="143"/>
                    </a:lnTo>
                    <a:lnTo>
                      <a:pt x="190" y="210"/>
                    </a:lnTo>
                    <a:lnTo>
                      <a:pt x="131" y="277"/>
                    </a:lnTo>
                    <a:lnTo>
                      <a:pt x="131" y="277"/>
                    </a:lnTo>
                    <a:lnTo>
                      <a:pt x="106" y="304"/>
                    </a:lnTo>
                    <a:lnTo>
                      <a:pt x="82" y="333"/>
                    </a:lnTo>
                    <a:lnTo>
                      <a:pt x="59" y="362"/>
                    </a:lnTo>
                    <a:lnTo>
                      <a:pt x="33" y="389"/>
                    </a:lnTo>
                    <a:lnTo>
                      <a:pt x="33" y="389"/>
                    </a:lnTo>
                    <a:lnTo>
                      <a:pt x="24" y="397"/>
                    </a:lnTo>
                    <a:lnTo>
                      <a:pt x="11" y="410"/>
                    </a:lnTo>
                    <a:lnTo>
                      <a:pt x="5" y="417"/>
                    </a:lnTo>
                    <a:lnTo>
                      <a:pt x="1" y="423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1" y="434"/>
                    </a:lnTo>
                    <a:lnTo>
                      <a:pt x="1" y="434"/>
                    </a:lnTo>
                    <a:lnTo>
                      <a:pt x="3" y="436"/>
                    </a:lnTo>
                    <a:lnTo>
                      <a:pt x="5" y="436"/>
                    </a:lnTo>
                    <a:lnTo>
                      <a:pt x="9" y="435"/>
                    </a:lnTo>
                    <a:lnTo>
                      <a:pt x="11" y="434"/>
                    </a:lnTo>
                    <a:lnTo>
                      <a:pt x="12" y="432"/>
                    </a:lnTo>
                    <a:lnTo>
                      <a:pt x="12" y="431"/>
                    </a:lnTo>
                    <a:lnTo>
                      <a:pt x="11" y="428"/>
                    </a:lnTo>
                    <a:lnTo>
                      <a:pt x="11" y="428"/>
                    </a:lnTo>
                    <a:lnTo>
                      <a:pt x="63" y="372"/>
                    </a:lnTo>
                    <a:lnTo>
                      <a:pt x="63" y="372"/>
                    </a:lnTo>
                    <a:lnTo>
                      <a:pt x="114" y="312"/>
                    </a:lnTo>
                    <a:lnTo>
                      <a:pt x="167" y="253"/>
                    </a:lnTo>
                    <a:lnTo>
                      <a:pt x="167" y="253"/>
                    </a:lnTo>
                    <a:lnTo>
                      <a:pt x="220" y="194"/>
                    </a:lnTo>
                    <a:lnTo>
                      <a:pt x="271" y="134"/>
                    </a:lnTo>
                    <a:lnTo>
                      <a:pt x="296" y="103"/>
                    </a:lnTo>
                    <a:lnTo>
                      <a:pt x="319" y="71"/>
                    </a:lnTo>
                    <a:lnTo>
                      <a:pt x="343" y="40"/>
                    </a:lnTo>
                    <a:lnTo>
                      <a:pt x="365" y="7"/>
                    </a:lnTo>
                    <a:lnTo>
                      <a:pt x="365" y="7"/>
                    </a:lnTo>
                    <a:lnTo>
                      <a:pt x="366" y="6"/>
                    </a:lnTo>
                    <a:lnTo>
                      <a:pt x="366" y="3"/>
                    </a:lnTo>
                    <a:lnTo>
                      <a:pt x="365" y="2"/>
                    </a:lnTo>
                    <a:lnTo>
                      <a:pt x="364" y="1"/>
                    </a:lnTo>
                    <a:lnTo>
                      <a:pt x="358" y="0"/>
                    </a:lnTo>
                    <a:lnTo>
                      <a:pt x="357" y="1"/>
                    </a:lnTo>
                    <a:lnTo>
                      <a:pt x="355" y="2"/>
                    </a:lnTo>
                    <a:lnTo>
                      <a:pt x="35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7" name="Freeform 215"/>
              <p:cNvSpPr/>
              <p:nvPr/>
            </p:nvSpPr>
            <p:spPr bwMode="auto">
              <a:xfrm>
                <a:off x="3441701" y="4525963"/>
                <a:ext cx="152400" cy="182563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361" y="8"/>
                  </a:cxn>
                  <a:cxn ang="0">
                    <a:pos x="334" y="38"/>
                  </a:cxn>
                  <a:cxn ang="0">
                    <a:pos x="321" y="54"/>
                  </a:cxn>
                  <a:cxn ang="0">
                    <a:pos x="282" y="101"/>
                  </a:cxn>
                  <a:cxn ang="0">
                    <a:pos x="255" y="132"/>
                  </a:cxn>
                  <a:cxn ang="0">
                    <a:pos x="171" y="225"/>
                  </a:cxn>
                  <a:cxn ang="0">
                    <a:pos x="147" y="254"/>
                  </a:cxn>
                  <a:cxn ang="0">
                    <a:pos x="82" y="344"/>
                  </a:cxn>
                  <a:cxn ang="0">
                    <a:pos x="55" y="381"/>
                  </a:cxn>
                  <a:cxn ang="0">
                    <a:pos x="27" y="416"/>
                  </a:cxn>
                  <a:cxn ang="0">
                    <a:pos x="5" y="442"/>
                  </a:cxn>
                  <a:cxn ang="0">
                    <a:pos x="0" y="453"/>
                  </a:cxn>
                  <a:cxn ang="0">
                    <a:pos x="0" y="456"/>
                  </a:cxn>
                  <a:cxn ang="0">
                    <a:pos x="2" y="459"/>
                  </a:cxn>
                  <a:cxn ang="0">
                    <a:pos x="9" y="458"/>
                  </a:cxn>
                  <a:cxn ang="0">
                    <a:pos x="10" y="455"/>
                  </a:cxn>
                  <a:cxn ang="0">
                    <a:pos x="18" y="441"/>
                  </a:cxn>
                  <a:cxn ang="0">
                    <a:pos x="43" y="413"/>
                  </a:cxn>
                  <a:cxn ang="0">
                    <a:pos x="55" y="402"/>
                  </a:cxn>
                  <a:cxn ang="0">
                    <a:pos x="91" y="351"/>
                  </a:cxn>
                  <a:cxn ang="0">
                    <a:pos x="113" y="318"/>
                  </a:cxn>
                  <a:cxn ang="0">
                    <a:pos x="160" y="255"/>
                  </a:cxn>
                  <a:cxn ang="0">
                    <a:pos x="187" y="225"/>
                  </a:cxn>
                  <a:cxn ang="0">
                    <a:pos x="283" y="116"/>
                  </a:cxn>
                  <a:cxn ang="0">
                    <a:pos x="307" y="89"/>
                  </a:cxn>
                  <a:cxn ang="0">
                    <a:pos x="329" y="62"/>
                  </a:cxn>
                  <a:cxn ang="0">
                    <a:pos x="363" y="20"/>
                  </a:cxn>
                  <a:cxn ang="0">
                    <a:pos x="376" y="11"/>
                  </a:cxn>
                  <a:cxn ang="0">
                    <a:pos x="379" y="8"/>
                  </a:cxn>
                  <a:cxn ang="0">
                    <a:pos x="379" y="3"/>
                  </a:cxn>
                  <a:cxn ang="0">
                    <a:pos x="374" y="0"/>
                  </a:cxn>
                  <a:cxn ang="0">
                    <a:pos x="371" y="0"/>
                  </a:cxn>
                </a:cxnLst>
                <a:rect l="0" t="0" r="r" b="b"/>
                <a:pathLst>
                  <a:path w="380" h="459">
                    <a:moveTo>
                      <a:pt x="371" y="0"/>
                    </a:moveTo>
                    <a:lnTo>
                      <a:pt x="371" y="0"/>
                    </a:lnTo>
                    <a:lnTo>
                      <a:pt x="366" y="4"/>
                    </a:lnTo>
                    <a:lnTo>
                      <a:pt x="361" y="8"/>
                    </a:lnTo>
                    <a:lnTo>
                      <a:pt x="351" y="17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21" y="54"/>
                    </a:lnTo>
                    <a:lnTo>
                      <a:pt x="308" y="69"/>
                    </a:lnTo>
                    <a:lnTo>
                      <a:pt x="282" y="101"/>
                    </a:lnTo>
                    <a:lnTo>
                      <a:pt x="282" y="101"/>
                    </a:lnTo>
                    <a:lnTo>
                      <a:pt x="255" y="132"/>
                    </a:lnTo>
                    <a:lnTo>
                      <a:pt x="227" y="164"/>
                    </a:lnTo>
                    <a:lnTo>
                      <a:pt x="171" y="225"/>
                    </a:lnTo>
                    <a:lnTo>
                      <a:pt x="171" y="225"/>
                    </a:lnTo>
                    <a:lnTo>
                      <a:pt x="147" y="254"/>
                    </a:lnTo>
                    <a:lnTo>
                      <a:pt x="125" y="284"/>
                    </a:lnTo>
                    <a:lnTo>
                      <a:pt x="82" y="344"/>
                    </a:lnTo>
                    <a:lnTo>
                      <a:pt x="82" y="344"/>
                    </a:lnTo>
                    <a:lnTo>
                      <a:pt x="55" y="381"/>
                    </a:lnTo>
                    <a:lnTo>
                      <a:pt x="27" y="416"/>
                    </a:lnTo>
                    <a:lnTo>
                      <a:pt x="27" y="416"/>
                    </a:lnTo>
                    <a:lnTo>
                      <a:pt x="11" y="433"/>
                    </a:lnTo>
                    <a:lnTo>
                      <a:pt x="5" y="442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0" y="455"/>
                    </a:lnTo>
                    <a:lnTo>
                      <a:pt x="0" y="456"/>
                    </a:lnTo>
                    <a:lnTo>
                      <a:pt x="1" y="458"/>
                    </a:lnTo>
                    <a:lnTo>
                      <a:pt x="2" y="459"/>
                    </a:lnTo>
                    <a:lnTo>
                      <a:pt x="7" y="459"/>
                    </a:lnTo>
                    <a:lnTo>
                      <a:pt x="9" y="458"/>
                    </a:lnTo>
                    <a:lnTo>
                      <a:pt x="10" y="455"/>
                    </a:lnTo>
                    <a:lnTo>
                      <a:pt x="10" y="455"/>
                    </a:lnTo>
                    <a:lnTo>
                      <a:pt x="14" y="449"/>
                    </a:lnTo>
                    <a:lnTo>
                      <a:pt x="18" y="441"/>
                    </a:lnTo>
                    <a:lnTo>
                      <a:pt x="30" y="428"/>
                    </a:lnTo>
                    <a:lnTo>
                      <a:pt x="43" y="413"/>
                    </a:lnTo>
                    <a:lnTo>
                      <a:pt x="55" y="402"/>
                    </a:lnTo>
                    <a:lnTo>
                      <a:pt x="55" y="402"/>
                    </a:lnTo>
                    <a:lnTo>
                      <a:pt x="73" y="375"/>
                    </a:lnTo>
                    <a:lnTo>
                      <a:pt x="91" y="351"/>
                    </a:lnTo>
                    <a:lnTo>
                      <a:pt x="91" y="351"/>
                    </a:lnTo>
                    <a:lnTo>
                      <a:pt x="113" y="318"/>
                    </a:lnTo>
                    <a:lnTo>
                      <a:pt x="137" y="286"/>
                    </a:lnTo>
                    <a:lnTo>
                      <a:pt x="160" y="255"/>
                    </a:lnTo>
                    <a:lnTo>
                      <a:pt x="187" y="225"/>
                    </a:lnTo>
                    <a:lnTo>
                      <a:pt x="187" y="225"/>
                    </a:lnTo>
                    <a:lnTo>
                      <a:pt x="235" y="171"/>
                    </a:lnTo>
                    <a:lnTo>
                      <a:pt x="283" y="116"/>
                    </a:lnTo>
                    <a:lnTo>
                      <a:pt x="283" y="116"/>
                    </a:lnTo>
                    <a:lnTo>
                      <a:pt x="307" y="89"/>
                    </a:lnTo>
                    <a:lnTo>
                      <a:pt x="329" y="62"/>
                    </a:lnTo>
                    <a:lnTo>
                      <a:pt x="329" y="62"/>
                    </a:lnTo>
                    <a:lnTo>
                      <a:pt x="351" y="33"/>
                    </a:lnTo>
                    <a:lnTo>
                      <a:pt x="363" y="20"/>
                    </a:lnTo>
                    <a:lnTo>
                      <a:pt x="370" y="14"/>
                    </a:lnTo>
                    <a:lnTo>
                      <a:pt x="376" y="11"/>
                    </a:lnTo>
                    <a:lnTo>
                      <a:pt x="376" y="11"/>
                    </a:lnTo>
                    <a:lnTo>
                      <a:pt x="379" y="8"/>
                    </a:lnTo>
                    <a:lnTo>
                      <a:pt x="380" y="7"/>
                    </a:lnTo>
                    <a:lnTo>
                      <a:pt x="379" y="3"/>
                    </a:lnTo>
                    <a:lnTo>
                      <a:pt x="376" y="0"/>
                    </a:lnTo>
                    <a:lnTo>
                      <a:pt x="374" y="0"/>
                    </a:lnTo>
                    <a:lnTo>
                      <a:pt x="371" y="0"/>
                    </a:lnTo>
                    <a:lnTo>
                      <a:pt x="37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8" name="Freeform 216"/>
              <p:cNvSpPr/>
              <p:nvPr/>
            </p:nvSpPr>
            <p:spPr bwMode="auto">
              <a:xfrm>
                <a:off x="3460751" y="4622801"/>
                <a:ext cx="85725" cy="111125"/>
              </a:xfrm>
              <a:custGeom>
                <a:avLst/>
                <a:gdLst/>
                <a:ahLst/>
                <a:cxnLst>
                  <a:cxn ang="0">
                    <a:pos x="204" y="3"/>
                  </a:cxn>
                  <a:cxn ang="0">
                    <a:pos x="204" y="3"/>
                  </a:cxn>
                  <a:cxn ang="0">
                    <a:pos x="178" y="31"/>
                  </a:cxn>
                  <a:cxn ang="0">
                    <a:pos x="166" y="46"/>
                  </a:cxn>
                  <a:cxn ang="0">
                    <a:pos x="153" y="60"/>
                  </a:cxn>
                  <a:cxn ang="0">
                    <a:pos x="153" y="60"/>
                  </a:cxn>
                  <a:cxn ang="0">
                    <a:pos x="127" y="98"/>
                  </a:cxn>
                  <a:cxn ang="0">
                    <a:pos x="101" y="136"/>
                  </a:cxn>
                  <a:cxn ang="0">
                    <a:pos x="101" y="136"/>
                  </a:cxn>
                  <a:cxn ang="0">
                    <a:pos x="51" y="204"/>
                  </a:cxn>
                  <a:cxn ang="0">
                    <a:pos x="26" y="239"/>
                  </a:cxn>
                  <a:cxn ang="0">
                    <a:pos x="1" y="273"/>
                  </a:cxn>
                  <a:cxn ang="0">
                    <a:pos x="1" y="273"/>
                  </a:cxn>
                  <a:cxn ang="0">
                    <a:pos x="0" y="276"/>
                  </a:cxn>
                  <a:cxn ang="0">
                    <a:pos x="1" y="279"/>
                  </a:cxn>
                  <a:cxn ang="0">
                    <a:pos x="1" y="280"/>
                  </a:cxn>
                  <a:cxn ang="0">
                    <a:pos x="4" y="281"/>
                  </a:cxn>
                  <a:cxn ang="0">
                    <a:pos x="8" y="282"/>
                  </a:cxn>
                  <a:cxn ang="0">
                    <a:pos x="9" y="281"/>
                  </a:cxn>
                  <a:cxn ang="0">
                    <a:pos x="12" y="280"/>
                  </a:cxn>
                  <a:cxn ang="0">
                    <a:pos x="12" y="280"/>
                  </a:cxn>
                  <a:cxn ang="0">
                    <a:pos x="34" y="247"/>
                  </a:cxn>
                  <a:cxn ang="0">
                    <a:pos x="58" y="214"/>
                  </a:cxn>
                  <a:cxn ang="0">
                    <a:pos x="105" y="149"/>
                  </a:cxn>
                  <a:cxn ang="0">
                    <a:pos x="105" y="149"/>
                  </a:cxn>
                  <a:cxn ang="0">
                    <a:pos x="128" y="116"/>
                  </a:cxn>
                  <a:cxn ang="0">
                    <a:pos x="152" y="84"/>
                  </a:cxn>
                  <a:cxn ang="0">
                    <a:pos x="152" y="84"/>
                  </a:cxn>
                  <a:cxn ang="0">
                    <a:pos x="166" y="64"/>
                  </a:cxn>
                  <a:cxn ang="0">
                    <a:pos x="181" y="46"/>
                  </a:cxn>
                  <a:cxn ang="0">
                    <a:pos x="212" y="10"/>
                  </a:cxn>
                  <a:cxn ang="0">
                    <a:pos x="212" y="10"/>
                  </a:cxn>
                  <a:cxn ang="0">
                    <a:pos x="213" y="8"/>
                  </a:cxn>
                  <a:cxn ang="0">
                    <a:pos x="213" y="7"/>
                  </a:cxn>
                  <a:cxn ang="0">
                    <a:pos x="212" y="3"/>
                  </a:cxn>
                  <a:cxn ang="0">
                    <a:pos x="209" y="1"/>
                  </a:cxn>
                  <a:cxn ang="0">
                    <a:pos x="208" y="0"/>
                  </a:cxn>
                  <a:cxn ang="0">
                    <a:pos x="205" y="1"/>
                  </a:cxn>
                  <a:cxn ang="0">
                    <a:pos x="204" y="3"/>
                  </a:cxn>
                  <a:cxn ang="0">
                    <a:pos x="204" y="3"/>
                  </a:cxn>
                </a:cxnLst>
                <a:rect l="0" t="0" r="r" b="b"/>
                <a:pathLst>
                  <a:path w="213" h="282">
                    <a:moveTo>
                      <a:pt x="204" y="3"/>
                    </a:moveTo>
                    <a:lnTo>
                      <a:pt x="204" y="3"/>
                    </a:lnTo>
                    <a:lnTo>
                      <a:pt x="178" y="31"/>
                    </a:lnTo>
                    <a:lnTo>
                      <a:pt x="166" y="46"/>
                    </a:lnTo>
                    <a:lnTo>
                      <a:pt x="153" y="60"/>
                    </a:lnTo>
                    <a:lnTo>
                      <a:pt x="153" y="60"/>
                    </a:lnTo>
                    <a:lnTo>
                      <a:pt x="127" y="98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51" y="204"/>
                    </a:lnTo>
                    <a:lnTo>
                      <a:pt x="26" y="239"/>
                    </a:lnTo>
                    <a:lnTo>
                      <a:pt x="1" y="273"/>
                    </a:lnTo>
                    <a:lnTo>
                      <a:pt x="1" y="273"/>
                    </a:lnTo>
                    <a:lnTo>
                      <a:pt x="0" y="276"/>
                    </a:lnTo>
                    <a:lnTo>
                      <a:pt x="1" y="279"/>
                    </a:lnTo>
                    <a:lnTo>
                      <a:pt x="1" y="280"/>
                    </a:lnTo>
                    <a:lnTo>
                      <a:pt x="4" y="281"/>
                    </a:lnTo>
                    <a:lnTo>
                      <a:pt x="8" y="282"/>
                    </a:lnTo>
                    <a:lnTo>
                      <a:pt x="9" y="281"/>
                    </a:lnTo>
                    <a:lnTo>
                      <a:pt x="12" y="280"/>
                    </a:lnTo>
                    <a:lnTo>
                      <a:pt x="12" y="280"/>
                    </a:lnTo>
                    <a:lnTo>
                      <a:pt x="34" y="247"/>
                    </a:lnTo>
                    <a:lnTo>
                      <a:pt x="58" y="214"/>
                    </a:lnTo>
                    <a:lnTo>
                      <a:pt x="105" y="149"/>
                    </a:lnTo>
                    <a:lnTo>
                      <a:pt x="105" y="149"/>
                    </a:lnTo>
                    <a:lnTo>
                      <a:pt x="128" y="116"/>
                    </a:lnTo>
                    <a:lnTo>
                      <a:pt x="152" y="84"/>
                    </a:lnTo>
                    <a:lnTo>
                      <a:pt x="152" y="84"/>
                    </a:lnTo>
                    <a:lnTo>
                      <a:pt x="166" y="64"/>
                    </a:lnTo>
                    <a:lnTo>
                      <a:pt x="181" y="46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3" y="8"/>
                    </a:lnTo>
                    <a:lnTo>
                      <a:pt x="213" y="7"/>
                    </a:lnTo>
                    <a:lnTo>
                      <a:pt x="212" y="3"/>
                    </a:lnTo>
                    <a:lnTo>
                      <a:pt x="209" y="1"/>
                    </a:lnTo>
                    <a:lnTo>
                      <a:pt x="208" y="0"/>
                    </a:lnTo>
                    <a:lnTo>
                      <a:pt x="205" y="1"/>
                    </a:lnTo>
                    <a:lnTo>
                      <a:pt x="204" y="3"/>
                    </a:lnTo>
                    <a:lnTo>
                      <a:pt x="20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9" name="Freeform 217"/>
              <p:cNvSpPr/>
              <p:nvPr/>
            </p:nvSpPr>
            <p:spPr bwMode="auto">
              <a:xfrm>
                <a:off x="3478214" y="4660901"/>
                <a:ext cx="66675" cy="88900"/>
              </a:xfrm>
              <a:custGeom>
                <a:avLst/>
                <a:gdLst/>
                <a:ahLst/>
                <a:cxnLst>
                  <a:cxn ang="0">
                    <a:pos x="158" y="3"/>
                  </a:cxn>
                  <a:cxn ang="0">
                    <a:pos x="158" y="3"/>
                  </a:cxn>
                  <a:cxn ang="0">
                    <a:pos x="136" y="27"/>
                  </a:cxn>
                  <a:cxn ang="0">
                    <a:pos x="115" y="53"/>
                  </a:cxn>
                  <a:cxn ang="0">
                    <a:pos x="94" y="79"/>
                  </a:cxn>
                  <a:cxn ang="0">
                    <a:pos x="74" y="106"/>
                  </a:cxn>
                  <a:cxn ang="0">
                    <a:pos x="38" y="161"/>
                  </a:cxn>
                  <a:cxn ang="0">
                    <a:pos x="1" y="218"/>
                  </a:cxn>
                  <a:cxn ang="0">
                    <a:pos x="1" y="218"/>
                  </a:cxn>
                  <a:cxn ang="0">
                    <a:pos x="0" y="219"/>
                  </a:cxn>
                  <a:cxn ang="0">
                    <a:pos x="1" y="221"/>
                  </a:cxn>
                  <a:cxn ang="0">
                    <a:pos x="1" y="223"/>
                  </a:cxn>
                  <a:cxn ang="0">
                    <a:pos x="4" y="224"/>
                  </a:cxn>
                  <a:cxn ang="0">
                    <a:pos x="8" y="225"/>
                  </a:cxn>
                  <a:cxn ang="0">
                    <a:pos x="9" y="224"/>
                  </a:cxn>
                  <a:cxn ang="0">
                    <a:pos x="12" y="223"/>
                  </a:cxn>
                  <a:cxn ang="0">
                    <a:pos x="12" y="223"/>
                  </a:cxn>
                  <a:cxn ang="0">
                    <a:pos x="47" y="168"/>
                  </a:cxn>
                  <a:cxn ang="0">
                    <a:pos x="84" y="113"/>
                  </a:cxn>
                  <a:cxn ang="0">
                    <a:pos x="103" y="87"/>
                  </a:cxn>
                  <a:cxn ang="0">
                    <a:pos x="123" y="61"/>
                  </a:cxn>
                  <a:cxn ang="0">
                    <a:pos x="144" y="34"/>
                  </a:cxn>
                  <a:cxn ang="0">
                    <a:pos x="166" y="11"/>
                  </a:cxn>
                  <a:cxn ang="0">
                    <a:pos x="166" y="11"/>
                  </a:cxn>
                  <a:cxn ang="0">
                    <a:pos x="167" y="8"/>
                  </a:cxn>
                  <a:cxn ang="0">
                    <a:pos x="167" y="7"/>
                  </a:cxn>
                  <a:cxn ang="0">
                    <a:pos x="166" y="3"/>
                  </a:cxn>
                  <a:cxn ang="0">
                    <a:pos x="162" y="0"/>
                  </a:cxn>
                  <a:cxn ang="0">
                    <a:pos x="161" y="2"/>
                  </a:cxn>
                  <a:cxn ang="0">
                    <a:pos x="158" y="3"/>
                  </a:cxn>
                  <a:cxn ang="0">
                    <a:pos x="158" y="3"/>
                  </a:cxn>
                </a:cxnLst>
                <a:rect l="0" t="0" r="r" b="b"/>
                <a:pathLst>
                  <a:path w="167" h="225">
                    <a:moveTo>
                      <a:pt x="158" y="3"/>
                    </a:moveTo>
                    <a:lnTo>
                      <a:pt x="158" y="3"/>
                    </a:lnTo>
                    <a:lnTo>
                      <a:pt x="136" y="27"/>
                    </a:lnTo>
                    <a:lnTo>
                      <a:pt x="115" y="53"/>
                    </a:lnTo>
                    <a:lnTo>
                      <a:pt x="94" y="79"/>
                    </a:lnTo>
                    <a:lnTo>
                      <a:pt x="74" y="106"/>
                    </a:lnTo>
                    <a:lnTo>
                      <a:pt x="38" y="161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19"/>
                    </a:lnTo>
                    <a:lnTo>
                      <a:pt x="1" y="221"/>
                    </a:lnTo>
                    <a:lnTo>
                      <a:pt x="1" y="223"/>
                    </a:lnTo>
                    <a:lnTo>
                      <a:pt x="4" y="224"/>
                    </a:lnTo>
                    <a:lnTo>
                      <a:pt x="8" y="225"/>
                    </a:lnTo>
                    <a:lnTo>
                      <a:pt x="9" y="224"/>
                    </a:lnTo>
                    <a:lnTo>
                      <a:pt x="12" y="223"/>
                    </a:lnTo>
                    <a:lnTo>
                      <a:pt x="12" y="223"/>
                    </a:lnTo>
                    <a:lnTo>
                      <a:pt x="47" y="168"/>
                    </a:lnTo>
                    <a:lnTo>
                      <a:pt x="84" y="113"/>
                    </a:lnTo>
                    <a:lnTo>
                      <a:pt x="103" y="87"/>
                    </a:lnTo>
                    <a:lnTo>
                      <a:pt x="123" y="61"/>
                    </a:lnTo>
                    <a:lnTo>
                      <a:pt x="144" y="34"/>
                    </a:lnTo>
                    <a:lnTo>
                      <a:pt x="166" y="11"/>
                    </a:lnTo>
                    <a:lnTo>
                      <a:pt x="166" y="11"/>
                    </a:lnTo>
                    <a:lnTo>
                      <a:pt x="167" y="8"/>
                    </a:lnTo>
                    <a:lnTo>
                      <a:pt x="167" y="7"/>
                    </a:lnTo>
                    <a:lnTo>
                      <a:pt x="166" y="3"/>
                    </a:lnTo>
                    <a:lnTo>
                      <a:pt x="162" y="0"/>
                    </a:lnTo>
                    <a:lnTo>
                      <a:pt x="161" y="2"/>
                    </a:lnTo>
                    <a:lnTo>
                      <a:pt x="158" y="3"/>
                    </a:lnTo>
                    <a:lnTo>
                      <a:pt x="15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0" name="Freeform 218"/>
              <p:cNvSpPr/>
              <p:nvPr/>
            </p:nvSpPr>
            <p:spPr bwMode="auto">
              <a:xfrm>
                <a:off x="3498851" y="4692651"/>
                <a:ext cx="47625" cy="63500"/>
              </a:xfrm>
              <a:custGeom>
                <a:avLst/>
                <a:gdLst/>
                <a:ahLst/>
                <a:cxnLst>
                  <a:cxn ang="0">
                    <a:pos x="108" y="2"/>
                  </a:cxn>
                  <a:cxn ang="0">
                    <a:pos x="108" y="2"/>
                  </a:cxn>
                  <a:cxn ang="0">
                    <a:pos x="96" y="22"/>
                  </a:cxn>
                  <a:cxn ang="0">
                    <a:pos x="83" y="40"/>
                  </a:cxn>
                  <a:cxn ang="0">
                    <a:pos x="55" y="78"/>
                  </a:cxn>
                  <a:cxn ang="0">
                    <a:pos x="55" y="78"/>
                  </a:cxn>
                  <a:cxn ang="0">
                    <a:pos x="41" y="95"/>
                  </a:cxn>
                  <a:cxn ang="0">
                    <a:pos x="27" y="113"/>
                  </a:cxn>
                  <a:cxn ang="0">
                    <a:pos x="12" y="130"/>
                  </a:cxn>
                  <a:cxn ang="0">
                    <a:pos x="7" y="141"/>
                  </a:cxn>
                  <a:cxn ang="0">
                    <a:pos x="2" y="150"/>
                  </a:cxn>
                  <a:cxn ang="0">
                    <a:pos x="2" y="150"/>
                  </a:cxn>
                  <a:cxn ang="0">
                    <a:pos x="0" y="153"/>
                  </a:cxn>
                  <a:cxn ang="0">
                    <a:pos x="2" y="155"/>
                  </a:cxn>
                  <a:cxn ang="0">
                    <a:pos x="4" y="158"/>
                  </a:cxn>
                  <a:cxn ang="0">
                    <a:pos x="6" y="159"/>
                  </a:cxn>
                  <a:cxn ang="0">
                    <a:pos x="8" y="159"/>
                  </a:cxn>
                  <a:cxn ang="0">
                    <a:pos x="10" y="158"/>
                  </a:cxn>
                  <a:cxn ang="0">
                    <a:pos x="11" y="156"/>
                  </a:cxn>
                  <a:cxn ang="0">
                    <a:pos x="11" y="156"/>
                  </a:cxn>
                  <a:cxn ang="0">
                    <a:pos x="16" y="147"/>
                  </a:cxn>
                  <a:cxn ang="0">
                    <a:pos x="21" y="139"/>
                  </a:cxn>
                  <a:cxn ang="0">
                    <a:pos x="33" y="122"/>
                  </a:cxn>
                  <a:cxn ang="0">
                    <a:pos x="46" y="107"/>
                  </a:cxn>
                  <a:cxn ang="0">
                    <a:pos x="59" y="91"/>
                  </a:cxn>
                  <a:cxn ang="0">
                    <a:pos x="59" y="91"/>
                  </a:cxn>
                  <a:cxn ang="0">
                    <a:pos x="89" y="51"/>
                  </a:cxn>
                  <a:cxn ang="0">
                    <a:pos x="104" y="30"/>
                  </a:cxn>
                  <a:cxn ang="0">
                    <a:pos x="118" y="7"/>
                  </a:cxn>
                  <a:cxn ang="0">
                    <a:pos x="118" y="7"/>
                  </a:cxn>
                  <a:cxn ang="0">
                    <a:pos x="118" y="5"/>
                  </a:cxn>
                  <a:cxn ang="0">
                    <a:pos x="118" y="3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10" y="0"/>
                  </a:cxn>
                  <a:cxn ang="0">
                    <a:pos x="108" y="2"/>
                  </a:cxn>
                  <a:cxn ang="0">
                    <a:pos x="108" y="2"/>
                  </a:cxn>
                </a:cxnLst>
                <a:rect l="0" t="0" r="r" b="b"/>
                <a:pathLst>
                  <a:path w="118" h="159">
                    <a:moveTo>
                      <a:pt x="108" y="2"/>
                    </a:moveTo>
                    <a:lnTo>
                      <a:pt x="108" y="2"/>
                    </a:lnTo>
                    <a:lnTo>
                      <a:pt x="96" y="22"/>
                    </a:lnTo>
                    <a:lnTo>
                      <a:pt x="83" y="40"/>
                    </a:lnTo>
                    <a:lnTo>
                      <a:pt x="55" y="78"/>
                    </a:lnTo>
                    <a:lnTo>
                      <a:pt x="55" y="78"/>
                    </a:lnTo>
                    <a:lnTo>
                      <a:pt x="41" y="95"/>
                    </a:lnTo>
                    <a:lnTo>
                      <a:pt x="27" y="113"/>
                    </a:lnTo>
                    <a:lnTo>
                      <a:pt x="12" y="130"/>
                    </a:lnTo>
                    <a:lnTo>
                      <a:pt x="7" y="141"/>
                    </a:lnTo>
                    <a:lnTo>
                      <a:pt x="2" y="150"/>
                    </a:lnTo>
                    <a:lnTo>
                      <a:pt x="2" y="150"/>
                    </a:lnTo>
                    <a:lnTo>
                      <a:pt x="0" y="153"/>
                    </a:lnTo>
                    <a:lnTo>
                      <a:pt x="2" y="155"/>
                    </a:lnTo>
                    <a:lnTo>
                      <a:pt x="4" y="158"/>
                    </a:lnTo>
                    <a:lnTo>
                      <a:pt x="6" y="159"/>
                    </a:lnTo>
                    <a:lnTo>
                      <a:pt x="8" y="159"/>
                    </a:lnTo>
                    <a:lnTo>
                      <a:pt x="10" y="158"/>
                    </a:lnTo>
                    <a:lnTo>
                      <a:pt x="11" y="156"/>
                    </a:lnTo>
                    <a:lnTo>
                      <a:pt x="11" y="156"/>
                    </a:lnTo>
                    <a:lnTo>
                      <a:pt x="16" y="147"/>
                    </a:lnTo>
                    <a:lnTo>
                      <a:pt x="21" y="139"/>
                    </a:lnTo>
                    <a:lnTo>
                      <a:pt x="33" y="122"/>
                    </a:lnTo>
                    <a:lnTo>
                      <a:pt x="46" y="107"/>
                    </a:lnTo>
                    <a:lnTo>
                      <a:pt x="59" y="91"/>
                    </a:lnTo>
                    <a:lnTo>
                      <a:pt x="59" y="91"/>
                    </a:lnTo>
                    <a:lnTo>
                      <a:pt x="89" y="51"/>
                    </a:lnTo>
                    <a:lnTo>
                      <a:pt x="104" y="30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5"/>
                    </a:lnTo>
                    <a:lnTo>
                      <a:pt x="118" y="3"/>
                    </a:lnTo>
                    <a:lnTo>
                      <a:pt x="116" y="0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8" y="2"/>
                    </a:lnTo>
                    <a:lnTo>
                      <a:pt x="10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1" name="Freeform 219"/>
              <p:cNvSpPr/>
              <p:nvPr/>
            </p:nvSpPr>
            <p:spPr bwMode="auto">
              <a:xfrm>
                <a:off x="3262314" y="4518026"/>
                <a:ext cx="4763" cy="2698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10" y="67"/>
                  </a:cxn>
                  <a:cxn ang="0">
                    <a:pos x="11" y="66"/>
                  </a:cxn>
                  <a:cxn ang="0">
                    <a:pos x="11" y="63"/>
                  </a:cxn>
                  <a:cxn ang="0">
                    <a:pos x="11" y="6"/>
                  </a:cxn>
                  <a:cxn ang="0">
                    <a:pos x="11" y="6"/>
                  </a:cxn>
                  <a:cxn ang="0">
                    <a:pos x="11" y="3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1" h="68">
                    <a:moveTo>
                      <a:pt x="0" y="6"/>
                    </a:moveTo>
                    <a:lnTo>
                      <a:pt x="0" y="63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10" y="67"/>
                    </a:lnTo>
                    <a:lnTo>
                      <a:pt x="11" y="66"/>
                    </a:lnTo>
                    <a:lnTo>
                      <a:pt x="11" y="63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2" name="Freeform 220"/>
              <p:cNvSpPr/>
              <p:nvPr/>
            </p:nvSpPr>
            <p:spPr bwMode="auto">
              <a:xfrm>
                <a:off x="3303589" y="4541838"/>
                <a:ext cx="7938" cy="22225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9" y="17"/>
                  </a:cxn>
                  <a:cxn ang="0">
                    <a:pos x="5" y="27"/>
                  </a:cxn>
                  <a:cxn ang="0">
                    <a:pos x="1" y="39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1" y="55"/>
                  </a:cxn>
                  <a:cxn ang="0">
                    <a:pos x="5" y="56"/>
                  </a:cxn>
                  <a:cxn ang="0">
                    <a:pos x="9" y="55"/>
                  </a:cxn>
                  <a:cxn ang="0">
                    <a:pos x="10" y="54"/>
                  </a:cxn>
                  <a:cxn ang="0">
                    <a:pos x="12" y="51"/>
                  </a:cxn>
                  <a:cxn ang="0">
                    <a:pos x="12" y="51"/>
                  </a:cxn>
                  <a:cxn ang="0">
                    <a:pos x="13" y="39"/>
                  </a:cxn>
                  <a:cxn ang="0">
                    <a:pos x="17" y="27"/>
                  </a:cxn>
                  <a:cxn ang="0">
                    <a:pos x="21" y="17"/>
                  </a:cxn>
                  <a:cxn ang="0">
                    <a:pos x="22" y="5"/>
                  </a:cxn>
                  <a:cxn ang="0">
                    <a:pos x="22" y="5"/>
                  </a:cxn>
                  <a:cxn ang="0">
                    <a:pos x="22" y="3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2" h="56">
                    <a:moveTo>
                      <a:pt x="12" y="5"/>
                    </a:moveTo>
                    <a:lnTo>
                      <a:pt x="12" y="5"/>
                    </a:lnTo>
                    <a:lnTo>
                      <a:pt x="9" y="17"/>
                    </a:lnTo>
                    <a:lnTo>
                      <a:pt x="5" y="27"/>
                    </a:lnTo>
                    <a:lnTo>
                      <a:pt x="1" y="39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1" y="55"/>
                    </a:lnTo>
                    <a:lnTo>
                      <a:pt x="5" y="56"/>
                    </a:lnTo>
                    <a:lnTo>
                      <a:pt x="9" y="55"/>
                    </a:lnTo>
                    <a:lnTo>
                      <a:pt x="10" y="54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13" y="39"/>
                    </a:lnTo>
                    <a:lnTo>
                      <a:pt x="17" y="27"/>
                    </a:lnTo>
                    <a:lnTo>
                      <a:pt x="21" y="17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3" name="Freeform 221"/>
              <p:cNvSpPr/>
              <p:nvPr/>
            </p:nvSpPr>
            <p:spPr bwMode="auto">
              <a:xfrm>
                <a:off x="3335339" y="4573588"/>
                <a:ext cx="12700" cy="34925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2" y="15"/>
                  </a:cxn>
                  <a:cxn ang="0">
                    <a:pos x="21" y="25"/>
                  </a:cxn>
                  <a:cxn ang="0">
                    <a:pos x="16" y="44"/>
                  </a:cxn>
                  <a:cxn ang="0">
                    <a:pos x="9" y="64"/>
                  </a:cxn>
                  <a:cxn ang="0">
                    <a:pos x="1" y="82"/>
                  </a:cxn>
                  <a:cxn ang="0">
                    <a:pos x="1" y="82"/>
                  </a:cxn>
                  <a:cxn ang="0">
                    <a:pos x="0" y="85"/>
                  </a:cxn>
                  <a:cxn ang="0">
                    <a:pos x="0" y="86"/>
                  </a:cxn>
                  <a:cxn ang="0">
                    <a:pos x="4" y="90"/>
                  </a:cxn>
                  <a:cxn ang="0">
                    <a:pos x="5" y="90"/>
                  </a:cxn>
                  <a:cxn ang="0">
                    <a:pos x="8" y="90"/>
                  </a:cxn>
                  <a:cxn ang="0">
                    <a:pos x="9" y="90"/>
                  </a:cxn>
                  <a:cxn ang="0">
                    <a:pos x="10" y="87"/>
                  </a:cxn>
                  <a:cxn ang="0">
                    <a:pos x="10" y="87"/>
                  </a:cxn>
                  <a:cxn ang="0">
                    <a:pos x="19" y="68"/>
                  </a:cxn>
                  <a:cxn ang="0">
                    <a:pos x="27" y="48"/>
                  </a:cxn>
                  <a:cxn ang="0">
                    <a:pos x="33" y="26"/>
                  </a:cxn>
                  <a:cxn ang="0">
                    <a:pos x="34" y="15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90">
                    <a:moveTo>
                      <a:pt x="23" y="5"/>
                    </a:moveTo>
                    <a:lnTo>
                      <a:pt x="23" y="5"/>
                    </a:lnTo>
                    <a:lnTo>
                      <a:pt x="22" y="15"/>
                    </a:lnTo>
                    <a:lnTo>
                      <a:pt x="21" y="25"/>
                    </a:lnTo>
                    <a:lnTo>
                      <a:pt x="16" y="44"/>
                    </a:lnTo>
                    <a:lnTo>
                      <a:pt x="9" y="64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0" y="85"/>
                    </a:lnTo>
                    <a:lnTo>
                      <a:pt x="0" y="86"/>
                    </a:lnTo>
                    <a:lnTo>
                      <a:pt x="4" y="90"/>
                    </a:lnTo>
                    <a:lnTo>
                      <a:pt x="5" y="90"/>
                    </a:lnTo>
                    <a:lnTo>
                      <a:pt x="8" y="90"/>
                    </a:lnTo>
                    <a:lnTo>
                      <a:pt x="9" y="90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9" y="68"/>
                    </a:lnTo>
                    <a:lnTo>
                      <a:pt x="27" y="48"/>
                    </a:lnTo>
                    <a:lnTo>
                      <a:pt x="33" y="26"/>
                    </a:lnTo>
                    <a:lnTo>
                      <a:pt x="34" y="15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4" name="Freeform 222"/>
              <p:cNvSpPr/>
              <p:nvPr/>
            </p:nvSpPr>
            <p:spPr bwMode="auto">
              <a:xfrm>
                <a:off x="3271839" y="4672013"/>
                <a:ext cx="12700" cy="2698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1" y="13"/>
                  </a:cxn>
                  <a:cxn ang="0">
                    <a:pos x="19" y="19"/>
                  </a:cxn>
                  <a:cxn ang="0">
                    <a:pos x="12" y="34"/>
                  </a:cxn>
                  <a:cxn ang="0">
                    <a:pos x="4" y="47"/>
                  </a:cxn>
                  <a:cxn ang="0">
                    <a:pos x="2" y="55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2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3" y="55"/>
                  </a:cxn>
                  <a:cxn ang="0">
                    <a:pos x="16" y="47"/>
                  </a:cxn>
                  <a:cxn ang="0">
                    <a:pos x="22" y="34"/>
                  </a:cxn>
                  <a:cxn ang="0">
                    <a:pos x="30" y="21"/>
                  </a:cxn>
                  <a:cxn ang="0">
                    <a:pos x="33" y="13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2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68">
                    <a:moveTo>
                      <a:pt x="22" y="5"/>
                    </a:moveTo>
                    <a:lnTo>
                      <a:pt x="22" y="5"/>
                    </a:lnTo>
                    <a:lnTo>
                      <a:pt x="21" y="13"/>
                    </a:lnTo>
                    <a:lnTo>
                      <a:pt x="19" y="19"/>
                    </a:lnTo>
                    <a:lnTo>
                      <a:pt x="12" y="34"/>
                    </a:lnTo>
                    <a:lnTo>
                      <a:pt x="4" y="47"/>
                    </a:lnTo>
                    <a:lnTo>
                      <a:pt x="2" y="5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2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3" y="55"/>
                    </a:lnTo>
                    <a:lnTo>
                      <a:pt x="16" y="47"/>
                    </a:lnTo>
                    <a:lnTo>
                      <a:pt x="22" y="34"/>
                    </a:lnTo>
                    <a:lnTo>
                      <a:pt x="30" y="21"/>
                    </a:lnTo>
                    <a:lnTo>
                      <a:pt x="33" y="13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2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5" name="Freeform 223"/>
              <p:cNvSpPr/>
              <p:nvPr/>
            </p:nvSpPr>
            <p:spPr bwMode="auto">
              <a:xfrm>
                <a:off x="3316289" y="4681538"/>
                <a:ext cx="9525" cy="26988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9" y="21"/>
                  </a:cxn>
                  <a:cxn ang="0">
                    <a:pos x="7" y="34"/>
                  </a:cxn>
                  <a:cxn ang="0">
                    <a:pos x="3" y="48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3" y="48"/>
                  </a:cxn>
                  <a:cxn ang="0">
                    <a:pos x="17" y="34"/>
                  </a:cxn>
                  <a:cxn ang="0">
                    <a:pos x="21" y="21"/>
                  </a:cxn>
                  <a:cxn ang="0">
                    <a:pos x="24" y="5"/>
                  </a:cxn>
                  <a:cxn ang="0">
                    <a:pos x="24" y="5"/>
                  </a:cxn>
                  <a:cxn ang="0">
                    <a:pos x="22" y="4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2" y="4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4" h="68">
                    <a:moveTo>
                      <a:pt x="12" y="5"/>
                    </a:moveTo>
                    <a:lnTo>
                      <a:pt x="12" y="5"/>
                    </a:lnTo>
                    <a:lnTo>
                      <a:pt x="9" y="21"/>
                    </a:lnTo>
                    <a:lnTo>
                      <a:pt x="7" y="34"/>
                    </a:lnTo>
                    <a:lnTo>
                      <a:pt x="3" y="48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3" y="48"/>
                    </a:lnTo>
                    <a:lnTo>
                      <a:pt x="17" y="34"/>
                    </a:lnTo>
                    <a:lnTo>
                      <a:pt x="21" y="21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4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2" y="4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6" name="Freeform 224"/>
              <p:cNvSpPr/>
              <p:nvPr/>
            </p:nvSpPr>
            <p:spPr bwMode="auto">
              <a:xfrm>
                <a:off x="3652839" y="4573588"/>
                <a:ext cx="22225" cy="31750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1" y="0"/>
                  </a:cxn>
                  <a:cxn ang="0">
                    <a:pos x="46" y="0"/>
                  </a:cxn>
                  <a:cxn ang="0">
                    <a:pos x="41" y="2"/>
                  </a:cxn>
                  <a:cxn ang="0">
                    <a:pos x="35" y="5"/>
                  </a:cxn>
                  <a:cxn ang="0">
                    <a:pos x="30" y="8"/>
                  </a:cxn>
                  <a:cxn ang="0">
                    <a:pos x="22" y="17"/>
                  </a:cxn>
                  <a:cxn ang="0">
                    <a:pos x="14" y="27"/>
                  </a:cxn>
                  <a:cxn ang="0">
                    <a:pos x="9" y="39"/>
                  </a:cxn>
                  <a:cxn ang="0">
                    <a:pos x="4" y="51"/>
                  </a:cxn>
                  <a:cxn ang="0">
                    <a:pos x="1" y="63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5" y="80"/>
                  </a:cxn>
                  <a:cxn ang="0">
                    <a:pos x="9" y="78"/>
                  </a:cxn>
                  <a:cxn ang="0">
                    <a:pos x="11" y="76"/>
                  </a:cxn>
                  <a:cxn ang="0">
                    <a:pos x="12" y="73"/>
                  </a:cxn>
                  <a:cxn ang="0">
                    <a:pos x="12" y="73"/>
                  </a:cxn>
                  <a:cxn ang="0">
                    <a:pos x="13" y="65"/>
                  </a:cxn>
                  <a:cxn ang="0">
                    <a:pos x="14" y="56"/>
                  </a:cxn>
                  <a:cxn ang="0">
                    <a:pos x="18" y="46"/>
                  </a:cxn>
                  <a:cxn ang="0">
                    <a:pos x="22" y="35"/>
                  </a:cxn>
                  <a:cxn ang="0">
                    <a:pos x="29" y="26"/>
                  </a:cxn>
                  <a:cxn ang="0">
                    <a:pos x="35" y="18"/>
                  </a:cxn>
                  <a:cxn ang="0">
                    <a:pos x="43" y="13"/>
                  </a:cxn>
                  <a:cxn ang="0">
                    <a:pos x="47" y="12"/>
                  </a:cxn>
                  <a:cxn ang="0">
                    <a:pos x="51" y="10"/>
                  </a:cxn>
                  <a:cxn ang="0">
                    <a:pos x="51" y="10"/>
                  </a:cxn>
                  <a:cxn ang="0">
                    <a:pos x="54" y="10"/>
                  </a:cxn>
                  <a:cxn ang="0">
                    <a:pos x="56" y="9"/>
                  </a:cxn>
                  <a:cxn ang="0">
                    <a:pos x="58" y="5"/>
                  </a:cxn>
                  <a:cxn ang="0">
                    <a:pos x="56" y="1"/>
                  </a:cxn>
                  <a:cxn ang="0">
                    <a:pos x="54" y="0"/>
                  </a:cxn>
                  <a:cxn ang="0">
                    <a:pos x="51" y="0"/>
                  </a:cxn>
                  <a:cxn ang="0">
                    <a:pos x="51" y="0"/>
                  </a:cxn>
                </a:cxnLst>
                <a:rect l="0" t="0" r="r" b="b"/>
                <a:pathLst>
                  <a:path w="58" h="80">
                    <a:moveTo>
                      <a:pt x="51" y="0"/>
                    </a:moveTo>
                    <a:lnTo>
                      <a:pt x="51" y="0"/>
                    </a:lnTo>
                    <a:lnTo>
                      <a:pt x="46" y="0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0" y="8"/>
                    </a:lnTo>
                    <a:lnTo>
                      <a:pt x="22" y="17"/>
                    </a:lnTo>
                    <a:lnTo>
                      <a:pt x="14" y="27"/>
                    </a:lnTo>
                    <a:lnTo>
                      <a:pt x="9" y="39"/>
                    </a:lnTo>
                    <a:lnTo>
                      <a:pt x="4" y="51"/>
                    </a:lnTo>
                    <a:lnTo>
                      <a:pt x="1" y="6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5" y="80"/>
                    </a:lnTo>
                    <a:lnTo>
                      <a:pt x="9" y="78"/>
                    </a:lnTo>
                    <a:lnTo>
                      <a:pt x="11" y="76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3" y="65"/>
                    </a:lnTo>
                    <a:lnTo>
                      <a:pt x="14" y="56"/>
                    </a:lnTo>
                    <a:lnTo>
                      <a:pt x="18" y="46"/>
                    </a:lnTo>
                    <a:lnTo>
                      <a:pt x="22" y="35"/>
                    </a:lnTo>
                    <a:lnTo>
                      <a:pt x="29" y="26"/>
                    </a:lnTo>
                    <a:lnTo>
                      <a:pt x="35" y="18"/>
                    </a:lnTo>
                    <a:lnTo>
                      <a:pt x="43" y="13"/>
                    </a:lnTo>
                    <a:lnTo>
                      <a:pt x="47" y="12"/>
                    </a:lnTo>
                    <a:lnTo>
                      <a:pt x="51" y="10"/>
                    </a:lnTo>
                    <a:lnTo>
                      <a:pt x="51" y="10"/>
                    </a:lnTo>
                    <a:lnTo>
                      <a:pt x="54" y="10"/>
                    </a:lnTo>
                    <a:lnTo>
                      <a:pt x="56" y="9"/>
                    </a:lnTo>
                    <a:lnTo>
                      <a:pt x="58" y="5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7" name="Freeform 225"/>
              <p:cNvSpPr/>
              <p:nvPr/>
            </p:nvSpPr>
            <p:spPr bwMode="auto">
              <a:xfrm>
                <a:off x="3702051" y="4581526"/>
                <a:ext cx="9525" cy="26988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9" y="20"/>
                  </a:cxn>
                  <a:cxn ang="0">
                    <a:pos x="6" y="34"/>
                  </a:cxn>
                  <a:cxn ang="0">
                    <a:pos x="2" y="48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0" y="65"/>
                  </a:cxn>
                  <a:cxn ang="0">
                    <a:pos x="11" y="63"/>
                  </a:cxn>
                  <a:cxn ang="0">
                    <a:pos x="11" y="63"/>
                  </a:cxn>
                  <a:cxn ang="0">
                    <a:pos x="13" y="48"/>
                  </a:cxn>
                  <a:cxn ang="0">
                    <a:pos x="17" y="34"/>
                  </a:cxn>
                  <a:cxn ang="0">
                    <a:pos x="21" y="20"/>
                  </a:cxn>
                  <a:cxn ang="0">
                    <a:pos x="23" y="5"/>
                  </a:cxn>
                  <a:cxn ang="0">
                    <a:pos x="23" y="5"/>
                  </a:cxn>
                  <a:cxn ang="0">
                    <a:pos x="22" y="4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1" y="4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23" h="68">
                    <a:moveTo>
                      <a:pt x="11" y="5"/>
                    </a:moveTo>
                    <a:lnTo>
                      <a:pt x="11" y="5"/>
                    </a:lnTo>
                    <a:lnTo>
                      <a:pt x="9" y="20"/>
                    </a:lnTo>
                    <a:lnTo>
                      <a:pt x="6" y="34"/>
                    </a:lnTo>
                    <a:lnTo>
                      <a:pt x="2" y="48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0" y="65"/>
                    </a:lnTo>
                    <a:lnTo>
                      <a:pt x="11" y="63"/>
                    </a:lnTo>
                    <a:lnTo>
                      <a:pt x="11" y="63"/>
                    </a:lnTo>
                    <a:lnTo>
                      <a:pt x="13" y="48"/>
                    </a:lnTo>
                    <a:lnTo>
                      <a:pt x="17" y="34"/>
                    </a:lnTo>
                    <a:lnTo>
                      <a:pt x="21" y="20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2" y="4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8" name="Freeform 226"/>
              <p:cNvSpPr/>
              <p:nvPr/>
            </p:nvSpPr>
            <p:spPr bwMode="auto">
              <a:xfrm>
                <a:off x="3733801" y="4586288"/>
                <a:ext cx="22225" cy="31750"/>
              </a:xfrm>
              <a:custGeom>
                <a:avLst/>
                <a:gdLst/>
                <a:ahLst/>
                <a:cxnLst>
                  <a:cxn ang="0">
                    <a:pos x="48" y="1"/>
                  </a:cxn>
                  <a:cxn ang="0">
                    <a:pos x="48" y="1"/>
                  </a:cxn>
                  <a:cxn ang="0">
                    <a:pos x="41" y="9"/>
                  </a:cxn>
                  <a:cxn ang="0">
                    <a:pos x="36" y="18"/>
                  </a:cxn>
                  <a:cxn ang="0">
                    <a:pos x="27" y="36"/>
                  </a:cxn>
                  <a:cxn ang="0">
                    <a:pos x="27" y="36"/>
                  </a:cxn>
                  <a:cxn ang="0">
                    <a:pos x="23" y="46"/>
                  </a:cxn>
                  <a:cxn ang="0">
                    <a:pos x="17" y="55"/>
                  </a:cxn>
                  <a:cxn ang="0">
                    <a:pos x="12" y="63"/>
                  </a:cxn>
                  <a:cxn ang="0">
                    <a:pos x="8" y="66"/>
                  </a:cxn>
                  <a:cxn ang="0">
                    <a:pos x="3" y="69"/>
                  </a:cxn>
                  <a:cxn ang="0">
                    <a:pos x="3" y="69"/>
                  </a:cxn>
                  <a:cxn ang="0">
                    <a:pos x="2" y="70"/>
                  </a:cxn>
                  <a:cxn ang="0">
                    <a:pos x="0" y="73"/>
                  </a:cxn>
                  <a:cxn ang="0">
                    <a:pos x="2" y="77"/>
                  </a:cxn>
                  <a:cxn ang="0">
                    <a:pos x="4" y="80"/>
                  </a:cxn>
                  <a:cxn ang="0">
                    <a:pos x="7" y="80"/>
                  </a:cxn>
                  <a:cxn ang="0">
                    <a:pos x="10" y="78"/>
                  </a:cxn>
                  <a:cxn ang="0">
                    <a:pos x="10" y="78"/>
                  </a:cxn>
                  <a:cxn ang="0">
                    <a:pos x="17" y="73"/>
                  </a:cxn>
                  <a:cxn ang="0">
                    <a:pos x="25" y="65"/>
                  </a:cxn>
                  <a:cxn ang="0">
                    <a:pos x="31" y="56"/>
                  </a:cxn>
                  <a:cxn ang="0">
                    <a:pos x="36" y="47"/>
                  </a:cxn>
                  <a:cxn ang="0">
                    <a:pos x="45" y="27"/>
                  </a:cxn>
                  <a:cxn ang="0">
                    <a:pos x="50" y="18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58" y="8"/>
                  </a:cxn>
                  <a:cxn ang="0">
                    <a:pos x="58" y="5"/>
                  </a:cxn>
                  <a:cxn ang="0">
                    <a:pos x="55" y="1"/>
                  </a:cxn>
                  <a:cxn ang="0">
                    <a:pos x="53" y="0"/>
                  </a:cxn>
                  <a:cxn ang="0">
                    <a:pos x="50" y="0"/>
                  </a:cxn>
                  <a:cxn ang="0">
                    <a:pos x="48" y="1"/>
                  </a:cxn>
                  <a:cxn ang="0">
                    <a:pos x="48" y="1"/>
                  </a:cxn>
                </a:cxnLst>
                <a:rect l="0" t="0" r="r" b="b"/>
                <a:pathLst>
                  <a:path w="58" h="80">
                    <a:moveTo>
                      <a:pt x="48" y="1"/>
                    </a:moveTo>
                    <a:lnTo>
                      <a:pt x="48" y="1"/>
                    </a:lnTo>
                    <a:lnTo>
                      <a:pt x="41" y="9"/>
                    </a:lnTo>
                    <a:lnTo>
                      <a:pt x="36" y="18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3" y="46"/>
                    </a:lnTo>
                    <a:lnTo>
                      <a:pt x="17" y="55"/>
                    </a:lnTo>
                    <a:lnTo>
                      <a:pt x="12" y="63"/>
                    </a:lnTo>
                    <a:lnTo>
                      <a:pt x="8" y="66"/>
                    </a:lnTo>
                    <a:lnTo>
                      <a:pt x="3" y="69"/>
                    </a:lnTo>
                    <a:lnTo>
                      <a:pt x="3" y="69"/>
                    </a:lnTo>
                    <a:lnTo>
                      <a:pt x="2" y="70"/>
                    </a:lnTo>
                    <a:lnTo>
                      <a:pt x="0" y="73"/>
                    </a:lnTo>
                    <a:lnTo>
                      <a:pt x="2" y="77"/>
                    </a:lnTo>
                    <a:lnTo>
                      <a:pt x="4" y="80"/>
                    </a:lnTo>
                    <a:lnTo>
                      <a:pt x="7" y="80"/>
                    </a:lnTo>
                    <a:lnTo>
                      <a:pt x="10" y="78"/>
                    </a:lnTo>
                    <a:lnTo>
                      <a:pt x="10" y="78"/>
                    </a:lnTo>
                    <a:lnTo>
                      <a:pt x="17" y="73"/>
                    </a:lnTo>
                    <a:lnTo>
                      <a:pt x="25" y="65"/>
                    </a:lnTo>
                    <a:lnTo>
                      <a:pt x="31" y="56"/>
                    </a:lnTo>
                    <a:lnTo>
                      <a:pt x="36" y="47"/>
                    </a:lnTo>
                    <a:lnTo>
                      <a:pt x="45" y="27"/>
                    </a:lnTo>
                    <a:lnTo>
                      <a:pt x="50" y="18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8" y="8"/>
                    </a:lnTo>
                    <a:lnTo>
                      <a:pt x="58" y="5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4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9" name="Freeform 227"/>
              <p:cNvSpPr/>
              <p:nvPr/>
            </p:nvSpPr>
            <p:spPr bwMode="auto">
              <a:xfrm>
                <a:off x="3621089" y="4672013"/>
                <a:ext cx="12700" cy="26988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24" y="2"/>
                  </a:cxn>
                  <a:cxn ang="0">
                    <a:pos x="16" y="17"/>
                  </a:cxn>
                  <a:cxn ang="0">
                    <a:pos x="8" y="31"/>
                  </a:cxn>
                  <a:cxn ang="0">
                    <a:pos x="3" y="46"/>
                  </a:cxn>
                  <a:cxn ang="0">
                    <a:pos x="2" y="53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2" y="55"/>
                  </a:cxn>
                  <a:cxn ang="0">
                    <a:pos x="15" y="47"/>
                  </a:cxn>
                  <a:cxn ang="0">
                    <a:pos x="20" y="34"/>
                  </a:cxn>
                  <a:cxn ang="0">
                    <a:pos x="34" y="8"/>
                  </a:cxn>
                  <a:cxn ang="0">
                    <a:pos x="34" y="8"/>
                  </a:cxn>
                  <a:cxn ang="0">
                    <a:pos x="34" y="5"/>
                  </a:cxn>
                  <a:cxn ang="0">
                    <a:pos x="34" y="4"/>
                  </a:cxn>
                  <a:cxn ang="0">
                    <a:pos x="32" y="0"/>
                  </a:cxn>
                  <a:cxn ang="0">
                    <a:pos x="28" y="0"/>
                  </a:cxn>
                  <a:cxn ang="0">
                    <a:pos x="25" y="0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34" h="68">
                    <a:moveTo>
                      <a:pt x="24" y="2"/>
                    </a:moveTo>
                    <a:lnTo>
                      <a:pt x="24" y="2"/>
                    </a:lnTo>
                    <a:lnTo>
                      <a:pt x="16" y="17"/>
                    </a:lnTo>
                    <a:lnTo>
                      <a:pt x="8" y="31"/>
                    </a:lnTo>
                    <a:lnTo>
                      <a:pt x="3" y="46"/>
                    </a:lnTo>
                    <a:lnTo>
                      <a:pt x="2" y="5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2" y="55"/>
                    </a:lnTo>
                    <a:lnTo>
                      <a:pt x="15" y="47"/>
                    </a:lnTo>
                    <a:lnTo>
                      <a:pt x="20" y="3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5"/>
                    </a:lnTo>
                    <a:lnTo>
                      <a:pt x="34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0" name="Freeform 228"/>
              <p:cNvSpPr/>
              <p:nvPr/>
            </p:nvSpPr>
            <p:spPr bwMode="auto">
              <a:xfrm>
                <a:off x="3648076" y="4676776"/>
                <a:ext cx="17463" cy="14288"/>
              </a:xfrm>
              <a:custGeom>
                <a:avLst/>
                <a:gdLst/>
                <a:ahLst/>
                <a:cxnLst>
                  <a:cxn ang="0">
                    <a:pos x="37" y="3"/>
                  </a:cxn>
                  <a:cxn ang="0">
                    <a:pos x="37" y="3"/>
                  </a:cxn>
                  <a:cxn ang="0">
                    <a:pos x="29" y="8"/>
                  </a:cxn>
                  <a:cxn ang="0">
                    <a:pos x="20" y="13"/>
                  </a:cxn>
                  <a:cxn ang="0">
                    <a:pos x="11" y="19"/>
                  </a:cxn>
                  <a:cxn ang="0">
                    <a:pos x="3" y="25"/>
                  </a:cxn>
                  <a:cxn ang="0">
                    <a:pos x="3" y="25"/>
                  </a:cxn>
                  <a:cxn ang="0">
                    <a:pos x="2" y="28"/>
                  </a:cxn>
                  <a:cxn ang="0">
                    <a:pos x="0" y="29"/>
                  </a:cxn>
                  <a:cxn ang="0">
                    <a:pos x="3" y="33"/>
                  </a:cxn>
                  <a:cxn ang="0">
                    <a:pos x="7" y="36"/>
                  </a:cxn>
                  <a:cxn ang="0">
                    <a:pos x="8" y="34"/>
                  </a:cxn>
                  <a:cxn ang="0">
                    <a:pos x="11" y="33"/>
                  </a:cxn>
                  <a:cxn ang="0">
                    <a:pos x="11" y="33"/>
                  </a:cxn>
                  <a:cxn ang="0">
                    <a:pos x="19" y="28"/>
                  </a:cxn>
                  <a:cxn ang="0">
                    <a:pos x="28" y="23"/>
                  </a:cxn>
                  <a:cxn ang="0">
                    <a:pos x="37" y="17"/>
                  </a:cxn>
                  <a:cxn ang="0">
                    <a:pos x="45" y="11"/>
                  </a:cxn>
                  <a:cxn ang="0">
                    <a:pos x="45" y="11"/>
                  </a:cxn>
                  <a:cxn ang="0">
                    <a:pos x="46" y="8"/>
                  </a:cxn>
                  <a:cxn ang="0">
                    <a:pos x="46" y="7"/>
                  </a:cxn>
                  <a:cxn ang="0">
                    <a:pos x="45" y="3"/>
                  </a:cxn>
                  <a:cxn ang="0">
                    <a:pos x="41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7" y="3"/>
                  </a:cxn>
                </a:cxnLst>
                <a:rect l="0" t="0" r="r" b="b"/>
                <a:pathLst>
                  <a:path w="46" h="36">
                    <a:moveTo>
                      <a:pt x="37" y="3"/>
                    </a:moveTo>
                    <a:lnTo>
                      <a:pt x="37" y="3"/>
                    </a:lnTo>
                    <a:lnTo>
                      <a:pt x="29" y="8"/>
                    </a:lnTo>
                    <a:lnTo>
                      <a:pt x="20" y="13"/>
                    </a:lnTo>
                    <a:lnTo>
                      <a:pt x="11" y="19"/>
                    </a:lnTo>
                    <a:lnTo>
                      <a:pt x="3" y="25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29"/>
                    </a:lnTo>
                    <a:lnTo>
                      <a:pt x="3" y="33"/>
                    </a:lnTo>
                    <a:lnTo>
                      <a:pt x="7" y="36"/>
                    </a:lnTo>
                    <a:lnTo>
                      <a:pt x="8" y="34"/>
                    </a:lnTo>
                    <a:lnTo>
                      <a:pt x="11" y="33"/>
                    </a:lnTo>
                    <a:lnTo>
                      <a:pt x="11" y="33"/>
                    </a:lnTo>
                    <a:lnTo>
                      <a:pt x="19" y="28"/>
                    </a:lnTo>
                    <a:lnTo>
                      <a:pt x="28" y="23"/>
                    </a:lnTo>
                    <a:lnTo>
                      <a:pt x="37" y="17"/>
                    </a:lnTo>
                    <a:lnTo>
                      <a:pt x="45" y="11"/>
                    </a:lnTo>
                    <a:lnTo>
                      <a:pt x="45" y="11"/>
                    </a:lnTo>
                    <a:lnTo>
                      <a:pt x="46" y="8"/>
                    </a:lnTo>
                    <a:lnTo>
                      <a:pt x="46" y="7"/>
                    </a:lnTo>
                    <a:lnTo>
                      <a:pt x="45" y="3"/>
                    </a:lnTo>
                    <a:lnTo>
                      <a:pt x="41" y="0"/>
                    </a:lnTo>
                    <a:lnTo>
                      <a:pt x="38" y="2"/>
                    </a:lnTo>
                    <a:lnTo>
                      <a:pt x="37" y="3"/>
                    </a:lnTo>
                    <a:lnTo>
                      <a:pt x="3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1" name="Freeform 229"/>
              <p:cNvSpPr/>
              <p:nvPr/>
            </p:nvSpPr>
            <p:spPr bwMode="auto">
              <a:xfrm>
                <a:off x="3570289" y="4419601"/>
                <a:ext cx="9525" cy="31750"/>
              </a:xfrm>
              <a:custGeom>
                <a:avLst/>
                <a:gdLst/>
                <a:ahLst/>
                <a:cxnLst>
                  <a:cxn ang="0">
                    <a:pos x="11" y="6"/>
                  </a:cxn>
                  <a:cxn ang="0">
                    <a:pos x="11" y="6"/>
                  </a:cxn>
                  <a:cxn ang="0">
                    <a:pos x="9" y="23"/>
                  </a:cxn>
                  <a:cxn ang="0">
                    <a:pos x="5" y="40"/>
                  </a:cxn>
                  <a:cxn ang="0">
                    <a:pos x="2" y="57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0" y="76"/>
                  </a:cxn>
                  <a:cxn ang="0">
                    <a:pos x="1" y="79"/>
                  </a:cxn>
                  <a:cxn ang="0">
                    <a:pos x="5" y="80"/>
                  </a:cxn>
                  <a:cxn ang="0">
                    <a:pos x="9" y="79"/>
                  </a:cxn>
                  <a:cxn ang="0">
                    <a:pos x="10" y="76"/>
                  </a:cxn>
                  <a:cxn ang="0">
                    <a:pos x="11" y="75"/>
                  </a:cxn>
                  <a:cxn ang="0">
                    <a:pos x="11" y="75"/>
                  </a:cxn>
                  <a:cxn ang="0">
                    <a:pos x="13" y="57"/>
                  </a:cxn>
                  <a:cxn ang="0">
                    <a:pos x="17" y="40"/>
                  </a:cxn>
                  <a:cxn ang="0">
                    <a:pos x="21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3"/>
                  </a:cxn>
                  <a:cxn ang="0">
                    <a:pos x="21" y="2"/>
                  </a:cxn>
                  <a:cxn ang="0">
                    <a:pos x="17" y="0"/>
                  </a:cxn>
                  <a:cxn ang="0">
                    <a:pos x="13" y="2"/>
                  </a:cxn>
                  <a:cxn ang="0">
                    <a:pos x="11" y="3"/>
                  </a:cxn>
                  <a:cxn ang="0">
                    <a:pos x="11" y="6"/>
                  </a:cxn>
                  <a:cxn ang="0">
                    <a:pos x="11" y="6"/>
                  </a:cxn>
                </a:cxnLst>
                <a:rect l="0" t="0" r="r" b="b"/>
                <a:pathLst>
                  <a:path w="22" h="80">
                    <a:moveTo>
                      <a:pt x="11" y="6"/>
                    </a:moveTo>
                    <a:lnTo>
                      <a:pt x="11" y="6"/>
                    </a:lnTo>
                    <a:lnTo>
                      <a:pt x="9" y="23"/>
                    </a:lnTo>
                    <a:lnTo>
                      <a:pt x="5" y="40"/>
                    </a:lnTo>
                    <a:lnTo>
                      <a:pt x="2" y="57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6"/>
                    </a:lnTo>
                    <a:lnTo>
                      <a:pt x="1" y="79"/>
                    </a:lnTo>
                    <a:lnTo>
                      <a:pt x="5" y="80"/>
                    </a:lnTo>
                    <a:lnTo>
                      <a:pt x="9" y="79"/>
                    </a:lnTo>
                    <a:lnTo>
                      <a:pt x="10" y="76"/>
                    </a:lnTo>
                    <a:lnTo>
                      <a:pt x="11" y="75"/>
                    </a:lnTo>
                    <a:lnTo>
                      <a:pt x="11" y="75"/>
                    </a:lnTo>
                    <a:lnTo>
                      <a:pt x="13" y="57"/>
                    </a:lnTo>
                    <a:lnTo>
                      <a:pt x="17" y="40"/>
                    </a:lnTo>
                    <a:lnTo>
                      <a:pt x="21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3"/>
                    </a:lnTo>
                    <a:lnTo>
                      <a:pt x="21" y="2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11" y="3"/>
                    </a:lnTo>
                    <a:lnTo>
                      <a:pt x="11" y="6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2" name="Freeform 230"/>
              <p:cNvSpPr/>
              <p:nvPr/>
            </p:nvSpPr>
            <p:spPr bwMode="auto">
              <a:xfrm>
                <a:off x="3616326" y="4419601"/>
                <a:ext cx="12700" cy="26988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24" y="2"/>
                  </a:cxn>
                  <a:cxn ang="0">
                    <a:pos x="19" y="8"/>
                  </a:cxn>
                  <a:cxn ang="0">
                    <a:pos x="15" y="15"/>
                  </a:cxn>
                  <a:cxn ang="0">
                    <a:pos x="7" y="30"/>
                  </a:cxn>
                  <a:cxn ang="0">
                    <a:pos x="2" y="47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2" y="67"/>
                  </a:cxn>
                  <a:cxn ang="0">
                    <a:pos x="5" y="68"/>
                  </a:cxn>
                  <a:cxn ang="0">
                    <a:pos x="10" y="67"/>
                  </a:cxn>
                  <a:cxn ang="0">
                    <a:pos x="11" y="66"/>
                  </a:cxn>
                  <a:cxn ang="0">
                    <a:pos x="11" y="63"/>
                  </a:cxn>
                  <a:cxn ang="0">
                    <a:pos x="11" y="63"/>
                  </a:cxn>
                  <a:cxn ang="0">
                    <a:pos x="13" y="49"/>
                  </a:cxn>
                  <a:cxn ang="0">
                    <a:pos x="18" y="34"/>
                  </a:cxn>
                  <a:cxn ang="0">
                    <a:pos x="24" y="21"/>
                  </a:cxn>
                  <a:cxn ang="0">
                    <a:pos x="32" y="10"/>
                  </a:cxn>
                  <a:cxn ang="0">
                    <a:pos x="32" y="10"/>
                  </a:cxn>
                  <a:cxn ang="0">
                    <a:pos x="34" y="8"/>
                  </a:cxn>
                  <a:cxn ang="0">
                    <a:pos x="34" y="6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34" h="68">
                    <a:moveTo>
                      <a:pt x="24" y="2"/>
                    </a:moveTo>
                    <a:lnTo>
                      <a:pt x="24" y="2"/>
                    </a:lnTo>
                    <a:lnTo>
                      <a:pt x="19" y="8"/>
                    </a:lnTo>
                    <a:lnTo>
                      <a:pt x="15" y="15"/>
                    </a:lnTo>
                    <a:lnTo>
                      <a:pt x="7" y="30"/>
                    </a:lnTo>
                    <a:lnTo>
                      <a:pt x="2" y="47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2" y="67"/>
                    </a:lnTo>
                    <a:lnTo>
                      <a:pt x="5" y="68"/>
                    </a:lnTo>
                    <a:lnTo>
                      <a:pt x="10" y="67"/>
                    </a:lnTo>
                    <a:lnTo>
                      <a:pt x="11" y="66"/>
                    </a:lnTo>
                    <a:lnTo>
                      <a:pt x="11" y="63"/>
                    </a:lnTo>
                    <a:lnTo>
                      <a:pt x="11" y="63"/>
                    </a:lnTo>
                    <a:lnTo>
                      <a:pt x="13" y="49"/>
                    </a:lnTo>
                    <a:lnTo>
                      <a:pt x="18" y="34"/>
                    </a:lnTo>
                    <a:lnTo>
                      <a:pt x="24" y="21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4" y="6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3" name="Freeform 231"/>
              <p:cNvSpPr/>
              <p:nvPr/>
            </p:nvSpPr>
            <p:spPr bwMode="auto">
              <a:xfrm>
                <a:off x="3675064" y="4424363"/>
                <a:ext cx="12700" cy="2698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1" y="13"/>
                  </a:cxn>
                  <a:cxn ang="0">
                    <a:pos x="18" y="21"/>
                  </a:cxn>
                  <a:cxn ang="0">
                    <a:pos x="11" y="34"/>
                  </a:cxn>
                  <a:cxn ang="0">
                    <a:pos x="4" y="47"/>
                  </a:cxn>
                  <a:cxn ang="0">
                    <a:pos x="1" y="55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4"/>
                  </a:cxn>
                  <a:cxn ang="0">
                    <a:pos x="1" y="67"/>
                  </a:cxn>
                  <a:cxn ang="0">
                    <a:pos x="2" y="68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3"/>
                  </a:cxn>
                  <a:cxn ang="0">
                    <a:pos x="10" y="63"/>
                  </a:cxn>
                  <a:cxn ang="0">
                    <a:pos x="13" y="55"/>
                  </a:cxn>
                  <a:cxn ang="0">
                    <a:pos x="17" y="49"/>
                  </a:cxn>
                  <a:cxn ang="0">
                    <a:pos x="24" y="35"/>
                  </a:cxn>
                  <a:cxn ang="0">
                    <a:pos x="24" y="35"/>
                  </a:cxn>
                  <a:cxn ang="0">
                    <a:pos x="28" y="28"/>
                  </a:cxn>
                  <a:cxn ang="0">
                    <a:pos x="31" y="21"/>
                  </a:cxn>
                  <a:cxn ang="0">
                    <a:pos x="32" y="13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3"/>
                  </a:cxn>
                  <a:cxn ang="0">
                    <a:pos x="32" y="1"/>
                  </a:cxn>
                  <a:cxn ang="0">
                    <a:pos x="28" y="0"/>
                  </a:cxn>
                  <a:cxn ang="0">
                    <a:pos x="24" y="1"/>
                  </a:cxn>
                  <a:cxn ang="0">
                    <a:pos x="23" y="3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68">
                    <a:moveTo>
                      <a:pt x="22" y="5"/>
                    </a:moveTo>
                    <a:lnTo>
                      <a:pt x="22" y="5"/>
                    </a:lnTo>
                    <a:lnTo>
                      <a:pt x="21" y="13"/>
                    </a:lnTo>
                    <a:lnTo>
                      <a:pt x="18" y="21"/>
                    </a:lnTo>
                    <a:lnTo>
                      <a:pt x="11" y="34"/>
                    </a:lnTo>
                    <a:lnTo>
                      <a:pt x="4" y="47"/>
                    </a:lnTo>
                    <a:lnTo>
                      <a:pt x="1" y="5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4"/>
                    </a:lnTo>
                    <a:lnTo>
                      <a:pt x="1" y="67"/>
                    </a:lnTo>
                    <a:lnTo>
                      <a:pt x="2" y="68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3" y="55"/>
                    </a:lnTo>
                    <a:lnTo>
                      <a:pt x="17" y="49"/>
                    </a:lnTo>
                    <a:lnTo>
                      <a:pt x="24" y="35"/>
                    </a:lnTo>
                    <a:lnTo>
                      <a:pt x="24" y="35"/>
                    </a:lnTo>
                    <a:lnTo>
                      <a:pt x="28" y="28"/>
                    </a:lnTo>
                    <a:lnTo>
                      <a:pt x="31" y="21"/>
                    </a:lnTo>
                    <a:lnTo>
                      <a:pt x="32" y="13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3"/>
                    </a:lnTo>
                    <a:lnTo>
                      <a:pt x="32" y="1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4" name="Freeform 233"/>
              <p:cNvSpPr/>
              <p:nvPr/>
            </p:nvSpPr>
            <p:spPr bwMode="auto">
              <a:xfrm>
                <a:off x="3800476" y="4470401"/>
                <a:ext cx="20638" cy="260350"/>
              </a:xfrm>
              <a:custGeom>
                <a:avLst/>
                <a:gdLst/>
                <a:ahLst/>
                <a:cxnLst>
                  <a:cxn ang="0">
                    <a:pos x="49" y="294"/>
                  </a:cxn>
                  <a:cxn ang="0">
                    <a:pos x="53" y="260"/>
                  </a:cxn>
                  <a:cxn ang="0">
                    <a:pos x="49" y="22"/>
                  </a:cxn>
                  <a:cxn ang="0">
                    <a:pos x="48" y="17"/>
                  </a:cxn>
                  <a:cxn ang="0">
                    <a:pos x="44" y="9"/>
                  </a:cxn>
                  <a:cxn ang="0">
                    <a:pos x="37" y="4"/>
                  </a:cxn>
                  <a:cxn ang="0">
                    <a:pos x="25" y="0"/>
                  </a:cxn>
                  <a:cxn ang="0">
                    <a:pos x="14" y="4"/>
                  </a:cxn>
                  <a:cxn ang="0">
                    <a:pos x="7" y="9"/>
                  </a:cxn>
                  <a:cxn ang="0">
                    <a:pos x="3" y="18"/>
                  </a:cxn>
                  <a:cxn ang="0">
                    <a:pos x="6" y="204"/>
                  </a:cxn>
                  <a:cxn ang="0">
                    <a:pos x="7" y="253"/>
                  </a:cxn>
                  <a:cxn ang="0">
                    <a:pos x="4" y="301"/>
                  </a:cxn>
                  <a:cxn ang="0">
                    <a:pos x="2" y="374"/>
                  </a:cxn>
                  <a:cxn ang="0">
                    <a:pos x="3" y="447"/>
                  </a:cxn>
                  <a:cxn ang="0">
                    <a:pos x="3" y="467"/>
                  </a:cxn>
                  <a:cxn ang="0">
                    <a:pos x="3" y="528"/>
                  </a:cxn>
                  <a:cxn ang="0">
                    <a:pos x="3" y="553"/>
                  </a:cxn>
                  <a:cxn ang="0">
                    <a:pos x="2" y="608"/>
                  </a:cxn>
                  <a:cxn ang="0">
                    <a:pos x="0" y="633"/>
                  </a:cxn>
                  <a:cxn ang="0">
                    <a:pos x="3" y="642"/>
                  </a:cxn>
                  <a:cxn ang="0">
                    <a:pos x="8" y="650"/>
                  </a:cxn>
                  <a:cxn ang="0">
                    <a:pos x="16" y="654"/>
                  </a:cxn>
                  <a:cxn ang="0">
                    <a:pos x="33" y="653"/>
                  </a:cxn>
                  <a:cxn ang="0">
                    <a:pos x="40" y="649"/>
                  </a:cxn>
                  <a:cxn ang="0">
                    <a:pos x="45" y="642"/>
                  </a:cxn>
                  <a:cxn ang="0">
                    <a:pos x="46" y="632"/>
                  </a:cxn>
                  <a:cxn ang="0">
                    <a:pos x="48" y="613"/>
                  </a:cxn>
                  <a:cxn ang="0">
                    <a:pos x="49" y="548"/>
                  </a:cxn>
                  <a:cxn ang="0">
                    <a:pos x="49" y="467"/>
                  </a:cxn>
                  <a:cxn ang="0">
                    <a:pos x="48" y="381"/>
                  </a:cxn>
                  <a:cxn ang="0">
                    <a:pos x="49" y="294"/>
                  </a:cxn>
                </a:cxnLst>
                <a:rect l="0" t="0" r="r" b="b"/>
                <a:pathLst>
                  <a:path w="53" h="655">
                    <a:moveTo>
                      <a:pt x="49" y="294"/>
                    </a:moveTo>
                    <a:lnTo>
                      <a:pt x="49" y="294"/>
                    </a:lnTo>
                    <a:lnTo>
                      <a:pt x="52" y="270"/>
                    </a:lnTo>
                    <a:lnTo>
                      <a:pt x="53" y="260"/>
                    </a:lnTo>
                    <a:lnTo>
                      <a:pt x="53" y="225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48" y="17"/>
                    </a:lnTo>
                    <a:lnTo>
                      <a:pt x="46" y="13"/>
                    </a:lnTo>
                    <a:lnTo>
                      <a:pt x="44" y="9"/>
                    </a:lnTo>
                    <a:lnTo>
                      <a:pt x="41" y="5"/>
                    </a:lnTo>
                    <a:lnTo>
                      <a:pt x="37" y="4"/>
                    </a:lnTo>
                    <a:lnTo>
                      <a:pt x="33" y="1"/>
                    </a:lnTo>
                    <a:lnTo>
                      <a:pt x="25" y="0"/>
                    </a:lnTo>
                    <a:lnTo>
                      <a:pt x="16" y="1"/>
                    </a:lnTo>
                    <a:lnTo>
                      <a:pt x="14" y="4"/>
                    </a:lnTo>
                    <a:lnTo>
                      <a:pt x="10" y="7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3" y="18"/>
                    </a:lnTo>
                    <a:lnTo>
                      <a:pt x="3" y="24"/>
                    </a:lnTo>
                    <a:lnTo>
                      <a:pt x="6" y="204"/>
                    </a:lnTo>
                    <a:lnTo>
                      <a:pt x="6" y="204"/>
                    </a:lnTo>
                    <a:lnTo>
                      <a:pt x="7" y="253"/>
                    </a:lnTo>
                    <a:lnTo>
                      <a:pt x="4" y="301"/>
                    </a:lnTo>
                    <a:lnTo>
                      <a:pt x="4" y="301"/>
                    </a:lnTo>
                    <a:lnTo>
                      <a:pt x="2" y="338"/>
                    </a:lnTo>
                    <a:lnTo>
                      <a:pt x="2" y="374"/>
                    </a:lnTo>
                    <a:lnTo>
                      <a:pt x="2" y="411"/>
                    </a:lnTo>
                    <a:lnTo>
                      <a:pt x="3" y="447"/>
                    </a:lnTo>
                    <a:lnTo>
                      <a:pt x="3" y="447"/>
                    </a:lnTo>
                    <a:lnTo>
                      <a:pt x="3" y="467"/>
                    </a:lnTo>
                    <a:lnTo>
                      <a:pt x="3" y="488"/>
                    </a:lnTo>
                    <a:lnTo>
                      <a:pt x="3" y="528"/>
                    </a:lnTo>
                    <a:lnTo>
                      <a:pt x="3" y="528"/>
                    </a:lnTo>
                    <a:lnTo>
                      <a:pt x="3" y="553"/>
                    </a:lnTo>
                    <a:lnTo>
                      <a:pt x="2" y="581"/>
                    </a:lnTo>
                    <a:lnTo>
                      <a:pt x="2" y="608"/>
                    </a:lnTo>
                    <a:lnTo>
                      <a:pt x="0" y="633"/>
                    </a:lnTo>
                    <a:lnTo>
                      <a:pt x="0" y="633"/>
                    </a:lnTo>
                    <a:lnTo>
                      <a:pt x="2" y="638"/>
                    </a:lnTo>
                    <a:lnTo>
                      <a:pt x="3" y="642"/>
                    </a:lnTo>
                    <a:lnTo>
                      <a:pt x="6" y="646"/>
                    </a:lnTo>
                    <a:lnTo>
                      <a:pt x="8" y="650"/>
                    </a:lnTo>
                    <a:lnTo>
                      <a:pt x="12" y="651"/>
                    </a:lnTo>
                    <a:lnTo>
                      <a:pt x="16" y="654"/>
                    </a:lnTo>
                    <a:lnTo>
                      <a:pt x="24" y="655"/>
                    </a:lnTo>
                    <a:lnTo>
                      <a:pt x="33" y="653"/>
                    </a:lnTo>
                    <a:lnTo>
                      <a:pt x="36" y="651"/>
                    </a:lnTo>
                    <a:lnTo>
                      <a:pt x="40" y="649"/>
                    </a:lnTo>
                    <a:lnTo>
                      <a:pt x="42" y="646"/>
                    </a:lnTo>
                    <a:lnTo>
                      <a:pt x="45" y="642"/>
                    </a:lnTo>
                    <a:lnTo>
                      <a:pt x="46" y="637"/>
                    </a:lnTo>
                    <a:lnTo>
                      <a:pt x="46" y="632"/>
                    </a:lnTo>
                    <a:lnTo>
                      <a:pt x="46" y="632"/>
                    </a:lnTo>
                    <a:lnTo>
                      <a:pt x="48" y="613"/>
                    </a:lnTo>
                    <a:lnTo>
                      <a:pt x="48" y="591"/>
                    </a:lnTo>
                    <a:lnTo>
                      <a:pt x="49" y="548"/>
                    </a:lnTo>
                    <a:lnTo>
                      <a:pt x="49" y="548"/>
                    </a:lnTo>
                    <a:lnTo>
                      <a:pt x="49" y="467"/>
                    </a:lnTo>
                    <a:lnTo>
                      <a:pt x="49" y="467"/>
                    </a:lnTo>
                    <a:lnTo>
                      <a:pt x="48" y="381"/>
                    </a:lnTo>
                    <a:lnTo>
                      <a:pt x="48" y="338"/>
                    </a:lnTo>
                    <a:lnTo>
                      <a:pt x="49" y="294"/>
                    </a:lnTo>
                    <a:lnTo>
                      <a:pt x="49" y="29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5" name="Freeform 236"/>
              <p:cNvSpPr/>
              <p:nvPr/>
            </p:nvSpPr>
            <p:spPr bwMode="auto">
              <a:xfrm>
                <a:off x="3255964" y="4052888"/>
                <a:ext cx="452438" cy="334963"/>
              </a:xfrm>
              <a:custGeom>
                <a:avLst/>
                <a:gdLst/>
                <a:ahLst/>
                <a:cxnLst>
                  <a:cxn ang="0">
                    <a:pos x="1135" y="417"/>
                  </a:cxn>
                  <a:cxn ang="0">
                    <a:pos x="1126" y="314"/>
                  </a:cxn>
                  <a:cxn ang="0">
                    <a:pos x="1100" y="249"/>
                  </a:cxn>
                  <a:cxn ang="0">
                    <a:pos x="1054" y="174"/>
                  </a:cxn>
                  <a:cxn ang="0">
                    <a:pos x="1017" y="136"/>
                  </a:cxn>
                  <a:cxn ang="0">
                    <a:pos x="915" y="72"/>
                  </a:cxn>
                  <a:cxn ang="0">
                    <a:pos x="802" y="29"/>
                  </a:cxn>
                  <a:cxn ang="0">
                    <a:pos x="649" y="3"/>
                  </a:cxn>
                  <a:cxn ang="0">
                    <a:pos x="531" y="1"/>
                  </a:cxn>
                  <a:cxn ang="0">
                    <a:pos x="382" y="21"/>
                  </a:cxn>
                  <a:cxn ang="0">
                    <a:pos x="274" y="52"/>
                  </a:cxn>
                  <a:cxn ang="0">
                    <a:pos x="150" y="110"/>
                  </a:cxn>
                  <a:cxn ang="0">
                    <a:pos x="98" y="153"/>
                  </a:cxn>
                  <a:cxn ang="0">
                    <a:pos x="57" y="209"/>
                  </a:cxn>
                  <a:cxn ang="0">
                    <a:pos x="38" y="237"/>
                  </a:cxn>
                  <a:cxn ang="0">
                    <a:pos x="25" y="266"/>
                  </a:cxn>
                  <a:cxn ang="0">
                    <a:pos x="11" y="320"/>
                  </a:cxn>
                  <a:cxn ang="0">
                    <a:pos x="1" y="377"/>
                  </a:cxn>
                  <a:cxn ang="0">
                    <a:pos x="8" y="477"/>
                  </a:cxn>
                  <a:cxn ang="0">
                    <a:pos x="9" y="557"/>
                  </a:cxn>
                  <a:cxn ang="0">
                    <a:pos x="11" y="636"/>
                  </a:cxn>
                  <a:cxn ang="0">
                    <a:pos x="17" y="819"/>
                  </a:cxn>
                  <a:cxn ang="0">
                    <a:pos x="21" y="832"/>
                  </a:cxn>
                  <a:cxn ang="0">
                    <a:pos x="39" y="841"/>
                  </a:cxn>
                  <a:cxn ang="0">
                    <a:pos x="57" y="832"/>
                  </a:cxn>
                  <a:cxn ang="0">
                    <a:pos x="62" y="819"/>
                  </a:cxn>
                  <a:cxn ang="0">
                    <a:pos x="55" y="549"/>
                  </a:cxn>
                  <a:cxn ang="0">
                    <a:pos x="49" y="443"/>
                  </a:cxn>
                  <a:cxn ang="0">
                    <a:pos x="51" y="351"/>
                  </a:cxn>
                  <a:cxn ang="0">
                    <a:pos x="60" y="314"/>
                  </a:cxn>
                  <a:cxn ang="0">
                    <a:pos x="76" y="260"/>
                  </a:cxn>
                  <a:cxn ang="0">
                    <a:pos x="99" y="235"/>
                  </a:cxn>
                  <a:cxn ang="0">
                    <a:pos x="146" y="169"/>
                  </a:cxn>
                  <a:cxn ang="0">
                    <a:pos x="193" y="135"/>
                  </a:cxn>
                  <a:cxn ang="0">
                    <a:pos x="286" y="97"/>
                  </a:cxn>
                  <a:cxn ang="0">
                    <a:pos x="389" y="65"/>
                  </a:cxn>
                  <a:cxn ang="0">
                    <a:pos x="532" y="47"/>
                  </a:cxn>
                  <a:cxn ang="0">
                    <a:pos x="638" y="48"/>
                  </a:cxn>
                  <a:cxn ang="0">
                    <a:pos x="787" y="72"/>
                  </a:cxn>
                  <a:cxn ang="0">
                    <a:pos x="911" y="119"/>
                  </a:cxn>
                  <a:cxn ang="0">
                    <a:pos x="973" y="160"/>
                  </a:cxn>
                  <a:cxn ang="0">
                    <a:pos x="1024" y="211"/>
                  </a:cxn>
                  <a:cxn ang="0">
                    <a:pos x="1061" y="273"/>
                  </a:cxn>
                  <a:cxn ang="0">
                    <a:pos x="1076" y="324"/>
                  </a:cxn>
                  <a:cxn ang="0">
                    <a:pos x="1088" y="455"/>
                  </a:cxn>
                  <a:cxn ang="0">
                    <a:pos x="1087" y="570"/>
                  </a:cxn>
                  <a:cxn ang="0">
                    <a:pos x="1097" y="653"/>
                  </a:cxn>
                  <a:cxn ang="0">
                    <a:pos x="1097" y="828"/>
                  </a:cxn>
                  <a:cxn ang="0">
                    <a:pos x="1108" y="841"/>
                  </a:cxn>
                  <a:cxn ang="0">
                    <a:pos x="1132" y="841"/>
                  </a:cxn>
                  <a:cxn ang="0">
                    <a:pos x="1142" y="828"/>
                  </a:cxn>
                  <a:cxn ang="0">
                    <a:pos x="1142" y="638"/>
                  </a:cxn>
                  <a:cxn ang="0">
                    <a:pos x="1132" y="539"/>
                  </a:cxn>
                </a:cxnLst>
                <a:rect l="0" t="0" r="r" b="b"/>
                <a:pathLst>
                  <a:path w="1143" h="845">
                    <a:moveTo>
                      <a:pt x="1132" y="522"/>
                    </a:moveTo>
                    <a:lnTo>
                      <a:pt x="1132" y="522"/>
                    </a:lnTo>
                    <a:lnTo>
                      <a:pt x="1135" y="453"/>
                    </a:lnTo>
                    <a:lnTo>
                      <a:pt x="1135" y="417"/>
                    </a:lnTo>
                    <a:lnTo>
                      <a:pt x="1135" y="382"/>
                    </a:lnTo>
                    <a:lnTo>
                      <a:pt x="1131" y="348"/>
                    </a:lnTo>
                    <a:lnTo>
                      <a:pt x="1129" y="331"/>
                    </a:lnTo>
                    <a:lnTo>
                      <a:pt x="1126" y="314"/>
                    </a:lnTo>
                    <a:lnTo>
                      <a:pt x="1121" y="297"/>
                    </a:lnTo>
                    <a:lnTo>
                      <a:pt x="1115" y="280"/>
                    </a:lnTo>
                    <a:lnTo>
                      <a:pt x="1109" y="264"/>
                    </a:lnTo>
                    <a:lnTo>
                      <a:pt x="1100" y="249"/>
                    </a:lnTo>
                    <a:lnTo>
                      <a:pt x="1100" y="249"/>
                    </a:lnTo>
                    <a:lnTo>
                      <a:pt x="1083" y="217"/>
                    </a:lnTo>
                    <a:lnTo>
                      <a:pt x="1064" y="188"/>
                    </a:lnTo>
                    <a:lnTo>
                      <a:pt x="1054" y="174"/>
                    </a:lnTo>
                    <a:lnTo>
                      <a:pt x="1044" y="160"/>
                    </a:lnTo>
                    <a:lnTo>
                      <a:pt x="1030" y="148"/>
                    </a:lnTo>
                    <a:lnTo>
                      <a:pt x="1017" y="136"/>
                    </a:lnTo>
                    <a:lnTo>
                      <a:pt x="1017" y="136"/>
                    </a:lnTo>
                    <a:lnTo>
                      <a:pt x="1002" y="123"/>
                    </a:lnTo>
                    <a:lnTo>
                      <a:pt x="985" y="113"/>
                    </a:lnTo>
                    <a:lnTo>
                      <a:pt x="951" y="90"/>
                    </a:lnTo>
                    <a:lnTo>
                      <a:pt x="915" y="72"/>
                    </a:lnTo>
                    <a:lnTo>
                      <a:pt x="879" y="56"/>
                    </a:lnTo>
                    <a:lnTo>
                      <a:pt x="879" y="56"/>
                    </a:lnTo>
                    <a:lnTo>
                      <a:pt x="839" y="42"/>
                    </a:lnTo>
                    <a:lnTo>
                      <a:pt x="802" y="29"/>
                    </a:lnTo>
                    <a:lnTo>
                      <a:pt x="764" y="20"/>
                    </a:lnTo>
                    <a:lnTo>
                      <a:pt x="726" y="12"/>
                    </a:lnTo>
                    <a:lnTo>
                      <a:pt x="688" y="7"/>
                    </a:lnTo>
                    <a:lnTo>
                      <a:pt x="649" y="3"/>
                    </a:lnTo>
                    <a:lnTo>
                      <a:pt x="608" y="1"/>
                    </a:lnTo>
                    <a:lnTo>
                      <a:pt x="567" y="0"/>
                    </a:lnTo>
                    <a:lnTo>
                      <a:pt x="567" y="0"/>
                    </a:lnTo>
                    <a:lnTo>
                      <a:pt x="531" y="1"/>
                    </a:lnTo>
                    <a:lnTo>
                      <a:pt x="493" y="4"/>
                    </a:lnTo>
                    <a:lnTo>
                      <a:pt x="456" y="8"/>
                    </a:lnTo>
                    <a:lnTo>
                      <a:pt x="418" y="13"/>
                    </a:lnTo>
                    <a:lnTo>
                      <a:pt x="382" y="21"/>
                    </a:lnTo>
                    <a:lnTo>
                      <a:pt x="346" y="30"/>
                    </a:lnTo>
                    <a:lnTo>
                      <a:pt x="310" y="41"/>
                    </a:lnTo>
                    <a:lnTo>
                      <a:pt x="274" y="52"/>
                    </a:lnTo>
                    <a:lnTo>
                      <a:pt x="274" y="52"/>
                    </a:lnTo>
                    <a:lnTo>
                      <a:pt x="242" y="65"/>
                    </a:lnTo>
                    <a:lnTo>
                      <a:pt x="210" y="79"/>
                    </a:lnTo>
                    <a:lnTo>
                      <a:pt x="179" y="93"/>
                    </a:lnTo>
                    <a:lnTo>
                      <a:pt x="150" y="110"/>
                    </a:lnTo>
                    <a:lnTo>
                      <a:pt x="136" y="120"/>
                    </a:lnTo>
                    <a:lnTo>
                      <a:pt x="123" y="130"/>
                    </a:lnTo>
                    <a:lnTo>
                      <a:pt x="110" y="141"/>
                    </a:lnTo>
                    <a:lnTo>
                      <a:pt x="98" y="153"/>
                    </a:lnTo>
                    <a:lnTo>
                      <a:pt x="86" y="165"/>
                    </a:lnTo>
                    <a:lnTo>
                      <a:pt x="76" y="179"/>
                    </a:lnTo>
                    <a:lnTo>
                      <a:pt x="66" y="194"/>
                    </a:lnTo>
                    <a:lnTo>
                      <a:pt x="57" y="209"/>
                    </a:lnTo>
                    <a:lnTo>
                      <a:pt x="57" y="209"/>
                    </a:lnTo>
                    <a:lnTo>
                      <a:pt x="51" y="220"/>
                    </a:lnTo>
                    <a:lnTo>
                      <a:pt x="44" y="229"/>
                    </a:lnTo>
                    <a:lnTo>
                      <a:pt x="38" y="237"/>
                    </a:lnTo>
                    <a:lnTo>
                      <a:pt x="31" y="249"/>
                    </a:lnTo>
                    <a:lnTo>
                      <a:pt x="31" y="249"/>
                    </a:lnTo>
                    <a:lnTo>
                      <a:pt x="27" y="256"/>
                    </a:lnTo>
                    <a:lnTo>
                      <a:pt x="25" y="266"/>
                    </a:lnTo>
                    <a:lnTo>
                      <a:pt x="21" y="284"/>
                    </a:lnTo>
                    <a:lnTo>
                      <a:pt x="17" y="302"/>
                    </a:lnTo>
                    <a:lnTo>
                      <a:pt x="14" y="311"/>
                    </a:lnTo>
                    <a:lnTo>
                      <a:pt x="11" y="320"/>
                    </a:lnTo>
                    <a:lnTo>
                      <a:pt x="11" y="320"/>
                    </a:lnTo>
                    <a:lnTo>
                      <a:pt x="6" y="337"/>
                    </a:lnTo>
                    <a:lnTo>
                      <a:pt x="2" y="357"/>
                    </a:lnTo>
                    <a:lnTo>
                      <a:pt x="1" y="377"/>
                    </a:lnTo>
                    <a:lnTo>
                      <a:pt x="0" y="399"/>
                    </a:lnTo>
                    <a:lnTo>
                      <a:pt x="1" y="420"/>
                    </a:lnTo>
                    <a:lnTo>
                      <a:pt x="2" y="441"/>
                    </a:lnTo>
                    <a:lnTo>
                      <a:pt x="8" y="477"/>
                    </a:lnTo>
                    <a:lnTo>
                      <a:pt x="8" y="477"/>
                    </a:lnTo>
                    <a:lnTo>
                      <a:pt x="9" y="498"/>
                    </a:lnTo>
                    <a:lnTo>
                      <a:pt x="10" y="518"/>
                    </a:lnTo>
                    <a:lnTo>
                      <a:pt x="9" y="557"/>
                    </a:lnTo>
                    <a:lnTo>
                      <a:pt x="9" y="596"/>
                    </a:lnTo>
                    <a:lnTo>
                      <a:pt x="10" y="616"/>
                    </a:lnTo>
                    <a:lnTo>
                      <a:pt x="11" y="636"/>
                    </a:lnTo>
                    <a:lnTo>
                      <a:pt x="11" y="636"/>
                    </a:lnTo>
                    <a:lnTo>
                      <a:pt x="14" y="658"/>
                    </a:lnTo>
                    <a:lnTo>
                      <a:pt x="15" y="681"/>
                    </a:lnTo>
                    <a:lnTo>
                      <a:pt x="17" y="727"/>
                    </a:lnTo>
                    <a:lnTo>
                      <a:pt x="17" y="819"/>
                    </a:lnTo>
                    <a:lnTo>
                      <a:pt x="17" y="819"/>
                    </a:lnTo>
                    <a:lnTo>
                      <a:pt x="17" y="824"/>
                    </a:lnTo>
                    <a:lnTo>
                      <a:pt x="18" y="828"/>
                    </a:lnTo>
                    <a:lnTo>
                      <a:pt x="21" y="832"/>
                    </a:lnTo>
                    <a:lnTo>
                      <a:pt x="23" y="836"/>
                    </a:lnTo>
                    <a:lnTo>
                      <a:pt x="27" y="837"/>
                    </a:lnTo>
                    <a:lnTo>
                      <a:pt x="31" y="840"/>
                    </a:lnTo>
                    <a:lnTo>
                      <a:pt x="39" y="841"/>
                    </a:lnTo>
                    <a:lnTo>
                      <a:pt x="47" y="840"/>
                    </a:lnTo>
                    <a:lnTo>
                      <a:pt x="51" y="837"/>
                    </a:lnTo>
                    <a:lnTo>
                      <a:pt x="55" y="836"/>
                    </a:lnTo>
                    <a:lnTo>
                      <a:pt x="57" y="832"/>
                    </a:lnTo>
                    <a:lnTo>
                      <a:pt x="60" y="828"/>
                    </a:lnTo>
                    <a:lnTo>
                      <a:pt x="61" y="824"/>
                    </a:lnTo>
                    <a:lnTo>
                      <a:pt x="62" y="819"/>
                    </a:lnTo>
                    <a:lnTo>
                      <a:pt x="62" y="819"/>
                    </a:lnTo>
                    <a:lnTo>
                      <a:pt x="61" y="751"/>
                    </a:lnTo>
                    <a:lnTo>
                      <a:pt x="59" y="684"/>
                    </a:lnTo>
                    <a:lnTo>
                      <a:pt x="56" y="616"/>
                    </a:lnTo>
                    <a:lnTo>
                      <a:pt x="55" y="549"/>
                    </a:lnTo>
                    <a:lnTo>
                      <a:pt x="55" y="549"/>
                    </a:lnTo>
                    <a:lnTo>
                      <a:pt x="53" y="514"/>
                    </a:lnTo>
                    <a:lnTo>
                      <a:pt x="51" y="479"/>
                    </a:lnTo>
                    <a:lnTo>
                      <a:pt x="49" y="443"/>
                    </a:lnTo>
                    <a:lnTo>
                      <a:pt x="49" y="408"/>
                    </a:lnTo>
                    <a:lnTo>
                      <a:pt x="49" y="408"/>
                    </a:lnTo>
                    <a:lnTo>
                      <a:pt x="49" y="370"/>
                    </a:lnTo>
                    <a:lnTo>
                      <a:pt x="51" y="351"/>
                    </a:lnTo>
                    <a:lnTo>
                      <a:pt x="53" y="341"/>
                    </a:lnTo>
                    <a:lnTo>
                      <a:pt x="56" y="332"/>
                    </a:lnTo>
                    <a:lnTo>
                      <a:pt x="56" y="332"/>
                    </a:lnTo>
                    <a:lnTo>
                      <a:pt x="60" y="314"/>
                    </a:lnTo>
                    <a:lnTo>
                      <a:pt x="65" y="290"/>
                    </a:lnTo>
                    <a:lnTo>
                      <a:pt x="68" y="280"/>
                    </a:lnTo>
                    <a:lnTo>
                      <a:pt x="72" y="269"/>
                    </a:lnTo>
                    <a:lnTo>
                      <a:pt x="76" y="260"/>
                    </a:lnTo>
                    <a:lnTo>
                      <a:pt x="82" y="254"/>
                    </a:lnTo>
                    <a:lnTo>
                      <a:pt x="82" y="254"/>
                    </a:lnTo>
                    <a:lnTo>
                      <a:pt x="91" y="246"/>
                    </a:lnTo>
                    <a:lnTo>
                      <a:pt x="99" y="235"/>
                    </a:lnTo>
                    <a:lnTo>
                      <a:pt x="115" y="213"/>
                    </a:lnTo>
                    <a:lnTo>
                      <a:pt x="130" y="190"/>
                    </a:lnTo>
                    <a:lnTo>
                      <a:pt x="138" y="179"/>
                    </a:lnTo>
                    <a:lnTo>
                      <a:pt x="146" y="169"/>
                    </a:lnTo>
                    <a:lnTo>
                      <a:pt x="146" y="169"/>
                    </a:lnTo>
                    <a:lnTo>
                      <a:pt x="161" y="156"/>
                    </a:lnTo>
                    <a:lnTo>
                      <a:pt x="176" y="144"/>
                    </a:lnTo>
                    <a:lnTo>
                      <a:pt x="193" y="135"/>
                    </a:lnTo>
                    <a:lnTo>
                      <a:pt x="213" y="126"/>
                    </a:lnTo>
                    <a:lnTo>
                      <a:pt x="231" y="118"/>
                    </a:lnTo>
                    <a:lnTo>
                      <a:pt x="251" y="110"/>
                    </a:lnTo>
                    <a:lnTo>
                      <a:pt x="286" y="97"/>
                    </a:lnTo>
                    <a:lnTo>
                      <a:pt x="286" y="97"/>
                    </a:lnTo>
                    <a:lnTo>
                      <a:pt x="320" y="85"/>
                    </a:lnTo>
                    <a:lnTo>
                      <a:pt x="355" y="75"/>
                    </a:lnTo>
                    <a:lnTo>
                      <a:pt x="389" y="65"/>
                    </a:lnTo>
                    <a:lnTo>
                      <a:pt x="425" y="59"/>
                    </a:lnTo>
                    <a:lnTo>
                      <a:pt x="460" y="54"/>
                    </a:lnTo>
                    <a:lnTo>
                      <a:pt x="497" y="50"/>
                    </a:lnTo>
                    <a:lnTo>
                      <a:pt x="532" y="47"/>
                    </a:lnTo>
                    <a:lnTo>
                      <a:pt x="567" y="46"/>
                    </a:lnTo>
                    <a:lnTo>
                      <a:pt x="567" y="46"/>
                    </a:lnTo>
                    <a:lnTo>
                      <a:pt x="603" y="47"/>
                    </a:lnTo>
                    <a:lnTo>
                      <a:pt x="638" y="48"/>
                    </a:lnTo>
                    <a:lnTo>
                      <a:pt x="675" y="52"/>
                    </a:lnTo>
                    <a:lnTo>
                      <a:pt x="713" y="58"/>
                    </a:lnTo>
                    <a:lnTo>
                      <a:pt x="751" y="64"/>
                    </a:lnTo>
                    <a:lnTo>
                      <a:pt x="787" y="72"/>
                    </a:lnTo>
                    <a:lnTo>
                      <a:pt x="825" y="82"/>
                    </a:lnTo>
                    <a:lnTo>
                      <a:pt x="860" y="96"/>
                    </a:lnTo>
                    <a:lnTo>
                      <a:pt x="896" y="111"/>
                    </a:lnTo>
                    <a:lnTo>
                      <a:pt x="911" y="119"/>
                    </a:lnTo>
                    <a:lnTo>
                      <a:pt x="928" y="128"/>
                    </a:lnTo>
                    <a:lnTo>
                      <a:pt x="944" y="137"/>
                    </a:lnTo>
                    <a:lnTo>
                      <a:pt x="959" y="148"/>
                    </a:lnTo>
                    <a:lnTo>
                      <a:pt x="973" y="160"/>
                    </a:lnTo>
                    <a:lnTo>
                      <a:pt x="987" y="171"/>
                    </a:lnTo>
                    <a:lnTo>
                      <a:pt x="1000" y="183"/>
                    </a:lnTo>
                    <a:lnTo>
                      <a:pt x="1012" y="196"/>
                    </a:lnTo>
                    <a:lnTo>
                      <a:pt x="1024" y="211"/>
                    </a:lnTo>
                    <a:lnTo>
                      <a:pt x="1034" y="225"/>
                    </a:lnTo>
                    <a:lnTo>
                      <a:pt x="1045" y="241"/>
                    </a:lnTo>
                    <a:lnTo>
                      <a:pt x="1053" y="256"/>
                    </a:lnTo>
                    <a:lnTo>
                      <a:pt x="1061" y="273"/>
                    </a:lnTo>
                    <a:lnTo>
                      <a:pt x="1067" y="292"/>
                    </a:lnTo>
                    <a:lnTo>
                      <a:pt x="1067" y="292"/>
                    </a:lnTo>
                    <a:lnTo>
                      <a:pt x="1072" y="309"/>
                    </a:lnTo>
                    <a:lnTo>
                      <a:pt x="1076" y="324"/>
                    </a:lnTo>
                    <a:lnTo>
                      <a:pt x="1083" y="357"/>
                    </a:lnTo>
                    <a:lnTo>
                      <a:pt x="1087" y="390"/>
                    </a:lnTo>
                    <a:lnTo>
                      <a:pt x="1088" y="422"/>
                    </a:lnTo>
                    <a:lnTo>
                      <a:pt x="1088" y="455"/>
                    </a:lnTo>
                    <a:lnTo>
                      <a:pt x="1087" y="488"/>
                    </a:lnTo>
                    <a:lnTo>
                      <a:pt x="1085" y="556"/>
                    </a:lnTo>
                    <a:lnTo>
                      <a:pt x="1085" y="556"/>
                    </a:lnTo>
                    <a:lnTo>
                      <a:pt x="1087" y="570"/>
                    </a:lnTo>
                    <a:lnTo>
                      <a:pt x="1088" y="583"/>
                    </a:lnTo>
                    <a:lnTo>
                      <a:pt x="1092" y="611"/>
                    </a:lnTo>
                    <a:lnTo>
                      <a:pt x="1096" y="638"/>
                    </a:lnTo>
                    <a:lnTo>
                      <a:pt x="1097" y="653"/>
                    </a:lnTo>
                    <a:lnTo>
                      <a:pt x="1097" y="667"/>
                    </a:lnTo>
                    <a:lnTo>
                      <a:pt x="1097" y="823"/>
                    </a:lnTo>
                    <a:lnTo>
                      <a:pt x="1097" y="823"/>
                    </a:lnTo>
                    <a:lnTo>
                      <a:pt x="1097" y="828"/>
                    </a:lnTo>
                    <a:lnTo>
                      <a:pt x="1098" y="832"/>
                    </a:lnTo>
                    <a:lnTo>
                      <a:pt x="1101" y="836"/>
                    </a:lnTo>
                    <a:lnTo>
                      <a:pt x="1104" y="838"/>
                    </a:lnTo>
                    <a:lnTo>
                      <a:pt x="1108" y="841"/>
                    </a:lnTo>
                    <a:lnTo>
                      <a:pt x="1112" y="844"/>
                    </a:lnTo>
                    <a:lnTo>
                      <a:pt x="1119" y="845"/>
                    </a:lnTo>
                    <a:lnTo>
                      <a:pt x="1129" y="844"/>
                    </a:lnTo>
                    <a:lnTo>
                      <a:pt x="1132" y="841"/>
                    </a:lnTo>
                    <a:lnTo>
                      <a:pt x="1135" y="838"/>
                    </a:lnTo>
                    <a:lnTo>
                      <a:pt x="1139" y="836"/>
                    </a:lnTo>
                    <a:lnTo>
                      <a:pt x="1140" y="832"/>
                    </a:lnTo>
                    <a:lnTo>
                      <a:pt x="1142" y="828"/>
                    </a:lnTo>
                    <a:lnTo>
                      <a:pt x="1143" y="823"/>
                    </a:lnTo>
                    <a:lnTo>
                      <a:pt x="1143" y="654"/>
                    </a:lnTo>
                    <a:lnTo>
                      <a:pt x="1143" y="654"/>
                    </a:lnTo>
                    <a:lnTo>
                      <a:pt x="1142" y="638"/>
                    </a:lnTo>
                    <a:lnTo>
                      <a:pt x="1140" y="621"/>
                    </a:lnTo>
                    <a:lnTo>
                      <a:pt x="1136" y="589"/>
                    </a:lnTo>
                    <a:lnTo>
                      <a:pt x="1132" y="555"/>
                    </a:lnTo>
                    <a:lnTo>
                      <a:pt x="1132" y="539"/>
                    </a:lnTo>
                    <a:lnTo>
                      <a:pt x="1132" y="522"/>
                    </a:lnTo>
                    <a:lnTo>
                      <a:pt x="1132" y="5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6" name="Freeform 237"/>
              <p:cNvSpPr/>
              <p:nvPr/>
            </p:nvSpPr>
            <p:spPr bwMode="auto">
              <a:xfrm>
                <a:off x="3355976" y="4146551"/>
                <a:ext cx="255588" cy="236538"/>
              </a:xfrm>
              <a:custGeom>
                <a:avLst/>
                <a:gdLst/>
                <a:ahLst/>
                <a:cxnLst>
                  <a:cxn ang="0">
                    <a:pos x="638" y="389"/>
                  </a:cxn>
                  <a:cxn ang="0">
                    <a:pos x="625" y="239"/>
                  </a:cxn>
                  <a:cxn ang="0">
                    <a:pos x="624" y="178"/>
                  </a:cxn>
                  <a:cxn ang="0">
                    <a:pos x="624" y="178"/>
                  </a:cxn>
                  <a:cxn ang="0">
                    <a:pos x="624" y="170"/>
                  </a:cxn>
                  <a:cxn ang="0">
                    <a:pos x="620" y="142"/>
                  </a:cxn>
                  <a:cxn ang="0">
                    <a:pos x="608" y="107"/>
                  </a:cxn>
                  <a:cxn ang="0">
                    <a:pos x="589" y="78"/>
                  </a:cxn>
                  <a:cxn ang="0">
                    <a:pos x="563" y="55"/>
                  </a:cxn>
                  <a:cxn ang="0">
                    <a:pos x="509" y="26"/>
                  </a:cxn>
                  <a:cxn ang="0">
                    <a:pos x="434" y="8"/>
                  </a:cxn>
                  <a:cxn ang="0">
                    <a:pos x="357" y="0"/>
                  </a:cxn>
                  <a:cxn ang="0">
                    <a:pos x="281" y="1"/>
                  </a:cxn>
                  <a:cxn ang="0">
                    <a:pos x="203" y="13"/>
                  </a:cxn>
                  <a:cxn ang="0">
                    <a:pos x="127" y="38"/>
                  </a:cxn>
                  <a:cxn ang="0">
                    <a:pos x="84" y="57"/>
                  </a:cxn>
                  <a:cxn ang="0">
                    <a:pos x="34" y="94"/>
                  </a:cxn>
                  <a:cxn ang="0">
                    <a:pos x="11" y="127"/>
                  </a:cxn>
                  <a:cxn ang="0">
                    <a:pos x="1" y="157"/>
                  </a:cxn>
                  <a:cxn ang="0">
                    <a:pos x="1" y="175"/>
                  </a:cxn>
                  <a:cxn ang="0">
                    <a:pos x="4" y="235"/>
                  </a:cxn>
                  <a:cxn ang="0">
                    <a:pos x="8" y="397"/>
                  </a:cxn>
                  <a:cxn ang="0">
                    <a:pos x="9" y="484"/>
                  </a:cxn>
                  <a:cxn ang="0">
                    <a:pos x="18" y="549"/>
                  </a:cxn>
                  <a:cxn ang="0">
                    <a:pos x="26" y="574"/>
                  </a:cxn>
                  <a:cxn ang="0">
                    <a:pos x="35" y="583"/>
                  </a:cxn>
                  <a:cxn ang="0">
                    <a:pos x="52" y="583"/>
                  </a:cxn>
                  <a:cxn ang="0">
                    <a:pos x="67" y="574"/>
                  </a:cxn>
                  <a:cxn ang="0">
                    <a:pos x="69" y="562"/>
                  </a:cxn>
                  <a:cxn ang="0">
                    <a:pos x="62" y="536"/>
                  </a:cxn>
                  <a:cxn ang="0">
                    <a:pos x="54" y="467"/>
                  </a:cxn>
                  <a:cxn ang="0">
                    <a:pos x="54" y="376"/>
                  </a:cxn>
                  <a:cxn ang="0">
                    <a:pos x="50" y="227"/>
                  </a:cxn>
                  <a:cxn ang="0">
                    <a:pos x="49" y="171"/>
                  </a:cxn>
                  <a:cxn ang="0">
                    <a:pos x="47" y="157"/>
                  </a:cxn>
                  <a:cxn ang="0">
                    <a:pos x="56" y="134"/>
                  </a:cxn>
                  <a:cxn ang="0">
                    <a:pos x="79" y="110"/>
                  </a:cxn>
                  <a:cxn ang="0">
                    <a:pos x="128" y="81"/>
                  </a:cxn>
                  <a:cxn ang="0">
                    <a:pos x="189" y="63"/>
                  </a:cxn>
                  <a:cxn ang="0">
                    <a:pos x="293" y="46"/>
                  </a:cxn>
                  <a:cxn ang="0">
                    <a:pos x="355" y="44"/>
                  </a:cxn>
                  <a:cxn ang="0">
                    <a:pos x="425" y="49"/>
                  </a:cxn>
                  <a:cxn ang="0">
                    <a:pos x="493" y="66"/>
                  </a:cxn>
                  <a:cxn ang="0">
                    <a:pos x="539" y="94"/>
                  </a:cxn>
                  <a:cxn ang="0">
                    <a:pos x="560" y="116"/>
                  </a:cxn>
                  <a:cxn ang="0">
                    <a:pos x="573" y="144"/>
                  </a:cxn>
                  <a:cxn ang="0">
                    <a:pos x="578" y="178"/>
                  </a:cxn>
                  <a:cxn ang="0">
                    <a:pos x="578" y="234"/>
                  </a:cxn>
                  <a:cxn ang="0">
                    <a:pos x="594" y="403"/>
                  </a:cxn>
                  <a:cxn ang="0">
                    <a:pos x="598" y="446"/>
                  </a:cxn>
                  <a:cxn ang="0">
                    <a:pos x="598" y="574"/>
                  </a:cxn>
                  <a:cxn ang="0">
                    <a:pos x="602" y="587"/>
                  </a:cxn>
                  <a:cxn ang="0">
                    <a:pos x="612" y="595"/>
                  </a:cxn>
                  <a:cxn ang="0">
                    <a:pos x="633" y="594"/>
                  </a:cxn>
                  <a:cxn ang="0">
                    <a:pos x="641" y="583"/>
                  </a:cxn>
                  <a:cxn ang="0">
                    <a:pos x="644" y="574"/>
                  </a:cxn>
                  <a:cxn ang="0">
                    <a:pos x="645" y="515"/>
                  </a:cxn>
                  <a:cxn ang="0">
                    <a:pos x="646" y="491"/>
                  </a:cxn>
                  <a:cxn ang="0">
                    <a:pos x="640" y="420"/>
                  </a:cxn>
                </a:cxnLst>
                <a:rect l="0" t="0" r="r" b="b"/>
                <a:pathLst>
                  <a:path w="646" h="596">
                    <a:moveTo>
                      <a:pt x="640" y="420"/>
                    </a:moveTo>
                    <a:lnTo>
                      <a:pt x="640" y="420"/>
                    </a:lnTo>
                    <a:lnTo>
                      <a:pt x="638" y="389"/>
                    </a:lnTo>
                    <a:lnTo>
                      <a:pt x="637" y="359"/>
                    </a:lnTo>
                    <a:lnTo>
                      <a:pt x="632" y="299"/>
                    </a:lnTo>
                    <a:lnTo>
                      <a:pt x="625" y="239"/>
                    </a:lnTo>
                    <a:lnTo>
                      <a:pt x="624" y="209"/>
                    </a:lnTo>
                    <a:lnTo>
                      <a:pt x="624" y="179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5"/>
                    </a:lnTo>
                    <a:lnTo>
                      <a:pt x="624" y="175"/>
                    </a:lnTo>
                    <a:lnTo>
                      <a:pt x="624" y="170"/>
                    </a:lnTo>
                    <a:lnTo>
                      <a:pt x="624" y="170"/>
                    </a:lnTo>
                    <a:lnTo>
                      <a:pt x="623" y="155"/>
                    </a:lnTo>
                    <a:lnTo>
                      <a:pt x="620" y="142"/>
                    </a:lnTo>
                    <a:lnTo>
                      <a:pt x="618" y="129"/>
                    </a:lnTo>
                    <a:lnTo>
                      <a:pt x="614" y="117"/>
                    </a:lnTo>
                    <a:lnTo>
                      <a:pt x="608" y="107"/>
                    </a:lnTo>
                    <a:lnTo>
                      <a:pt x="603" y="97"/>
                    </a:lnTo>
                    <a:lnTo>
                      <a:pt x="597" y="87"/>
                    </a:lnTo>
                    <a:lnTo>
                      <a:pt x="589" y="78"/>
                    </a:lnTo>
                    <a:lnTo>
                      <a:pt x="581" y="69"/>
                    </a:lnTo>
                    <a:lnTo>
                      <a:pt x="572" y="61"/>
                    </a:lnTo>
                    <a:lnTo>
                      <a:pt x="563" y="55"/>
                    </a:lnTo>
                    <a:lnTo>
                      <a:pt x="553" y="48"/>
                    </a:lnTo>
                    <a:lnTo>
                      <a:pt x="533" y="36"/>
                    </a:lnTo>
                    <a:lnTo>
                      <a:pt x="509" y="26"/>
                    </a:lnTo>
                    <a:lnTo>
                      <a:pt x="485" y="18"/>
                    </a:lnTo>
                    <a:lnTo>
                      <a:pt x="459" y="13"/>
                    </a:lnTo>
                    <a:lnTo>
                      <a:pt x="434" y="8"/>
                    </a:lnTo>
                    <a:lnTo>
                      <a:pt x="408" y="4"/>
                    </a:lnTo>
                    <a:lnTo>
                      <a:pt x="382" y="1"/>
                    </a:lnTo>
                    <a:lnTo>
                      <a:pt x="357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281" y="1"/>
                    </a:lnTo>
                    <a:lnTo>
                      <a:pt x="254" y="4"/>
                    </a:lnTo>
                    <a:lnTo>
                      <a:pt x="229" y="8"/>
                    </a:lnTo>
                    <a:lnTo>
                      <a:pt x="203" y="13"/>
                    </a:lnTo>
                    <a:lnTo>
                      <a:pt x="178" y="21"/>
                    </a:lnTo>
                    <a:lnTo>
                      <a:pt x="153" y="29"/>
                    </a:lnTo>
                    <a:lnTo>
                      <a:pt x="127" y="3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84" y="57"/>
                    </a:lnTo>
                    <a:lnTo>
                      <a:pt x="66" y="68"/>
                    </a:lnTo>
                    <a:lnTo>
                      <a:pt x="49" y="80"/>
                    </a:lnTo>
                    <a:lnTo>
                      <a:pt x="34" y="94"/>
                    </a:lnTo>
                    <a:lnTo>
                      <a:pt x="21" y="110"/>
                    </a:lnTo>
                    <a:lnTo>
                      <a:pt x="16" y="117"/>
                    </a:lnTo>
                    <a:lnTo>
                      <a:pt x="11" y="127"/>
                    </a:lnTo>
                    <a:lnTo>
                      <a:pt x="7" y="136"/>
                    </a:lnTo>
                    <a:lnTo>
                      <a:pt x="3" y="146"/>
                    </a:lnTo>
                    <a:lnTo>
                      <a:pt x="1" y="157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1" y="175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4" y="235"/>
                    </a:lnTo>
                    <a:lnTo>
                      <a:pt x="5" y="289"/>
                    </a:lnTo>
                    <a:lnTo>
                      <a:pt x="7" y="344"/>
                    </a:lnTo>
                    <a:lnTo>
                      <a:pt x="8" y="397"/>
                    </a:lnTo>
                    <a:lnTo>
                      <a:pt x="8" y="397"/>
                    </a:lnTo>
                    <a:lnTo>
                      <a:pt x="8" y="440"/>
                    </a:lnTo>
                    <a:lnTo>
                      <a:pt x="9" y="484"/>
                    </a:lnTo>
                    <a:lnTo>
                      <a:pt x="11" y="506"/>
                    </a:lnTo>
                    <a:lnTo>
                      <a:pt x="15" y="528"/>
                    </a:lnTo>
                    <a:lnTo>
                      <a:pt x="18" y="549"/>
                    </a:lnTo>
                    <a:lnTo>
                      <a:pt x="24" y="569"/>
                    </a:lnTo>
                    <a:lnTo>
                      <a:pt x="24" y="569"/>
                    </a:lnTo>
                    <a:lnTo>
                      <a:pt x="26" y="574"/>
                    </a:lnTo>
                    <a:lnTo>
                      <a:pt x="29" y="578"/>
                    </a:lnTo>
                    <a:lnTo>
                      <a:pt x="32" y="580"/>
                    </a:lnTo>
                    <a:lnTo>
                      <a:pt x="35" y="583"/>
                    </a:lnTo>
                    <a:lnTo>
                      <a:pt x="39" y="584"/>
                    </a:lnTo>
                    <a:lnTo>
                      <a:pt x="45" y="584"/>
                    </a:lnTo>
                    <a:lnTo>
                      <a:pt x="52" y="583"/>
                    </a:lnTo>
                    <a:lnTo>
                      <a:pt x="60" y="580"/>
                    </a:lnTo>
                    <a:lnTo>
                      <a:pt x="64" y="578"/>
                    </a:lnTo>
                    <a:lnTo>
                      <a:pt x="67" y="574"/>
                    </a:lnTo>
                    <a:lnTo>
                      <a:pt x="68" y="570"/>
                    </a:lnTo>
                    <a:lnTo>
                      <a:pt x="69" y="566"/>
                    </a:lnTo>
                    <a:lnTo>
                      <a:pt x="69" y="562"/>
                    </a:lnTo>
                    <a:lnTo>
                      <a:pt x="68" y="557"/>
                    </a:lnTo>
                    <a:lnTo>
                      <a:pt x="68" y="557"/>
                    </a:lnTo>
                    <a:lnTo>
                      <a:pt x="62" y="536"/>
                    </a:lnTo>
                    <a:lnTo>
                      <a:pt x="58" y="514"/>
                    </a:lnTo>
                    <a:lnTo>
                      <a:pt x="55" y="490"/>
                    </a:lnTo>
                    <a:lnTo>
                      <a:pt x="54" y="467"/>
                    </a:lnTo>
                    <a:lnTo>
                      <a:pt x="54" y="421"/>
                    </a:lnTo>
                    <a:lnTo>
                      <a:pt x="54" y="376"/>
                    </a:lnTo>
                    <a:lnTo>
                      <a:pt x="54" y="376"/>
                    </a:lnTo>
                    <a:lnTo>
                      <a:pt x="52" y="327"/>
                    </a:lnTo>
                    <a:lnTo>
                      <a:pt x="51" y="277"/>
                    </a:lnTo>
                    <a:lnTo>
                      <a:pt x="50" y="227"/>
                    </a:lnTo>
                    <a:lnTo>
                      <a:pt x="50" y="178"/>
                    </a:lnTo>
                    <a:lnTo>
                      <a:pt x="50" y="178"/>
                    </a:lnTo>
                    <a:lnTo>
                      <a:pt x="49" y="171"/>
                    </a:lnTo>
                    <a:lnTo>
                      <a:pt x="46" y="165"/>
                    </a:lnTo>
                    <a:lnTo>
                      <a:pt x="46" y="165"/>
                    </a:lnTo>
                    <a:lnTo>
                      <a:pt x="47" y="157"/>
                    </a:lnTo>
                    <a:lnTo>
                      <a:pt x="50" y="149"/>
                    </a:lnTo>
                    <a:lnTo>
                      <a:pt x="52" y="142"/>
                    </a:lnTo>
                    <a:lnTo>
                      <a:pt x="56" y="134"/>
                    </a:lnTo>
                    <a:lnTo>
                      <a:pt x="60" y="128"/>
                    </a:lnTo>
                    <a:lnTo>
                      <a:pt x="66" y="121"/>
                    </a:lnTo>
                    <a:lnTo>
                      <a:pt x="79" y="110"/>
                    </a:lnTo>
                    <a:lnTo>
                      <a:pt x="93" y="99"/>
                    </a:lnTo>
                    <a:lnTo>
                      <a:pt x="110" y="90"/>
                    </a:lnTo>
                    <a:lnTo>
                      <a:pt x="128" y="81"/>
                    </a:lnTo>
                    <a:lnTo>
                      <a:pt x="148" y="74"/>
                    </a:lnTo>
                    <a:lnTo>
                      <a:pt x="168" y="68"/>
                    </a:lnTo>
                    <a:lnTo>
                      <a:pt x="189" y="63"/>
                    </a:lnTo>
                    <a:lnTo>
                      <a:pt x="228" y="53"/>
                    </a:lnTo>
                    <a:lnTo>
                      <a:pt x="264" y="48"/>
                    </a:lnTo>
                    <a:lnTo>
                      <a:pt x="293" y="46"/>
                    </a:lnTo>
                    <a:lnTo>
                      <a:pt x="293" y="46"/>
                    </a:lnTo>
                    <a:lnTo>
                      <a:pt x="332" y="44"/>
                    </a:lnTo>
                    <a:lnTo>
                      <a:pt x="355" y="44"/>
                    </a:lnTo>
                    <a:lnTo>
                      <a:pt x="378" y="44"/>
                    </a:lnTo>
                    <a:lnTo>
                      <a:pt x="402" y="47"/>
                    </a:lnTo>
                    <a:lnTo>
                      <a:pt x="425" y="49"/>
                    </a:lnTo>
                    <a:lnTo>
                      <a:pt x="449" y="53"/>
                    </a:lnTo>
                    <a:lnTo>
                      <a:pt x="471" y="60"/>
                    </a:lnTo>
                    <a:lnTo>
                      <a:pt x="493" y="66"/>
                    </a:lnTo>
                    <a:lnTo>
                      <a:pt x="513" y="76"/>
                    </a:lnTo>
                    <a:lnTo>
                      <a:pt x="531" y="87"/>
                    </a:lnTo>
                    <a:lnTo>
                      <a:pt x="539" y="94"/>
                    </a:lnTo>
                    <a:lnTo>
                      <a:pt x="547" y="100"/>
                    </a:lnTo>
                    <a:lnTo>
                      <a:pt x="553" y="108"/>
                    </a:lnTo>
                    <a:lnTo>
                      <a:pt x="560" y="116"/>
                    </a:lnTo>
                    <a:lnTo>
                      <a:pt x="565" y="124"/>
                    </a:lnTo>
                    <a:lnTo>
                      <a:pt x="570" y="133"/>
                    </a:lnTo>
                    <a:lnTo>
                      <a:pt x="573" y="144"/>
                    </a:lnTo>
                    <a:lnTo>
                      <a:pt x="577" y="154"/>
                    </a:lnTo>
                    <a:lnTo>
                      <a:pt x="578" y="166"/>
                    </a:lnTo>
                    <a:lnTo>
                      <a:pt x="578" y="178"/>
                    </a:lnTo>
                    <a:lnTo>
                      <a:pt x="578" y="178"/>
                    </a:lnTo>
                    <a:lnTo>
                      <a:pt x="578" y="205"/>
                    </a:lnTo>
                    <a:lnTo>
                      <a:pt x="578" y="234"/>
                    </a:lnTo>
                    <a:lnTo>
                      <a:pt x="582" y="290"/>
                    </a:lnTo>
                    <a:lnTo>
                      <a:pt x="587" y="346"/>
                    </a:lnTo>
                    <a:lnTo>
                      <a:pt x="594" y="403"/>
                    </a:lnTo>
                    <a:lnTo>
                      <a:pt x="594" y="403"/>
                    </a:lnTo>
                    <a:lnTo>
                      <a:pt x="597" y="423"/>
                    </a:lnTo>
                    <a:lnTo>
                      <a:pt x="598" y="446"/>
                    </a:lnTo>
                    <a:lnTo>
                      <a:pt x="598" y="489"/>
                    </a:lnTo>
                    <a:lnTo>
                      <a:pt x="598" y="574"/>
                    </a:lnTo>
                    <a:lnTo>
                      <a:pt x="598" y="574"/>
                    </a:lnTo>
                    <a:lnTo>
                      <a:pt x="598" y="579"/>
                    </a:lnTo>
                    <a:lnTo>
                      <a:pt x="599" y="583"/>
                    </a:lnTo>
                    <a:lnTo>
                      <a:pt x="602" y="587"/>
                    </a:lnTo>
                    <a:lnTo>
                      <a:pt x="604" y="591"/>
                    </a:lnTo>
                    <a:lnTo>
                      <a:pt x="608" y="594"/>
                    </a:lnTo>
                    <a:lnTo>
                      <a:pt x="612" y="595"/>
                    </a:lnTo>
                    <a:lnTo>
                      <a:pt x="620" y="596"/>
                    </a:lnTo>
                    <a:lnTo>
                      <a:pt x="629" y="595"/>
                    </a:lnTo>
                    <a:lnTo>
                      <a:pt x="633" y="594"/>
                    </a:lnTo>
                    <a:lnTo>
                      <a:pt x="636" y="591"/>
                    </a:lnTo>
                    <a:lnTo>
                      <a:pt x="640" y="587"/>
                    </a:lnTo>
                    <a:lnTo>
                      <a:pt x="641" y="583"/>
                    </a:lnTo>
                    <a:lnTo>
                      <a:pt x="642" y="579"/>
                    </a:lnTo>
                    <a:lnTo>
                      <a:pt x="644" y="574"/>
                    </a:lnTo>
                    <a:lnTo>
                      <a:pt x="644" y="574"/>
                    </a:lnTo>
                    <a:lnTo>
                      <a:pt x="642" y="544"/>
                    </a:lnTo>
                    <a:lnTo>
                      <a:pt x="642" y="529"/>
                    </a:lnTo>
                    <a:lnTo>
                      <a:pt x="645" y="515"/>
                    </a:lnTo>
                    <a:lnTo>
                      <a:pt x="645" y="515"/>
                    </a:lnTo>
                    <a:lnTo>
                      <a:pt x="646" y="503"/>
                    </a:lnTo>
                    <a:lnTo>
                      <a:pt x="646" y="491"/>
                    </a:lnTo>
                    <a:lnTo>
                      <a:pt x="644" y="468"/>
                    </a:lnTo>
                    <a:lnTo>
                      <a:pt x="641" y="444"/>
                    </a:lnTo>
                    <a:lnTo>
                      <a:pt x="640" y="420"/>
                    </a:lnTo>
                    <a:lnTo>
                      <a:pt x="640" y="4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7" name="Freeform 238"/>
              <p:cNvSpPr/>
              <p:nvPr/>
            </p:nvSpPr>
            <p:spPr bwMode="auto">
              <a:xfrm>
                <a:off x="3375026" y="4445001"/>
                <a:ext cx="231775" cy="158750"/>
              </a:xfrm>
              <a:custGeom>
                <a:avLst/>
                <a:gdLst/>
                <a:ahLst/>
                <a:cxnLst>
                  <a:cxn ang="0">
                    <a:pos x="556" y="153"/>
                  </a:cxn>
                  <a:cxn ang="0">
                    <a:pos x="518" y="98"/>
                  </a:cxn>
                  <a:cxn ang="0">
                    <a:pos x="475" y="55"/>
                  </a:cxn>
                  <a:cxn ang="0">
                    <a:pos x="424" y="25"/>
                  </a:cxn>
                  <a:cxn ang="0">
                    <a:pos x="364" y="7"/>
                  </a:cxn>
                  <a:cxn ang="0">
                    <a:pos x="294" y="0"/>
                  </a:cxn>
                  <a:cxn ang="0">
                    <a:pos x="247" y="1"/>
                  </a:cxn>
                  <a:cxn ang="0">
                    <a:pos x="178" y="13"/>
                  </a:cxn>
                  <a:cxn ang="0">
                    <a:pos x="111" y="39"/>
                  </a:cxn>
                  <a:cxn ang="0">
                    <a:pos x="76" y="62"/>
                  </a:cxn>
                  <a:cxn ang="0">
                    <a:pos x="36" y="103"/>
                  </a:cxn>
                  <a:cxn ang="0">
                    <a:pos x="8" y="157"/>
                  </a:cxn>
                  <a:cxn ang="0">
                    <a:pos x="2" y="175"/>
                  </a:cxn>
                  <a:cxn ang="0">
                    <a:pos x="4" y="237"/>
                  </a:cxn>
                  <a:cxn ang="0">
                    <a:pos x="23" y="315"/>
                  </a:cxn>
                  <a:cxn ang="0">
                    <a:pos x="39" y="345"/>
                  </a:cxn>
                  <a:cxn ang="0">
                    <a:pos x="76" y="379"/>
                  </a:cxn>
                  <a:cxn ang="0">
                    <a:pos x="123" y="399"/>
                  </a:cxn>
                  <a:cxn ang="0">
                    <a:pos x="133" y="399"/>
                  </a:cxn>
                  <a:cxn ang="0">
                    <a:pos x="144" y="392"/>
                  </a:cxn>
                  <a:cxn ang="0">
                    <a:pos x="152" y="373"/>
                  </a:cxn>
                  <a:cxn ang="0">
                    <a:pos x="148" y="361"/>
                  </a:cxn>
                  <a:cxn ang="0">
                    <a:pos x="135" y="354"/>
                  </a:cxn>
                  <a:cxn ang="0">
                    <a:pos x="108" y="344"/>
                  </a:cxn>
                  <a:cxn ang="0">
                    <a:pos x="76" y="313"/>
                  </a:cxn>
                  <a:cxn ang="0">
                    <a:pos x="55" y="269"/>
                  </a:cxn>
                  <a:cxn ang="0">
                    <a:pos x="47" y="221"/>
                  </a:cxn>
                  <a:cxn ang="0">
                    <a:pos x="52" y="175"/>
                  </a:cxn>
                  <a:cxn ang="0">
                    <a:pos x="63" y="148"/>
                  </a:cxn>
                  <a:cxn ang="0">
                    <a:pos x="93" y="109"/>
                  </a:cxn>
                  <a:cxn ang="0">
                    <a:pos x="131" y="81"/>
                  </a:cxn>
                  <a:cxn ang="0">
                    <a:pos x="161" y="65"/>
                  </a:cxn>
                  <a:cxn ang="0">
                    <a:pos x="210" y="51"/>
                  </a:cxn>
                  <a:cxn ang="0">
                    <a:pos x="294" y="46"/>
                  </a:cxn>
                  <a:cxn ang="0">
                    <a:pos x="344" y="48"/>
                  </a:cxn>
                  <a:cxn ang="0">
                    <a:pos x="390" y="60"/>
                  </a:cxn>
                  <a:cxn ang="0">
                    <a:pos x="432" y="79"/>
                  </a:cxn>
                  <a:cxn ang="0">
                    <a:pos x="468" y="106"/>
                  </a:cxn>
                  <a:cxn ang="0">
                    <a:pos x="500" y="143"/>
                  </a:cxn>
                  <a:cxn ang="0">
                    <a:pos x="515" y="173"/>
                  </a:cxn>
                  <a:cxn ang="0">
                    <a:pos x="531" y="217"/>
                  </a:cxn>
                  <a:cxn ang="0">
                    <a:pos x="532" y="263"/>
                  </a:cxn>
                  <a:cxn ang="0">
                    <a:pos x="519" y="305"/>
                  </a:cxn>
                  <a:cxn ang="0">
                    <a:pos x="490" y="336"/>
                  </a:cxn>
                  <a:cxn ang="0">
                    <a:pos x="443" y="354"/>
                  </a:cxn>
                  <a:cxn ang="0">
                    <a:pos x="434" y="358"/>
                  </a:cxn>
                  <a:cxn ang="0">
                    <a:pos x="426" y="368"/>
                  </a:cxn>
                  <a:cxn ang="0">
                    <a:pos x="430" y="388"/>
                  </a:cxn>
                  <a:cxn ang="0">
                    <a:pos x="445" y="399"/>
                  </a:cxn>
                  <a:cxn ang="0">
                    <a:pos x="455" y="399"/>
                  </a:cxn>
                  <a:cxn ang="0">
                    <a:pos x="507" y="379"/>
                  </a:cxn>
                  <a:cxn ang="0">
                    <a:pos x="548" y="344"/>
                  </a:cxn>
                  <a:cxn ang="0">
                    <a:pos x="574" y="298"/>
                  </a:cxn>
                  <a:cxn ang="0">
                    <a:pos x="583" y="245"/>
                  </a:cxn>
                  <a:cxn ang="0">
                    <a:pos x="574" y="191"/>
                  </a:cxn>
                </a:cxnLst>
                <a:rect l="0" t="0" r="r" b="b"/>
                <a:pathLst>
                  <a:path w="583" h="399">
                    <a:moveTo>
                      <a:pt x="566" y="174"/>
                    </a:moveTo>
                    <a:lnTo>
                      <a:pt x="566" y="174"/>
                    </a:lnTo>
                    <a:lnTo>
                      <a:pt x="556" y="153"/>
                    </a:lnTo>
                    <a:lnTo>
                      <a:pt x="544" y="133"/>
                    </a:lnTo>
                    <a:lnTo>
                      <a:pt x="531" y="115"/>
                    </a:lnTo>
                    <a:lnTo>
                      <a:pt x="518" y="98"/>
                    </a:lnTo>
                    <a:lnTo>
                      <a:pt x="505" y="82"/>
                    </a:lnTo>
                    <a:lnTo>
                      <a:pt x="490" y="68"/>
                    </a:lnTo>
                    <a:lnTo>
                      <a:pt x="475" y="55"/>
                    </a:lnTo>
                    <a:lnTo>
                      <a:pt x="458" y="45"/>
                    </a:lnTo>
                    <a:lnTo>
                      <a:pt x="441" y="34"/>
                    </a:lnTo>
                    <a:lnTo>
                      <a:pt x="424" y="25"/>
                    </a:lnTo>
                    <a:lnTo>
                      <a:pt x="404" y="18"/>
                    </a:lnTo>
                    <a:lnTo>
                      <a:pt x="384" y="12"/>
                    </a:lnTo>
                    <a:lnTo>
                      <a:pt x="364" y="7"/>
                    </a:lnTo>
                    <a:lnTo>
                      <a:pt x="341" y="3"/>
                    </a:lnTo>
                    <a:lnTo>
                      <a:pt x="319" y="1"/>
                    </a:lnTo>
                    <a:lnTo>
                      <a:pt x="294" y="0"/>
                    </a:lnTo>
                    <a:lnTo>
                      <a:pt x="294" y="0"/>
                    </a:lnTo>
                    <a:lnTo>
                      <a:pt x="271" y="0"/>
                    </a:lnTo>
                    <a:lnTo>
                      <a:pt x="247" y="1"/>
                    </a:lnTo>
                    <a:lnTo>
                      <a:pt x="224" y="4"/>
                    </a:lnTo>
                    <a:lnTo>
                      <a:pt x="200" y="8"/>
                    </a:lnTo>
                    <a:lnTo>
                      <a:pt x="178" y="13"/>
                    </a:lnTo>
                    <a:lnTo>
                      <a:pt x="154" y="20"/>
                    </a:lnTo>
                    <a:lnTo>
                      <a:pt x="132" y="29"/>
                    </a:lnTo>
                    <a:lnTo>
                      <a:pt x="111" y="39"/>
                    </a:lnTo>
                    <a:lnTo>
                      <a:pt x="111" y="39"/>
                    </a:lnTo>
                    <a:lnTo>
                      <a:pt x="91" y="50"/>
                    </a:lnTo>
                    <a:lnTo>
                      <a:pt x="76" y="62"/>
                    </a:lnTo>
                    <a:lnTo>
                      <a:pt x="60" y="75"/>
                    </a:lnTo>
                    <a:lnTo>
                      <a:pt x="48" y="88"/>
                    </a:lnTo>
                    <a:lnTo>
                      <a:pt x="36" y="103"/>
                    </a:lnTo>
                    <a:lnTo>
                      <a:pt x="26" y="119"/>
                    </a:lnTo>
                    <a:lnTo>
                      <a:pt x="17" y="137"/>
                    </a:lnTo>
                    <a:lnTo>
                      <a:pt x="8" y="157"/>
                    </a:lnTo>
                    <a:lnTo>
                      <a:pt x="8" y="157"/>
                    </a:lnTo>
                    <a:lnTo>
                      <a:pt x="5" y="166"/>
                    </a:lnTo>
                    <a:lnTo>
                      <a:pt x="2" y="175"/>
                    </a:lnTo>
                    <a:lnTo>
                      <a:pt x="0" y="195"/>
                    </a:lnTo>
                    <a:lnTo>
                      <a:pt x="1" y="216"/>
                    </a:lnTo>
                    <a:lnTo>
                      <a:pt x="4" y="237"/>
                    </a:lnTo>
                    <a:lnTo>
                      <a:pt x="8" y="258"/>
                    </a:lnTo>
                    <a:lnTo>
                      <a:pt x="13" y="277"/>
                    </a:lnTo>
                    <a:lnTo>
                      <a:pt x="23" y="315"/>
                    </a:lnTo>
                    <a:lnTo>
                      <a:pt x="23" y="315"/>
                    </a:lnTo>
                    <a:lnTo>
                      <a:pt x="30" y="331"/>
                    </a:lnTo>
                    <a:lnTo>
                      <a:pt x="39" y="345"/>
                    </a:lnTo>
                    <a:lnTo>
                      <a:pt x="50" y="358"/>
                    </a:lnTo>
                    <a:lnTo>
                      <a:pt x="61" y="370"/>
                    </a:lnTo>
                    <a:lnTo>
                      <a:pt x="76" y="379"/>
                    </a:lnTo>
                    <a:lnTo>
                      <a:pt x="90" y="388"/>
                    </a:lnTo>
                    <a:lnTo>
                      <a:pt x="107" y="394"/>
                    </a:lnTo>
                    <a:lnTo>
                      <a:pt x="123" y="399"/>
                    </a:lnTo>
                    <a:lnTo>
                      <a:pt x="123" y="399"/>
                    </a:lnTo>
                    <a:lnTo>
                      <a:pt x="128" y="399"/>
                    </a:lnTo>
                    <a:lnTo>
                      <a:pt x="133" y="399"/>
                    </a:lnTo>
                    <a:lnTo>
                      <a:pt x="137" y="398"/>
                    </a:lnTo>
                    <a:lnTo>
                      <a:pt x="141" y="395"/>
                    </a:lnTo>
                    <a:lnTo>
                      <a:pt x="144" y="392"/>
                    </a:lnTo>
                    <a:lnTo>
                      <a:pt x="148" y="388"/>
                    </a:lnTo>
                    <a:lnTo>
                      <a:pt x="150" y="381"/>
                    </a:lnTo>
                    <a:lnTo>
                      <a:pt x="152" y="373"/>
                    </a:lnTo>
                    <a:lnTo>
                      <a:pt x="150" y="369"/>
                    </a:lnTo>
                    <a:lnTo>
                      <a:pt x="149" y="365"/>
                    </a:lnTo>
                    <a:lnTo>
                      <a:pt x="148" y="361"/>
                    </a:lnTo>
                    <a:lnTo>
                      <a:pt x="144" y="358"/>
                    </a:lnTo>
                    <a:lnTo>
                      <a:pt x="140" y="356"/>
                    </a:lnTo>
                    <a:lnTo>
                      <a:pt x="135" y="354"/>
                    </a:lnTo>
                    <a:lnTo>
                      <a:pt x="135" y="354"/>
                    </a:lnTo>
                    <a:lnTo>
                      <a:pt x="122" y="351"/>
                    </a:lnTo>
                    <a:lnTo>
                      <a:pt x="108" y="344"/>
                    </a:lnTo>
                    <a:lnTo>
                      <a:pt x="97" y="335"/>
                    </a:lnTo>
                    <a:lnTo>
                      <a:pt x="85" y="324"/>
                    </a:lnTo>
                    <a:lnTo>
                      <a:pt x="76" y="313"/>
                    </a:lnTo>
                    <a:lnTo>
                      <a:pt x="68" y="300"/>
                    </a:lnTo>
                    <a:lnTo>
                      <a:pt x="61" y="285"/>
                    </a:lnTo>
                    <a:lnTo>
                      <a:pt x="55" y="269"/>
                    </a:lnTo>
                    <a:lnTo>
                      <a:pt x="51" y="254"/>
                    </a:lnTo>
                    <a:lnTo>
                      <a:pt x="48" y="237"/>
                    </a:lnTo>
                    <a:lnTo>
                      <a:pt x="47" y="221"/>
                    </a:lnTo>
                    <a:lnTo>
                      <a:pt x="47" y="205"/>
                    </a:lnTo>
                    <a:lnTo>
                      <a:pt x="48" y="190"/>
                    </a:lnTo>
                    <a:lnTo>
                      <a:pt x="52" y="175"/>
                    </a:lnTo>
                    <a:lnTo>
                      <a:pt x="56" y="161"/>
                    </a:lnTo>
                    <a:lnTo>
                      <a:pt x="63" y="148"/>
                    </a:lnTo>
                    <a:lnTo>
                      <a:pt x="63" y="148"/>
                    </a:lnTo>
                    <a:lnTo>
                      <a:pt x="73" y="133"/>
                    </a:lnTo>
                    <a:lnTo>
                      <a:pt x="82" y="120"/>
                    </a:lnTo>
                    <a:lnTo>
                      <a:pt x="93" y="109"/>
                    </a:lnTo>
                    <a:lnTo>
                      <a:pt x="105" y="98"/>
                    </a:lnTo>
                    <a:lnTo>
                      <a:pt x="118" y="89"/>
                    </a:lnTo>
                    <a:lnTo>
                      <a:pt x="131" y="81"/>
                    </a:lnTo>
                    <a:lnTo>
                      <a:pt x="145" y="73"/>
                    </a:lnTo>
                    <a:lnTo>
                      <a:pt x="161" y="65"/>
                    </a:lnTo>
                    <a:lnTo>
                      <a:pt x="161" y="65"/>
                    </a:lnTo>
                    <a:lnTo>
                      <a:pt x="178" y="59"/>
                    </a:lnTo>
                    <a:lnTo>
                      <a:pt x="193" y="55"/>
                    </a:lnTo>
                    <a:lnTo>
                      <a:pt x="210" y="51"/>
                    </a:lnTo>
                    <a:lnTo>
                      <a:pt x="227" y="48"/>
                    </a:lnTo>
                    <a:lnTo>
                      <a:pt x="260" y="46"/>
                    </a:lnTo>
                    <a:lnTo>
                      <a:pt x="294" y="46"/>
                    </a:lnTo>
                    <a:lnTo>
                      <a:pt x="294" y="46"/>
                    </a:lnTo>
                    <a:lnTo>
                      <a:pt x="328" y="47"/>
                    </a:lnTo>
                    <a:lnTo>
                      <a:pt x="344" y="48"/>
                    </a:lnTo>
                    <a:lnTo>
                      <a:pt x="360" y="52"/>
                    </a:lnTo>
                    <a:lnTo>
                      <a:pt x="375" y="55"/>
                    </a:lnTo>
                    <a:lnTo>
                      <a:pt x="390" y="60"/>
                    </a:lnTo>
                    <a:lnTo>
                      <a:pt x="404" y="65"/>
                    </a:lnTo>
                    <a:lnTo>
                      <a:pt x="418" y="72"/>
                    </a:lnTo>
                    <a:lnTo>
                      <a:pt x="432" y="79"/>
                    </a:lnTo>
                    <a:lnTo>
                      <a:pt x="443" y="86"/>
                    </a:lnTo>
                    <a:lnTo>
                      <a:pt x="456" y="96"/>
                    </a:lnTo>
                    <a:lnTo>
                      <a:pt x="468" y="106"/>
                    </a:lnTo>
                    <a:lnTo>
                      <a:pt x="479" y="118"/>
                    </a:lnTo>
                    <a:lnTo>
                      <a:pt x="489" y="130"/>
                    </a:lnTo>
                    <a:lnTo>
                      <a:pt x="500" y="143"/>
                    </a:lnTo>
                    <a:lnTo>
                      <a:pt x="509" y="157"/>
                    </a:lnTo>
                    <a:lnTo>
                      <a:pt x="509" y="157"/>
                    </a:lnTo>
                    <a:lnTo>
                      <a:pt x="515" y="173"/>
                    </a:lnTo>
                    <a:lnTo>
                      <a:pt x="522" y="187"/>
                    </a:lnTo>
                    <a:lnTo>
                      <a:pt x="527" y="203"/>
                    </a:lnTo>
                    <a:lnTo>
                      <a:pt x="531" y="217"/>
                    </a:lnTo>
                    <a:lnTo>
                      <a:pt x="534" y="233"/>
                    </a:lnTo>
                    <a:lnTo>
                      <a:pt x="534" y="249"/>
                    </a:lnTo>
                    <a:lnTo>
                      <a:pt x="532" y="263"/>
                    </a:lnTo>
                    <a:lnTo>
                      <a:pt x="530" y="277"/>
                    </a:lnTo>
                    <a:lnTo>
                      <a:pt x="526" y="292"/>
                    </a:lnTo>
                    <a:lnTo>
                      <a:pt x="519" y="305"/>
                    </a:lnTo>
                    <a:lnTo>
                      <a:pt x="511" y="317"/>
                    </a:lnTo>
                    <a:lnTo>
                      <a:pt x="502" y="327"/>
                    </a:lnTo>
                    <a:lnTo>
                      <a:pt x="490" y="336"/>
                    </a:lnTo>
                    <a:lnTo>
                      <a:pt x="476" y="344"/>
                    </a:lnTo>
                    <a:lnTo>
                      <a:pt x="460" y="351"/>
                    </a:lnTo>
                    <a:lnTo>
                      <a:pt x="443" y="354"/>
                    </a:lnTo>
                    <a:lnTo>
                      <a:pt x="443" y="354"/>
                    </a:lnTo>
                    <a:lnTo>
                      <a:pt x="438" y="356"/>
                    </a:lnTo>
                    <a:lnTo>
                      <a:pt x="434" y="358"/>
                    </a:lnTo>
                    <a:lnTo>
                      <a:pt x="430" y="361"/>
                    </a:lnTo>
                    <a:lnTo>
                      <a:pt x="429" y="365"/>
                    </a:lnTo>
                    <a:lnTo>
                      <a:pt x="426" y="368"/>
                    </a:lnTo>
                    <a:lnTo>
                      <a:pt x="426" y="373"/>
                    </a:lnTo>
                    <a:lnTo>
                      <a:pt x="428" y="381"/>
                    </a:lnTo>
                    <a:lnTo>
                      <a:pt x="430" y="388"/>
                    </a:lnTo>
                    <a:lnTo>
                      <a:pt x="437" y="395"/>
                    </a:lnTo>
                    <a:lnTo>
                      <a:pt x="441" y="396"/>
                    </a:lnTo>
                    <a:lnTo>
                      <a:pt x="445" y="399"/>
                    </a:lnTo>
                    <a:lnTo>
                      <a:pt x="450" y="399"/>
                    </a:lnTo>
                    <a:lnTo>
                      <a:pt x="455" y="399"/>
                    </a:lnTo>
                    <a:lnTo>
                      <a:pt x="455" y="399"/>
                    </a:lnTo>
                    <a:lnTo>
                      <a:pt x="473" y="394"/>
                    </a:lnTo>
                    <a:lnTo>
                      <a:pt x="490" y="387"/>
                    </a:lnTo>
                    <a:lnTo>
                      <a:pt x="507" y="379"/>
                    </a:lnTo>
                    <a:lnTo>
                      <a:pt x="522" y="369"/>
                    </a:lnTo>
                    <a:lnTo>
                      <a:pt x="535" y="357"/>
                    </a:lnTo>
                    <a:lnTo>
                      <a:pt x="548" y="344"/>
                    </a:lnTo>
                    <a:lnTo>
                      <a:pt x="557" y="330"/>
                    </a:lnTo>
                    <a:lnTo>
                      <a:pt x="566" y="314"/>
                    </a:lnTo>
                    <a:lnTo>
                      <a:pt x="574" y="298"/>
                    </a:lnTo>
                    <a:lnTo>
                      <a:pt x="578" y="281"/>
                    </a:lnTo>
                    <a:lnTo>
                      <a:pt x="582" y="263"/>
                    </a:lnTo>
                    <a:lnTo>
                      <a:pt x="583" y="245"/>
                    </a:lnTo>
                    <a:lnTo>
                      <a:pt x="582" y="228"/>
                    </a:lnTo>
                    <a:lnTo>
                      <a:pt x="579" y="209"/>
                    </a:lnTo>
                    <a:lnTo>
                      <a:pt x="574" y="191"/>
                    </a:lnTo>
                    <a:lnTo>
                      <a:pt x="566" y="174"/>
                    </a:lnTo>
                    <a:lnTo>
                      <a:pt x="566" y="17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8" name="Freeform 239"/>
              <p:cNvSpPr/>
              <p:nvPr/>
            </p:nvSpPr>
            <p:spPr bwMode="auto">
              <a:xfrm>
                <a:off x="3419476" y="4583113"/>
                <a:ext cx="147638" cy="182563"/>
              </a:xfrm>
              <a:custGeom>
                <a:avLst/>
                <a:gdLst/>
                <a:ahLst/>
                <a:cxnLst>
                  <a:cxn ang="0">
                    <a:pos x="361" y="190"/>
                  </a:cxn>
                  <a:cxn ang="0">
                    <a:pos x="360" y="34"/>
                  </a:cxn>
                  <a:cxn ang="0">
                    <a:pos x="357" y="25"/>
                  </a:cxn>
                  <a:cxn ang="0">
                    <a:pos x="350" y="16"/>
                  </a:cxn>
                  <a:cxn ang="0">
                    <a:pos x="329" y="13"/>
                  </a:cxn>
                  <a:cxn ang="0">
                    <a:pos x="318" y="21"/>
                  </a:cxn>
                  <a:cxn ang="0">
                    <a:pos x="314" y="34"/>
                  </a:cxn>
                  <a:cxn ang="0">
                    <a:pos x="317" y="135"/>
                  </a:cxn>
                  <a:cxn ang="0">
                    <a:pos x="320" y="234"/>
                  </a:cxn>
                  <a:cxn ang="0">
                    <a:pos x="317" y="335"/>
                  </a:cxn>
                  <a:cxn ang="0">
                    <a:pos x="312" y="357"/>
                  </a:cxn>
                  <a:cxn ang="0">
                    <a:pos x="297" y="382"/>
                  </a:cxn>
                  <a:cxn ang="0">
                    <a:pos x="275" y="397"/>
                  </a:cxn>
                  <a:cxn ang="0">
                    <a:pos x="240" y="408"/>
                  </a:cxn>
                  <a:cxn ang="0">
                    <a:pos x="199" y="411"/>
                  </a:cxn>
                  <a:cxn ang="0">
                    <a:pos x="156" y="407"/>
                  </a:cxn>
                  <a:cxn ang="0">
                    <a:pos x="114" y="392"/>
                  </a:cxn>
                  <a:cxn ang="0">
                    <a:pos x="91" y="377"/>
                  </a:cxn>
                  <a:cxn ang="0">
                    <a:pos x="74" y="358"/>
                  </a:cxn>
                  <a:cxn ang="0">
                    <a:pos x="61" y="322"/>
                  </a:cxn>
                  <a:cxn ang="0">
                    <a:pos x="55" y="275"/>
                  </a:cxn>
                  <a:cxn ang="0">
                    <a:pos x="51" y="243"/>
                  </a:cxn>
                  <a:cxn ang="0">
                    <a:pos x="50" y="192"/>
                  </a:cxn>
                  <a:cxn ang="0">
                    <a:pos x="53" y="124"/>
                  </a:cxn>
                  <a:cxn ang="0">
                    <a:pos x="47" y="59"/>
                  </a:cxn>
                  <a:cxn ang="0">
                    <a:pos x="49" y="31"/>
                  </a:cxn>
                  <a:cxn ang="0">
                    <a:pos x="49" y="14"/>
                  </a:cxn>
                  <a:cxn ang="0">
                    <a:pos x="36" y="1"/>
                  </a:cxn>
                  <a:cxn ang="0">
                    <a:pos x="23" y="0"/>
                  </a:cxn>
                  <a:cxn ang="0">
                    <a:pos x="10" y="4"/>
                  </a:cxn>
                  <a:cxn ang="0">
                    <a:pos x="2" y="14"/>
                  </a:cxn>
                  <a:cxn ang="0">
                    <a:pos x="0" y="23"/>
                  </a:cxn>
                  <a:cxn ang="0">
                    <a:pos x="6" y="132"/>
                  </a:cxn>
                  <a:cxn ang="0">
                    <a:pos x="6" y="169"/>
                  </a:cxn>
                  <a:cxn ang="0">
                    <a:pos x="4" y="264"/>
                  </a:cxn>
                  <a:cxn ang="0">
                    <a:pos x="12" y="320"/>
                  </a:cxn>
                  <a:cxn ang="0">
                    <a:pos x="23" y="350"/>
                  </a:cxn>
                  <a:cxn ang="0">
                    <a:pos x="44" y="390"/>
                  </a:cxn>
                  <a:cxn ang="0">
                    <a:pos x="72" y="420"/>
                  </a:cxn>
                  <a:cxn ang="0">
                    <a:pos x="108" y="441"/>
                  </a:cxn>
                  <a:cxn ang="0">
                    <a:pos x="151" y="452"/>
                  </a:cxn>
                  <a:cxn ang="0">
                    <a:pos x="182" y="456"/>
                  </a:cxn>
                  <a:cxn ang="0">
                    <a:pos x="241" y="456"/>
                  </a:cxn>
                  <a:cxn ang="0">
                    <a:pos x="283" y="447"/>
                  </a:cxn>
                  <a:cxn ang="0">
                    <a:pos x="309" y="434"/>
                  </a:cxn>
                  <a:cxn ang="0">
                    <a:pos x="339" y="401"/>
                  </a:cxn>
                  <a:cxn ang="0">
                    <a:pos x="357" y="361"/>
                  </a:cxn>
                  <a:cxn ang="0">
                    <a:pos x="365" y="331"/>
                  </a:cxn>
                  <a:cxn ang="0">
                    <a:pos x="369" y="278"/>
                  </a:cxn>
                  <a:cxn ang="0">
                    <a:pos x="364" y="210"/>
                  </a:cxn>
                </a:cxnLst>
                <a:rect l="0" t="0" r="r" b="b"/>
                <a:pathLst>
                  <a:path w="369" h="458">
                    <a:moveTo>
                      <a:pt x="364" y="210"/>
                    </a:moveTo>
                    <a:lnTo>
                      <a:pt x="364" y="210"/>
                    </a:lnTo>
                    <a:lnTo>
                      <a:pt x="361" y="190"/>
                    </a:lnTo>
                    <a:lnTo>
                      <a:pt x="360" y="167"/>
                    </a:lnTo>
                    <a:lnTo>
                      <a:pt x="359" y="123"/>
                    </a:lnTo>
                    <a:lnTo>
                      <a:pt x="360" y="34"/>
                    </a:lnTo>
                    <a:lnTo>
                      <a:pt x="360" y="34"/>
                    </a:lnTo>
                    <a:lnTo>
                      <a:pt x="359" y="29"/>
                    </a:lnTo>
                    <a:lnTo>
                      <a:pt x="357" y="25"/>
                    </a:lnTo>
                    <a:lnTo>
                      <a:pt x="355" y="21"/>
                    </a:lnTo>
                    <a:lnTo>
                      <a:pt x="352" y="18"/>
                    </a:lnTo>
                    <a:lnTo>
                      <a:pt x="350" y="16"/>
                    </a:lnTo>
                    <a:lnTo>
                      <a:pt x="346" y="13"/>
                    </a:lnTo>
                    <a:lnTo>
                      <a:pt x="337" y="12"/>
                    </a:lnTo>
                    <a:lnTo>
                      <a:pt x="329" y="13"/>
                    </a:lnTo>
                    <a:lnTo>
                      <a:pt x="325" y="16"/>
                    </a:lnTo>
                    <a:lnTo>
                      <a:pt x="321" y="18"/>
                    </a:lnTo>
                    <a:lnTo>
                      <a:pt x="318" y="21"/>
                    </a:lnTo>
                    <a:lnTo>
                      <a:pt x="316" y="25"/>
                    </a:lnTo>
                    <a:lnTo>
                      <a:pt x="314" y="29"/>
                    </a:lnTo>
                    <a:lnTo>
                      <a:pt x="314" y="34"/>
                    </a:lnTo>
                    <a:lnTo>
                      <a:pt x="314" y="34"/>
                    </a:lnTo>
                    <a:lnTo>
                      <a:pt x="314" y="85"/>
                    </a:lnTo>
                    <a:lnTo>
                      <a:pt x="317" y="135"/>
                    </a:lnTo>
                    <a:lnTo>
                      <a:pt x="318" y="184"/>
                    </a:lnTo>
                    <a:lnTo>
                      <a:pt x="320" y="234"/>
                    </a:lnTo>
                    <a:lnTo>
                      <a:pt x="320" y="234"/>
                    </a:lnTo>
                    <a:lnTo>
                      <a:pt x="321" y="285"/>
                    </a:lnTo>
                    <a:lnTo>
                      <a:pt x="320" y="310"/>
                    </a:lnTo>
                    <a:lnTo>
                      <a:pt x="317" y="335"/>
                    </a:lnTo>
                    <a:lnTo>
                      <a:pt x="317" y="335"/>
                    </a:lnTo>
                    <a:lnTo>
                      <a:pt x="316" y="346"/>
                    </a:lnTo>
                    <a:lnTo>
                      <a:pt x="312" y="357"/>
                    </a:lnTo>
                    <a:lnTo>
                      <a:pt x="308" y="366"/>
                    </a:lnTo>
                    <a:lnTo>
                      <a:pt x="303" y="374"/>
                    </a:lnTo>
                    <a:lnTo>
                      <a:pt x="297" y="382"/>
                    </a:lnTo>
                    <a:lnTo>
                      <a:pt x="291" y="387"/>
                    </a:lnTo>
                    <a:lnTo>
                      <a:pt x="283" y="392"/>
                    </a:lnTo>
                    <a:lnTo>
                      <a:pt x="275" y="397"/>
                    </a:lnTo>
                    <a:lnTo>
                      <a:pt x="267" y="401"/>
                    </a:lnTo>
                    <a:lnTo>
                      <a:pt x="258" y="404"/>
                    </a:lnTo>
                    <a:lnTo>
                      <a:pt x="240" y="408"/>
                    </a:lnTo>
                    <a:lnTo>
                      <a:pt x="220" y="411"/>
                    </a:lnTo>
                    <a:lnTo>
                      <a:pt x="199" y="411"/>
                    </a:lnTo>
                    <a:lnTo>
                      <a:pt x="199" y="411"/>
                    </a:lnTo>
                    <a:lnTo>
                      <a:pt x="185" y="411"/>
                    </a:lnTo>
                    <a:lnTo>
                      <a:pt x="170" y="409"/>
                    </a:lnTo>
                    <a:lnTo>
                      <a:pt x="156" y="407"/>
                    </a:lnTo>
                    <a:lnTo>
                      <a:pt x="142" y="403"/>
                    </a:lnTo>
                    <a:lnTo>
                      <a:pt x="127" y="399"/>
                    </a:lnTo>
                    <a:lnTo>
                      <a:pt x="114" y="392"/>
                    </a:lnTo>
                    <a:lnTo>
                      <a:pt x="102" y="386"/>
                    </a:lnTo>
                    <a:lnTo>
                      <a:pt x="91" y="377"/>
                    </a:lnTo>
                    <a:lnTo>
                      <a:pt x="91" y="377"/>
                    </a:lnTo>
                    <a:lnTo>
                      <a:pt x="84" y="371"/>
                    </a:lnTo>
                    <a:lnTo>
                      <a:pt x="79" y="365"/>
                    </a:lnTo>
                    <a:lnTo>
                      <a:pt x="74" y="358"/>
                    </a:lnTo>
                    <a:lnTo>
                      <a:pt x="70" y="352"/>
                    </a:lnTo>
                    <a:lnTo>
                      <a:pt x="64" y="337"/>
                    </a:lnTo>
                    <a:lnTo>
                      <a:pt x="61" y="322"/>
                    </a:lnTo>
                    <a:lnTo>
                      <a:pt x="59" y="307"/>
                    </a:lnTo>
                    <a:lnTo>
                      <a:pt x="58" y="290"/>
                    </a:lnTo>
                    <a:lnTo>
                      <a:pt x="55" y="275"/>
                    </a:lnTo>
                    <a:lnTo>
                      <a:pt x="54" y="259"/>
                    </a:lnTo>
                    <a:lnTo>
                      <a:pt x="54" y="259"/>
                    </a:lnTo>
                    <a:lnTo>
                      <a:pt x="51" y="243"/>
                    </a:lnTo>
                    <a:lnTo>
                      <a:pt x="50" y="226"/>
                    </a:lnTo>
                    <a:lnTo>
                      <a:pt x="49" y="209"/>
                    </a:lnTo>
                    <a:lnTo>
                      <a:pt x="50" y="192"/>
                    </a:lnTo>
                    <a:lnTo>
                      <a:pt x="51" y="158"/>
                    </a:lnTo>
                    <a:lnTo>
                      <a:pt x="53" y="124"/>
                    </a:lnTo>
                    <a:lnTo>
                      <a:pt x="53" y="124"/>
                    </a:lnTo>
                    <a:lnTo>
                      <a:pt x="51" y="103"/>
                    </a:lnTo>
                    <a:lnTo>
                      <a:pt x="50" y="81"/>
                    </a:lnTo>
                    <a:lnTo>
                      <a:pt x="47" y="59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49" y="31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49" y="14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6" y="1"/>
                    </a:lnTo>
                    <a:lnTo>
                      <a:pt x="28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3" y="1"/>
                    </a:lnTo>
                    <a:lnTo>
                      <a:pt x="10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59"/>
                    </a:lnTo>
                    <a:lnTo>
                      <a:pt x="4" y="95"/>
                    </a:lnTo>
                    <a:lnTo>
                      <a:pt x="6" y="132"/>
                    </a:lnTo>
                    <a:lnTo>
                      <a:pt x="7" y="150"/>
                    </a:lnTo>
                    <a:lnTo>
                      <a:pt x="6" y="169"/>
                    </a:lnTo>
                    <a:lnTo>
                      <a:pt x="6" y="169"/>
                    </a:lnTo>
                    <a:lnTo>
                      <a:pt x="4" y="205"/>
                    </a:lnTo>
                    <a:lnTo>
                      <a:pt x="4" y="244"/>
                    </a:lnTo>
                    <a:lnTo>
                      <a:pt x="4" y="264"/>
                    </a:lnTo>
                    <a:lnTo>
                      <a:pt x="6" y="284"/>
                    </a:lnTo>
                    <a:lnTo>
                      <a:pt x="8" y="302"/>
                    </a:lnTo>
                    <a:lnTo>
                      <a:pt x="12" y="320"/>
                    </a:lnTo>
                    <a:lnTo>
                      <a:pt x="12" y="320"/>
                    </a:lnTo>
                    <a:lnTo>
                      <a:pt x="17" y="336"/>
                    </a:lnTo>
                    <a:lnTo>
                      <a:pt x="23" y="350"/>
                    </a:lnTo>
                    <a:lnTo>
                      <a:pt x="29" y="365"/>
                    </a:lnTo>
                    <a:lnTo>
                      <a:pt x="36" y="378"/>
                    </a:lnTo>
                    <a:lnTo>
                      <a:pt x="44" y="390"/>
                    </a:lnTo>
                    <a:lnTo>
                      <a:pt x="53" y="400"/>
                    </a:lnTo>
                    <a:lnTo>
                      <a:pt x="62" y="411"/>
                    </a:lnTo>
                    <a:lnTo>
                      <a:pt x="72" y="420"/>
                    </a:lnTo>
                    <a:lnTo>
                      <a:pt x="84" y="428"/>
                    </a:lnTo>
                    <a:lnTo>
                      <a:pt x="96" y="434"/>
                    </a:lnTo>
                    <a:lnTo>
                      <a:pt x="108" y="441"/>
                    </a:lnTo>
                    <a:lnTo>
                      <a:pt x="122" y="446"/>
                    </a:lnTo>
                    <a:lnTo>
                      <a:pt x="135" y="450"/>
                    </a:lnTo>
                    <a:lnTo>
                      <a:pt x="151" y="452"/>
                    </a:lnTo>
                    <a:lnTo>
                      <a:pt x="166" y="455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12" y="458"/>
                    </a:lnTo>
                    <a:lnTo>
                      <a:pt x="227" y="458"/>
                    </a:lnTo>
                    <a:lnTo>
                      <a:pt x="241" y="456"/>
                    </a:lnTo>
                    <a:lnTo>
                      <a:pt x="255" y="455"/>
                    </a:lnTo>
                    <a:lnTo>
                      <a:pt x="270" y="452"/>
                    </a:lnTo>
                    <a:lnTo>
                      <a:pt x="283" y="447"/>
                    </a:lnTo>
                    <a:lnTo>
                      <a:pt x="297" y="442"/>
                    </a:lnTo>
                    <a:lnTo>
                      <a:pt x="297" y="442"/>
                    </a:lnTo>
                    <a:lnTo>
                      <a:pt x="309" y="434"/>
                    </a:lnTo>
                    <a:lnTo>
                      <a:pt x="321" y="425"/>
                    </a:lnTo>
                    <a:lnTo>
                      <a:pt x="330" y="413"/>
                    </a:lnTo>
                    <a:lnTo>
                      <a:pt x="339" y="401"/>
                    </a:lnTo>
                    <a:lnTo>
                      <a:pt x="347" y="388"/>
                    </a:lnTo>
                    <a:lnTo>
                      <a:pt x="352" y="374"/>
                    </a:lnTo>
                    <a:lnTo>
                      <a:pt x="357" y="361"/>
                    </a:lnTo>
                    <a:lnTo>
                      <a:pt x="361" y="346"/>
                    </a:lnTo>
                    <a:lnTo>
                      <a:pt x="361" y="346"/>
                    </a:lnTo>
                    <a:lnTo>
                      <a:pt x="365" y="331"/>
                    </a:lnTo>
                    <a:lnTo>
                      <a:pt x="367" y="315"/>
                    </a:lnTo>
                    <a:lnTo>
                      <a:pt x="368" y="297"/>
                    </a:lnTo>
                    <a:lnTo>
                      <a:pt x="369" y="278"/>
                    </a:lnTo>
                    <a:lnTo>
                      <a:pt x="368" y="243"/>
                    </a:lnTo>
                    <a:lnTo>
                      <a:pt x="364" y="210"/>
                    </a:lnTo>
                    <a:lnTo>
                      <a:pt x="364" y="2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</p:grpSp>
      </p:grpSp>
      <p:grpSp>
        <p:nvGrpSpPr>
          <p:cNvPr id="249" name="组合 248"/>
          <p:cNvGrpSpPr/>
          <p:nvPr/>
        </p:nvGrpSpPr>
        <p:grpSpPr>
          <a:xfrm>
            <a:off x="9653723" y="4619742"/>
            <a:ext cx="602577" cy="465748"/>
            <a:chOff x="5248276" y="1095375"/>
            <a:chExt cx="727075" cy="561976"/>
          </a:xfrm>
          <a:solidFill>
            <a:srgbClr val="414042"/>
          </a:solidFill>
        </p:grpSpPr>
        <p:sp>
          <p:nvSpPr>
            <p:cNvPr id="250" name="Freeform 378"/>
            <p:cNvSpPr/>
            <p:nvPr/>
          </p:nvSpPr>
          <p:spPr bwMode="auto">
            <a:xfrm>
              <a:off x="5367339" y="1268413"/>
              <a:ext cx="39688" cy="144463"/>
            </a:xfrm>
            <a:custGeom>
              <a:avLst/>
              <a:gdLst/>
              <a:ahLst/>
              <a:cxnLst>
                <a:cxn ang="0">
                  <a:pos x="90" y="5"/>
                </a:cxn>
                <a:cxn ang="0">
                  <a:pos x="90" y="5"/>
                </a:cxn>
                <a:cxn ang="0">
                  <a:pos x="89" y="17"/>
                </a:cxn>
                <a:cxn ang="0">
                  <a:pos x="87" y="28"/>
                </a:cxn>
                <a:cxn ang="0">
                  <a:pos x="81" y="49"/>
                </a:cxn>
                <a:cxn ang="0">
                  <a:pos x="64" y="89"/>
                </a:cxn>
                <a:cxn ang="0">
                  <a:pos x="64" y="89"/>
                </a:cxn>
                <a:cxn ang="0">
                  <a:pos x="56" y="113"/>
                </a:cxn>
                <a:cxn ang="0">
                  <a:pos x="49" y="136"/>
                </a:cxn>
                <a:cxn ang="0">
                  <a:pos x="36" y="185"/>
                </a:cxn>
                <a:cxn ang="0">
                  <a:pos x="36" y="185"/>
                </a:cxn>
                <a:cxn ang="0">
                  <a:pos x="31" y="207"/>
                </a:cxn>
                <a:cxn ang="0">
                  <a:pos x="26" y="230"/>
                </a:cxn>
                <a:cxn ang="0">
                  <a:pos x="18" y="277"/>
                </a:cxn>
                <a:cxn ang="0">
                  <a:pos x="18" y="277"/>
                </a:cxn>
                <a:cxn ang="0">
                  <a:pos x="13" y="298"/>
                </a:cxn>
                <a:cxn ang="0">
                  <a:pos x="8" y="318"/>
                </a:cxn>
                <a:cxn ang="0">
                  <a:pos x="2" y="339"/>
                </a:cxn>
                <a:cxn ang="0">
                  <a:pos x="1" y="349"/>
                </a:cxn>
                <a:cxn ang="0">
                  <a:pos x="0" y="360"/>
                </a:cxn>
                <a:cxn ang="0">
                  <a:pos x="0" y="360"/>
                </a:cxn>
                <a:cxn ang="0">
                  <a:pos x="0" y="362"/>
                </a:cxn>
                <a:cxn ang="0">
                  <a:pos x="1" y="364"/>
                </a:cxn>
                <a:cxn ang="0">
                  <a:pos x="2" y="365"/>
                </a:cxn>
                <a:cxn ang="0">
                  <a:pos x="5" y="365"/>
                </a:cxn>
                <a:cxn ang="0">
                  <a:pos x="9" y="364"/>
                </a:cxn>
                <a:cxn ang="0">
                  <a:pos x="10" y="362"/>
                </a:cxn>
                <a:cxn ang="0">
                  <a:pos x="10" y="360"/>
                </a:cxn>
                <a:cxn ang="0">
                  <a:pos x="10" y="360"/>
                </a:cxn>
                <a:cxn ang="0">
                  <a:pos x="13" y="349"/>
                </a:cxn>
                <a:cxn ang="0">
                  <a:pos x="15" y="340"/>
                </a:cxn>
                <a:cxn ang="0">
                  <a:pos x="19" y="331"/>
                </a:cxn>
                <a:cxn ang="0">
                  <a:pos x="22" y="322"/>
                </a:cxn>
                <a:cxn ang="0">
                  <a:pos x="31" y="270"/>
                </a:cxn>
                <a:cxn ang="0">
                  <a:pos x="31" y="270"/>
                </a:cxn>
                <a:cxn ang="0">
                  <a:pos x="39" y="223"/>
                </a:cxn>
                <a:cxn ang="0">
                  <a:pos x="49" y="177"/>
                </a:cxn>
                <a:cxn ang="0">
                  <a:pos x="49" y="177"/>
                </a:cxn>
                <a:cxn ang="0">
                  <a:pos x="64" y="128"/>
                </a:cxn>
                <a:cxn ang="0">
                  <a:pos x="79" y="81"/>
                </a:cxn>
                <a:cxn ang="0">
                  <a:pos x="79" y="81"/>
                </a:cxn>
                <a:cxn ang="0">
                  <a:pos x="93" y="45"/>
                </a:cxn>
                <a:cxn ang="0">
                  <a:pos x="99" y="25"/>
                </a:cxn>
                <a:cxn ang="0">
                  <a:pos x="100" y="16"/>
                </a:cxn>
                <a:cxn ang="0">
                  <a:pos x="102" y="5"/>
                </a:cxn>
                <a:cxn ang="0">
                  <a:pos x="102" y="5"/>
                </a:cxn>
                <a:cxn ang="0">
                  <a:pos x="102" y="4"/>
                </a:cxn>
                <a:cxn ang="0">
                  <a:pos x="100" y="1"/>
                </a:cxn>
                <a:cxn ang="0">
                  <a:pos x="99" y="1"/>
                </a:cxn>
                <a:cxn ang="0">
                  <a:pos x="96" y="0"/>
                </a:cxn>
                <a:cxn ang="0">
                  <a:pos x="93" y="1"/>
                </a:cxn>
                <a:cxn ang="0">
                  <a:pos x="91" y="4"/>
                </a:cxn>
                <a:cxn ang="0">
                  <a:pos x="90" y="5"/>
                </a:cxn>
                <a:cxn ang="0">
                  <a:pos x="90" y="5"/>
                </a:cxn>
              </a:cxnLst>
              <a:rect l="0" t="0" r="r" b="b"/>
              <a:pathLst>
                <a:path w="102" h="365">
                  <a:moveTo>
                    <a:pt x="90" y="5"/>
                  </a:moveTo>
                  <a:lnTo>
                    <a:pt x="90" y="5"/>
                  </a:lnTo>
                  <a:lnTo>
                    <a:pt x="89" y="17"/>
                  </a:lnTo>
                  <a:lnTo>
                    <a:pt x="87" y="28"/>
                  </a:lnTo>
                  <a:lnTo>
                    <a:pt x="81" y="49"/>
                  </a:lnTo>
                  <a:lnTo>
                    <a:pt x="64" y="89"/>
                  </a:lnTo>
                  <a:lnTo>
                    <a:pt x="64" y="89"/>
                  </a:lnTo>
                  <a:lnTo>
                    <a:pt x="56" y="113"/>
                  </a:lnTo>
                  <a:lnTo>
                    <a:pt x="49" y="136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1" y="207"/>
                  </a:lnTo>
                  <a:lnTo>
                    <a:pt x="26" y="230"/>
                  </a:lnTo>
                  <a:lnTo>
                    <a:pt x="18" y="277"/>
                  </a:lnTo>
                  <a:lnTo>
                    <a:pt x="18" y="277"/>
                  </a:lnTo>
                  <a:lnTo>
                    <a:pt x="13" y="298"/>
                  </a:lnTo>
                  <a:lnTo>
                    <a:pt x="8" y="318"/>
                  </a:lnTo>
                  <a:lnTo>
                    <a:pt x="2" y="339"/>
                  </a:lnTo>
                  <a:lnTo>
                    <a:pt x="1" y="349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2"/>
                  </a:lnTo>
                  <a:lnTo>
                    <a:pt x="1" y="364"/>
                  </a:lnTo>
                  <a:lnTo>
                    <a:pt x="2" y="365"/>
                  </a:lnTo>
                  <a:lnTo>
                    <a:pt x="5" y="365"/>
                  </a:lnTo>
                  <a:lnTo>
                    <a:pt x="9" y="364"/>
                  </a:lnTo>
                  <a:lnTo>
                    <a:pt x="10" y="362"/>
                  </a:lnTo>
                  <a:lnTo>
                    <a:pt x="10" y="360"/>
                  </a:lnTo>
                  <a:lnTo>
                    <a:pt x="10" y="360"/>
                  </a:lnTo>
                  <a:lnTo>
                    <a:pt x="13" y="349"/>
                  </a:lnTo>
                  <a:lnTo>
                    <a:pt x="15" y="340"/>
                  </a:lnTo>
                  <a:lnTo>
                    <a:pt x="19" y="331"/>
                  </a:lnTo>
                  <a:lnTo>
                    <a:pt x="22" y="322"/>
                  </a:lnTo>
                  <a:lnTo>
                    <a:pt x="31" y="270"/>
                  </a:lnTo>
                  <a:lnTo>
                    <a:pt x="31" y="270"/>
                  </a:lnTo>
                  <a:lnTo>
                    <a:pt x="39" y="223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64" y="128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93" y="45"/>
                  </a:lnTo>
                  <a:lnTo>
                    <a:pt x="99" y="25"/>
                  </a:lnTo>
                  <a:lnTo>
                    <a:pt x="100" y="16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2" y="4"/>
                  </a:lnTo>
                  <a:lnTo>
                    <a:pt x="100" y="1"/>
                  </a:lnTo>
                  <a:lnTo>
                    <a:pt x="99" y="1"/>
                  </a:lnTo>
                  <a:lnTo>
                    <a:pt x="96" y="0"/>
                  </a:lnTo>
                  <a:lnTo>
                    <a:pt x="93" y="1"/>
                  </a:lnTo>
                  <a:lnTo>
                    <a:pt x="91" y="4"/>
                  </a:lnTo>
                  <a:lnTo>
                    <a:pt x="90" y="5"/>
                  </a:lnTo>
                  <a:lnTo>
                    <a:pt x="9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1" name="Freeform 379"/>
            <p:cNvSpPr/>
            <p:nvPr/>
          </p:nvSpPr>
          <p:spPr bwMode="auto">
            <a:xfrm>
              <a:off x="5426076" y="1354138"/>
              <a:ext cx="33338" cy="1285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75" y="3"/>
                </a:cxn>
                <a:cxn ang="0">
                  <a:pos x="71" y="11"/>
                </a:cxn>
                <a:cxn ang="0">
                  <a:pos x="69" y="20"/>
                </a:cxn>
                <a:cxn ang="0">
                  <a:pos x="63" y="37"/>
                </a:cxn>
                <a:cxn ang="0">
                  <a:pos x="55" y="71"/>
                </a:cxn>
                <a:cxn ang="0">
                  <a:pos x="55" y="71"/>
                </a:cxn>
                <a:cxn ang="0">
                  <a:pos x="49" y="91"/>
                </a:cxn>
                <a:cxn ang="0">
                  <a:pos x="42" y="110"/>
                </a:cxn>
                <a:cxn ang="0">
                  <a:pos x="36" y="130"/>
                </a:cxn>
                <a:cxn ang="0">
                  <a:pos x="32" y="149"/>
                </a:cxn>
                <a:cxn ang="0">
                  <a:pos x="32" y="149"/>
                </a:cxn>
                <a:cxn ang="0">
                  <a:pos x="27" y="196"/>
                </a:cxn>
                <a:cxn ang="0">
                  <a:pos x="23" y="220"/>
                </a:cxn>
                <a:cxn ang="0">
                  <a:pos x="19" y="244"/>
                </a:cxn>
                <a:cxn ang="0">
                  <a:pos x="19" y="244"/>
                </a:cxn>
                <a:cxn ang="0">
                  <a:pos x="15" y="261"/>
                </a:cxn>
                <a:cxn ang="0">
                  <a:pos x="11" y="279"/>
                </a:cxn>
                <a:cxn ang="0">
                  <a:pos x="11" y="279"/>
                </a:cxn>
                <a:cxn ang="0">
                  <a:pos x="8" y="288"/>
                </a:cxn>
                <a:cxn ang="0">
                  <a:pos x="7" y="298"/>
                </a:cxn>
                <a:cxn ang="0">
                  <a:pos x="6" y="309"/>
                </a:cxn>
                <a:cxn ang="0">
                  <a:pos x="3" y="313"/>
                </a:cxn>
                <a:cxn ang="0">
                  <a:pos x="2" y="317"/>
                </a:cxn>
                <a:cxn ang="0">
                  <a:pos x="2" y="317"/>
                </a:cxn>
                <a:cxn ang="0">
                  <a:pos x="0" y="319"/>
                </a:cxn>
                <a:cxn ang="0">
                  <a:pos x="0" y="321"/>
                </a:cxn>
                <a:cxn ang="0">
                  <a:pos x="2" y="323"/>
                </a:cxn>
                <a:cxn ang="0">
                  <a:pos x="3" y="325"/>
                </a:cxn>
                <a:cxn ang="0">
                  <a:pos x="7" y="325"/>
                </a:cxn>
                <a:cxn ang="0">
                  <a:pos x="10" y="325"/>
                </a:cxn>
                <a:cxn ang="0">
                  <a:pos x="11" y="323"/>
                </a:cxn>
                <a:cxn ang="0">
                  <a:pos x="11" y="323"/>
                </a:cxn>
                <a:cxn ang="0">
                  <a:pos x="15" y="317"/>
                </a:cxn>
                <a:cxn ang="0">
                  <a:pos x="18" y="310"/>
                </a:cxn>
                <a:cxn ang="0">
                  <a:pos x="21" y="295"/>
                </a:cxn>
                <a:cxn ang="0">
                  <a:pos x="24" y="279"/>
                </a:cxn>
                <a:cxn ang="0">
                  <a:pos x="27" y="264"/>
                </a:cxn>
                <a:cxn ang="0">
                  <a:pos x="27" y="264"/>
                </a:cxn>
                <a:cxn ang="0">
                  <a:pos x="31" y="245"/>
                </a:cxn>
                <a:cxn ang="0">
                  <a:pos x="33" y="227"/>
                </a:cxn>
                <a:cxn ang="0">
                  <a:pos x="38" y="187"/>
                </a:cxn>
                <a:cxn ang="0">
                  <a:pos x="38" y="187"/>
                </a:cxn>
                <a:cxn ang="0">
                  <a:pos x="42" y="164"/>
                </a:cxn>
                <a:cxn ang="0">
                  <a:pos x="46" y="140"/>
                </a:cxn>
                <a:cxn ang="0">
                  <a:pos x="52" y="117"/>
                </a:cxn>
                <a:cxn ang="0">
                  <a:pos x="59" y="94"/>
                </a:cxn>
                <a:cxn ang="0">
                  <a:pos x="59" y="94"/>
                </a:cxn>
                <a:cxn ang="0">
                  <a:pos x="66" y="72"/>
                </a:cxn>
                <a:cxn ang="0">
                  <a:pos x="71" y="51"/>
                </a:cxn>
                <a:cxn ang="0">
                  <a:pos x="76" y="29"/>
                </a:cxn>
                <a:cxn ang="0">
                  <a:pos x="80" y="19"/>
                </a:cxn>
                <a:cxn ang="0">
                  <a:pos x="86" y="9"/>
                </a:cxn>
                <a:cxn ang="0">
                  <a:pos x="86" y="9"/>
                </a:cxn>
                <a:cxn ang="0">
                  <a:pos x="87" y="7"/>
                </a:cxn>
                <a:cxn ang="0">
                  <a:pos x="86" y="4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8" y="2"/>
                </a:cxn>
                <a:cxn ang="0">
                  <a:pos x="75" y="3"/>
                </a:cxn>
                <a:cxn ang="0">
                  <a:pos x="75" y="3"/>
                </a:cxn>
              </a:cxnLst>
              <a:rect l="0" t="0" r="r" b="b"/>
              <a:pathLst>
                <a:path w="87" h="325">
                  <a:moveTo>
                    <a:pt x="75" y="3"/>
                  </a:moveTo>
                  <a:lnTo>
                    <a:pt x="75" y="3"/>
                  </a:lnTo>
                  <a:lnTo>
                    <a:pt x="71" y="11"/>
                  </a:lnTo>
                  <a:lnTo>
                    <a:pt x="69" y="20"/>
                  </a:lnTo>
                  <a:lnTo>
                    <a:pt x="63" y="37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49" y="91"/>
                  </a:lnTo>
                  <a:lnTo>
                    <a:pt x="42" y="110"/>
                  </a:lnTo>
                  <a:lnTo>
                    <a:pt x="36" y="130"/>
                  </a:lnTo>
                  <a:lnTo>
                    <a:pt x="32" y="149"/>
                  </a:lnTo>
                  <a:lnTo>
                    <a:pt x="32" y="149"/>
                  </a:lnTo>
                  <a:lnTo>
                    <a:pt x="27" y="196"/>
                  </a:lnTo>
                  <a:lnTo>
                    <a:pt x="23" y="220"/>
                  </a:lnTo>
                  <a:lnTo>
                    <a:pt x="19" y="244"/>
                  </a:lnTo>
                  <a:lnTo>
                    <a:pt x="19" y="244"/>
                  </a:lnTo>
                  <a:lnTo>
                    <a:pt x="15" y="261"/>
                  </a:lnTo>
                  <a:lnTo>
                    <a:pt x="11" y="279"/>
                  </a:lnTo>
                  <a:lnTo>
                    <a:pt x="11" y="279"/>
                  </a:lnTo>
                  <a:lnTo>
                    <a:pt x="8" y="288"/>
                  </a:lnTo>
                  <a:lnTo>
                    <a:pt x="7" y="298"/>
                  </a:lnTo>
                  <a:lnTo>
                    <a:pt x="6" y="309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2" y="317"/>
                  </a:lnTo>
                  <a:lnTo>
                    <a:pt x="0" y="319"/>
                  </a:lnTo>
                  <a:lnTo>
                    <a:pt x="0" y="321"/>
                  </a:lnTo>
                  <a:lnTo>
                    <a:pt x="2" y="323"/>
                  </a:lnTo>
                  <a:lnTo>
                    <a:pt x="3" y="325"/>
                  </a:lnTo>
                  <a:lnTo>
                    <a:pt x="7" y="325"/>
                  </a:lnTo>
                  <a:lnTo>
                    <a:pt x="10" y="325"/>
                  </a:lnTo>
                  <a:lnTo>
                    <a:pt x="11" y="323"/>
                  </a:lnTo>
                  <a:lnTo>
                    <a:pt x="11" y="323"/>
                  </a:lnTo>
                  <a:lnTo>
                    <a:pt x="15" y="317"/>
                  </a:lnTo>
                  <a:lnTo>
                    <a:pt x="18" y="310"/>
                  </a:lnTo>
                  <a:lnTo>
                    <a:pt x="21" y="295"/>
                  </a:lnTo>
                  <a:lnTo>
                    <a:pt x="24" y="279"/>
                  </a:lnTo>
                  <a:lnTo>
                    <a:pt x="27" y="264"/>
                  </a:lnTo>
                  <a:lnTo>
                    <a:pt x="27" y="264"/>
                  </a:lnTo>
                  <a:lnTo>
                    <a:pt x="31" y="245"/>
                  </a:lnTo>
                  <a:lnTo>
                    <a:pt x="33" y="227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42" y="164"/>
                  </a:lnTo>
                  <a:lnTo>
                    <a:pt x="46" y="140"/>
                  </a:lnTo>
                  <a:lnTo>
                    <a:pt x="52" y="117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66" y="72"/>
                  </a:lnTo>
                  <a:lnTo>
                    <a:pt x="71" y="51"/>
                  </a:lnTo>
                  <a:lnTo>
                    <a:pt x="76" y="29"/>
                  </a:lnTo>
                  <a:lnTo>
                    <a:pt x="80" y="19"/>
                  </a:lnTo>
                  <a:lnTo>
                    <a:pt x="86" y="9"/>
                  </a:lnTo>
                  <a:lnTo>
                    <a:pt x="86" y="9"/>
                  </a:lnTo>
                  <a:lnTo>
                    <a:pt x="87" y="7"/>
                  </a:lnTo>
                  <a:lnTo>
                    <a:pt x="86" y="4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8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2" name="Freeform 380"/>
            <p:cNvSpPr/>
            <p:nvPr/>
          </p:nvSpPr>
          <p:spPr bwMode="auto">
            <a:xfrm>
              <a:off x="5492751" y="1465263"/>
              <a:ext cx="25400" cy="90488"/>
            </a:xfrm>
            <a:custGeom>
              <a:avLst/>
              <a:gdLst/>
              <a:ahLst/>
              <a:cxnLst>
                <a:cxn ang="0">
                  <a:pos x="52" y="3"/>
                </a:cxn>
                <a:cxn ang="0">
                  <a:pos x="52" y="3"/>
                </a:cxn>
                <a:cxn ang="0">
                  <a:pos x="46" y="13"/>
                </a:cxn>
                <a:cxn ang="0">
                  <a:pos x="42" y="24"/>
                </a:cxn>
                <a:cxn ang="0">
                  <a:pos x="34" y="45"/>
                </a:cxn>
                <a:cxn ang="0">
                  <a:pos x="29" y="67"/>
                </a:cxn>
                <a:cxn ang="0">
                  <a:pos x="23" y="90"/>
                </a:cxn>
                <a:cxn ang="0">
                  <a:pos x="23" y="90"/>
                </a:cxn>
                <a:cxn ang="0">
                  <a:pos x="16" y="122"/>
                </a:cxn>
                <a:cxn ang="0">
                  <a:pos x="10" y="154"/>
                </a:cxn>
                <a:cxn ang="0">
                  <a:pos x="0" y="221"/>
                </a:cxn>
                <a:cxn ang="0">
                  <a:pos x="0" y="221"/>
                </a:cxn>
                <a:cxn ang="0">
                  <a:pos x="0" y="224"/>
                </a:cxn>
                <a:cxn ang="0">
                  <a:pos x="1" y="225"/>
                </a:cxn>
                <a:cxn ang="0">
                  <a:pos x="5" y="228"/>
                </a:cxn>
                <a:cxn ang="0">
                  <a:pos x="6" y="228"/>
                </a:cxn>
                <a:cxn ang="0">
                  <a:pos x="9" y="228"/>
                </a:cxn>
                <a:cxn ang="0">
                  <a:pos x="10" y="226"/>
                </a:cxn>
                <a:cxn ang="0">
                  <a:pos x="12" y="224"/>
                </a:cxn>
                <a:cxn ang="0">
                  <a:pos x="12" y="224"/>
                </a:cxn>
                <a:cxn ang="0">
                  <a:pos x="16" y="194"/>
                </a:cxn>
                <a:cxn ang="0">
                  <a:pos x="22" y="164"/>
                </a:cxn>
                <a:cxn ang="0">
                  <a:pos x="27" y="134"/>
                </a:cxn>
                <a:cxn ang="0">
                  <a:pos x="33" y="103"/>
                </a:cxn>
                <a:cxn ang="0">
                  <a:pos x="33" y="103"/>
                </a:cxn>
                <a:cxn ang="0">
                  <a:pos x="36" y="79"/>
                </a:cxn>
                <a:cxn ang="0">
                  <a:pos x="42" y="54"/>
                </a:cxn>
                <a:cxn ang="0">
                  <a:pos x="46" y="42"/>
                </a:cxn>
                <a:cxn ang="0">
                  <a:pos x="51" y="30"/>
                </a:cxn>
                <a:cxn ang="0">
                  <a:pos x="56" y="18"/>
                </a:cxn>
                <a:cxn ang="0">
                  <a:pos x="61" y="8"/>
                </a:cxn>
                <a:cxn ang="0">
                  <a:pos x="61" y="8"/>
                </a:cxn>
                <a:cxn ang="0">
                  <a:pos x="63" y="7"/>
                </a:cxn>
                <a:cxn ang="0">
                  <a:pos x="63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53" y="1"/>
                </a:cxn>
                <a:cxn ang="0">
                  <a:pos x="52" y="3"/>
                </a:cxn>
                <a:cxn ang="0">
                  <a:pos x="52" y="3"/>
                </a:cxn>
              </a:cxnLst>
              <a:rect l="0" t="0" r="r" b="b"/>
              <a:pathLst>
                <a:path w="63" h="228">
                  <a:moveTo>
                    <a:pt x="52" y="3"/>
                  </a:moveTo>
                  <a:lnTo>
                    <a:pt x="52" y="3"/>
                  </a:lnTo>
                  <a:lnTo>
                    <a:pt x="46" y="13"/>
                  </a:lnTo>
                  <a:lnTo>
                    <a:pt x="42" y="24"/>
                  </a:lnTo>
                  <a:lnTo>
                    <a:pt x="34" y="45"/>
                  </a:lnTo>
                  <a:lnTo>
                    <a:pt x="29" y="67"/>
                  </a:lnTo>
                  <a:lnTo>
                    <a:pt x="23" y="90"/>
                  </a:lnTo>
                  <a:lnTo>
                    <a:pt x="23" y="90"/>
                  </a:lnTo>
                  <a:lnTo>
                    <a:pt x="16" y="122"/>
                  </a:lnTo>
                  <a:lnTo>
                    <a:pt x="10" y="154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0" y="224"/>
                  </a:lnTo>
                  <a:lnTo>
                    <a:pt x="1" y="225"/>
                  </a:lnTo>
                  <a:lnTo>
                    <a:pt x="5" y="228"/>
                  </a:lnTo>
                  <a:lnTo>
                    <a:pt x="6" y="228"/>
                  </a:lnTo>
                  <a:lnTo>
                    <a:pt x="9" y="228"/>
                  </a:lnTo>
                  <a:lnTo>
                    <a:pt x="10" y="226"/>
                  </a:lnTo>
                  <a:lnTo>
                    <a:pt x="12" y="224"/>
                  </a:lnTo>
                  <a:lnTo>
                    <a:pt x="12" y="224"/>
                  </a:lnTo>
                  <a:lnTo>
                    <a:pt x="16" y="194"/>
                  </a:lnTo>
                  <a:lnTo>
                    <a:pt x="22" y="164"/>
                  </a:lnTo>
                  <a:lnTo>
                    <a:pt x="27" y="134"/>
                  </a:lnTo>
                  <a:lnTo>
                    <a:pt x="33" y="103"/>
                  </a:lnTo>
                  <a:lnTo>
                    <a:pt x="33" y="103"/>
                  </a:lnTo>
                  <a:lnTo>
                    <a:pt x="36" y="79"/>
                  </a:lnTo>
                  <a:lnTo>
                    <a:pt x="42" y="54"/>
                  </a:lnTo>
                  <a:lnTo>
                    <a:pt x="46" y="42"/>
                  </a:lnTo>
                  <a:lnTo>
                    <a:pt x="51" y="30"/>
                  </a:lnTo>
                  <a:lnTo>
                    <a:pt x="56" y="18"/>
                  </a:lnTo>
                  <a:lnTo>
                    <a:pt x="61" y="8"/>
                  </a:lnTo>
                  <a:lnTo>
                    <a:pt x="61" y="8"/>
                  </a:lnTo>
                  <a:lnTo>
                    <a:pt x="63" y="7"/>
                  </a:lnTo>
                  <a:lnTo>
                    <a:pt x="63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53" y="1"/>
                  </a:lnTo>
                  <a:lnTo>
                    <a:pt x="52" y="3"/>
                  </a:lnTo>
                  <a:lnTo>
                    <a:pt x="5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3" name="Freeform 381"/>
            <p:cNvSpPr/>
            <p:nvPr/>
          </p:nvSpPr>
          <p:spPr bwMode="auto">
            <a:xfrm>
              <a:off x="5516564" y="1489076"/>
              <a:ext cx="17463" cy="7620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21" y="48"/>
                </a:cxn>
                <a:cxn ang="0">
                  <a:pos x="11" y="94"/>
                </a:cxn>
                <a:cxn ang="0">
                  <a:pos x="7" y="117"/>
                </a:cxn>
                <a:cxn ang="0">
                  <a:pos x="3" y="141"/>
                </a:cxn>
                <a:cxn ang="0">
                  <a:pos x="0" y="163"/>
                </a:cxn>
                <a:cxn ang="0">
                  <a:pos x="0" y="188"/>
                </a:cxn>
                <a:cxn ang="0">
                  <a:pos x="0" y="188"/>
                </a:cxn>
                <a:cxn ang="0">
                  <a:pos x="0" y="189"/>
                </a:cxn>
                <a:cxn ang="0">
                  <a:pos x="2" y="192"/>
                </a:cxn>
                <a:cxn ang="0">
                  <a:pos x="6" y="193"/>
                </a:cxn>
                <a:cxn ang="0">
                  <a:pos x="10" y="192"/>
                </a:cxn>
                <a:cxn ang="0">
                  <a:pos x="11" y="189"/>
                </a:cxn>
                <a:cxn ang="0">
                  <a:pos x="11" y="188"/>
                </a:cxn>
                <a:cxn ang="0">
                  <a:pos x="11" y="188"/>
                </a:cxn>
                <a:cxn ang="0">
                  <a:pos x="12" y="164"/>
                </a:cxn>
                <a:cxn ang="0">
                  <a:pos x="15" y="141"/>
                </a:cxn>
                <a:cxn ang="0">
                  <a:pos x="17" y="119"/>
                </a:cxn>
                <a:cxn ang="0">
                  <a:pos x="23" y="95"/>
                </a:cxn>
                <a:cxn ang="0">
                  <a:pos x="33" y="51"/>
                </a:cxn>
                <a:cxn ang="0">
                  <a:pos x="45" y="6"/>
                </a:cxn>
                <a:cxn ang="0">
                  <a:pos x="45" y="6"/>
                </a:cxn>
                <a:cxn ang="0">
                  <a:pos x="46" y="4"/>
                </a:cxn>
                <a:cxn ang="0">
                  <a:pos x="45" y="2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6" y="1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46" h="193">
                  <a:moveTo>
                    <a:pt x="34" y="4"/>
                  </a:moveTo>
                  <a:lnTo>
                    <a:pt x="34" y="4"/>
                  </a:lnTo>
                  <a:lnTo>
                    <a:pt x="21" y="48"/>
                  </a:lnTo>
                  <a:lnTo>
                    <a:pt x="11" y="94"/>
                  </a:lnTo>
                  <a:lnTo>
                    <a:pt x="7" y="117"/>
                  </a:lnTo>
                  <a:lnTo>
                    <a:pt x="3" y="141"/>
                  </a:lnTo>
                  <a:lnTo>
                    <a:pt x="0" y="163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89"/>
                  </a:lnTo>
                  <a:lnTo>
                    <a:pt x="2" y="192"/>
                  </a:lnTo>
                  <a:lnTo>
                    <a:pt x="6" y="193"/>
                  </a:lnTo>
                  <a:lnTo>
                    <a:pt x="10" y="192"/>
                  </a:lnTo>
                  <a:lnTo>
                    <a:pt x="11" y="189"/>
                  </a:lnTo>
                  <a:lnTo>
                    <a:pt x="11" y="188"/>
                  </a:lnTo>
                  <a:lnTo>
                    <a:pt x="11" y="188"/>
                  </a:lnTo>
                  <a:lnTo>
                    <a:pt x="12" y="164"/>
                  </a:lnTo>
                  <a:lnTo>
                    <a:pt x="15" y="141"/>
                  </a:lnTo>
                  <a:lnTo>
                    <a:pt x="17" y="119"/>
                  </a:lnTo>
                  <a:lnTo>
                    <a:pt x="23" y="95"/>
                  </a:lnTo>
                  <a:lnTo>
                    <a:pt x="33" y="51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46" y="4"/>
                  </a:lnTo>
                  <a:lnTo>
                    <a:pt x="45" y="2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4" name="Freeform 382"/>
            <p:cNvSpPr/>
            <p:nvPr/>
          </p:nvSpPr>
          <p:spPr bwMode="auto">
            <a:xfrm>
              <a:off x="5478464" y="1268413"/>
              <a:ext cx="228600" cy="104775"/>
            </a:xfrm>
            <a:custGeom>
              <a:avLst/>
              <a:gdLst/>
              <a:ahLst/>
              <a:cxnLst>
                <a:cxn ang="0">
                  <a:pos x="569" y="0"/>
                </a:cxn>
                <a:cxn ang="0">
                  <a:pos x="540" y="9"/>
                </a:cxn>
                <a:cxn ang="0">
                  <a:pos x="512" y="22"/>
                </a:cxn>
                <a:cxn ang="0">
                  <a:pos x="460" y="51"/>
                </a:cxn>
                <a:cxn ang="0">
                  <a:pos x="418" y="72"/>
                </a:cxn>
                <a:cxn ang="0">
                  <a:pos x="333" y="107"/>
                </a:cxn>
                <a:cxn ang="0">
                  <a:pos x="290" y="123"/>
                </a:cxn>
                <a:cxn ang="0">
                  <a:pos x="217" y="151"/>
                </a:cxn>
                <a:cxn ang="0">
                  <a:pos x="145" y="183"/>
                </a:cxn>
                <a:cxn ang="0">
                  <a:pos x="109" y="200"/>
                </a:cxn>
                <a:cxn ang="0">
                  <a:pos x="74" y="217"/>
                </a:cxn>
                <a:cxn ang="0">
                  <a:pos x="22" y="246"/>
                </a:cxn>
                <a:cxn ang="0">
                  <a:pos x="4" y="251"/>
                </a:cxn>
                <a:cxn ang="0">
                  <a:pos x="1" y="253"/>
                </a:cxn>
                <a:cxn ang="0">
                  <a:pos x="0" y="258"/>
                </a:cxn>
                <a:cxn ang="0">
                  <a:pos x="4" y="263"/>
                </a:cxn>
                <a:cxn ang="0">
                  <a:pos x="6" y="263"/>
                </a:cxn>
                <a:cxn ang="0">
                  <a:pos x="36" y="253"/>
                </a:cxn>
                <a:cxn ang="0">
                  <a:pos x="64" y="237"/>
                </a:cxn>
                <a:cxn ang="0">
                  <a:pos x="81" y="228"/>
                </a:cxn>
                <a:cxn ang="0">
                  <a:pos x="132" y="202"/>
                </a:cxn>
                <a:cxn ang="0">
                  <a:pos x="171" y="183"/>
                </a:cxn>
                <a:cxn ang="0">
                  <a:pos x="252" y="149"/>
                </a:cxn>
                <a:cxn ang="0">
                  <a:pos x="294" y="135"/>
                </a:cxn>
                <a:cxn ang="0">
                  <a:pos x="370" y="105"/>
                </a:cxn>
                <a:cxn ang="0">
                  <a:pos x="446" y="71"/>
                </a:cxn>
                <a:cxn ang="0">
                  <a:pos x="482" y="54"/>
                </a:cxn>
                <a:cxn ang="0">
                  <a:pos x="519" y="34"/>
                </a:cxn>
                <a:cxn ang="0">
                  <a:pos x="532" y="28"/>
                </a:cxn>
                <a:cxn ang="0">
                  <a:pos x="558" y="16"/>
                </a:cxn>
                <a:cxn ang="0">
                  <a:pos x="571" y="12"/>
                </a:cxn>
                <a:cxn ang="0">
                  <a:pos x="575" y="9"/>
                </a:cxn>
                <a:cxn ang="0">
                  <a:pos x="573" y="1"/>
                </a:cxn>
                <a:cxn ang="0">
                  <a:pos x="569" y="0"/>
                </a:cxn>
              </a:cxnLst>
              <a:rect l="0" t="0" r="r" b="b"/>
              <a:pathLst>
                <a:path w="575" h="263">
                  <a:moveTo>
                    <a:pt x="569" y="0"/>
                  </a:moveTo>
                  <a:lnTo>
                    <a:pt x="569" y="0"/>
                  </a:lnTo>
                  <a:lnTo>
                    <a:pt x="554" y="4"/>
                  </a:lnTo>
                  <a:lnTo>
                    <a:pt x="540" y="9"/>
                  </a:lnTo>
                  <a:lnTo>
                    <a:pt x="527" y="16"/>
                  </a:lnTo>
                  <a:lnTo>
                    <a:pt x="512" y="22"/>
                  </a:lnTo>
                  <a:lnTo>
                    <a:pt x="486" y="38"/>
                  </a:lnTo>
                  <a:lnTo>
                    <a:pt x="460" y="51"/>
                  </a:lnTo>
                  <a:lnTo>
                    <a:pt x="460" y="51"/>
                  </a:lnTo>
                  <a:lnTo>
                    <a:pt x="418" y="72"/>
                  </a:lnTo>
                  <a:lnTo>
                    <a:pt x="376" y="90"/>
                  </a:lnTo>
                  <a:lnTo>
                    <a:pt x="333" y="107"/>
                  </a:lnTo>
                  <a:lnTo>
                    <a:pt x="290" y="123"/>
                  </a:lnTo>
                  <a:lnTo>
                    <a:pt x="290" y="123"/>
                  </a:lnTo>
                  <a:lnTo>
                    <a:pt x="253" y="138"/>
                  </a:lnTo>
                  <a:lnTo>
                    <a:pt x="217" y="151"/>
                  </a:lnTo>
                  <a:lnTo>
                    <a:pt x="180" y="166"/>
                  </a:lnTo>
                  <a:lnTo>
                    <a:pt x="145" y="183"/>
                  </a:lnTo>
                  <a:lnTo>
                    <a:pt x="145" y="183"/>
                  </a:lnTo>
                  <a:lnTo>
                    <a:pt x="109" y="200"/>
                  </a:lnTo>
                  <a:lnTo>
                    <a:pt x="74" y="217"/>
                  </a:lnTo>
                  <a:lnTo>
                    <a:pt x="74" y="217"/>
                  </a:lnTo>
                  <a:lnTo>
                    <a:pt x="40" y="237"/>
                  </a:lnTo>
                  <a:lnTo>
                    <a:pt x="22" y="246"/>
                  </a:lnTo>
                  <a:lnTo>
                    <a:pt x="13" y="249"/>
                  </a:lnTo>
                  <a:lnTo>
                    <a:pt x="4" y="251"/>
                  </a:lnTo>
                  <a:lnTo>
                    <a:pt x="4" y="251"/>
                  </a:lnTo>
                  <a:lnTo>
                    <a:pt x="1" y="253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2" y="262"/>
                  </a:lnTo>
                  <a:lnTo>
                    <a:pt x="4" y="263"/>
                  </a:lnTo>
                  <a:lnTo>
                    <a:pt x="6" y="263"/>
                  </a:lnTo>
                  <a:lnTo>
                    <a:pt x="6" y="263"/>
                  </a:lnTo>
                  <a:lnTo>
                    <a:pt x="22" y="258"/>
                  </a:lnTo>
                  <a:lnTo>
                    <a:pt x="36" y="253"/>
                  </a:lnTo>
                  <a:lnTo>
                    <a:pt x="51" y="24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81" y="228"/>
                  </a:lnTo>
                  <a:lnTo>
                    <a:pt x="98" y="219"/>
                  </a:lnTo>
                  <a:lnTo>
                    <a:pt x="132" y="202"/>
                  </a:lnTo>
                  <a:lnTo>
                    <a:pt x="132" y="202"/>
                  </a:lnTo>
                  <a:lnTo>
                    <a:pt x="171" y="183"/>
                  </a:lnTo>
                  <a:lnTo>
                    <a:pt x="212" y="165"/>
                  </a:lnTo>
                  <a:lnTo>
                    <a:pt x="252" y="149"/>
                  </a:lnTo>
                  <a:lnTo>
                    <a:pt x="294" y="135"/>
                  </a:lnTo>
                  <a:lnTo>
                    <a:pt x="294" y="135"/>
                  </a:lnTo>
                  <a:lnTo>
                    <a:pt x="332" y="121"/>
                  </a:lnTo>
                  <a:lnTo>
                    <a:pt x="370" y="105"/>
                  </a:lnTo>
                  <a:lnTo>
                    <a:pt x="408" y="88"/>
                  </a:lnTo>
                  <a:lnTo>
                    <a:pt x="446" y="71"/>
                  </a:lnTo>
                  <a:lnTo>
                    <a:pt x="446" y="71"/>
                  </a:lnTo>
                  <a:lnTo>
                    <a:pt x="482" y="54"/>
                  </a:lnTo>
                  <a:lnTo>
                    <a:pt x="501" y="45"/>
                  </a:lnTo>
                  <a:lnTo>
                    <a:pt x="519" y="34"/>
                  </a:lnTo>
                  <a:lnTo>
                    <a:pt x="519" y="34"/>
                  </a:lnTo>
                  <a:lnTo>
                    <a:pt x="532" y="28"/>
                  </a:lnTo>
                  <a:lnTo>
                    <a:pt x="544" y="21"/>
                  </a:lnTo>
                  <a:lnTo>
                    <a:pt x="558" y="16"/>
                  </a:lnTo>
                  <a:lnTo>
                    <a:pt x="571" y="12"/>
                  </a:lnTo>
                  <a:lnTo>
                    <a:pt x="571" y="12"/>
                  </a:lnTo>
                  <a:lnTo>
                    <a:pt x="574" y="11"/>
                  </a:lnTo>
                  <a:lnTo>
                    <a:pt x="575" y="9"/>
                  </a:lnTo>
                  <a:lnTo>
                    <a:pt x="575" y="5"/>
                  </a:lnTo>
                  <a:lnTo>
                    <a:pt x="573" y="1"/>
                  </a:lnTo>
                  <a:lnTo>
                    <a:pt x="571" y="0"/>
                  </a:lnTo>
                  <a:lnTo>
                    <a:pt x="569" y="0"/>
                  </a:lnTo>
                  <a:lnTo>
                    <a:pt x="56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5" name="Freeform 383"/>
            <p:cNvSpPr/>
            <p:nvPr/>
          </p:nvSpPr>
          <p:spPr bwMode="auto">
            <a:xfrm>
              <a:off x="5513389" y="1352551"/>
              <a:ext cx="195263" cy="92075"/>
            </a:xfrm>
            <a:custGeom>
              <a:avLst/>
              <a:gdLst/>
              <a:ahLst/>
              <a:cxnLst>
                <a:cxn ang="0">
                  <a:pos x="484" y="0"/>
                </a:cxn>
                <a:cxn ang="0">
                  <a:pos x="484" y="0"/>
                </a:cxn>
                <a:cxn ang="0">
                  <a:pos x="452" y="11"/>
                </a:cxn>
                <a:cxn ang="0">
                  <a:pos x="422" y="24"/>
                </a:cxn>
                <a:cxn ang="0">
                  <a:pos x="392" y="38"/>
                </a:cxn>
                <a:cxn ang="0">
                  <a:pos x="361" y="51"/>
                </a:cxn>
                <a:cxn ang="0">
                  <a:pos x="361" y="51"/>
                </a:cxn>
                <a:cxn ang="0">
                  <a:pos x="299" y="77"/>
                </a:cxn>
                <a:cxn ang="0">
                  <a:pos x="239" y="103"/>
                </a:cxn>
                <a:cxn ang="0">
                  <a:pos x="239" y="103"/>
                </a:cxn>
                <a:cxn ang="0">
                  <a:pos x="179" y="130"/>
                </a:cxn>
                <a:cxn ang="0">
                  <a:pos x="119" y="157"/>
                </a:cxn>
                <a:cxn ang="0">
                  <a:pos x="119" y="157"/>
                </a:cxn>
                <a:cxn ang="0">
                  <a:pos x="90" y="171"/>
                </a:cxn>
                <a:cxn ang="0">
                  <a:pos x="61" y="190"/>
                </a:cxn>
                <a:cxn ang="0">
                  <a:pos x="33" y="207"/>
                </a:cxn>
                <a:cxn ang="0">
                  <a:pos x="4" y="222"/>
                </a:cxn>
                <a:cxn ang="0">
                  <a:pos x="4" y="222"/>
                </a:cxn>
                <a:cxn ang="0">
                  <a:pos x="1" y="225"/>
                </a:cxn>
                <a:cxn ang="0">
                  <a:pos x="0" y="226"/>
                </a:cxn>
                <a:cxn ang="0">
                  <a:pos x="1" y="230"/>
                </a:cxn>
                <a:cxn ang="0">
                  <a:pos x="4" y="233"/>
                </a:cxn>
                <a:cxn ang="0">
                  <a:pos x="6" y="233"/>
                </a:cxn>
                <a:cxn ang="0">
                  <a:pos x="9" y="233"/>
                </a:cxn>
                <a:cxn ang="0">
                  <a:pos x="9" y="233"/>
                </a:cxn>
                <a:cxn ang="0">
                  <a:pos x="36" y="218"/>
                </a:cxn>
                <a:cxn ang="0">
                  <a:pos x="64" y="203"/>
                </a:cxn>
                <a:cxn ang="0">
                  <a:pos x="91" y="187"/>
                </a:cxn>
                <a:cxn ang="0">
                  <a:pos x="118" y="170"/>
                </a:cxn>
                <a:cxn ang="0">
                  <a:pos x="118" y="170"/>
                </a:cxn>
                <a:cxn ang="0">
                  <a:pos x="131" y="162"/>
                </a:cxn>
                <a:cxn ang="0">
                  <a:pos x="146" y="157"/>
                </a:cxn>
                <a:cxn ang="0">
                  <a:pos x="161" y="152"/>
                </a:cxn>
                <a:cxn ang="0">
                  <a:pos x="175" y="145"/>
                </a:cxn>
                <a:cxn ang="0">
                  <a:pos x="175" y="145"/>
                </a:cxn>
                <a:cxn ang="0">
                  <a:pos x="235" y="118"/>
                </a:cxn>
                <a:cxn ang="0">
                  <a:pos x="235" y="118"/>
                </a:cxn>
                <a:cxn ang="0">
                  <a:pos x="299" y="89"/>
                </a:cxn>
                <a:cxn ang="0">
                  <a:pos x="365" y="62"/>
                </a:cxn>
                <a:cxn ang="0">
                  <a:pos x="365" y="62"/>
                </a:cxn>
                <a:cxn ang="0">
                  <a:pos x="396" y="48"/>
                </a:cxn>
                <a:cxn ang="0">
                  <a:pos x="412" y="42"/>
                </a:cxn>
                <a:cxn ang="0">
                  <a:pos x="428" y="37"/>
                </a:cxn>
                <a:cxn ang="0">
                  <a:pos x="428" y="37"/>
                </a:cxn>
                <a:cxn ang="0">
                  <a:pos x="442" y="31"/>
                </a:cxn>
                <a:cxn ang="0">
                  <a:pos x="458" y="24"/>
                </a:cxn>
                <a:cxn ang="0">
                  <a:pos x="472" y="17"/>
                </a:cxn>
                <a:cxn ang="0">
                  <a:pos x="488" y="11"/>
                </a:cxn>
                <a:cxn ang="0">
                  <a:pos x="488" y="11"/>
                </a:cxn>
                <a:cxn ang="0">
                  <a:pos x="489" y="9"/>
                </a:cxn>
                <a:cxn ang="0">
                  <a:pos x="490" y="8"/>
                </a:cxn>
                <a:cxn ang="0">
                  <a:pos x="490" y="4"/>
                </a:cxn>
                <a:cxn ang="0">
                  <a:pos x="489" y="0"/>
                </a:cxn>
                <a:cxn ang="0">
                  <a:pos x="486" y="0"/>
                </a:cxn>
                <a:cxn ang="0">
                  <a:pos x="484" y="0"/>
                </a:cxn>
                <a:cxn ang="0">
                  <a:pos x="484" y="0"/>
                </a:cxn>
              </a:cxnLst>
              <a:rect l="0" t="0" r="r" b="b"/>
              <a:pathLst>
                <a:path w="490" h="233">
                  <a:moveTo>
                    <a:pt x="484" y="0"/>
                  </a:moveTo>
                  <a:lnTo>
                    <a:pt x="484" y="0"/>
                  </a:lnTo>
                  <a:lnTo>
                    <a:pt x="452" y="11"/>
                  </a:lnTo>
                  <a:lnTo>
                    <a:pt x="422" y="24"/>
                  </a:lnTo>
                  <a:lnTo>
                    <a:pt x="392" y="38"/>
                  </a:lnTo>
                  <a:lnTo>
                    <a:pt x="361" y="51"/>
                  </a:lnTo>
                  <a:lnTo>
                    <a:pt x="361" y="51"/>
                  </a:lnTo>
                  <a:lnTo>
                    <a:pt x="299" y="77"/>
                  </a:lnTo>
                  <a:lnTo>
                    <a:pt x="239" y="103"/>
                  </a:lnTo>
                  <a:lnTo>
                    <a:pt x="239" y="103"/>
                  </a:lnTo>
                  <a:lnTo>
                    <a:pt x="179" y="130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90" y="171"/>
                  </a:lnTo>
                  <a:lnTo>
                    <a:pt x="61" y="190"/>
                  </a:lnTo>
                  <a:lnTo>
                    <a:pt x="33" y="207"/>
                  </a:lnTo>
                  <a:lnTo>
                    <a:pt x="4" y="222"/>
                  </a:lnTo>
                  <a:lnTo>
                    <a:pt x="4" y="222"/>
                  </a:lnTo>
                  <a:lnTo>
                    <a:pt x="1" y="225"/>
                  </a:lnTo>
                  <a:lnTo>
                    <a:pt x="0" y="226"/>
                  </a:lnTo>
                  <a:lnTo>
                    <a:pt x="1" y="230"/>
                  </a:lnTo>
                  <a:lnTo>
                    <a:pt x="4" y="233"/>
                  </a:lnTo>
                  <a:lnTo>
                    <a:pt x="6" y="233"/>
                  </a:lnTo>
                  <a:lnTo>
                    <a:pt x="9" y="233"/>
                  </a:lnTo>
                  <a:lnTo>
                    <a:pt x="9" y="233"/>
                  </a:lnTo>
                  <a:lnTo>
                    <a:pt x="36" y="218"/>
                  </a:lnTo>
                  <a:lnTo>
                    <a:pt x="64" y="203"/>
                  </a:lnTo>
                  <a:lnTo>
                    <a:pt x="91" y="187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31" y="162"/>
                  </a:lnTo>
                  <a:lnTo>
                    <a:pt x="146" y="157"/>
                  </a:lnTo>
                  <a:lnTo>
                    <a:pt x="161" y="152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235" y="118"/>
                  </a:lnTo>
                  <a:lnTo>
                    <a:pt x="235" y="118"/>
                  </a:lnTo>
                  <a:lnTo>
                    <a:pt x="299" y="89"/>
                  </a:lnTo>
                  <a:lnTo>
                    <a:pt x="365" y="62"/>
                  </a:lnTo>
                  <a:lnTo>
                    <a:pt x="365" y="62"/>
                  </a:lnTo>
                  <a:lnTo>
                    <a:pt x="396" y="48"/>
                  </a:lnTo>
                  <a:lnTo>
                    <a:pt x="412" y="42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42" y="31"/>
                  </a:lnTo>
                  <a:lnTo>
                    <a:pt x="458" y="24"/>
                  </a:lnTo>
                  <a:lnTo>
                    <a:pt x="472" y="17"/>
                  </a:lnTo>
                  <a:lnTo>
                    <a:pt x="488" y="11"/>
                  </a:lnTo>
                  <a:lnTo>
                    <a:pt x="488" y="11"/>
                  </a:lnTo>
                  <a:lnTo>
                    <a:pt x="489" y="9"/>
                  </a:lnTo>
                  <a:lnTo>
                    <a:pt x="490" y="8"/>
                  </a:lnTo>
                  <a:lnTo>
                    <a:pt x="490" y="4"/>
                  </a:lnTo>
                  <a:lnTo>
                    <a:pt x="489" y="0"/>
                  </a:lnTo>
                  <a:lnTo>
                    <a:pt x="486" y="0"/>
                  </a:lnTo>
                  <a:lnTo>
                    <a:pt x="484" y="0"/>
                  </a:lnTo>
                  <a:lnTo>
                    <a:pt x="48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6" name="Freeform 384"/>
            <p:cNvSpPr/>
            <p:nvPr/>
          </p:nvSpPr>
          <p:spPr bwMode="auto">
            <a:xfrm>
              <a:off x="5568951" y="1484313"/>
              <a:ext cx="117475" cy="55563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291" y="0"/>
                </a:cxn>
                <a:cxn ang="0">
                  <a:pos x="283" y="1"/>
                </a:cxn>
                <a:cxn ang="0">
                  <a:pos x="276" y="4"/>
                </a:cxn>
                <a:cxn ang="0">
                  <a:pos x="263" y="12"/>
                </a:cxn>
                <a:cxn ang="0">
                  <a:pos x="238" y="27"/>
                </a:cxn>
                <a:cxn ang="0">
                  <a:pos x="238" y="27"/>
                </a:cxn>
                <a:cxn ang="0">
                  <a:pos x="217" y="38"/>
                </a:cxn>
                <a:cxn ang="0">
                  <a:pos x="195" y="47"/>
                </a:cxn>
                <a:cxn ang="0">
                  <a:pos x="151" y="64"/>
                </a:cxn>
                <a:cxn ang="0">
                  <a:pos x="151" y="64"/>
                </a:cxn>
                <a:cxn ang="0">
                  <a:pos x="119" y="78"/>
                </a:cxn>
                <a:cxn ang="0">
                  <a:pos x="87" y="93"/>
                </a:cxn>
                <a:cxn ang="0">
                  <a:pos x="87" y="93"/>
                </a:cxn>
                <a:cxn ang="0">
                  <a:pos x="68" y="103"/>
                </a:cxn>
                <a:cxn ang="0">
                  <a:pos x="47" y="115"/>
                </a:cxn>
                <a:cxn ang="0">
                  <a:pos x="37" y="120"/>
                </a:cxn>
                <a:cxn ang="0">
                  <a:pos x="26" y="125"/>
                </a:cxn>
                <a:cxn ang="0">
                  <a:pos x="16" y="129"/>
                </a:cxn>
                <a:cxn ang="0">
                  <a:pos x="5" y="131"/>
                </a:cxn>
                <a:cxn ang="0">
                  <a:pos x="5" y="131"/>
                </a:cxn>
                <a:cxn ang="0">
                  <a:pos x="4" y="132"/>
                </a:cxn>
                <a:cxn ang="0">
                  <a:pos x="2" y="133"/>
                </a:cxn>
                <a:cxn ang="0">
                  <a:pos x="0" y="137"/>
                </a:cxn>
                <a:cxn ang="0">
                  <a:pos x="2" y="140"/>
                </a:cxn>
                <a:cxn ang="0">
                  <a:pos x="2" y="141"/>
                </a:cxn>
                <a:cxn ang="0">
                  <a:pos x="4" y="142"/>
                </a:cxn>
                <a:cxn ang="0">
                  <a:pos x="5" y="142"/>
                </a:cxn>
                <a:cxn ang="0">
                  <a:pos x="5" y="142"/>
                </a:cxn>
                <a:cxn ang="0">
                  <a:pos x="13" y="141"/>
                </a:cxn>
                <a:cxn ang="0">
                  <a:pos x="20" y="139"/>
                </a:cxn>
                <a:cxn ang="0">
                  <a:pos x="33" y="133"/>
                </a:cxn>
                <a:cxn ang="0">
                  <a:pos x="58" y="120"/>
                </a:cxn>
                <a:cxn ang="0">
                  <a:pos x="58" y="120"/>
                </a:cxn>
                <a:cxn ang="0">
                  <a:pos x="101" y="98"/>
                </a:cxn>
                <a:cxn ang="0">
                  <a:pos x="122" y="89"/>
                </a:cxn>
                <a:cxn ang="0">
                  <a:pos x="144" y="80"/>
                </a:cxn>
                <a:cxn ang="0">
                  <a:pos x="144" y="80"/>
                </a:cxn>
                <a:cxn ang="0">
                  <a:pos x="182" y="65"/>
                </a:cxn>
                <a:cxn ang="0">
                  <a:pos x="219" y="50"/>
                </a:cxn>
                <a:cxn ang="0">
                  <a:pos x="219" y="50"/>
                </a:cxn>
                <a:cxn ang="0">
                  <a:pos x="228" y="46"/>
                </a:cxn>
                <a:cxn ang="0">
                  <a:pos x="237" y="40"/>
                </a:cxn>
                <a:cxn ang="0">
                  <a:pos x="255" y="29"/>
                </a:cxn>
                <a:cxn ang="0">
                  <a:pos x="274" y="17"/>
                </a:cxn>
                <a:cxn ang="0">
                  <a:pos x="283" y="13"/>
                </a:cxn>
                <a:cxn ang="0">
                  <a:pos x="293" y="10"/>
                </a:cxn>
                <a:cxn ang="0">
                  <a:pos x="293" y="10"/>
                </a:cxn>
                <a:cxn ang="0">
                  <a:pos x="296" y="10"/>
                </a:cxn>
                <a:cxn ang="0">
                  <a:pos x="297" y="8"/>
                </a:cxn>
                <a:cxn ang="0">
                  <a:pos x="297" y="6"/>
                </a:cxn>
                <a:cxn ang="0">
                  <a:pos x="297" y="4"/>
                </a:cxn>
                <a:cxn ang="0">
                  <a:pos x="295" y="1"/>
                </a:cxn>
                <a:cxn ang="0">
                  <a:pos x="292" y="0"/>
                </a:cxn>
                <a:cxn ang="0">
                  <a:pos x="291" y="0"/>
                </a:cxn>
                <a:cxn ang="0">
                  <a:pos x="291" y="0"/>
                </a:cxn>
              </a:cxnLst>
              <a:rect l="0" t="0" r="r" b="b"/>
              <a:pathLst>
                <a:path w="297" h="142">
                  <a:moveTo>
                    <a:pt x="291" y="0"/>
                  </a:moveTo>
                  <a:lnTo>
                    <a:pt x="291" y="0"/>
                  </a:lnTo>
                  <a:lnTo>
                    <a:pt x="283" y="1"/>
                  </a:lnTo>
                  <a:lnTo>
                    <a:pt x="276" y="4"/>
                  </a:lnTo>
                  <a:lnTo>
                    <a:pt x="263" y="12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17" y="38"/>
                  </a:lnTo>
                  <a:lnTo>
                    <a:pt x="195" y="47"/>
                  </a:lnTo>
                  <a:lnTo>
                    <a:pt x="151" y="64"/>
                  </a:lnTo>
                  <a:lnTo>
                    <a:pt x="151" y="64"/>
                  </a:lnTo>
                  <a:lnTo>
                    <a:pt x="119" y="78"/>
                  </a:lnTo>
                  <a:lnTo>
                    <a:pt x="87" y="93"/>
                  </a:lnTo>
                  <a:lnTo>
                    <a:pt x="87" y="93"/>
                  </a:lnTo>
                  <a:lnTo>
                    <a:pt x="68" y="103"/>
                  </a:lnTo>
                  <a:lnTo>
                    <a:pt x="47" y="115"/>
                  </a:lnTo>
                  <a:lnTo>
                    <a:pt x="37" y="120"/>
                  </a:lnTo>
                  <a:lnTo>
                    <a:pt x="26" y="125"/>
                  </a:lnTo>
                  <a:lnTo>
                    <a:pt x="16" y="129"/>
                  </a:lnTo>
                  <a:lnTo>
                    <a:pt x="5" y="131"/>
                  </a:lnTo>
                  <a:lnTo>
                    <a:pt x="5" y="131"/>
                  </a:lnTo>
                  <a:lnTo>
                    <a:pt x="4" y="132"/>
                  </a:lnTo>
                  <a:lnTo>
                    <a:pt x="2" y="133"/>
                  </a:lnTo>
                  <a:lnTo>
                    <a:pt x="0" y="137"/>
                  </a:lnTo>
                  <a:lnTo>
                    <a:pt x="2" y="140"/>
                  </a:lnTo>
                  <a:lnTo>
                    <a:pt x="2" y="141"/>
                  </a:lnTo>
                  <a:lnTo>
                    <a:pt x="4" y="142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13" y="141"/>
                  </a:lnTo>
                  <a:lnTo>
                    <a:pt x="20" y="139"/>
                  </a:lnTo>
                  <a:lnTo>
                    <a:pt x="33" y="133"/>
                  </a:lnTo>
                  <a:lnTo>
                    <a:pt x="58" y="120"/>
                  </a:lnTo>
                  <a:lnTo>
                    <a:pt x="58" y="120"/>
                  </a:lnTo>
                  <a:lnTo>
                    <a:pt x="101" y="98"/>
                  </a:lnTo>
                  <a:lnTo>
                    <a:pt x="122" y="89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82" y="65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8" y="46"/>
                  </a:lnTo>
                  <a:lnTo>
                    <a:pt x="237" y="40"/>
                  </a:lnTo>
                  <a:lnTo>
                    <a:pt x="255" y="29"/>
                  </a:lnTo>
                  <a:lnTo>
                    <a:pt x="274" y="17"/>
                  </a:lnTo>
                  <a:lnTo>
                    <a:pt x="283" y="13"/>
                  </a:lnTo>
                  <a:lnTo>
                    <a:pt x="293" y="10"/>
                  </a:lnTo>
                  <a:lnTo>
                    <a:pt x="293" y="10"/>
                  </a:lnTo>
                  <a:lnTo>
                    <a:pt x="296" y="10"/>
                  </a:lnTo>
                  <a:lnTo>
                    <a:pt x="297" y="8"/>
                  </a:lnTo>
                  <a:lnTo>
                    <a:pt x="297" y="6"/>
                  </a:lnTo>
                  <a:lnTo>
                    <a:pt x="297" y="4"/>
                  </a:lnTo>
                  <a:lnTo>
                    <a:pt x="295" y="1"/>
                  </a:lnTo>
                  <a:lnTo>
                    <a:pt x="292" y="0"/>
                  </a:lnTo>
                  <a:lnTo>
                    <a:pt x="291" y="0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7" name="Freeform 385"/>
            <p:cNvSpPr/>
            <p:nvPr/>
          </p:nvSpPr>
          <p:spPr bwMode="auto">
            <a:xfrm>
              <a:off x="5468939" y="1271588"/>
              <a:ext cx="187325" cy="80963"/>
            </a:xfrm>
            <a:custGeom>
              <a:avLst/>
              <a:gdLst/>
              <a:ahLst/>
              <a:cxnLst>
                <a:cxn ang="0">
                  <a:pos x="467" y="0"/>
                </a:cxn>
                <a:cxn ang="0">
                  <a:pos x="467" y="0"/>
                </a:cxn>
                <a:cxn ang="0">
                  <a:pos x="458" y="1"/>
                </a:cxn>
                <a:cxn ang="0">
                  <a:pos x="449" y="4"/>
                </a:cxn>
                <a:cxn ang="0">
                  <a:pos x="432" y="11"/>
                </a:cxn>
                <a:cxn ang="0">
                  <a:pos x="432" y="11"/>
                </a:cxn>
                <a:cxn ang="0">
                  <a:pos x="417" y="17"/>
                </a:cxn>
                <a:cxn ang="0">
                  <a:pos x="404" y="21"/>
                </a:cxn>
                <a:cxn ang="0">
                  <a:pos x="391" y="26"/>
                </a:cxn>
                <a:cxn ang="0">
                  <a:pos x="378" y="32"/>
                </a:cxn>
                <a:cxn ang="0">
                  <a:pos x="378" y="32"/>
                </a:cxn>
                <a:cxn ang="0">
                  <a:pos x="324" y="57"/>
                </a:cxn>
                <a:cxn ang="0">
                  <a:pos x="271" y="82"/>
                </a:cxn>
                <a:cxn ang="0">
                  <a:pos x="271" y="82"/>
                </a:cxn>
                <a:cxn ang="0">
                  <a:pos x="237" y="97"/>
                </a:cxn>
                <a:cxn ang="0">
                  <a:pos x="204" y="111"/>
                </a:cxn>
                <a:cxn ang="0">
                  <a:pos x="136" y="137"/>
                </a:cxn>
                <a:cxn ang="0">
                  <a:pos x="69" y="165"/>
                </a:cxn>
                <a:cxn ang="0">
                  <a:pos x="35" y="179"/>
                </a:cxn>
                <a:cxn ang="0">
                  <a:pos x="3" y="193"/>
                </a:cxn>
                <a:cxn ang="0">
                  <a:pos x="3" y="193"/>
                </a:cxn>
                <a:cxn ang="0">
                  <a:pos x="1" y="196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1" y="201"/>
                </a:cxn>
                <a:cxn ang="0">
                  <a:pos x="4" y="204"/>
                </a:cxn>
                <a:cxn ang="0">
                  <a:pos x="7" y="20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39" y="189"/>
                </a:cxn>
                <a:cxn ang="0">
                  <a:pos x="69" y="176"/>
                </a:cxn>
                <a:cxn ang="0">
                  <a:pos x="132" y="150"/>
                </a:cxn>
                <a:cxn ang="0">
                  <a:pos x="195" y="127"/>
                </a:cxn>
                <a:cxn ang="0">
                  <a:pos x="256" y="100"/>
                </a:cxn>
                <a:cxn ang="0">
                  <a:pos x="256" y="100"/>
                </a:cxn>
                <a:cxn ang="0">
                  <a:pos x="289" y="86"/>
                </a:cxn>
                <a:cxn ang="0">
                  <a:pos x="323" y="73"/>
                </a:cxn>
                <a:cxn ang="0">
                  <a:pos x="323" y="73"/>
                </a:cxn>
                <a:cxn ang="0">
                  <a:pos x="344" y="65"/>
                </a:cxn>
                <a:cxn ang="0">
                  <a:pos x="356" y="60"/>
                </a:cxn>
                <a:cxn ang="0">
                  <a:pos x="364" y="55"/>
                </a:cxn>
                <a:cxn ang="0">
                  <a:pos x="364" y="55"/>
                </a:cxn>
                <a:cxn ang="0">
                  <a:pos x="377" y="46"/>
                </a:cxn>
                <a:cxn ang="0">
                  <a:pos x="391" y="39"/>
                </a:cxn>
                <a:cxn ang="0">
                  <a:pos x="407" y="32"/>
                </a:cxn>
                <a:cxn ang="0">
                  <a:pos x="421" y="27"/>
                </a:cxn>
                <a:cxn ang="0">
                  <a:pos x="421" y="27"/>
                </a:cxn>
                <a:cxn ang="0">
                  <a:pos x="445" y="18"/>
                </a:cxn>
                <a:cxn ang="0">
                  <a:pos x="458" y="13"/>
                </a:cxn>
                <a:cxn ang="0">
                  <a:pos x="470" y="10"/>
                </a:cxn>
                <a:cxn ang="0">
                  <a:pos x="470" y="10"/>
                </a:cxn>
                <a:cxn ang="0">
                  <a:pos x="472" y="9"/>
                </a:cxn>
                <a:cxn ang="0">
                  <a:pos x="474" y="8"/>
                </a:cxn>
                <a:cxn ang="0">
                  <a:pos x="474" y="6"/>
                </a:cxn>
                <a:cxn ang="0">
                  <a:pos x="474" y="4"/>
                </a:cxn>
                <a:cxn ang="0">
                  <a:pos x="471" y="0"/>
                </a:cxn>
                <a:cxn ang="0">
                  <a:pos x="470" y="0"/>
                </a:cxn>
                <a:cxn ang="0">
                  <a:pos x="467" y="0"/>
                </a:cxn>
                <a:cxn ang="0">
                  <a:pos x="467" y="0"/>
                </a:cxn>
              </a:cxnLst>
              <a:rect l="0" t="0" r="r" b="b"/>
              <a:pathLst>
                <a:path w="474" h="205">
                  <a:moveTo>
                    <a:pt x="467" y="0"/>
                  </a:moveTo>
                  <a:lnTo>
                    <a:pt x="467" y="0"/>
                  </a:lnTo>
                  <a:lnTo>
                    <a:pt x="458" y="1"/>
                  </a:lnTo>
                  <a:lnTo>
                    <a:pt x="449" y="4"/>
                  </a:lnTo>
                  <a:lnTo>
                    <a:pt x="432" y="11"/>
                  </a:lnTo>
                  <a:lnTo>
                    <a:pt x="432" y="11"/>
                  </a:lnTo>
                  <a:lnTo>
                    <a:pt x="417" y="17"/>
                  </a:lnTo>
                  <a:lnTo>
                    <a:pt x="404" y="21"/>
                  </a:lnTo>
                  <a:lnTo>
                    <a:pt x="391" y="26"/>
                  </a:lnTo>
                  <a:lnTo>
                    <a:pt x="378" y="32"/>
                  </a:lnTo>
                  <a:lnTo>
                    <a:pt x="378" y="32"/>
                  </a:lnTo>
                  <a:lnTo>
                    <a:pt x="324" y="57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37" y="97"/>
                  </a:lnTo>
                  <a:lnTo>
                    <a:pt x="204" y="111"/>
                  </a:lnTo>
                  <a:lnTo>
                    <a:pt x="136" y="137"/>
                  </a:lnTo>
                  <a:lnTo>
                    <a:pt x="69" y="165"/>
                  </a:lnTo>
                  <a:lnTo>
                    <a:pt x="35" y="179"/>
                  </a:lnTo>
                  <a:lnTo>
                    <a:pt x="3" y="193"/>
                  </a:lnTo>
                  <a:lnTo>
                    <a:pt x="3" y="193"/>
                  </a:lnTo>
                  <a:lnTo>
                    <a:pt x="1" y="196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1" y="201"/>
                  </a:lnTo>
                  <a:lnTo>
                    <a:pt x="4" y="204"/>
                  </a:lnTo>
                  <a:lnTo>
                    <a:pt x="7" y="20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39" y="189"/>
                  </a:lnTo>
                  <a:lnTo>
                    <a:pt x="69" y="176"/>
                  </a:lnTo>
                  <a:lnTo>
                    <a:pt x="132" y="150"/>
                  </a:lnTo>
                  <a:lnTo>
                    <a:pt x="195" y="127"/>
                  </a:lnTo>
                  <a:lnTo>
                    <a:pt x="256" y="100"/>
                  </a:lnTo>
                  <a:lnTo>
                    <a:pt x="256" y="100"/>
                  </a:lnTo>
                  <a:lnTo>
                    <a:pt x="289" y="86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44" y="65"/>
                  </a:lnTo>
                  <a:lnTo>
                    <a:pt x="356" y="60"/>
                  </a:lnTo>
                  <a:lnTo>
                    <a:pt x="364" y="55"/>
                  </a:lnTo>
                  <a:lnTo>
                    <a:pt x="364" y="55"/>
                  </a:lnTo>
                  <a:lnTo>
                    <a:pt x="377" y="46"/>
                  </a:lnTo>
                  <a:lnTo>
                    <a:pt x="391" y="39"/>
                  </a:lnTo>
                  <a:lnTo>
                    <a:pt x="407" y="32"/>
                  </a:lnTo>
                  <a:lnTo>
                    <a:pt x="421" y="27"/>
                  </a:lnTo>
                  <a:lnTo>
                    <a:pt x="421" y="27"/>
                  </a:lnTo>
                  <a:lnTo>
                    <a:pt x="445" y="18"/>
                  </a:lnTo>
                  <a:lnTo>
                    <a:pt x="458" y="13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2" y="9"/>
                  </a:lnTo>
                  <a:lnTo>
                    <a:pt x="474" y="8"/>
                  </a:lnTo>
                  <a:lnTo>
                    <a:pt x="474" y="6"/>
                  </a:lnTo>
                  <a:lnTo>
                    <a:pt x="474" y="4"/>
                  </a:lnTo>
                  <a:lnTo>
                    <a:pt x="471" y="0"/>
                  </a:lnTo>
                  <a:lnTo>
                    <a:pt x="470" y="0"/>
                  </a:lnTo>
                  <a:lnTo>
                    <a:pt x="467" y="0"/>
                  </a:lnTo>
                  <a:lnTo>
                    <a:pt x="46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8" name="Freeform 386"/>
            <p:cNvSpPr/>
            <p:nvPr/>
          </p:nvSpPr>
          <p:spPr bwMode="auto">
            <a:xfrm>
              <a:off x="5697539" y="1277938"/>
              <a:ext cx="190500" cy="130175"/>
            </a:xfrm>
            <a:custGeom>
              <a:avLst/>
              <a:gdLst/>
              <a:ahLst/>
              <a:cxnLst>
                <a:cxn ang="0">
                  <a:pos x="470" y="1"/>
                </a:cxn>
                <a:cxn ang="0">
                  <a:pos x="470" y="1"/>
                </a:cxn>
                <a:cxn ang="0">
                  <a:pos x="439" y="23"/>
                </a:cxn>
                <a:cxn ang="0">
                  <a:pos x="408" y="46"/>
                </a:cxn>
                <a:cxn ang="0">
                  <a:pos x="344" y="89"/>
                </a:cxn>
                <a:cxn ang="0">
                  <a:pos x="280" y="131"/>
                </a:cxn>
                <a:cxn ang="0">
                  <a:pos x="248" y="153"/>
                </a:cxn>
                <a:cxn ang="0">
                  <a:pos x="218" y="176"/>
                </a:cxn>
                <a:cxn ang="0">
                  <a:pos x="218" y="176"/>
                </a:cxn>
                <a:cxn ang="0">
                  <a:pos x="184" y="204"/>
                </a:cxn>
                <a:cxn ang="0">
                  <a:pos x="148" y="229"/>
                </a:cxn>
                <a:cxn ang="0">
                  <a:pos x="111" y="252"/>
                </a:cxn>
                <a:cxn ang="0">
                  <a:pos x="73" y="273"/>
                </a:cxn>
                <a:cxn ang="0">
                  <a:pos x="73" y="273"/>
                </a:cxn>
                <a:cxn ang="0">
                  <a:pos x="59" y="281"/>
                </a:cxn>
                <a:cxn ang="0">
                  <a:pos x="46" y="290"/>
                </a:cxn>
                <a:cxn ang="0">
                  <a:pos x="33" y="299"/>
                </a:cxn>
                <a:cxn ang="0">
                  <a:pos x="18" y="306"/>
                </a:cxn>
                <a:cxn ang="0">
                  <a:pos x="18" y="306"/>
                </a:cxn>
                <a:cxn ang="0">
                  <a:pos x="12" y="310"/>
                </a:cxn>
                <a:cxn ang="0">
                  <a:pos x="6" y="312"/>
                </a:cxn>
                <a:cxn ang="0">
                  <a:pos x="3" y="316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1" y="328"/>
                </a:cxn>
                <a:cxn ang="0">
                  <a:pos x="4" y="329"/>
                </a:cxn>
                <a:cxn ang="0">
                  <a:pos x="8" y="329"/>
                </a:cxn>
                <a:cxn ang="0">
                  <a:pos x="10" y="328"/>
                </a:cxn>
                <a:cxn ang="0">
                  <a:pos x="10" y="327"/>
                </a:cxn>
                <a:cxn ang="0">
                  <a:pos x="10" y="327"/>
                </a:cxn>
                <a:cxn ang="0">
                  <a:pos x="13" y="323"/>
                </a:cxn>
                <a:cxn ang="0">
                  <a:pos x="18" y="319"/>
                </a:cxn>
                <a:cxn ang="0">
                  <a:pos x="31" y="311"/>
                </a:cxn>
                <a:cxn ang="0">
                  <a:pos x="54" y="298"/>
                </a:cxn>
                <a:cxn ang="0">
                  <a:pos x="54" y="298"/>
                </a:cxn>
                <a:cxn ang="0">
                  <a:pos x="85" y="280"/>
                </a:cxn>
                <a:cxn ang="0">
                  <a:pos x="116" y="261"/>
                </a:cxn>
                <a:cxn ang="0">
                  <a:pos x="116" y="261"/>
                </a:cxn>
                <a:cxn ang="0">
                  <a:pos x="148" y="242"/>
                </a:cxn>
                <a:cxn ang="0">
                  <a:pos x="178" y="222"/>
                </a:cxn>
                <a:cxn ang="0">
                  <a:pos x="207" y="200"/>
                </a:cxn>
                <a:cxn ang="0">
                  <a:pos x="235" y="178"/>
                </a:cxn>
                <a:cxn ang="0">
                  <a:pos x="235" y="178"/>
                </a:cxn>
                <a:cxn ang="0">
                  <a:pos x="264" y="155"/>
                </a:cxn>
                <a:cxn ang="0">
                  <a:pos x="294" y="134"/>
                </a:cxn>
                <a:cxn ang="0">
                  <a:pos x="356" y="93"/>
                </a:cxn>
                <a:cxn ang="0">
                  <a:pos x="417" y="52"/>
                </a:cxn>
                <a:cxn ang="0">
                  <a:pos x="449" y="31"/>
                </a:cxn>
                <a:cxn ang="0">
                  <a:pos x="477" y="9"/>
                </a:cxn>
                <a:cxn ang="0">
                  <a:pos x="477" y="9"/>
                </a:cxn>
                <a:cxn ang="0">
                  <a:pos x="479" y="8"/>
                </a:cxn>
                <a:cxn ang="0">
                  <a:pos x="480" y="5"/>
                </a:cxn>
                <a:cxn ang="0">
                  <a:pos x="479" y="4"/>
                </a:cxn>
                <a:cxn ang="0">
                  <a:pos x="477" y="1"/>
                </a:cxn>
                <a:cxn ang="0">
                  <a:pos x="475" y="0"/>
                </a:cxn>
                <a:cxn ang="0">
                  <a:pos x="472" y="0"/>
                </a:cxn>
                <a:cxn ang="0">
                  <a:pos x="470" y="1"/>
                </a:cxn>
                <a:cxn ang="0">
                  <a:pos x="470" y="1"/>
                </a:cxn>
              </a:cxnLst>
              <a:rect l="0" t="0" r="r" b="b"/>
              <a:pathLst>
                <a:path w="480" h="329">
                  <a:moveTo>
                    <a:pt x="470" y="1"/>
                  </a:moveTo>
                  <a:lnTo>
                    <a:pt x="470" y="1"/>
                  </a:lnTo>
                  <a:lnTo>
                    <a:pt x="439" y="23"/>
                  </a:lnTo>
                  <a:lnTo>
                    <a:pt x="408" y="46"/>
                  </a:lnTo>
                  <a:lnTo>
                    <a:pt x="344" y="89"/>
                  </a:lnTo>
                  <a:lnTo>
                    <a:pt x="280" y="131"/>
                  </a:lnTo>
                  <a:lnTo>
                    <a:pt x="248" y="153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184" y="204"/>
                  </a:lnTo>
                  <a:lnTo>
                    <a:pt x="148" y="229"/>
                  </a:lnTo>
                  <a:lnTo>
                    <a:pt x="111" y="252"/>
                  </a:lnTo>
                  <a:lnTo>
                    <a:pt x="73" y="273"/>
                  </a:lnTo>
                  <a:lnTo>
                    <a:pt x="73" y="273"/>
                  </a:lnTo>
                  <a:lnTo>
                    <a:pt x="59" y="281"/>
                  </a:lnTo>
                  <a:lnTo>
                    <a:pt x="46" y="290"/>
                  </a:lnTo>
                  <a:lnTo>
                    <a:pt x="33" y="299"/>
                  </a:lnTo>
                  <a:lnTo>
                    <a:pt x="18" y="306"/>
                  </a:lnTo>
                  <a:lnTo>
                    <a:pt x="18" y="306"/>
                  </a:lnTo>
                  <a:lnTo>
                    <a:pt x="12" y="310"/>
                  </a:lnTo>
                  <a:lnTo>
                    <a:pt x="6" y="312"/>
                  </a:lnTo>
                  <a:lnTo>
                    <a:pt x="3" y="316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1" y="328"/>
                  </a:lnTo>
                  <a:lnTo>
                    <a:pt x="4" y="329"/>
                  </a:lnTo>
                  <a:lnTo>
                    <a:pt x="8" y="329"/>
                  </a:lnTo>
                  <a:lnTo>
                    <a:pt x="10" y="328"/>
                  </a:lnTo>
                  <a:lnTo>
                    <a:pt x="10" y="327"/>
                  </a:lnTo>
                  <a:lnTo>
                    <a:pt x="10" y="327"/>
                  </a:lnTo>
                  <a:lnTo>
                    <a:pt x="13" y="323"/>
                  </a:lnTo>
                  <a:lnTo>
                    <a:pt x="18" y="319"/>
                  </a:lnTo>
                  <a:lnTo>
                    <a:pt x="31" y="311"/>
                  </a:lnTo>
                  <a:lnTo>
                    <a:pt x="54" y="298"/>
                  </a:lnTo>
                  <a:lnTo>
                    <a:pt x="54" y="298"/>
                  </a:lnTo>
                  <a:lnTo>
                    <a:pt x="85" y="280"/>
                  </a:lnTo>
                  <a:lnTo>
                    <a:pt x="116" y="261"/>
                  </a:lnTo>
                  <a:lnTo>
                    <a:pt x="116" y="261"/>
                  </a:lnTo>
                  <a:lnTo>
                    <a:pt x="148" y="242"/>
                  </a:lnTo>
                  <a:lnTo>
                    <a:pt x="178" y="222"/>
                  </a:lnTo>
                  <a:lnTo>
                    <a:pt x="207" y="200"/>
                  </a:lnTo>
                  <a:lnTo>
                    <a:pt x="235" y="178"/>
                  </a:lnTo>
                  <a:lnTo>
                    <a:pt x="235" y="178"/>
                  </a:lnTo>
                  <a:lnTo>
                    <a:pt x="264" y="155"/>
                  </a:lnTo>
                  <a:lnTo>
                    <a:pt x="294" y="134"/>
                  </a:lnTo>
                  <a:lnTo>
                    <a:pt x="356" y="93"/>
                  </a:lnTo>
                  <a:lnTo>
                    <a:pt x="417" y="52"/>
                  </a:lnTo>
                  <a:lnTo>
                    <a:pt x="449" y="31"/>
                  </a:lnTo>
                  <a:lnTo>
                    <a:pt x="477" y="9"/>
                  </a:lnTo>
                  <a:lnTo>
                    <a:pt x="477" y="9"/>
                  </a:lnTo>
                  <a:lnTo>
                    <a:pt x="479" y="8"/>
                  </a:lnTo>
                  <a:lnTo>
                    <a:pt x="480" y="5"/>
                  </a:lnTo>
                  <a:lnTo>
                    <a:pt x="479" y="4"/>
                  </a:lnTo>
                  <a:lnTo>
                    <a:pt x="477" y="1"/>
                  </a:lnTo>
                  <a:lnTo>
                    <a:pt x="475" y="0"/>
                  </a:lnTo>
                  <a:lnTo>
                    <a:pt x="472" y="0"/>
                  </a:lnTo>
                  <a:lnTo>
                    <a:pt x="470" y="1"/>
                  </a:lnTo>
                  <a:lnTo>
                    <a:pt x="47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9" name="Freeform 387"/>
            <p:cNvSpPr/>
            <p:nvPr/>
          </p:nvSpPr>
          <p:spPr bwMode="auto">
            <a:xfrm>
              <a:off x="5686426" y="1303338"/>
              <a:ext cx="265113" cy="166688"/>
            </a:xfrm>
            <a:custGeom>
              <a:avLst/>
              <a:gdLst/>
              <a:ahLst/>
              <a:cxnLst>
                <a:cxn ang="0">
                  <a:pos x="657" y="6"/>
                </a:cxn>
                <a:cxn ang="0">
                  <a:pos x="650" y="9"/>
                </a:cxn>
                <a:cxn ang="0">
                  <a:pos x="631" y="19"/>
                </a:cxn>
                <a:cxn ang="0">
                  <a:pos x="604" y="34"/>
                </a:cxn>
                <a:cxn ang="0">
                  <a:pos x="595" y="37"/>
                </a:cxn>
                <a:cxn ang="0">
                  <a:pos x="581" y="51"/>
                </a:cxn>
                <a:cxn ang="0">
                  <a:pos x="573" y="57"/>
                </a:cxn>
                <a:cxn ang="0">
                  <a:pos x="526" y="90"/>
                </a:cxn>
                <a:cxn ang="0">
                  <a:pos x="437" y="146"/>
                </a:cxn>
                <a:cxn ang="0">
                  <a:pos x="345" y="200"/>
                </a:cxn>
                <a:cxn ang="0">
                  <a:pos x="243" y="260"/>
                </a:cxn>
                <a:cxn ang="0">
                  <a:pos x="140" y="320"/>
                </a:cxn>
                <a:cxn ang="0">
                  <a:pos x="97" y="347"/>
                </a:cxn>
                <a:cxn ang="0">
                  <a:pos x="86" y="354"/>
                </a:cxn>
                <a:cxn ang="0">
                  <a:pos x="51" y="371"/>
                </a:cxn>
                <a:cxn ang="0">
                  <a:pos x="37" y="379"/>
                </a:cxn>
                <a:cxn ang="0">
                  <a:pos x="11" y="400"/>
                </a:cxn>
                <a:cxn ang="0">
                  <a:pos x="1" y="413"/>
                </a:cxn>
                <a:cxn ang="0">
                  <a:pos x="0" y="415"/>
                </a:cxn>
                <a:cxn ang="0">
                  <a:pos x="3" y="421"/>
                </a:cxn>
                <a:cxn ang="0">
                  <a:pos x="9" y="421"/>
                </a:cxn>
                <a:cxn ang="0">
                  <a:pos x="11" y="418"/>
                </a:cxn>
                <a:cxn ang="0">
                  <a:pos x="24" y="404"/>
                </a:cxn>
                <a:cxn ang="0">
                  <a:pos x="39" y="392"/>
                </a:cxn>
                <a:cxn ang="0">
                  <a:pos x="73" y="372"/>
                </a:cxn>
                <a:cxn ang="0">
                  <a:pos x="94" y="362"/>
                </a:cxn>
                <a:cxn ang="0">
                  <a:pos x="135" y="336"/>
                </a:cxn>
                <a:cxn ang="0">
                  <a:pos x="156" y="324"/>
                </a:cxn>
                <a:cxn ang="0">
                  <a:pos x="352" y="209"/>
                </a:cxn>
                <a:cxn ang="0">
                  <a:pos x="517" y="109"/>
                </a:cxn>
                <a:cxn ang="0">
                  <a:pos x="536" y="96"/>
                </a:cxn>
                <a:cxn ang="0">
                  <a:pos x="594" y="56"/>
                </a:cxn>
                <a:cxn ang="0">
                  <a:pos x="610" y="44"/>
                </a:cxn>
                <a:cxn ang="0">
                  <a:pos x="636" y="27"/>
                </a:cxn>
                <a:cxn ang="0">
                  <a:pos x="654" y="18"/>
                </a:cxn>
                <a:cxn ang="0">
                  <a:pos x="662" y="17"/>
                </a:cxn>
                <a:cxn ang="0">
                  <a:pos x="667" y="13"/>
                </a:cxn>
                <a:cxn ang="0">
                  <a:pos x="669" y="5"/>
                </a:cxn>
                <a:cxn ang="0">
                  <a:pos x="667" y="2"/>
                </a:cxn>
                <a:cxn ang="0">
                  <a:pos x="662" y="0"/>
                </a:cxn>
                <a:cxn ang="0">
                  <a:pos x="657" y="2"/>
                </a:cxn>
                <a:cxn ang="0">
                  <a:pos x="657" y="5"/>
                </a:cxn>
              </a:cxnLst>
              <a:rect l="0" t="0" r="r" b="b"/>
              <a:pathLst>
                <a:path w="669" h="421">
                  <a:moveTo>
                    <a:pt x="657" y="5"/>
                  </a:moveTo>
                  <a:lnTo>
                    <a:pt x="657" y="6"/>
                  </a:lnTo>
                  <a:lnTo>
                    <a:pt x="657" y="6"/>
                  </a:lnTo>
                  <a:lnTo>
                    <a:pt x="650" y="9"/>
                  </a:lnTo>
                  <a:lnTo>
                    <a:pt x="642" y="11"/>
                  </a:lnTo>
                  <a:lnTo>
                    <a:pt x="631" y="19"/>
                  </a:lnTo>
                  <a:lnTo>
                    <a:pt x="618" y="27"/>
                  </a:lnTo>
                  <a:lnTo>
                    <a:pt x="604" y="34"/>
                  </a:lnTo>
                  <a:lnTo>
                    <a:pt x="604" y="34"/>
                  </a:lnTo>
                  <a:lnTo>
                    <a:pt x="595" y="37"/>
                  </a:lnTo>
                  <a:lnTo>
                    <a:pt x="589" y="44"/>
                  </a:lnTo>
                  <a:lnTo>
                    <a:pt x="581" y="51"/>
                  </a:lnTo>
                  <a:lnTo>
                    <a:pt x="573" y="57"/>
                  </a:lnTo>
                  <a:lnTo>
                    <a:pt x="573" y="57"/>
                  </a:lnTo>
                  <a:lnTo>
                    <a:pt x="526" y="90"/>
                  </a:lnTo>
                  <a:lnTo>
                    <a:pt x="526" y="90"/>
                  </a:lnTo>
                  <a:lnTo>
                    <a:pt x="482" y="119"/>
                  </a:lnTo>
                  <a:lnTo>
                    <a:pt x="437" y="146"/>
                  </a:lnTo>
                  <a:lnTo>
                    <a:pt x="391" y="172"/>
                  </a:lnTo>
                  <a:lnTo>
                    <a:pt x="345" y="200"/>
                  </a:lnTo>
                  <a:lnTo>
                    <a:pt x="345" y="200"/>
                  </a:lnTo>
                  <a:lnTo>
                    <a:pt x="243" y="260"/>
                  </a:lnTo>
                  <a:lnTo>
                    <a:pt x="140" y="320"/>
                  </a:lnTo>
                  <a:lnTo>
                    <a:pt x="140" y="320"/>
                  </a:lnTo>
                  <a:lnTo>
                    <a:pt x="118" y="333"/>
                  </a:lnTo>
                  <a:lnTo>
                    <a:pt x="97" y="347"/>
                  </a:lnTo>
                  <a:lnTo>
                    <a:pt x="97" y="347"/>
                  </a:lnTo>
                  <a:lnTo>
                    <a:pt x="86" y="354"/>
                  </a:lnTo>
                  <a:lnTo>
                    <a:pt x="75" y="360"/>
                  </a:lnTo>
                  <a:lnTo>
                    <a:pt x="51" y="371"/>
                  </a:lnTo>
                  <a:lnTo>
                    <a:pt x="51" y="371"/>
                  </a:lnTo>
                  <a:lnTo>
                    <a:pt x="37" y="379"/>
                  </a:lnTo>
                  <a:lnTo>
                    <a:pt x="24" y="389"/>
                  </a:lnTo>
                  <a:lnTo>
                    <a:pt x="11" y="400"/>
                  </a:lnTo>
                  <a:lnTo>
                    <a:pt x="5" y="406"/>
                  </a:lnTo>
                  <a:lnTo>
                    <a:pt x="1" y="413"/>
                  </a:lnTo>
                  <a:lnTo>
                    <a:pt x="1" y="413"/>
                  </a:lnTo>
                  <a:lnTo>
                    <a:pt x="0" y="415"/>
                  </a:lnTo>
                  <a:lnTo>
                    <a:pt x="0" y="417"/>
                  </a:lnTo>
                  <a:lnTo>
                    <a:pt x="3" y="421"/>
                  </a:lnTo>
                  <a:lnTo>
                    <a:pt x="7" y="421"/>
                  </a:lnTo>
                  <a:lnTo>
                    <a:pt x="9" y="421"/>
                  </a:lnTo>
                  <a:lnTo>
                    <a:pt x="11" y="418"/>
                  </a:lnTo>
                  <a:lnTo>
                    <a:pt x="11" y="418"/>
                  </a:lnTo>
                  <a:lnTo>
                    <a:pt x="17" y="410"/>
                  </a:lnTo>
                  <a:lnTo>
                    <a:pt x="24" y="404"/>
                  </a:lnTo>
                  <a:lnTo>
                    <a:pt x="32" y="397"/>
                  </a:lnTo>
                  <a:lnTo>
                    <a:pt x="39" y="392"/>
                  </a:lnTo>
                  <a:lnTo>
                    <a:pt x="56" y="381"/>
                  </a:lnTo>
                  <a:lnTo>
                    <a:pt x="73" y="372"/>
                  </a:lnTo>
                  <a:lnTo>
                    <a:pt x="73" y="372"/>
                  </a:lnTo>
                  <a:lnTo>
                    <a:pt x="94" y="362"/>
                  </a:lnTo>
                  <a:lnTo>
                    <a:pt x="115" y="349"/>
                  </a:lnTo>
                  <a:lnTo>
                    <a:pt x="135" y="336"/>
                  </a:lnTo>
                  <a:lnTo>
                    <a:pt x="156" y="324"/>
                  </a:lnTo>
                  <a:lnTo>
                    <a:pt x="156" y="324"/>
                  </a:lnTo>
                  <a:lnTo>
                    <a:pt x="352" y="209"/>
                  </a:lnTo>
                  <a:lnTo>
                    <a:pt x="352" y="209"/>
                  </a:lnTo>
                  <a:lnTo>
                    <a:pt x="434" y="159"/>
                  </a:lnTo>
                  <a:lnTo>
                    <a:pt x="517" y="109"/>
                  </a:lnTo>
                  <a:lnTo>
                    <a:pt x="517" y="109"/>
                  </a:lnTo>
                  <a:lnTo>
                    <a:pt x="536" y="96"/>
                  </a:lnTo>
                  <a:lnTo>
                    <a:pt x="556" y="83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10" y="44"/>
                  </a:lnTo>
                  <a:lnTo>
                    <a:pt x="627" y="32"/>
                  </a:lnTo>
                  <a:lnTo>
                    <a:pt x="636" y="27"/>
                  </a:lnTo>
                  <a:lnTo>
                    <a:pt x="645" y="22"/>
                  </a:lnTo>
                  <a:lnTo>
                    <a:pt x="654" y="18"/>
                  </a:lnTo>
                  <a:lnTo>
                    <a:pt x="662" y="17"/>
                  </a:lnTo>
                  <a:lnTo>
                    <a:pt x="662" y="17"/>
                  </a:lnTo>
                  <a:lnTo>
                    <a:pt x="666" y="14"/>
                  </a:lnTo>
                  <a:lnTo>
                    <a:pt x="667" y="13"/>
                  </a:lnTo>
                  <a:lnTo>
                    <a:pt x="669" y="10"/>
                  </a:lnTo>
                  <a:lnTo>
                    <a:pt x="669" y="5"/>
                  </a:lnTo>
                  <a:lnTo>
                    <a:pt x="669" y="5"/>
                  </a:lnTo>
                  <a:lnTo>
                    <a:pt x="667" y="2"/>
                  </a:lnTo>
                  <a:lnTo>
                    <a:pt x="666" y="1"/>
                  </a:lnTo>
                  <a:lnTo>
                    <a:pt x="662" y="0"/>
                  </a:lnTo>
                  <a:lnTo>
                    <a:pt x="658" y="1"/>
                  </a:lnTo>
                  <a:lnTo>
                    <a:pt x="657" y="2"/>
                  </a:lnTo>
                  <a:lnTo>
                    <a:pt x="657" y="5"/>
                  </a:lnTo>
                  <a:lnTo>
                    <a:pt x="657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0" name="Freeform 388"/>
            <p:cNvSpPr/>
            <p:nvPr/>
          </p:nvSpPr>
          <p:spPr bwMode="auto">
            <a:xfrm>
              <a:off x="5648326" y="1501776"/>
              <a:ext cx="149225" cy="60325"/>
            </a:xfrm>
            <a:custGeom>
              <a:avLst/>
              <a:gdLst/>
              <a:ahLst/>
              <a:cxnLst>
                <a:cxn ang="0">
                  <a:pos x="372" y="0"/>
                </a:cxn>
                <a:cxn ang="0">
                  <a:pos x="372" y="0"/>
                </a:cxn>
                <a:cxn ang="0">
                  <a:pos x="361" y="1"/>
                </a:cxn>
                <a:cxn ang="0">
                  <a:pos x="352" y="4"/>
                </a:cxn>
                <a:cxn ang="0">
                  <a:pos x="334" y="10"/>
                </a:cxn>
                <a:cxn ang="0">
                  <a:pos x="297" y="26"/>
                </a:cxn>
                <a:cxn ang="0">
                  <a:pos x="297" y="26"/>
                </a:cxn>
                <a:cxn ang="0">
                  <a:pos x="271" y="36"/>
                </a:cxn>
                <a:cxn ang="0">
                  <a:pos x="244" y="45"/>
                </a:cxn>
                <a:cxn ang="0">
                  <a:pos x="218" y="55"/>
                </a:cxn>
                <a:cxn ang="0">
                  <a:pos x="191" y="64"/>
                </a:cxn>
                <a:cxn ang="0">
                  <a:pos x="191" y="64"/>
                </a:cxn>
                <a:cxn ang="0">
                  <a:pos x="102" y="99"/>
                </a:cxn>
                <a:cxn ang="0">
                  <a:pos x="58" y="117"/>
                </a:cxn>
                <a:cxn ang="0">
                  <a:pos x="15" y="137"/>
                </a:cxn>
                <a:cxn ang="0">
                  <a:pos x="15" y="137"/>
                </a:cxn>
                <a:cxn ang="0">
                  <a:pos x="11" y="136"/>
                </a:cxn>
                <a:cxn ang="0">
                  <a:pos x="10" y="137"/>
                </a:cxn>
                <a:cxn ang="0">
                  <a:pos x="8" y="138"/>
                </a:cxn>
                <a:cxn ang="0">
                  <a:pos x="2" y="144"/>
                </a:cxn>
                <a:cxn ang="0">
                  <a:pos x="2" y="144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2" y="151"/>
                </a:cxn>
                <a:cxn ang="0">
                  <a:pos x="4" y="153"/>
                </a:cxn>
                <a:cxn ang="0">
                  <a:pos x="7" y="153"/>
                </a:cxn>
                <a:cxn ang="0">
                  <a:pos x="8" y="153"/>
                </a:cxn>
                <a:cxn ang="0">
                  <a:pos x="8" y="153"/>
                </a:cxn>
                <a:cxn ang="0">
                  <a:pos x="54" y="132"/>
                </a:cxn>
                <a:cxn ang="0">
                  <a:pos x="101" y="112"/>
                </a:cxn>
                <a:cxn ang="0">
                  <a:pos x="194" y="76"/>
                </a:cxn>
                <a:cxn ang="0">
                  <a:pos x="194" y="76"/>
                </a:cxn>
                <a:cxn ang="0">
                  <a:pos x="215" y="66"/>
                </a:cxn>
                <a:cxn ang="0">
                  <a:pos x="237" y="59"/>
                </a:cxn>
                <a:cxn ang="0">
                  <a:pos x="282" y="44"/>
                </a:cxn>
                <a:cxn ang="0">
                  <a:pos x="282" y="44"/>
                </a:cxn>
                <a:cxn ang="0">
                  <a:pos x="304" y="35"/>
                </a:cxn>
                <a:cxn ang="0">
                  <a:pos x="326" y="25"/>
                </a:cxn>
                <a:cxn ang="0">
                  <a:pos x="348" y="15"/>
                </a:cxn>
                <a:cxn ang="0">
                  <a:pos x="360" y="13"/>
                </a:cxn>
                <a:cxn ang="0">
                  <a:pos x="372" y="10"/>
                </a:cxn>
                <a:cxn ang="0">
                  <a:pos x="372" y="10"/>
                </a:cxn>
                <a:cxn ang="0">
                  <a:pos x="373" y="10"/>
                </a:cxn>
                <a:cxn ang="0">
                  <a:pos x="376" y="9"/>
                </a:cxn>
                <a:cxn ang="0">
                  <a:pos x="377" y="5"/>
                </a:cxn>
                <a:cxn ang="0">
                  <a:pos x="377" y="2"/>
                </a:cxn>
                <a:cxn ang="0">
                  <a:pos x="376" y="1"/>
                </a:cxn>
                <a:cxn ang="0">
                  <a:pos x="373" y="0"/>
                </a:cxn>
                <a:cxn ang="0">
                  <a:pos x="372" y="0"/>
                </a:cxn>
                <a:cxn ang="0">
                  <a:pos x="372" y="0"/>
                </a:cxn>
              </a:cxnLst>
              <a:rect l="0" t="0" r="r" b="b"/>
              <a:pathLst>
                <a:path w="377" h="153">
                  <a:moveTo>
                    <a:pt x="372" y="0"/>
                  </a:moveTo>
                  <a:lnTo>
                    <a:pt x="372" y="0"/>
                  </a:lnTo>
                  <a:lnTo>
                    <a:pt x="361" y="1"/>
                  </a:lnTo>
                  <a:lnTo>
                    <a:pt x="352" y="4"/>
                  </a:lnTo>
                  <a:lnTo>
                    <a:pt x="334" y="10"/>
                  </a:lnTo>
                  <a:lnTo>
                    <a:pt x="297" y="26"/>
                  </a:lnTo>
                  <a:lnTo>
                    <a:pt x="297" y="26"/>
                  </a:lnTo>
                  <a:lnTo>
                    <a:pt x="271" y="36"/>
                  </a:lnTo>
                  <a:lnTo>
                    <a:pt x="244" y="45"/>
                  </a:lnTo>
                  <a:lnTo>
                    <a:pt x="218" y="55"/>
                  </a:lnTo>
                  <a:lnTo>
                    <a:pt x="191" y="64"/>
                  </a:lnTo>
                  <a:lnTo>
                    <a:pt x="191" y="64"/>
                  </a:lnTo>
                  <a:lnTo>
                    <a:pt x="102" y="99"/>
                  </a:lnTo>
                  <a:lnTo>
                    <a:pt x="58" y="117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1" y="136"/>
                  </a:lnTo>
                  <a:lnTo>
                    <a:pt x="10" y="137"/>
                  </a:lnTo>
                  <a:lnTo>
                    <a:pt x="8" y="138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2" y="151"/>
                  </a:lnTo>
                  <a:lnTo>
                    <a:pt x="4" y="153"/>
                  </a:lnTo>
                  <a:lnTo>
                    <a:pt x="7" y="153"/>
                  </a:lnTo>
                  <a:lnTo>
                    <a:pt x="8" y="153"/>
                  </a:lnTo>
                  <a:lnTo>
                    <a:pt x="8" y="153"/>
                  </a:lnTo>
                  <a:lnTo>
                    <a:pt x="54" y="132"/>
                  </a:lnTo>
                  <a:lnTo>
                    <a:pt x="101" y="112"/>
                  </a:lnTo>
                  <a:lnTo>
                    <a:pt x="194" y="76"/>
                  </a:lnTo>
                  <a:lnTo>
                    <a:pt x="194" y="76"/>
                  </a:lnTo>
                  <a:lnTo>
                    <a:pt x="215" y="66"/>
                  </a:lnTo>
                  <a:lnTo>
                    <a:pt x="237" y="59"/>
                  </a:lnTo>
                  <a:lnTo>
                    <a:pt x="282" y="44"/>
                  </a:lnTo>
                  <a:lnTo>
                    <a:pt x="282" y="44"/>
                  </a:lnTo>
                  <a:lnTo>
                    <a:pt x="304" y="35"/>
                  </a:lnTo>
                  <a:lnTo>
                    <a:pt x="326" y="25"/>
                  </a:lnTo>
                  <a:lnTo>
                    <a:pt x="348" y="15"/>
                  </a:lnTo>
                  <a:lnTo>
                    <a:pt x="360" y="13"/>
                  </a:lnTo>
                  <a:lnTo>
                    <a:pt x="372" y="10"/>
                  </a:lnTo>
                  <a:lnTo>
                    <a:pt x="372" y="10"/>
                  </a:lnTo>
                  <a:lnTo>
                    <a:pt x="373" y="10"/>
                  </a:lnTo>
                  <a:lnTo>
                    <a:pt x="376" y="9"/>
                  </a:lnTo>
                  <a:lnTo>
                    <a:pt x="377" y="5"/>
                  </a:lnTo>
                  <a:lnTo>
                    <a:pt x="377" y="2"/>
                  </a:lnTo>
                  <a:lnTo>
                    <a:pt x="376" y="1"/>
                  </a:lnTo>
                  <a:lnTo>
                    <a:pt x="373" y="0"/>
                  </a:lnTo>
                  <a:lnTo>
                    <a:pt x="372" y="0"/>
                  </a:lnTo>
                  <a:lnTo>
                    <a:pt x="37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1" name="Freeform 389"/>
            <p:cNvSpPr/>
            <p:nvPr/>
          </p:nvSpPr>
          <p:spPr bwMode="auto">
            <a:xfrm>
              <a:off x="5649914" y="1543051"/>
              <a:ext cx="96838" cy="36513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238" y="0"/>
                </a:cxn>
                <a:cxn ang="0">
                  <a:pos x="226" y="4"/>
                </a:cxn>
                <a:cxn ang="0">
                  <a:pos x="214" y="9"/>
                </a:cxn>
                <a:cxn ang="0">
                  <a:pos x="201" y="14"/>
                </a:cxn>
                <a:cxn ang="0">
                  <a:pos x="194" y="15"/>
                </a:cxn>
                <a:cxn ang="0">
                  <a:pos x="188" y="17"/>
                </a:cxn>
                <a:cxn ang="0">
                  <a:pos x="188" y="17"/>
                </a:cxn>
                <a:cxn ang="0">
                  <a:pos x="174" y="19"/>
                </a:cxn>
                <a:cxn ang="0">
                  <a:pos x="158" y="25"/>
                </a:cxn>
                <a:cxn ang="0">
                  <a:pos x="130" y="36"/>
                </a:cxn>
                <a:cxn ang="0">
                  <a:pos x="130" y="36"/>
                </a:cxn>
                <a:cxn ang="0">
                  <a:pos x="115" y="42"/>
                </a:cxn>
                <a:cxn ang="0">
                  <a:pos x="99" y="49"/>
                </a:cxn>
                <a:cxn ang="0">
                  <a:pos x="69" y="62"/>
                </a:cxn>
                <a:cxn ang="0">
                  <a:pos x="53" y="69"/>
                </a:cxn>
                <a:cxn ang="0">
                  <a:pos x="38" y="74"/>
                </a:cxn>
                <a:cxn ang="0">
                  <a:pos x="22" y="78"/>
                </a:cxn>
                <a:cxn ang="0">
                  <a:pos x="6" y="79"/>
                </a:cxn>
                <a:cxn ang="0">
                  <a:pos x="6" y="79"/>
                </a:cxn>
                <a:cxn ang="0">
                  <a:pos x="4" y="81"/>
                </a:cxn>
                <a:cxn ang="0">
                  <a:pos x="1" y="82"/>
                </a:cxn>
                <a:cxn ang="0">
                  <a:pos x="0" y="86"/>
                </a:cxn>
                <a:cxn ang="0">
                  <a:pos x="1" y="90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21" y="90"/>
                </a:cxn>
                <a:cxn ang="0">
                  <a:pos x="35" y="87"/>
                </a:cxn>
                <a:cxn ang="0">
                  <a:pos x="49" y="82"/>
                </a:cxn>
                <a:cxn ang="0">
                  <a:pos x="64" y="78"/>
                </a:cxn>
                <a:cxn ang="0">
                  <a:pos x="92" y="65"/>
                </a:cxn>
                <a:cxn ang="0">
                  <a:pos x="119" y="53"/>
                </a:cxn>
                <a:cxn ang="0">
                  <a:pos x="119" y="53"/>
                </a:cxn>
                <a:cxn ang="0">
                  <a:pos x="137" y="44"/>
                </a:cxn>
                <a:cxn ang="0">
                  <a:pos x="157" y="38"/>
                </a:cxn>
                <a:cxn ang="0">
                  <a:pos x="176" y="31"/>
                </a:cxn>
                <a:cxn ang="0">
                  <a:pos x="194" y="28"/>
                </a:cxn>
                <a:cxn ang="0">
                  <a:pos x="194" y="28"/>
                </a:cxn>
                <a:cxn ang="0">
                  <a:pos x="201" y="27"/>
                </a:cxn>
                <a:cxn ang="0">
                  <a:pos x="208" y="25"/>
                </a:cxn>
                <a:cxn ang="0">
                  <a:pos x="218" y="21"/>
                </a:cxn>
                <a:cxn ang="0">
                  <a:pos x="230" y="15"/>
                </a:cxn>
                <a:cxn ang="0">
                  <a:pos x="242" y="11"/>
                </a:cxn>
                <a:cxn ang="0">
                  <a:pos x="242" y="11"/>
                </a:cxn>
                <a:cxn ang="0">
                  <a:pos x="243" y="10"/>
                </a:cxn>
                <a:cxn ang="0">
                  <a:pos x="244" y="9"/>
                </a:cxn>
                <a:cxn ang="0">
                  <a:pos x="246" y="6"/>
                </a:cxn>
                <a:cxn ang="0">
                  <a:pos x="246" y="5"/>
                </a:cxn>
                <a:cxn ang="0">
                  <a:pos x="243" y="1"/>
                </a:cxn>
                <a:cxn ang="0">
                  <a:pos x="240" y="0"/>
                </a:cxn>
                <a:cxn ang="0">
                  <a:pos x="238" y="0"/>
                </a:cxn>
                <a:cxn ang="0">
                  <a:pos x="238" y="0"/>
                </a:cxn>
              </a:cxnLst>
              <a:rect l="0" t="0" r="r" b="b"/>
              <a:pathLst>
                <a:path w="246" h="91">
                  <a:moveTo>
                    <a:pt x="238" y="0"/>
                  </a:moveTo>
                  <a:lnTo>
                    <a:pt x="238" y="0"/>
                  </a:lnTo>
                  <a:lnTo>
                    <a:pt x="226" y="4"/>
                  </a:lnTo>
                  <a:lnTo>
                    <a:pt x="214" y="9"/>
                  </a:lnTo>
                  <a:lnTo>
                    <a:pt x="201" y="14"/>
                  </a:lnTo>
                  <a:lnTo>
                    <a:pt x="194" y="15"/>
                  </a:lnTo>
                  <a:lnTo>
                    <a:pt x="188" y="17"/>
                  </a:lnTo>
                  <a:lnTo>
                    <a:pt x="188" y="17"/>
                  </a:lnTo>
                  <a:lnTo>
                    <a:pt x="174" y="19"/>
                  </a:lnTo>
                  <a:lnTo>
                    <a:pt x="158" y="25"/>
                  </a:lnTo>
                  <a:lnTo>
                    <a:pt x="130" y="36"/>
                  </a:lnTo>
                  <a:lnTo>
                    <a:pt x="130" y="36"/>
                  </a:lnTo>
                  <a:lnTo>
                    <a:pt x="115" y="42"/>
                  </a:lnTo>
                  <a:lnTo>
                    <a:pt x="99" y="49"/>
                  </a:lnTo>
                  <a:lnTo>
                    <a:pt x="69" y="62"/>
                  </a:lnTo>
                  <a:lnTo>
                    <a:pt x="53" y="69"/>
                  </a:lnTo>
                  <a:lnTo>
                    <a:pt x="38" y="74"/>
                  </a:lnTo>
                  <a:lnTo>
                    <a:pt x="22" y="78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4" y="81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1" y="90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9" y="82"/>
                  </a:lnTo>
                  <a:lnTo>
                    <a:pt x="64" y="78"/>
                  </a:lnTo>
                  <a:lnTo>
                    <a:pt x="92" y="65"/>
                  </a:lnTo>
                  <a:lnTo>
                    <a:pt x="119" y="53"/>
                  </a:lnTo>
                  <a:lnTo>
                    <a:pt x="119" y="53"/>
                  </a:lnTo>
                  <a:lnTo>
                    <a:pt x="137" y="44"/>
                  </a:lnTo>
                  <a:lnTo>
                    <a:pt x="157" y="38"/>
                  </a:lnTo>
                  <a:lnTo>
                    <a:pt x="176" y="31"/>
                  </a:lnTo>
                  <a:lnTo>
                    <a:pt x="194" y="28"/>
                  </a:lnTo>
                  <a:lnTo>
                    <a:pt x="194" y="28"/>
                  </a:lnTo>
                  <a:lnTo>
                    <a:pt x="201" y="27"/>
                  </a:lnTo>
                  <a:lnTo>
                    <a:pt x="208" y="25"/>
                  </a:lnTo>
                  <a:lnTo>
                    <a:pt x="218" y="21"/>
                  </a:lnTo>
                  <a:lnTo>
                    <a:pt x="230" y="15"/>
                  </a:lnTo>
                  <a:lnTo>
                    <a:pt x="242" y="11"/>
                  </a:lnTo>
                  <a:lnTo>
                    <a:pt x="242" y="11"/>
                  </a:lnTo>
                  <a:lnTo>
                    <a:pt x="243" y="10"/>
                  </a:lnTo>
                  <a:lnTo>
                    <a:pt x="244" y="9"/>
                  </a:lnTo>
                  <a:lnTo>
                    <a:pt x="246" y="6"/>
                  </a:lnTo>
                  <a:lnTo>
                    <a:pt x="246" y="5"/>
                  </a:lnTo>
                  <a:lnTo>
                    <a:pt x="243" y="1"/>
                  </a:lnTo>
                  <a:lnTo>
                    <a:pt x="240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2" name="Freeform 390"/>
            <p:cNvSpPr/>
            <p:nvPr/>
          </p:nvSpPr>
          <p:spPr bwMode="auto">
            <a:xfrm>
              <a:off x="5273676" y="1162051"/>
              <a:ext cx="122238" cy="9525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77" y="21"/>
                </a:cxn>
                <a:cxn ang="0">
                  <a:pos x="256" y="39"/>
                </a:cxn>
                <a:cxn ang="0">
                  <a:pos x="234" y="56"/>
                </a:cxn>
                <a:cxn ang="0">
                  <a:pos x="210" y="72"/>
                </a:cxn>
                <a:cxn ang="0">
                  <a:pos x="163" y="103"/>
                </a:cxn>
                <a:cxn ang="0">
                  <a:pos x="116" y="136"/>
                </a:cxn>
                <a:cxn ang="0">
                  <a:pos x="116" y="136"/>
                </a:cxn>
                <a:cxn ang="0">
                  <a:pos x="96" y="152"/>
                </a:cxn>
                <a:cxn ang="0">
                  <a:pos x="77" y="167"/>
                </a:cxn>
                <a:cxn ang="0">
                  <a:pos x="56" y="183"/>
                </a:cxn>
                <a:cxn ang="0">
                  <a:pos x="35" y="198"/>
                </a:cxn>
                <a:cxn ang="0">
                  <a:pos x="35" y="198"/>
                </a:cxn>
                <a:cxn ang="0">
                  <a:pos x="24" y="204"/>
                </a:cxn>
                <a:cxn ang="0">
                  <a:pos x="14" y="212"/>
                </a:cxn>
                <a:cxn ang="0">
                  <a:pos x="6" y="221"/>
                </a:cxn>
                <a:cxn ang="0">
                  <a:pos x="2" y="226"/>
                </a:cxn>
                <a:cxn ang="0">
                  <a:pos x="0" y="233"/>
                </a:cxn>
                <a:cxn ang="0">
                  <a:pos x="0" y="233"/>
                </a:cxn>
                <a:cxn ang="0">
                  <a:pos x="0" y="235"/>
                </a:cxn>
                <a:cxn ang="0">
                  <a:pos x="0" y="237"/>
                </a:cxn>
                <a:cxn ang="0">
                  <a:pos x="1" y="238"/>
                </a:cxn>
                <a:cxn ang="0">
                  <a:pos x="3" y="239"/>
                </a:cxn>
                <a:cxn ang="0">
                  <a:pos x="7" y="239"/>
                </a:cxn>
                <a:cxn ang="0">
                  <a:pos x="9" y="238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14" y="229"/>
                </a:cxn>
                <a:cxn ang="0">
                  <a:pos x="19" y="222"/>
                </a:cxn>
                <a:cxn ang="0">
                  <a:pos x="26" y="216"/>
                </a:cxn>
                <a:cxn ang="0">
                  <a:pos x="34" y="211"/>
                </a:cxn>
                <a:cxn ang="0">
                  <a:pos x="49" y="201"/>
                </a:cxn>
                <a:cxn ang="0">
                  <a:pos x="62" y="194"/>
                </a:cxn>
                <a:cxn ang="0">
                  <a:pos x="62" y="194"/>
                </a:cxn>
                <a:cxn ang="0">
                  <a:pos x="83" y="178"/>
                </a:cxn>
                <a:cxn ang="0">
                  <a:pos x="103" y="161"/>
                </a:cxn>
                <a:cxn ang="0">
                  <a:pos x="124" y="145"/>
                </a:cxn>
                <a:cxn ang="0">
                  <a:pos x="145" y="130"/>
                </a:cxn>
                <a:cxn ang="0">
                  <a:pos x="145" y="130"/>
                </a:cxn>
                <a:cxn ang="0">
                  <a:pos x="187" y="102"/>
                </a:cxn>
                <a:cxn ang="0">
                  <a:pos x="228" y="73"/>
                </a:cxn>
                <a:cxn ang="0">
                  <a:pos x="249" y="59"/>
                </a:cxn>
                <a:cxn ang="0">
                  <a:pos x="269" y="43"/>
                </a:cxn>
                <a:cxn ang="0">
                  <a:pos x="287" y="26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7" y="8"/>
                </a:cxn>
                <a:cxn ang="0">
                  <a:pos x="307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0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7" h="239">
                  <a:moveTo>
                    <a:pt x="298" y="1"/>
                  </a:moveTo>
                  <a:lnTo>
                    <a:pt x="298" y="1"/>
                  </a:lnTo>
                  <a:lnTo>
                    <a:pt x="277" y="21"/>
                  </a:lnTo>
                  <a:lnTo>
                    <a:pt x="256" y="39"/>
                  </a:lnTo>
                  <a:lnTo>
                    <a:pt x="234" y="56"/>
                  </a:lnTo>
                  <a:lnTo>
                    <a:pt x="210" y="72"/>
                  </a:lnTo>
                  <a:lnTo>
                    <a:pt x="163" y="103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96" y="152"/>
                  </a:lnTo>
                  <a:lnTo>
                    <a:pt x="77" y="167"/>
                  </a:lnTo>
                  <a:lnTo>
                    <a:pt x="56" y="183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24" y="204"/>
                  </a:lnTo>
                  <a:lnTo>
                    <a:pt x="14" y="212"/>
                  </a:lnTo>
                  <a:lnTo>
                    <a:pt x="6" y="221"/>
                  </a:lnTo>
                  <a:lnTo>
                    <a:pt x="2" y="226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38"/>
                  </a:lnTo>
                  <a:lnTo>
                    <a:pt x="3" y="239"/>
                  </a:lnTo>
                  <a:lnTo>
                    <a:pt x="7" y="239"/>
                  </a:lnTo>
                  <a:lnTo>
                    <a:pt x="9" y="238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14" y="229"/>
                  </a:lnTo>
                  <a:lnTo>
                    <a:pt x="19" y="222"/>
                  </a:lnTo>
                  <a:lnTo>
                    <a:pt x="26" y="216"/>
                  </a:lnTo>
                  <a:lnTo>
                    <a:pt x="34" y="211"/>
                  </a:lnTo>
                  <a:lnTo>
                    <a:pt x="49" y="201"/>
                  </a:lnTo>
                  <a:lnTo>
                    <a:pt x="62" y="194"/>
                  </a:lnTo>
                  <a:lnTo>
                    <a:pt x="62" y="194"/>
                  </a:lnTo>
                  <a:lnTo>
                    <a:pt x="83" y="178"/>
                  </a:lnTo>
                  <a:lnTo>
                    <a:pt x="103" y="161"/>
                  </a:lnTo>
                  <a:lnTo>
                    <a:pt x="124" y="145"/>
                  </a:lnTo>
                  <a:lnTo>
                    <a:pt x="145" y="130"/>
                  </a:lnTo>
                  <a:lnTo>
                    <a:pt x="145" y="130"/>
                  </a:lnTo>
                  <a:lnTo>
                    <a:pt x="187" y="102"/>
                  </a:lnTo>
                  <a:lnTo>
                    <a:pt x="228" y="73"/>
                  </a:lnTo>
                  <a:lnTo>
                    <a:pt x="249" y="59"/>
                  </a:lnTo>
                  <a:lnTo>
                    <a:pt x="269" y="43"/>
                  </a:lnTo>
                  <a:lnTo>
                    <a:pt x="287" y="26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7" y="8"/>
                  </a:lnTo>
                  <a:lnTo>
                    <a:pt x="307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0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3" name="Freeform 391"/>
            <p:cNvSpPr/>
            <p:nvPr/>
          </p:nvSpPr>
          <p:spPr bwMode="auto">
            <a:xfrm>
              <a:off x="5329239" y="1193801"/>
              <a:ext cx="87313" cy="68263"/>
            </a:xfrm>
            <a:custGeom>
              <a:avLst/>
              <a:gdLst/>
              <a:ahLst/>
              <a:cxnLst>
                <a:cxn ang="0">
                  <a:pos x="210" y="0"/>
                </a:cxn>
                <a:cxn ang="0">
                  <a:pos x="210" y="0"/>
                </a:cxn>
                <a:cxn ang="0">
                  <a:pos x="203" y="2"/>
                </a:cxn>
                <a:cxn ang="0">
                  <a:pos x="193" y="5"/>
                </a:cxn>
                <a:cxn ang="0">
                  <a:pos x="176" y="13"/>
                </a:cxn>
                <a:cxn ang="0">
                  <a:pos x="161" y="22"/>
                </a:cxn>
                <a:cxn ang="0">
                  <a:pos x="145" y="34"/>
                </a:cxn>
                <a:cxn ang="0">
                  <a:pos x="116" y="59"/>
                </a:cxn>
                <a:cxn ang="0">
                  <a:pos x="87" y="81"/>
                </a:cxn>
                <a:cxn ang="0">
                  <a:pos x="87" y="81"/>
                </a:cxn>
                <a:cxn ang="0">
                  <a:pos x="56" y="106"/>
                </a:cxn>
                <a:cxn ang="0">
                  <a:pos x="40" y="119"/>
                </a:cxn>
                <a:cxn ang="0">
                  <a:pos x="26" y="133"/>
                </a:cxn>
                <a:cxn ang="0">
                  <a:pos x="26" y="133"/>
                </a:cxn>
                <a:cxn ang="0">
                  <a:pos x="12" y="146"/>
                </a:cxn>
                <a:cxn ang="0">
                  <a:pos x="5" y="154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0" y="166"/>
                </a:cxn>
                <a:cxn ang="0">
                  <a:pos x="1" y="169"/>
                </a:cxn>
                <a:cxn ang="0">
                  <a:pos x="1" y="169"/>
                </a:cxn>
                <a:cxn ang="0">
                  <a:pos x="2" y="170"/>
                </a:cxn>
                <a:cxn ang="0">
                  <a:pos x="2" y="170"/>
                </a:cxn>
                <a:cxn ang="0">
                  <a:pos x="5" y="171"/>
                </a:cxn>
                <a:cxn ang="0">
                  <a:pos x="6" y="171"/>
                </a:cxn>
                <a:cxn ang="0">
                  <a:pos x="10" y="169"/>
                </a:cxn>
                <a:cxn ang="0">
                  <a:pos x="12" y="167"/>
                </a:cxn>
                <a:cxn ang="0">
                  <a:pos x="13" y="166"/>
                </a:cxn>
                <a:cxn ang="0">
                  <a:pos x="12" y="163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02" y="85"/>
                </a:cxn>
                <a:cxn ang="0">
                  <a:pos x="102" y="85"/>
                </a:cxn>
                <a:cxn ang="0">
                  <a:pos x="127" y="64"/>
                </a:cxn>
                <a:cxn ang="0">
                  <a:pos x="154" y="42"/>
                </a:cxn>
                <a:cxn ang="0">
                  <a:pos x="169" y="31"/>
                </a:cxn>
                <a:cxn ang="0">
                  <a:pos x="183" y="22"/>
                </a:cxn>
                <a:cxn ang="0">
                  <a:pos x="197" y="16"/>
                </a:cxn>
                <a:cxn ang="0">
                  <a:pos x="213" y="12"/>
                </a:cxn>
                <a:cxn ang="0">
                  <a:pos x="213" y="12"/>
                </a:cxn>
                <a:cxn ang="0">
                  <a:pos x="216" y="10"/>
                </a:cxn>
                <a:cxn ang="0">
                  <a:pos x="217" y="9"/>
                </a:cxn>
                <a:cxn ang="0">
                  <a:pos x="218" y="6"/>
                </a:cxn>
                <a:cxn ang="0">
                  <a:pos x="217" y="5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0" y="0"/>
                </a:cxn>
                <a:cxn ang="0">
                  <a:pos x="210" y="0"/>
                </a:cxn>
              </a:cxnLst>
              <a:rect l="0" t="0" r="r" b="b"/>
              <a:pathLst>
                <a:path w="218" h="171">
                  <a:moveTo>
                    <a:pt x="210" y="0"/>
                  </a:moveTo>
                  <a:lnTo>
                    <a:pt x="210" y="0"/>
                  </a:lnTo>
                  <a:lnTo>
                    <a:pt x="203" y="2"/>
                  </a:lnTo>
                  <a:lnTo>
                    <a:pt x="193" y="5"/>
                  </a:lnTo>
                  <a:lnTo>
                    <a:pt x="176" y="13"/>
                  </a:lnTo>
                  <a:lnTo>
                    <a:pt x="161" y="22"/>
                  </a:lnTo>
                  <a:lnTo>
                    <a:pt x="145" y="34"/>
                  </a:lnTo>
                  <a:lnTo>
                    <a:pt x="116" y="59"/>
                  </a:lnTo>
                  <a:lnTo>
                    <a:pt x="87" y="81"/>
                  </a:lnTo>
                  <a:lnTo>
                    <a:pt x="87" y="81"/>
                  </a:lnTo>
                  <a:lnTo>
                    <a:pt x="56" y="106"/>
                  </a:lnTo>
                  <a:lnTo>
                    <a:pt x="40" y="119"/>
                  </a:lnTo>
                  <a:lnTo>
                    <a:pt x="26" y="133"/>
                  </a:lnTo>
                  <a:lnTo>
                    <a:pt x="26" y="133"/>
                  </a:lnTo>
                  <a:lnTo>
                    <a:pt x="12" y="146"/>
                  </a:lnTo>
                  <a:lnTo>
                    <a:pt x="5" y="154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69"/>
                  </a:lnTo>
                  <a:lnTo>
                    <a:pt x="2" y="170"/>
                  </a:lnTo>
                  <a:lnTo>
                    <a:pt x="2" y="170"/>
                  </a:lnTo>
                  <a:lnTo>
                    <a:pt x="5" y="171"/>
                  </a:lnTo>
                  <a:lnTo>
                    <a:pt x="6" y="171"/>
                  </a:lnTo>
                  <a:lnTo>
                    <a:pt x="10" y="169"/>
                  </a:lnTo>
                  <a:lnTo>
                    <a:pt x="12" y="167"/>
                  </a:lnTo>
                  <a:lnTo>
                    <a:pt x="13" y="166"/>
                  </a:lnTo>
                  <a:lnTo>
                    <a:pt x="12" y="163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27" y="64"/>
                  </a:lnTo>
                  <a:lnTo>
                    <a:pt x="154" y="42"/>
                  </a:lnTo>
                  <a:lnTo>
                    <a:pt x="169" y="31"/>
                  </a:lnTo>
                  <a:lnTo>
                    <a:pt x="183" y="22"/>
                  </a:lnTo>
                  <a:lnTo>
                    <a:pt x="197" y="16"/>
                  </a:lnTo>
                  <a:lnTo>
                    <a:pt x="213" y="12"/>
                  </a:lnTo>
                  <a:lnTo>
                    <a:pt x="213" y="12"/>
                  </a:lnTo>
                  <a:lnTo>
                    <a:pt x="216" y="10"/>
                  </a:lnTo>
                  <a:lnTo>
                    <a:pt x="217" y="9"/>
                  </a:lnTo>
                  <a:lnTo>
                    <a:pt x="218" y="6"/>
                  </a:lnTo>
                  <a:lnTo>
                    <a:pt x="217" y="5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4" name="Freeform 392"/>
            <p:cNvSpPr/>
            <p:nvPr/>
          </p:nvSpPr>
          <p:spPr bwMode="auto">
            <a:xfrm>
              <a:off x="5395914" y="1125538"/>
              <a:ext cx="141288" cy="26988"/>
            </a:xfrm>
            <a:custGeom>
              <a:avLst/>
              <a:gdLst/>
              <a:ahLst/>
              <a:cxnLst>
                <a:cxn ang="0">
                  <a:pos x="348" y="0"/>
                </a:cxn>
                <a:cxn ang="0">
                  <a:pos x="348" y="0"/>
                </a:cxn>
                <a:cxn ang="0">
                  <a:pos x="326" y="2"/>
                </a:cxn>
                <a:cxn ang="0">
                  <a:pos x="305" y="5"/>
                </a:cxn>
                <a:cxn ang="0">
                  <a:pos x="263" y="14"/>
                </a:cxn>
                <a:cxn ang="0">
                  <a:pos x="221" y="23"/>
                </a:cxn>
                <a:cxn ang="0">
                  <a:pos x="199" y="27"/>
                </a:cxn>
                <a:cxn ang="0">
                  <a:pos x="178" y="30"/>
                </a:cxn>
                <a:cxn ang="0">
                  <a:pos x="178" y="30"/>
                </a:cxn>
                <a:cxn ang="0">
                  <a:pos x="156" y="32"/>
                </a:cxn>
                <a:cxn ang="0">
                  <a:pos x="135" y="36"/>
                </a:cxn>
                <a:cxn ang="0">
                  <a:pos x="92" y="45"/>
                </a:cxn>
                <a:cxn ang="0">
                  <a:pos x="49" y="53"/>
                </a:cxn>
                <a:cxn ang="0">
                  <a:pos x="28" y="56"/>
                </a:cxn>
                <a:cxn ang="0">
                  <a:pos x="5" y="57"/>
                </a:cxn>
                <a:cxn ang="0">
                  <a:pos x="5" y="57"/>
                </a:cxn>
                <a:cxn ang="0">
                  <a:pos x="3" y="57"/>
                </a:cxn>
                <a:cxn ang="0">
                  <a:pos x="2" y="58"/>
                </a:cxn>
                <a:cxn ang="0">
                  <a:pos x="0" y="62"/>
                </a:cxn>
                <a:cxn ang="0">
                  <a:pos x="2" y="66"/>
                </a:cxn>
                <a:cxn ang="0">
                  <a:pos x="3" y="68"/>
                </a:cxn>
                <a:cxn ang="0">
                  <a:pos x="5" y="69"/>
                </a:cxn>
                <a:cxn ang="0">
                  <a:pos x="16" y="69"/>
                </a:cxn>
                <a:cxn ang="0">
                  <a:pos x="16" y="69"/>
                </a:cxn>
                <a:cxn ang="0">
                  <a:pos x="20" y="68"/>
                </a:cxn>
                <a:cxn ang="0">
                  <a:pos x="20" y="68"/>
                </a:cxn>
                <a:cxn ang="0">
                  <a:pos x="38" y="66"/>
                </a:cxn>
                <a:cxn ang="0">
                  <a:pos x="58" y="64"/>
                </a:cxn>
                <a:cxn ang="0">
                  <a:pos x="94" y="57"/>
                </a:cxn>
                <a:cxn ang="0">
                  <a:pos x="132" y="49"/>
                </a:cxn>
                <a:cxn ang="0">
                  <a:pos x="170" y="41"/>
                </a:cxn>
                <a:cxn ang="0">
                  <a:pos x="170" y="41"/>
                </a:cxn>
                <a:cxn ang="0">
                  <a:pos x="215" y="34"/>
                </a:cxn>
                <a:cxn ang="0">
                  <a:pos x="259" y="24"/>
                </a:cxn>
                <a:cxn ang="0">
                  <a:pos x="304" y="17"/>
                </a:cxn>
                <a:cxn ang="0">
                  <a:pos x="326" y="14"/>
                </a:cxn>
                <a:cxn ang="0">
                  <a:pos x="348" y="11"/>
                </a:cxn>
                <a:cxn ang="0">
                  <a:pos x="348" y="11"/>
                </a:cxn>
                <a:cxn ang="0">
                  <a:pos x="350" y="10"/>
                </a:cxn>
                <a:cxn ang="0">
                  <a:pos x="352" y="9"/>
                </a:cxn>
                <a:cxn ang="0">
                  <a:pos x="353" y="5"/>
                </a:cxn>
                <a:cxn ang="0">
                  <a:pos x="353" y="3"/>
                </a:cxn>
                <a:cxn ang="0">
                  <a:pos x="352" y="1"/>
                </a:cxn>
                <a:cxn ang="0">
                  <a:pos x="350" y="0"/>
                </a:cxn>
                <a:cxn ang="0">
                  <a:pos x="348" y="0"/>
                </a:cxn>
                <a:cxn ang="0">
                  <a:pos x="348" y="0"/>
                </a:cxn>
              </a:cxnLst>
              <a:rect l="0" t="0" r="r" b="b"/>
              <a:pathLst>
                <a:path w="353" h="69">
                  <a:moveTo>
                    <a:pt x="348" y="0"/>
                  </a:moveTo>
                  <a:lnTo>
                    <a:pt x="348" y="0"/>
                  </a:lnTo>
                  <a:lnTo>
                    <a:pt x="326" y="2"/>
                  </a:lnTo>
                  <a:lnTo>
                    <a:pt x="305" y="5"/>
                  </a:lnTo>
                  <a:lnTo>
                    <a:pt x="263" y="14"/>
                  </a:lnTo>
                  <a:lnTo>
                    <a:pt x="221" y="23"/>
                  </a:lnTo>
                  <a:lnTo>
                    <a:pt x="199" y="27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56" y="32"/>
                  </a:lnTo>
                  <a:lnTo>
                    <a:pt x="135" y="36"/>
                  </a:lnTo>
                  <a:lnTo>
                    <a:pt x="92" y="45"/>
                  </a:lnTo>
                  <a:lnTo>
                    <a:pt x="49" y="53"/>
                  </a:lnTo>
                  <a:lnTo>
                    <a:pt x="28" y="56"/>
                  </a:lnTo>
                  <a:lnTo>
                    <a:pt x="5" y="57"/>
                  </a:lnTo>
                  <a:lnTo>
                    <a:pt x="5" y="57"/>
                  </a:lnTo>
                  <a:lnTo>
                    <a:pt x="3" y="57"/>
                  </a:lnTo>
                  <a:lnTo>
                    <a:pt x="2" y="58"/>
                  </a:lnTo>
                  <a:lnTo>
                    <a:pt x="0" y="62"/>
                  </a:lnTo>
                  <a:lnTo>
                    <a:pt x="2" y="66"/>
                  </a:lnTo>
                  <a:lnTo>
                    <a:pt x="3" y="68"/>
                  </a:lnTo>
                  <a:lnTo>
                    <a:pt x="5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38" y="66"/>
                  </a:lnTo>
                  <a:lnTo>
                    <a:pt x="58" y="64"/>
                  </a:lnTo>
                  <a:lnTo>
                    <a:pt x="94" y="57"/>
                  </a:lnTo>
                  <a:lnTo>
                    <a:pt x="132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215" y="34"/>
                  </a:lnTo>
                  <a:lnTo>
                    <a:pt x="259" y="24"/>
                  </a:lnTo>
                  <a:lnTo>
                    <a:pt x="304" y="17"/>
                  </a:lnTo>
                  <a:lnTo>
                    <a:pt x="326" y="14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50" y="10"/>
                  </a:lnTo>
                  <a:lnTo>
                    <a:pt x="352" y="9"/>
                  </a:lnTo>
                  <a:lnTo>
                    <a:pt x="353" y="5"/>
                  </a:lnTo>
                  <a:lnTo>
                    <a:pt x="353" y="3"/>
                  </a:lnTo>
                  <a:lnTo>
                    <a:pt x="352" y="1"/>
                  </a:lnTo>
                  <a:lnTo>
                    <a:pt x="350" y="0"/>
                  </a:lnTo>
                  <a:lnTo>
                    <a:pt x="348" y="0"/>
                  </a:lnTo>
                  <a:lnTo>
                    <a:pt x="3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5" name="Freeform 393"/>
            <p:cNvSpPr/>
            <p:nvPr/>
          </p:nvSpPr>
          <p:spPr bwMode="auto">
            <a:xfrm>
              <a:off x="5421314" y="1193801"/>
              <a:ext cx="92075" cy="20638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17" y="4"/>
                </a:cxn>
                <a:cxn ang="0">
                  <a:pos x="209" y="5"/>
                </a:cxn>
                <a:cxn ang="0">
                  <a:pos x="194" y="5"/>
                </a:cxn>
                <a:cxn ang="0">
                  <a:pos x="194" y="5"/>
                </a:cxn>
                <a:cxn ang="0">
                  <a:pos x="179" y="6"/>
                </a:cxn>
                <a:cxn ang="0">
                  <a:pos x="166" y="10"/>
                </a:cxn>
                <a:cxn ang="0">
                  <a:pos x="139" y="17"/>
                </a:cxn>
                <a:cxn ang="0">
                  <a:pos x="139" y="17"/>
                </a:cxn>
                <a:cxn ang="0">
                  <a:pos x="72" y="31"/>
                </a:cxn>
                <a:cxn ang="0">
                  <a:pos x="38" y="36"/>
                </a:cxn>
                <a:cxn ang="0">
                  <a:pos x="22" y="39"/>
                </a:cxn>
                <a:cxn ang="0">
                  <a:pos x="5" y="40"/>
                </a:cxn>
                <a:cxn ang="0">
                  <a:pos x="5" y="40"/>
                </a:cxn>
                <a:cxn ang="0">
                  <a:pos x="3" y="40"/>
                </a:cxn>
                <a:cxn ang="0">
                  <a:pos x="1" y="42"/>
                </a:cxn>
                <a:cxn ang="0">
                  <a:pos x="0" y="46"/>
                </a:cxn>
                <a:cxn ang="0">
                  <a:pos x="1" y="50"/>
                </a:cxn>
                <a:cxn ang="0">
                  <a:pos x="3" y="51"/>
                </a:cxn>
                <a:cxn ang="0">
                  <a:pos x="5" y="51"/>
                </a:cxn>
                <a:cxn ang="0">
                  <a:pos x="5" y="51"/>
                </a:cxn>
                <a:cxn ang="0">
                  <a:pos x="21" y="51"/>
                </a:cxn>
                <a:cxn ang="0">
                  <a:pos x="37" y="48"/>
                </a:cxn>
                <a:cxn ang="0">
                  <a:pos x="68" y="43"/>
                </a:cxn>
                <a:cxn ang="0">
                  <a:pos x="131" y="30"/>
                </a:cxn>
                <a:cxn ang="0">
                  <a:pos x="131" y="30"/>
                </a:cxn>
                <a:cxn ang="0">
                  <a:pos x="166" y="22"/>
                </a:cxn>
                <a:cxn ang="0">
                  <a:pos x="184" y="18"/>
                </a:cxn>
                <a:cxn ang="0">
                  <a:pos x="201" y="17"/>
                </a:cxn>
                <a:cxn ang="0">
                  <a:pos x="201" y="17"/>
                </a:cxn>
                <a:cxn ang="0">
                  <a:pos x="217" y="16"/>
                </a:cxn>
                <a:cxn ang="0">
                  <a:pos x="224" y="14"/>
                </a:cxn>
                <a:cxn ang="0">
                  <a:pos x="230" y="10"/>
                </a:cxn>
                <a:cxn ang="0">
                  <a:pos x="230" y="10"/>
                </a:cxn>
                <a:cxn ang="0">
                  <a:pos x="233" y="9"/>
                </a:cxn>
                <a:cxn ang="0">
                  <a:pos x="233" y="6"/>
                </a:cxn>
                <a:cxn ang="0">
                  <a:pos x="233" y="2"/>
                </a:cxn>
                <a:cxn ang="0">
                  <a:pos x="229" y="0"/>
                </a:cxn>
                <a:cxn ang="0">
                  <a:pos x="228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3" h="51">
                  <a:moveTo>
                    <a:pt x="225" y="1"/>
                  </a:moveTo>
                  <a:lnTo>
                    <a:pt x="225" y="1"/>
                  </a:lnTo>
                  <a:lnTo>
                    <a:pt x="217" y="4"/>
                  </a:lnTo>
                  <a:lnTo>
                    <a:pt x="209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79" y="6"/>
                  </a:lnTo>
                  <a:lnTo>
                    <a:pt x="166" y="10"/>
                  </a:lnTo>
                  <a:lnTo>
                    <a:pt x="139" y="17"/>
                  </a:lnTo>
                  <a:lnTo>
                    <a:pt x="139" y="17"/>
                  </a:lnTo>
                  <a:lnTo>
                    <a:pt x="72" y="31"/>
                  </a:lnTo>
                  <a:lnTo>
                    <a:pt x="38" y="36"/>
                  </a:lnTo>
                  <a:lnTo>
                    <a:pt x="22" y="39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1" y="42"/>
                  </a:lnTo>
                  <a:lnTo>
                    <a:pt x="0" y="46"/>
                  </a:lnTo>
                  <a:lnTo>
                    <a:pt x="1" y="50"/>
                  </a:lnTo>
                  <a:lnTo>
                    <a:pt x="3" y="51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21" y="51"/>
                  </a:lnTo>
                  <a:lnTo>
                    <a:pt x="37" y="48"/>
                  </a:lnTo>
                  <a:lnTo>
                    <a:pt x="68" y="43"/>
                  </a:lnTo>
                  <a:lnTo>
                    <a:pt x="131" y="30"/>
                  </a:lnTo>
                  <a:lnTo>
                    <a:pt x="131" y="30"/>
                  </a:lnTo>
                  <a:lnTo>
                    <a:pt x="166" y="22"/>
                  </a:lnTo>
                  <a:lnTo>
                    <a:pt x="184" y="18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17" y="16"/>
                  </a:lnTo>
                  <a:lnTo>
                    <a:pt x="224" y="14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3" y="9"/>
                  </a:lnTo>
                  <a:lnTo>
                    <a:pt x="233" y="6"/>
                  </a:lnTo>
                  <a:lnTo>
                    <a:pt x="233" y="2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6" name="Freeform 394"/>
            <p:cNvSpPr/>
            <p:nvPr/>
          </p:nvSpPr>
          <p:spPr bwMode="auto">
            <a:xfrm>
              <a:off x="5537201" y="1117601"/>
              <a:ext cx="44450" cy="11113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57" y="11"/>
                </a:cxn>
                <a:cxn ang="0">
                  <a:pos x="32" y="15"/>
                </a:cxn>
                <a:cxn ang="0">
                  <a:pos x="6" y="17"/>
                </a:cxn>
                <a:cxn ang="0">
                  <a:pos x="6" y="17"/>
                </a:cxn>
                <a:cxn ang="0">
                  <a:pos x="4" y="17"/>
                </a:cxn>
                <a:cxn ang="0">
                  <a:pos x="2" y="19"/>
                </a:cxn>
                <a:cxn ang="0">
                  <a:pos x="0" y="23"/>
                </a:cxn>
                <a:cxn ang="0">
                  <a:pos x="2" y="26"/>
                </a:cxn>
                <a:cxn ang="0">
                  <a:pos x="4" y="28"/>
                </a:cxn>
                <a:cxn ang="0">
                  <a:pos x="6" y="29"/>
                </a:cxn>
                <a:cxn ang="0">
                  <a:pos x="6" y="29"/>
                </a:cxn>
                <a:cxn ang="0">
                  <a:pos x="20" y="28"/>
                </a:cxn>
                <a:cxn ang="0">
                  <a:pos x="33" y="26"/>
                </a:cxn>
                <a:cxn ang="0">
                  <a:pos x="58" y="21"/>
                </a:cxn>
                <a:cxn ang="0">
                  <a:pos x="110" y="11"/>
                </a:cxn>
                <a:cxn ang="0">
                  <a:pos x="110" y="11"/>
                </a:cxn>
                <a:cxn ang="0">
                  <a:pos x="113" y="11"/>
                </a:cxn>
                <a:cxn ang="0">
                  <a:pos x="114" y="8"/>
                </a:cxn>
                <a:cxn ang="0">
                  <a:pos x="114" y="7"/>
                </a:cxn>
                <a:cxn ang="0">
                  <a:pos x="114" y="4"/>
                </a:cxn>
                <a:cxn ang="0">
                  <a:pos x="112" y="2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14" h="29">
                  <a:moveTo>
                    <a:pt x="108" y="0"/>
                  </a:moveTo>
                  <a:lnTo>
                    <a:pt x="108" y="0"/>
                  </a:lnTo>
                  <a:lnTo>
                    <a:pt x="57" y="11"/>
                  </a:lnTo>
                  <a:lnTo>
                    <a:pt x="32" y="15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4" y="17"/>
                  </a:lnTo>
                  <a:lnTo>
                    <a:pt x="2" y="19"/>
                  </a:lnTo>
                  <a:lnTo>
                    <a:pt x="0" y="23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20" y="28"/>
                  </a:lnTo>
                  <a:lnTo>
                    <a:pt x="33" y="26"/>
                  </a:lnTo>
                  <a:lnTo>
                    <a:pt x="58" y="21"/>
                  </a:lnTo>
                  <a:lnTo>
                    <a:pt x="110" y="11"/>
                  </a:lnTo>
                  <a:lnTo>
                    <a:pt x="110" y="11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4" y="4"/>
                  </a:lnTo>
                  <a:lnTo>
                    <a:pt x="112" y="2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7" name="Freeform 395"/>
            <p:cNvSpPr/>
            <p:nvPr/>
          </p:nvSpPr>
          <p:spPr bwMode="auto">
            <a:xfrm>
              <a:off x="5481639" y="1184276"/>
              <a:ext cx="198438" cy="82550"/>
            </a:xfrm>
            <a:custGeom>
              <a:avLst/>
              <a:gdLst/>
              <a:ahLst/>
              <a:cxnLst>
                <a:cxn ang="0">
                  <a:pos x="492" y="0"/>
                </a:cxn>
                <a:cxn ang="0">
                  <a:pos x="492" y="0"/>
                </a:cxn>
                <a:cxn ang="0">
                  <a:pos x="478" y="1"/>
                </a:cxn>
                <a:cxn ang="0">
                  <a:pos x="463" y="5"/>
                </a:cxn>
                <a:cxn ang="0">
                  <a:pos x="449" y="10"/>
                </a:cxn>
                <a:cxn ang="0">
                  <a:pos x="434" y="15"/>
                </a:cxn>
                <a:cxn ang="0">
                  <a:pos x="407" y="28"/>
                </a:cxn>
                <a:cxn ang="0">
                  <a:pos x="381" y="40"/>
                </a:cxn>
                <a:cxn ang="0">
                  <a:pos x="381" y="40"/>
                </a:cxn>
                <a:cxn ang="0">
                  <a:pos x="314" y="66"/>
                </a:cxn>
                <a:cxn ang="0">
                  <a:pos x="247" y="91"/>
                </a:cxn>
                <a:cxn ang="0">
                  <a:pos x="247" y="91"/>
                </a:cxn>
                <a:cxn ang="0">
                  <a:pos x="188" y="113"/>
                </a:cxn>
                <a:cxn ang="0">
                  <a:pos x="158" y="125"/>
                </a:cxn>
                <a:cxn ang="0">
                  <a:pos x="128" y="137"/>
                </a:cxn>
                <a:cxn ang="0">
                  <a:pos x="128" y="137"/>
                </a:cxn>
                <a:cxn ang="0">
                  <a:pos x="114" y="145"/>
                </a:cxn>
                <a:cxn ang="0">
                  <a:pos x="98" y="153"/>
                </a:cxn>
                <a:cxn ang="0">
                  <a:pos x="68" y="170"/>
                </a:cxn>
                <a:cxn ang="0">
                  <a:pos x="54" y="177"/>
                </a:cxn>
                <a:cxn ang="0">
                  <a:pos x="38" y="184"/>
                </a:cxn>
                <a:cxn ang="0">
                  <a:pos x="21" y="189"/>
                </a:cxn>
                <a:cxn ang="0">
                  <a:pos x="4" y="193"/>
                </a:cxn>
                <a:cxn ang="0">
                  <a:pos x="4" y="193"/>
                </a:cxn>
                <a:cxn ang="0">
                  <a:pos x="3" y="194"/>
                </a:cxn>
                <a:cxn ang="0">
                  <a:pos x="1" y="196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3" y="204"/>
                </a:cxn>
                <a:cxn ang="0">
                  <a:pos x="5" y="205"/>
                </a:cxn>
                <a:cxn ang="0">
                  <a:pos x="8" y="205"/>
                </a:cxn>
                <a:cxn ang="0">
                  <a:pos x="8" y="205"/>
                </a:cxn>
                <a:cxn ang="0">
                  <a:pos x="21" y="201"/>
                </a:cxn>
                <a:cxn ang="0">
                  <a:pos x="35" y="197"/>
                </a:cxn>
                <a:cxn ang="0">
                  <a:pos x="48" y="192"/>
                </a:cxn>
                <a:cxn ang="0">
                  <a:pos x="62" y="187"/>
                </a:cxn>
                <a:cxn ang="0">
                  <a:pos x="86" y="172"/>
                </a:cxn>
                <a:cxn ang="0">
                  <a:pos x="110" y="159"/>
                </a:cxn>
                <a:cxn ang="0">
                  <a:pos x="110" y="159"/>
                </a:cxn>
                <a:cxn ang="0">
                  <a:pos x="126" y="151"/>
                </a:cxn>
                <a:cxn ang="0">
                  <a:pos x="140" y="145"/>
                </a:cxn>
                <a:cxn ang="0">
                  <a:pos x="171" y="132"/>
                </a:cxn>
                <a:cxn ang="0">
                  <a:pos x="203" y="121"/>
                </a:cxn>
                <a:cxn ang="0">
                  <a:pos x="233" y="109"/>
                </a:cxn>
                <a:cxn ang="0">
                  <a:pos x="233" y="109"/>
                </a:cxn>
                <a:cxn ang="0">
                  <a:pos x="293" y="86"/>
                </a:cxn>
                <a:cxn ang="0">
                  <a:pos x="355" y="62"/>
                </a:cxn>
                <a:cxn ang="0">
                  <a:pos x="355" y="62"/>
                </a:cxn>
                <a:cxn ang="0">
                  <a:pos x="423" y="35"/>
                </a:cxn>
                <a:cxn ang="0">
                  <a:pos x="423" y="35"/>
                </a:cxn>
                <a:cxn ang="0">
                  <a:pos x="457" y="21"/>
                </a:cxn>
                <a:cxn ang="0">
                  <a:pos x="474" y="14"/>
                </a:cxn>
                <a:cxn ang="0">
                  <a:pos x="483" y="11"/>
                </a:cxn>
                <a:cxn ang="0">
                  <a:pos x="492" y="10"/>
                </a:cxn>
                <a:cxn ang="0">
                  <a:pos x="492" y="10"/>
                </a:cxn>
                <a:cxn ang="0">
                  <a:pos x="493" y="10"/>
                </a:cxn>
                <a:cxn ang="0">
                  <a:pos x="496" y="9"/>
                </a:cxn>
                <a:cxn ang="0">
                  <a:pos x="497" y="5"/>
                </a:cxn>
                <a:cxn ang="0">
                  <a:pos x="497" y="2"/>
                </a:cxn>
                <a:cxn ang="0">
                  <a:pos x="496" y="1"/>
                </a:cxn>
                <a:cxn ang="0">
                  <a:pos x="493" y="0"/>
                </a:cxn>
                <a:cxn ang="0">
                  <a:pos x="492" y="0"/>
                </a:cxn>
                <a:cxn ang="0">
                  <a:pos x="492" y="0"/>
                </a:cxn>
              </a:cxnLst>
              <a:rect l="0" t="0" r="r" b="b"/>
              <a:pathLst>
                <a:path w="497" h="205">
                  <a:moveTo>
                    <a:pt x="492" y="0"/>
                  </a:moveTo>
                  <a:lnTo>
                    <a:pt x="492" y="0"/>
                  </a:lnTo>
                  <a:lnTo>
                    <a:pt x="478" y="1"/>
                  </a:lnTo>
                  <a:lnTo>
                    <a:pt x="463" y="5"/>
                  </a:lnTo>
                  <a:lnTo>
                    <a:pt x="449" y="10"/>
                  </a:lnTo>
                  <a:lnTo>
                    <a:pt x="434" y="15"/>
                  </a:lnTo>
                  <a:lnTo>
                    <a:pt x="407" y="28"/>
                  </a:lnTo>
                  <a:lnTo>
                    <a:pt x="381" y="40"/>
                  </a:lnTo>
                  <a:lnTo>
                    <a:pt x="381" y="40"/>
                  </a:lnTo>
                  <a:lnTo>
                    <a:pt x="314" y="66"/>
                  </a:lnTo>
                  <a:lnTo>
                    <a:pt x="247" y="91"/>
                  </a:lnTo>
                  <a:lnTo>
                    <a:pt x="247" y="91"/>
                  </a:lnTo>
                  <a:lnTo>
                    <a:pt x="188" y="113"/>
                  </a:lnTo>
                  <a:lnTo>
                    <a:pt x="158" y="125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14" y="145"/>
                  </a:lnTo>
                  <a:lnTo>
                    <a:pt x="98" y="153"/>
                  </a:lnTo>
                  <a:lnTo>
                    <a:pt x="68" y="170"/>
                  </a:lnTo>
                  <a:lnTo>
                    <a:pt x="54" y="177"/>
                  </a:lnTo>
                  <a:lnTo>
                    <a:pt x="38" y="184"/>
                  </a:lnTo>
                  <a:lnTo>
                    <a:pt x="21" y="189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3" y="194"/>
                  </a:lnTo>
                  <a:lnTo>
                    <a:pt x="1" y="196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3" y="204"/>
                  </a:lnTo>
                  <a:lnTo>
                    <a:pt x="5" y="205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21" y="201"/>
                  </a:lnTo>
                  <a:lnTo>
                    <a:pt x="35" y="197"/>
                  </a:lnTo>
                  <a:lnTo>
                    <a:pt x="48" y="192"/>
                  </a:lnTo>
                  <a:lnTo>
                    <a:pt x="62" y="187"/>
                  </a:lnTo>
                  <a:lnTo>
                    <a:pt x="86" y="172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26" y="151"/>
                  </a:lnTo>
                  <a:lnTo>
                    <a:pt x="140" y="145"/>
                  </a:lnTo>
                  <a:lnTo>
                    <a:pt x="171" y="132"/>
                  </a:lnTo>
                  <a:lnTo>
                    <a:pt x="203" y="121"/>
                  </a:lnTo>
                  <a:lnTo>
                    <a:pt x="233" y="109"/>
                  </a:lnTo>
                  <a:lnTo>
                    <a:pt x="233" y="109"/>
                  </a:lnTo>
                  <a:lnTo>
                    <a:pt x="293" y="86"/>
                  </a:lnTo>
                  <a:lnTo>
                    <a:pt x="355" y="62"/>
                  </a:lnTo>
                  <a:lnTo>
                    <a:pt x="355" y="62"/>
                  </a:lnTo>
                  <a:lnTo>
                    <a:pt x="423" y="35"/>
                  </a:lnTo>
                  <a:lnTo>
                    <a:pt x="423" y="35"/>
                  </a:lnTo>
                  <a:lnTo>
                    <a:pt x="457" y="21"/>
                  </a:lnTo>
                  <a:lnTo>
                    <a:pt x="474" y="14"/>
                  </a:lnTo>
                  <a:lnTo>
                    <a:pt x="483" y="11"/>
                  </a:lnTo>
                  <a:lnTo>
                    <a:pt x="492" y="10"/>
                  </a:lnTo>
                  <a:lnTo>
                    <a:pt x="492" y="10"/>
                  </a:lnTo>
                  <a:lnTo>
                    <a:pt x="493" y="10"/>
                  </a:lnTo>
                  <a:lnTo>
                    <a:pt x="496" y="9"/>
                  </a:lnTo>
                  <a:lnTo>
                    <a:pt x="497" y="5"/>
                  </a:lnTo>
                  <a:lnTo>
                    <a:pt x="497" y="2"/>
                  </a:lnTo>
                  <a:lnTo>
                    <a:pt x="496" y="1"/>
                  </a:lnTo>
                  <a:lnTo>
                    <a:pt x="493" y="0"/>
                  </a:lnTo>
                  <a:lnTo>
                    <a:pt x="492" y="0"/>
                  </a:lnTo>
                  <a:lnTo>
                    <a:pt x="49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8" name="Freeform 396"/>
            <p:cNvSpPr/>
            <p:nvPr/>
          </p:nvSpPr>
          <p:spPr bwMode="auto">
            <a:xfrm>
              <a:off x="5664201" y="1103313"/>
              <a:ext cx="76200" cy="76200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8" y="3"/>
                </a:cxn>
                <a:cxn ang="0">
                  <a:pos x="171" y="7"/>
                </a:cxn>
                <a:cxn ang="0">
                  <a:pos x="166" y="12"/>
                </a:cxn>
                <a:cxn ang="0">
                  <a:pos x="161" y="19"/>
                </a:cxn>
                <a:cxn ang="0">
                  <a:pos x="161" y="19"/>
                </a:cxn>
                <a:cxn ang="0">
                  <a:pos x="135" y="49"/>
                </a:cxn>
                <a:cxn ang="0">
                  <a:pos x="107" y="77"/>
                </a:cxn>
                <a:cxn ang="0">
                  <a:pos x="107" y="77"/>
                </a:cxn>
                <a:cxn ang="0">
                  <a:pos x="82" y="105"/>
                </a:cxn>
                <a:cxn ang="0">
                  <a:pos x="57" y="134"/>
                </a:cxn>
                <a:cxn ang="0">
                  <a:pos x="44" y="147"/>
                </a:cxn>
                <a:cxn ang="0">
                  <a:pos x="31" y="160"/>
                </a:cxn>
                <a:cxn ang="0">
                  <a:pos x="17" y="173"/>
                </a:cxn>
                <a:cxn ang="0">
                  <a:pos x="3" y="183"/>
                </a:cxn>
                <a:cxn ang="0">
                  <a:pos x="3" y="183"/>
                </a:cxn>
                <a:cxn ang="0">
                  <a:pos x="0" y="185"/>
                </a:cxn>
                <a:cxn ang="0">
                  <a:pos x="0" y="187"/>
                </a:cxn>
                <a:cxn ang="0">
                  <a:pos x="0" y="191"/>
                </a:cxn>
                <a:cxn ang="0">
                  <a:pos x="4" y="194"/>
                </a:cxn>
                <a:cxn ang="0">
                  <a:pos x="5" y="194"/>
                </a:cxn>
                <a:cxn ang="0">
                  <a:pos x="8" y="193"/>
                </a:cxn>
                <a:cxn ang="0">
                  <a:pos x="8" y="193"/>
                </a:cxn>
                <a:cxn ang="0">
                  <a:pos x="20" y="185"/>
                </a:cxn>
                <a:cxn ang="0">
                  <a:pos x="31" y="174"/>
                </a:cxn>
                <a:cxn ang="0">
                  <a:pos x="54" y="153"/>
                </a:cxn>
                <a:cxn ang="0">
                  <a:pos x="74" y="131"/>
                </a:cxn>
                <a:cxn ang="0">
                  <a:pos x="94" y="109"/>
                </a:cxn>
                <a:cxn ang="0">
                  <a:pos x="94" y="109"/>
                </a:cxn>
                <a:cxn ang="0">
                  <a:pos x="140" y="55"/>
                </a:cxn>
                <a:cxn ang="0">
                  <a:pos x="140" y="55"/>
                </a:cxn>
                <a:cxn ang="0">
                  <a:pos x="150" y="43"/>
                </a:cxn>
                <a:cxn ang="0">
                  <a:pos x="162" y="30"/>
                </a:cxn>
                <a:cxn ang="0">
                  <a:pos x="169" y="24"/>
                </a:cxn>
                <a:cxn ang="0">
                  <a:pos x="175" y="17"/>
                </a:cxn>
                <a:cxn ang="0">
                  <a:pos x="183" y="13"/>
                </a:cxn>
                <a:cxn ang="0">
                  <a:pos x="190" y="11"/>
                </a:cxn>
                <a:cxn ang="0">
                  <a:pos x="190" y="11"/>
                </a:cxn>
                <a:cxn ang="0">
                  <a:pos x="191" y="9"/>
                </a:cxn>
                <a:cxn ang="0">
                  <a:pos x="192" y="8"/>
                </a:cxn>
                <a:cxn ang="0">
                  <a:pos x="194" y="7"/>
                </a:cxn>
                <a:cxn ang="0">
                  <a:pos x="194" y="4"/>
                </a:cxn>
                <a:cxn ang="0">
                  <a:pos x="191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4" h="194">
                  <a:moveTo>
                    <a:pt x="186" y="0"/>
                  </a:moveTo>
                  <a:lnTo>
                    <a:pt x="186" y="0"/>
                  </a:lnTo>
                  <a:lnTo>
                    <a:pt x="178" y="3"/>
                  </a:lnTo>
                  <a:lnTo>
                    <a:pt x="171" y="7"/>
                  </a:lnTo>
                  <a:lnTo>
                    <a:pt x="166" y="12"/>
                  </a:lnTo>
                  <a:lnTo>
                    <a:pt x="161" y="19"/>
                  </a:lnTo>
                  <a:lnTo>
                    <a:pt x="161" y="19"/>
                  </a:lnTo>
                  <a:lnTo>
                    <a:pt x="135" y="49"/>
                  </a:lnTo>
                  <a:lnTo>
                    <a:pt x="107" y="77"/>
                  </a:lnTo>
                  <a:lnTo>
                    <a:pt x="107" y="77"/>
                  </a:lnTo>
                  <a:lnTo>
                    <a:pt x="82" y="105"/>
                  </a:lnTo>
                  <a:lnTo>
                    <a:pt x="57" y="134"/>
                  </a:lnTo>
                  <a:lnTo>
                    <a:pt x="44" y="147"/>
                  </a:lnTo>
                  <a:lnTo>
                    <a:pt x="31" y="160"/>
                  </a:lnTo>
                  <a:lnTo>
                    <a:pt x="17" y="17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0" y="185"/>
                  </a:lnTo>
                  <a:lnTo>
                    <a:pt x="0" y="187"/>
                  </a:lnTo>
                  <a:lnTo>
                    <a:pt x="0" y="191"/>
                  </a:lnTo>
                  <a:lnTo>
                    <a:pt x="4" y="194"/>
                  </a:lnTo>
                  <a:lnTo>
                    <a:pt x="5" y="194"/>
                  </a:lnTo>
                  <a:lnTo>
                    <a:pt x="8" y="193"/>
                  </a:lnTo>
                  <a:lnTo>
                    <a:pt x="8" y="193"/>
                  </a:lnTo>
                  <a:lnTo>
                    <a:pt x="20" y="185"/>
                  </a:lnTo>
                  <a:lnTo>
                    <a:pt x="31" y="174"/>
                  </a:lnTo>
                  <a:lnTo>
                    <a:pt x="54" y="153"/>
                  </a:lnTo>
                  <a:lnTo>
                    <a:pt x="74" y="131"/>
                  </a:lnTo>
                  <a:lnTo>
                    <a:pt x="94" y="109"/>
                  </a:lnTo>
                  <a:lnTo>
                    <a:pt x="94" y="109"/>
                  </a:lnTo>
                  <a:lnTo>
                    <a:pt x="140" y="55"/>
                  </a:lnTo>
                  <a:lnTo>
                    <a:pt x="140" y="55"/>
                  </a:lnTo>
                  <a:lnTo>
                    <a:pt x="150" y="43"/>
                  </a:lnTo>
                  <a:lnTo>
                    <a:pt x="162" y="30"/>
                  </a:lnTo>
                  <a:lnTo>
                    <a:pt x="169" y="24"/>
                  </a:lnTo>
                  <a:lnTo>
                    <a:pt x="175" y="17"/>
                  </a:lnTo>
                  <a:lnTo>
                    <a:pt x="183" y="13"/>
                  </a:lnTo>
                  <a:lnTo>
                    <a:pt x="190" y="11"/>
                  </a:lnTo>
                  <a:lnTo>
                    <a:pt x="190" y="11"/>
                  </a:lnTo>
                  <a:lnTo>
                    <a:pt x="191" y="9"/>
                  </a:lnTo>
                  <a:lnTo>
                    <a:pt x="192" y="8"/>
                  </a:lnTo>
                  <a:lnTo>
                    <a:pt x="194" y="7"/>
                  </a:lnTo>
                  <a:lnTo>
                    <a:pt x="194" y="4"/>
                  </a:lnTo>
                  <a:lnTo>
                    <a:pt x="191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9" name="Freeform 397"/>
            <p:cNvSpPr/>
            <p:nvPr/>
          </p:nvSpPr>
          <p:spPr bwMode="auto">
            <a:xfrm>
              <a:off x="5715001" y="1112838"/>
              <a:ext cx="82550" cy="103188"/>
            </a:xfrm>
            <a:custGeom>
              <a:avLst/>
              <a:gdLst/>
              <a:ahLst/>
              <a:cxnLst>
                <a:cxn ang="0">
                  <a:pos x="195" y="1"/>
                </a:cxn>
                <a:cxn ang="0">
                  <a:pos x="195" y="1"/>
                </a:cxn>
                <a:cxn ang="0">
                  <a:pos x="170" y="28"/>
                </a:cxn>
                <a:cxn ang="0">
                  <a:pos x="145" y="57"/>
                </a:cxn>
                <a:cxn ang="0">
                  <a:pos x="121" y="87"/>
                </a:cxn>
                <a:cxn ang="0">
                  <a:pos x="99" y="116"/>
                </a:cxn>
                <a:cxn ang="0">
                  <a:pos x="99" y="116"/>
                </a:cxn>
                <a:cxn ang="0">
                  <a:pos x="72" y="154"/>
                </a:cxn>
                <a:cxn ang="0">
                  <a:pos x="59" y="173"/>
                </a:cxn>
                <a:cxn ang="0">
                  <a:pos x="44" y="192"/>
                </a:cxn>
                <a:cxn ang="0">
                  <a:pos x="44" y="192"/>
                </a:cxn>
                <a:cxn ang="0">
                  <a:pos x="34" y="207"/>
                </a:cxn>
                <a:cxn ang="0">
                  <a:pos x="23" y="223"/>
                </a:cxn>
                <a:cxn ang="0">
                  <a:pos x="13" y="238"/>
                </a:cxn>
                <a:cxn ang="0">
                  <a:pos x="1" y="252"/>
                </a:cxn>
                <a:cxn ang="0">
                  <a:pos x="1" y="252"/>
                </a:cxn>
                <a:cxn ang="0">
                  <a:pos x="0" y="255"/>
                </a:cxn>
                <a:cxn ang="0">
                  <a:pos x="0" y="257"/>
                </a:cxn>
                <a:cxn ang="0">
                  <a:pos x="1" y="260"/>
                </a:cxn>
                <a:cxn ang="0">
                  <a:pos x="5" y="262"/>
                </a:cxn>
                <a:cxn ang="0">
                  <a:pos x="8" y="262"/>
                </a:cxn>
                <a:cxn ang="0">
                  <a:pos x="9" y="260"/>
                </a:cxn>
                <a:cxn ang="0">
                  <a:pos x="9" y="260"/>
                </a:cxn>
                <a:cxn ang="0">
                  <a:pos x="19" y="248"/>
                </a:cxn>
                <a:cxn ang="0">
                  <a:pos x="28" y="235"/>
                </a:cxn>
                <a:cxn ang="0">
                  <a:pos x="36" y="222"/>
                </a:cxn>
                <a:cxn ang="0">
                  <a:pos x="46" y="209"/>
                </a:cxn>
                <a:cxn ang="0">
                  <a:pos x="46" y="209"/>
                </a:cxn>
                <a:cxn ang="0">
                  <a:pos x="69" y="179"/>
                </a:cxn>
                <a:cxn ang="0">
                  <a:pos x="90" y="147"/>
                </a:cxn>
                <a:cxn ang="0">
                  <a:pos x="90" y="147"/>
                </a:cxn>
                <a:cxn ang="0">
                  <a:pos x="116" y="111"/>
                </a:cxn>
                <a:cxn ang="0">
                  <a:pos x="144" y="75"/>
                </a:cxn>
                <a:cxn ang="0">
                  <a:pos x="172" y="41"/>
                </a:cxn>
                <a:cxn ang="0">
                  <a:pos x="204" y="9"/>
                </a:cxn>
                <a:cxn ang="0">
                  <a:pos x="204" y="9"/>
                </a:cxn>
                <a:cxn ang="0">
                  <a:pos x="205" y="7"/>
                </a:cxn>
                <a:cxn ang="0">
                  <a:pos x="205" y="5"/>
                </a:cxn>
                <a:cxn ang="0">
                  <a:pos x="204" y="1"/>
                </a:cxn>
                <a:cxn ang="0">
                  <a:pos x="200" y="0"/>
                </a:cxn>
                <a:cxn ang="0">
                  <a:pos x="197" y="0"/>
                </a:cxn>
                <a:cxn ang="0">
                  <a:pos x="195" y="1"/>
                </a:cxn>
                <a:cxn ang="0">
                  <a:pos x="195" y="1"/>
                </a:cxn>
              </a:cxnLst>
              <a:rect l="0" t="0" r="r" b="b"/>
              <a:pathLst>
                <a:path w="205" h="262">
                  <a:moveTo>
                    <a:pt x="195" y="1"/>
                  </a:moveTo>
                  <a:lnTo>
                    <a:pt x="195" y="1"/>
                  </a:lnTo>
                  <a:lnTo>
                    <a:pt x="170" y="28"/>
                  </a:lnTo>
                  <a:lnTo>
                    <a:pt x="145" y="57"/>
                  </a:lnTo>
                  <a:lnTo>
                    <a:pt x="121" y="87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72" y="154"/>
                  </a:lnTo>
                  <a:lnTo>
                    <a:pt x="59" y="173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4" y="207"/>
                  </a:lnTo>
                  <a:lnTo>
                    <a:pt x="23" y="223"/>
                  </a:lnTo>
                  <a:lnTo>
                    <a:pt x="13" y="238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0" y="255"/>
                  </a:lnTo>
                  <a:lnTo>
                    <a:pt x="0" y="257"/>
                  </a:lnTo>
                  <a:lnTo>
                    <a:pt x="1" y="260"/>
                  </a:lnTo>
                  <a:lnTo>
                    <a:pt x="5" y="262"/>
                  </a:lnTo>
                  <a:lnTo>
                    <a:pt x="8" y="262"/>
                  </a:lnTo>
                  <a:lnTo>
                    <a:pt x="9" y="260"/>
                  </a:lnTo>
                  <a:lnTo>
                    <a:pt x="9" y="260"/>
                  </a:lnTo>
                  <a:lnTo>
                    <a:pt x="19" y="248"/>
                  </a:lnTo>
                  <a:lnTo>
                    <a:pt x="28" y="235"/>
                  </a:lnTo>
                  <a:lnTo>
                    <a:pt x="36" y="222"/>
                  </a:lnTo>
                  <a:lnTo>
                    <a:pt x="46" y="209"/>
                  </a:lnTo>
                  <a:lnTo>
                    <a:pt x="46" y="209"/>
                  </a:lnTo>
                  <a:lnTo>
                    <a:pt x="69" y="179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116" y="111"/>
                  </a:lnTo>
                  <a:lnTo>
                    <a:pt x="144" y="75"/>
                  </a:lnTo>
                  <a:lnTo>
                    <a:pt x="172" y="41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5" y="7"/>
                  </a:lnTo>
                  <a:lnTo>
                    <a:pt x="205" y="5"/>
                  </a:lnTo>
                  <a:lnTo>
                    <a:pt x="204" y="1"/>
                  </a:lnTo>
                  <a:lnTo>
                    <a:pt x="200" y="0"/>
                  </a:lnTo>
                  <a:lnTo>
                    <a:pt x="197" y="0"/>
                  </a:lnTo>
                  <a:lnTo>
                    <a:pt x="195" y="1"/>
                  </a:lnTo>
                  <a:lnTo>
                    <a:pt x="19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0" name="Freeform 398"/>
            <p:cNvSpPr/>
            <p:nvPr/>
          </p:nvSpPr>
          <p:spPr bwMode="auto">
            <a:xfrm>
              <a:off x="5797551" y="1162051"/>
              <a:ext cx="90488" cy="42863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21" y="0"/>
                </a:cxn>
                <a:cxn ang="0">
                  <a:pos x="170" y="20"/>
                </a:cxn>
                <a:cxn ang="0">
                  <a:pos x="145" y="30"/>
                </a:cxn>
                <a:cxn ang="0">
                  <a:pos x="122" y="42"/>
                </a:cxn>
                <a:cxn ang="0">
                  <a:pos x="122" y="42"/>
                </a:cxn>
                <a:cxn ang="0">
                  <a:pos x="107" y="47"/>
                </a:cxn>
                <a:cxn ang="0">
                  <a:pos x="94" y="52"/>
                </a:cxn>
                <a:cxn ang="0">
                  <a:pos x="81" y="58"/>
                </a:cxn>
                <a:cxn ang="0">
                  <a:pos x="68" y="64"/>
                </a:cxn>
                <a:cxn ang="0">
                  <a:pos x="68" y="64"/>
                </a:cxn>
                <a:cxn ang="0">
                  <a:pos x="54" y="73"/>
                </a:cxn>
                <a:cxn ang="0">
                  <a:pos x="38" y="84"/>
                </a:cxn>
                <a:cxn ang="0">
                  <a:pos x="31" y="88"/>
                </a:cxn>
                <a:cxn ang="0">
                  <a:pos x="22" y="93"/>
                </a:cxn>
                <a:cxn ang="0">
                  <a:pos x="14" y="96"/>
                </a:cxn>
                <a:cxn ang="0">
                  <a:pos x="5" y="97"/>
                </a:cxn>
                <a:cxn ang="0">
                  <a:pos x="5" y="97"/>
                </a:cxn>
                <a:cxn ang="0">
                  <a:pos x="3" y="98"/>
                </a:cxn>
                <a:cxn ang="0">
                  <a:pos x="1" y="99"/>
                </a:cxn>
                <a:cxn ang="0">
                  <a:pos x="0" y="103"/>
                </a:cxn>
                <a:cxn ang="0">
                  <a:pos x="0" y="106"/>
                </a:cxn>
                <a:cxn ang="0">
                  <a:pos x="1" y="107"/>
                </a:cxn>
                <a:cxn ang="0">
                  <a:pos x="3" y="109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18" y="106"/>
                </a:cxn>
                <a:cxn ang="0">
                  <a:pos x="30" y="102"/>
                </a:cxn>
                <a:cxn ang="0">
                  <a:pos x="42" y="96"/>
                </a:cxn>
                <a:cxn ang="0">
                  <a:pos x="54" y="89"/>
                </a:cxn>
                <a:cxn ang="0">
                  <a:pos x="76" y="75"/>
                </a:cxn>
                <a:cxn ang="0">
                  <a:pos x="86" y="68"/>
                </a:cxn>
                <a:cxn ang="0">
                  <a:pos x="98" y="63"/>
                </a:cxn>
                <a:cxn ang="0">
                  <a:pos x="98" y="63"/>
                </a:cxn>
                <a:cxn ang="0">
                  <a:pos x="161" y="37"/>
                </a:cxn>
                <a:cxn ang="0">
                  <a:pos x="192" y="24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6" y="11"/>
                </a:cxn>
                <a:cxn ang="0">
                  <a:pos x="228" y="8"/>
                </a:cxn>
                <a:cxn ang="0">
                  <a:pos x="228" y="4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4" y="0"/>
                </a:cxn>
                <a:cxn ang="0">
                  <a:pos x="221" y="0"/>
                </a:cxn>
                <a:cxn ang="0">
                  <a:pos x="221" y="0"/>
                </a:cxn>
              </a:cxnLst>
              <a:rect l="0" t="0" r="r" b="b"/>
              <a:pathLst>
                <a:path w="228" h="109">
                  <a:moveTo>
                    <a:pt x="221" y="0"/>
                  </a:moveTo>
                  <a:lnTo>
                    <a:pt x="221" y="0"/>
                  </a:lnTo>
                  <a:lnTo>
                    <a:pt x="170" y="20"/>
                  </a:lnTo>
                  <a:lnTo>
                    <a:pt x="145" y="30"/>
                  </a:lnTo>
                  <a:lnTo>
                    <a:pt x="122" y="42"/>
                  </a:lnTo>
                  <a:lnTo>
                    <a:pt x="122" y="42"/>
                  </a:lnTo>
                  <a:lnTo>
                    <a:pt x="107" y="47"/>
                  </a:lnTo>
                  <a:lnTo>
                    <a:pt x="94" y="52"/>
                  </a:lnTo>
                  <a:lnTo>
                    <a:pt x="81" y="58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54" y="73"/>
                  </a:lnTo>
                  <a:lnTo>
                    <a:pt x="38" y="84"/>
                  </a:lnTo>
                  <a:lnTo>
                    <a:pt x="31" y="88"/>
                  </a:lnTo>
                  <a:lnTo>
                    <a:pt x="22" y="93"/>
                  </a:lnTo>
                  <a:lnTo>
                    <a:pt x="14" y="96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3" y="98"/>
                  </a:lnTo>
                  <a:lnTo>
                    <a:pt x="1" y="99"/>
                  </a:lnTo>
                  <a:lnTo>
                    <a:pt x="0" y="103"/>
                  </a:lnTo>
                  <a:lnTo>
                    <a:pt x="0" y="106"/>
                  </a:lnTo>
                  <a:lnTo>
                    <a:pt x="1" y="107"/>
                  </a:lnTo>
                  <a:lnTo>
                    <a:pt x="3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18" y="106"/>
                  </a:lnTo>
                  <a:lnTo>
                    <a:pt x="30" y="102"/>
                  </a:lnTo>
                  <a:lnTo>
                    <a:pt x="42" y="96"/>
                  </a:lnTo>
                  <a:lnTo>
                    <a:pt x="54" y="89"/>
                  </a:lnTo>
                  <a:lnTo>
                    <a:pt x="76" y="75"/>
                  </a:lnTo>
                  <a:lnTo>
                    <a:pt x="86" y="68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161" y="37"/>
                  </a:lnTo>
                  <a:lnTo>
                    <a:pt x="192" y="24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26" y="11"/>
                  </a:lnTo>
                  <a:lnTo>
                    <a:pt x="228" y="8"/>
                  </a:lnTo>
                  <a:lnTo>
                    <a:pt x="228" y="4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4" y="0"/>
                  </a:lnTo>
                  <a:lnTo>
                    <a:pt x="221" y="0"/>
                  </a:lnTo>
                  <a:lnTo>
                    <a:pt x="22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1" name="Freeform 399"/>
            <p:cNvSpPr/>
            <p:nvPr/>
          </p:nvSpPr>
          <p:spPr bwMode="auto">
            <a:xfrm>
              <a:off x="5772151" y="1168401"/>
              <a:ext cx="136525" cy="65088"/>
            </a:xfrm>
            <a:custGeom>
              <a:avLst/>
              <a:gdLst/>
              <a:ahLst/>
              <a:cxnLst>
                <a:cxn ang="0">
                  <a:pos x="333" y="1"/>
                </a:cxn>
                <a:cxn ang="0">
                  <a:pos x="325" y="4"/>
                </a:cxn>
                <a:cxn ang="0">
                  <a:pos x="316" y="4"/>
                </a:cxn>
                <a:cxn ang="0">
                  <a:pos x="293" y="16"/>
                </a:cxn>
                <a:cxn ang="0">
                  <a:pos x="268" y="26"/>
                </a:cxn>
                <a:cxn ang="0">
                  <a:pos x="259" y="29"/>
                </a:cxn>
                <a:cxn ang="0">
                  <a:pos x="233" y="43"/>
                </a:cxn>
                <a:cxn ang="0">
                  <a:pos x="217" y="50"/>
                </a:cxn>
                <a:cxn ang="0">
                  <a:pos x="172" y="65"/>
                </a:cxn>
                <a:cxn ang="0">
                  <a:pos x="148" y="77"/>
                </a:cxn>
                <a:cxn ang="0">
                  <a:pos x="76" y="118"/>
                </a:cxn>
                <a:cxn ang="0">
                  <a:pos x="58" y="127"/>
                </a:cxn>
                <a:cxn ang="0">
                  <a:pos x="19" y="144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2"/>
                </a:cxn>
                <a:cxn ang="0">
                  <a:pos x="6" y="165"/>
                </a:cxn>
                <a:cxn ang="0">
                  <a:pos x="9" y="164"/>
                </a:cxn>
                <a:cxn ang="0">
                  <a:pos x="19" y="157"/>
                </a:cxn>
                <a:cxn ang="0">
                  <a:pos x="50" y="141"/>
                </a:cxn>
                <a:cxn ang="0">
                  <a:pos x="92" y="122"/>
                </a:cxn>
                <a:cxn ang="0">
                  <a:pos x="119" y="106"/>
                </a:cxn>
                <a:cxn ang="0">
                  <a:pos x="173" y="79"/>
                </a:cxn>
                <a:cxn ang="0">
                  <a:pos x="203" y="68"/>
                </a:cxn>
                <a:cxn ang="0">
                  <a:pos x="223" y="60"/>
                </a:cxn>
                <a:cxn ang="0">
                  <a:pos x="283" y="34"/>
                </a:cxn>
                <a:cxn ang="0">
                  <a:pos x="304" y="22"/>
                </a:cxn>
                <a:cxn ang="0">
                  <a:pos x="325" y="14"/>
                </a:cxn>
                <a:cxn ang="0">
                  <a:pos x="334" y="14"/>
                </a:cxn>
                <a:cxn ang="0">
                  <a:pos x="342" y="11"/>
                </a:cxn>
                <a:cxn ang="0">
                  <a:pos x="342" y="8"/>
                </a:cxn>
                <a:cxn ang="0">
                  <a:pos x="340" y="1"/>
                </a:cxn>
                <a:cxn ang="0">
                  <a:pos x="336" y="0"/>
                </a:cxn>
                <a:cxn ang="0">
                  <a:pos x="333" y="1"/>
                </a:cxn>
              </a:cxnLst>
              <a:rect l="0" t="0" r="r" b="b"/>
              <a:pathLst>
                <a:path w="343" h="165">
                  <a:moveTo>
                    <a:pt x="333" y="1"/>
                  </a:moveTo>
                  <a:lnTo>
                    <a:pt x="333" y="1"/>
                  </a:lnTo>
                  <a:lnTo>
                    <a:pt x="330" y="4"/>
                  </a:lnTo>
                  <a:lnTo>
                    <a:pt x="325" y="4"/>
                  </a:lnTo>
                  <a:lnTo>
                    <a:pt x="319" y="4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3" y="16"/>
                  </a:lnTo>
                  <a:lnTo>
                    <a:pt x="282" y="21"/>
                  </a:lnTo>
                  <a:lnTo>
                    <a:pt x="268" y="26"/>
                  </a:lnTo>
                  <a:lnTo>
                    <a:pt x="268" y="26"/>
                  </a:lnTo>
                  <a:lnTo>
                    <a:pt x="259" y="29"/>
                  </a:lnTo>
                  <a:lnTo>
                    <a:pt x="250" y="33"/>
                  </a:lnTo>
                  <a:lnTo>
                    <a:pt x="233" y="43"/>
                  </a:lnTo>
                  <a:lnTo>
                    <a:pt x="233" y="43"/>
                  </a:lnTo>
                  <a:lnTo>
                    <a:pt x="217" y="50"/>
                  </a:lnTo>
                  <a:lnTo>
                    <a:pt x="203" y="55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48" y="77"/>
                  </a:lnTo>
                  <a:lnTo>
                    <a:pt x="123" y="89"/>
                  </a:lnTo>
                  <a:lnTo>
                    <a:pt x="76" y="118"/>
                  </a:lnTo>
                  <a:lnTo>
                    <a:pt x="76" y="118"/>
                  </a:lnTo>
                  <a:lnTo>
                    <a:pt x="58" y="127"/>
                  </a:lnTo>
                  <a:lnTo>
                    <a:pt x="38" y="135"/>
                  </a:lnTo>
                  <a:lnTo>
                    <a:pt x="19" y="144"/>
                  </a:lnTo>
                  <a:lnTo>
                    <a:pt x="11" y="149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2" y="164"/>
                  </a:lnTo>
                  <a:lnTo>
                    <a:pt x="6" y="165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19" y="157"/>
                  </a:lnTo>
                  <a:lnTo>
                    <a:pt x="29" y="152"/>
                  </a:lnTo>
                  <a:lnTo>
                    <a:pt x="50" y="141"/>
                  </a:lnTo>
                  <a:lnTo>
                    <a:pt x="72" y="132"/>
                  </a:lnTo>
                  <a:lnTo>
                    <a:pt x="92" y="122"/>
                  </a:lnTo>
                  <a:lnTo>
                    <a:pt x="92" y="122"/>
                  </a:lnTo>
                  <a:lnTo>
                    <a:pt x="119" y="106"/>
                  </a:lnTo>
                  <a:lnTo>
                    <a:pt x="145" y="92"/>
                  </a:lnTo>
                  <a:lnTo>
                    <a:pt x="173" y="79"/>
                  </a:lnTo>
                  <a:lnTo>
                    <a:pt x="187" y="73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23" y="60"/>
                  </a:lnTo>
                  <a:lnTo>
                    <a:pt x="244" y="52"/>
                  </a:lnTo>
                  <a:lnTo>
                    <a:pt x="283" y="34"/>
                  </a:lnTo>
                  <a:lnTo>
                    <a:pt x="283" y="34"/>
                  </a:lnTo>
                  <a:lnTo>
                    <a:pt x="304" y="22"/>
                  </a:lnTo>
                  <a:lnTo>
                    <a:pt x="314" y="17"/>
                  </a:lnTo>
                  <a:lnTo>
                    <a:pt x="325" y="14"/>
                  </a:lnTo>
                  <a:lnTo>
                    <a:pt x="325" y="14"/>
                  </a:lnTo>
                  <a:lnTo>
                    <a:pt x="334" y="14"/>
                  </a:lnTo>
                  <a:lnTo>
                    <a:pt x="338" y="13"/>
                  </a:lnTo>
                  <a:lnTo>
                    <a:pt x="342" y="11"/>
                  </a:lnTo>
                  <a:lnTo>
                    <a:pt x="342" y="11"/>
                  </a:lnTo>
                  <a:lnTo>
                    <a:pt x="342" y="8"/>
                  </a:lnTo>
                  <a:lnTo>
                    <a:pt x="343" y="5"/>
                  </a:lnTo>
                  <a:lnTo>
                    <a:pt x="340" y="1"/>
                  </a:lnTo>
                  <a:lnTo>
                    <a:pt x="339" y="0"/>
                  </a:lnTo>
                  <a:lnTo>
                    <a:pt x="336" y="0"/>
                  </a:lnTo>
                  <a:lnTo>
                    <a:pt x="335" y="0"/>
                  </a:lnTo>
                  <a:lnTo>
                    <a:pt x="333" y="1"/>
                  </a:lnTo>
                  <a:lnTo>
                    <a:pt x="33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2" name="Freeform 400"/>
            <p:cNvSpPr/>
            <p:nvPr/>
          </p:nvSpPr>
          <p:spPr bwMode="auto">
            <a:xfrm>
              <a:off x="5813426" y="1204913"/>
              <a:ext cx="111125" cy="57150"/>
            </a:xfrm>
            <a:custGeom>
              <a:avLst/>
              <a:gdLst/>
              <a:ahLst/>
              <a:cxnLst>
                <a:cxn ang="0">
                  <a:pos x="270" y="0"/>
                </a:cxn>
                <a:cxn ang="0">
                  <a:pos x="270" y="0"/>
                </a:cxn>
                <a:cxn ang="0">
                  <a:pos x="238" y="18"/>
                </a:cxn>
                <a:cxn ang="0">
                  <a:pos x="204" y="35"/>
                </a:cxn>
                <a:cxn ang="0">
                  <a:pos x="137" y="68"/>
                </a:cxn>
                <a:cxn ang="0">
                  <a:pos x="69" y="99"/>
                </a:cxn>
                <a:cxn ang="0">
                  <a:pos x="2" y="132"/>
                </a:cxn>
                <a:cxn ang="0">
                  <a:pos x="2" y="132"/>
                </a:cxn>
                <a:cxn ang="0">
                  <a:pos x="0" y="133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0" y="140"/>
                </a:cxn>
                <a:cxn ang="0">
                  <a:pos x="4" y="142"/>
                </a:cxn>
                <a:cxn ang="0">
                  <a:pos x="5" y="142"/>
                </a:cxn>
                <a:cxn ang="0">
                  <a:pos x="7" y="141"/>
                </a:cxn>
                <a:cxn ang="0">
                  <a:pos x="7" y="141"/>
                </a:cxn>
                <a:cxn ang="0">
                  <a:pos x="76" y="109"/>
                </a:cxn>
                <a:cxn ang="0">
                  <a:pos x="142" y="77"/>
                </a:cxn>
                <a:cxn ang="0">
                  <a:pos x="210" y="45"/>
                </a:cxn>
                <a:cxn ang="0">
                  <a:pos x="243" y="28"/>
                </a:cxn>
                <a:cxn ang="0">
                  <a:pos x="276" y="10"/>
                </a:cxn>
                <a:cxn ang="0">
                  <a:pos x="276" y="10"/>
                </a:cxn>
                <a:cxn ang="0">
                  <a:pos x="278" y="9"/>
                </a:cxn>
                <a:cxn ang="0">
                  <a:pos x="278" y="6"/>
                </a:cxn>
                <a:cxn ang="0">
                  <a:pos x="278" y="2"/>
                </a:cxn>
                <a:cxn ang="0">
                  <a:pos x="274" y="0"/>
                </a:cxn>
                <a:cxn ang="0">
                  <a:pos x="273" y="0"/>
                </a:cxn>
                <a:cxn ang="0">
                  <a:pos x="270" y="0"/>
                </a:cxn>
                <a:cxn ang="0">
                  <a:pos x="270" y="0"/>
                </a:cxn>
              </a:cxnLst>
              <a:rect l="0" t="0" r="r" b="b"/>
              <a:pathLst>
                <a:path w="278" h="142">
                  <a:moveTo>
                    <a:pt x="270" y="0"/>
                  </a:moveTo>
                  <a:lnTo>
                    <a:pt x="270" y="0"/>
                  </a:lnTo>
                  <a:lnTo>
                    <a:pt x="238" y="18"/>
                  </a:lnTo>
                  <a:lnTo>
                    <a:pt x="204" y="35"/>
                  </a:lnTo>
                  <a:lnTo>
                    <a:pt x="137" y="68"/>
                  </a:lnTo>
                  <a:lnTo>
                    <a:pt x="69" y="99"/>
                  </a:lnTo>
                  <a:lnTo>
                    <a:pt x="2" y="132"/>
                  </a:lnTo>
                  <a:lnTo>
                    <a:pt x="2" y="132"/>
                  </a:lnTo>
                  <a:lnTo>
                    <a:pt x="0" y="133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0"/>
                  </a:lnTo>
                  <a:lnTo>
                    <a:pt x="4" y="142"/>
                  </a:lnTo>
                  <a:lnTo>
                    <a:pt x="5" y="142"/>
                  </a:lnTo>
                  <a:lnTo>
                    <a:pt x="7" y="141"/>
                  </a:lnTo>
                  <a:lnTo>
                    <a:pt x="7" y="141"/>
                  </a:lnTo>
                  <a:lnTo>
                    <a:pt x="76" y="109"/>
                  </a:lnTo>
                  <a:lnTo>
                    <a:pt x="142" y="77"/>
                  </a:lnTo>
                  <a:lnTo>
                    <a:pt x="210" y="45"/>
                  </a:lnTo>
                  <a:lnTo>
                    <a:pt x="243" y="28"/>
                  </a:lnTo>
                  <a:lnTo>
                    <a:pt x="276" y="10"/>
                  </a:lnTo>
                  <a:lnTo>
                    <a:pt x="276" y="10"/>
                  </a:lnTo>
                  <a:lnTo>
                    <a:pt x="278" y="9"/>
                  </a:lnTo>
                  <a:lnTo>
                    <a:pt x="278" y="6"/>
                  </a:lnTo>
                  <a:lnTo>
                    <a:pt x="278" y="2"/>
                  </a:lnTo>
                  <a:lnTo>
                    <a:pt x="274" y="0"/>
                  </a:lnTo>
                  <a:lnTo>
                    <a:pt x="273" y="0"/>
                  </a:lnTo>
                  <a:lnTo>
                    <a:pt x="270" y="0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3" name="Freeform 401"/>
            <p:cNvSpPr>
              <a:spLocks noEditPoints="1"/>
            </p:cNvSpPr>
            <p:nvPr/>
          </p:nvSpPr>
          <p:spPr bwMode="auto">
            <a:xfrm>
              <a:off x="5248276" y="1095376"/>
              <a:ext cx="727075" cy="561975"/>
            </a:xfrm>
            <a:custGeom>
              <a:avLst/>
              <a:gdLst/>
              <a:ahLst/>
              <a:cxnLst>
                <a:cxn ang="0">
                  <a:pos x="1801" y="361"/>
                </a:cxn>
                <a:cxn ang="0">
                  <a:pos x="1711" y="258"/>
                </a:cxn>
                <a:cxn ang="0">
                  <a:pos x="1610" y="119"/>
                </a:cxn>
                <a:cxn ang="0">
                  <a:pos x="1511" y="36"/>
                </a:cxn>
                <a:cxn ang="0">
                  <a:pos x="1477" y="7"/>
                </a:cxn>
                <a:cxn ang="0">
                  <a:pos x="1446" y="15"/>
                </a:cxn>
                <a:cxn ang="0">
                  <a:pos x="899" y="0"/>
                </a:cxn>
                <a:cxn ang="0">
                  <a:pos x="331" y="8"/>
                </a:cxn>
                <a:cxn ang="0">
                  <a:pos x="308" y="32"/>
                </a:cxn>
                <a:cxn ang="0">
                  <a:pos x="228" y="115"/>
                </a:cxn>
                <a:cxn ang="0">
                  <a:pos x="41" y="325"/>
                </a:cxn>
                <a:cxn ang="0">
                  <a:pos x="0" y="431"/>
                </a:cxn>
                <a:cxn ang="0">
                  <a:pos x="4" y="448"/>
                </a:cxn>
                <a:cxn ang="0">
                  <a:pos x="64" y="551"/>
                </a:cxn>
                <a:cxn ang="0">
                  <a:pos x="229" y="780"/>
                </a:cxn>
                <a:cxn ang="0">
                  <a:pos x="433" y="983"/>
                </a:cxn>
                <a:cxn ang="0">
                  <a:pos x="556" y="1103"/>
                </a:cxn>
                <a:cxn ang="0">
                  <a:pos x="729" y="1265"/>
                </a:cxn>
                <a:cxn ang="0">
                  <a:pos x="869" y="1377"/>
                </a:cxn>
                <a:cxn ang="0">
                  <a:pos x="914" y="1413"/>
                </a:cxn>
                <a:cxn ang="0">
                  <a:pos x="962" y="1400"/>
                </a:cxn>
                <a:cxn ang="0">
                  <a:pos x="1071" y="1317"/>
                </a:cxn>
                <a:cxn ang="0">
                  <a:pos x="1238" y="1188"/>
                </a:cxn>
                <a:cxn ang="0">
                  <a:pos x="1364" y="1054"/>
                </a:cxn>
                <a:cxn ang="0">
                  <a:pos x="1527" y="896"/>
                </a:cxn>
                <a:cxn ang="0">
                  <a:pos x="1677" y="741"/>
                </a:cxn>
                <a:cxn ang="0">
                  <a:pos x="1777" y="599"/>
                </a:cxn>
                <a:cxn ang="0">
                  <a:pos x="1825" y="518"/>
                </a:cxn>
                <a:cxn ang="0">
                  <a:pos x="1826" y="423"/>
                </a:cxn>
                <a:cxn ang="0">
                  <a:pos x="1756" y="547"/>
                </a:cxn>
                <a:cxn ang="0">
                  <a:pos x="1711" y="619"/>
                </a:cxn>
                <a:cxn ang="0">
                  <a:pos x="1541" y="819"/>
                </a:cxn>
                <a:cxn ang="0">
                  <a:pos x="1344" y="1009"/>
                </a:cxn>
                <a:cxn ang="0">
                  <a:pos x="1185" y="1173"/>
                </a:cxn>
                <a:cxn ang="0">
                  <a:pos x="980" y="1324"/>
                </a:cxn>
                <a:cxn ang="0">
                  <a:pos x="922" y="1355"/>
                </a:cxn>
                <a:cxn ang="0">
                  <a:pos x="911" y="1349"/>
                </a:cxn>
                <a:cxn ang="0">
                  <a:pos x="826" y="1286"/>
                </a:cxn>
                <a:cxn ang="0">
                  <a:pos x="699" y="1170"/>
                </a:cxn>
                <a:cxn ang="0">
                  <a:pos x="598" y="1075"/>
                </a:cxn>
                <a:cxn ang="0">
                  <a:pos x="530" y="1009"/>
                </a:cxn>
                <a:cxn ang="0">
                  <a:pos x="432" y="921"/>
                </a:cxn>
                <a:cxn ang="0">
                  <a:pos x="202" y="677"/>
                </a:cxn>
                <a:cxn ang="0">
                  <a:pos x="106" y="529"/>
                </a:cxn>
                <a:cxn ang="0">
                  <a:pos x="49" y="418"/>
                </a:cxn>
                <a:cxn ang="0">
                  <a:pos x="97" y="333"/>
                </a:cxn>
                <a:cxn ang="0">
                  <a:pos x="247" y="164"/>
                </a:cxn>
                <a:cxn ang="0">
                  <a:pos x="343" y="62"/>
                </a:cxn>
                <a:cxn ang="0">
                  <a:pos x="765" y="49"/>
                </a:cxn>
                <a:cxn ang="0">
                  <a:pos x="1316" y="58"/>
                </a:cxn>
                <a:cxn ang="0">
                  <a:pos x="1478" y="64"/>
                </a:cxn>
                <a:cxn ang="0">
                  <a:pos x="1586" y="163"/>
                </a:cxn>
                <a:cxn ang="0">
                  <a:pos x="1695" y="309"/>
                </a:cxn>
                <a:cxn ang="0">
                  <a:pos x="1765" y="389"/>
                </a:cxn>
                <a:cxn ang="0">
                  <a:pos x="1786" y="484"/>
                </a:cxn>
              </a:cxnLst>
              <a:rect l="0" t="0" r="r" b="b"/>
              <a:pathLst>
                <a:path w="1833" h="1415">
                  <a:moveTo>
                    <a:pt x="1812" y="374"/>
                  </a:moveTo>
                  <a:lnTo>
                    <a:pt x="1812" y="374"/>
                  </a:lnTo>
                  <a:lnTo>
                    <a:pt x="1808" y="367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795" y="351"/>
                  </a:lnTo>
                  <a:lnTo>
                    <a:pt x="1788" y="342"/>
                  </a:lnTo>
                  <a:lnTo>
                    <a:pt x="1773" y="322"/>
                  </a:lnTo>
                  <a:lnTo>
                    <a:pt x="1737" y="288"/>
                  </a:lnTo>
                  <a:lnTo>
                    <a:pt x="1737" y="288"/>
                  </a:lnTo>
                  <a:lnTo>
                    <a:pt x="1724" y="274"/>
                  </a:lnTo>
                  <a:lnTo>
                    <a:pt x="1711" y="258"/>
                  </a:lnTo>
                  <a:lnTo>
                    <a:pt x="1689" y="227"/>
                  </a:lnTo>
                  <a:lnTo>
                    <a:pt x="1668" y="193"/>
                  </a:lnTo>
                  <a:lnTo>
                    <a:pt x="1657" y="177"/>
                  </a:lnTo>
                  <a:lnTo>
                    <a:pt x="1646" y="161"/>
                  </a:lnTo>
                  <a:lnTo>
                    <a:pt x="1646" y="161"/>
                  </a:lnTo>
                  <a:lnTo>
                    <a:pt x="1629" y="140"/>
                  </a:lnTo>
                  <a:lnTo>
                    <a:pt x="1610" y="119"/>
                  </a:lnTo>
                  <a:lnTo>
                    <a:pt x="1591" y="100"/>
                  </a:lnTo>
                  <a:lnTo>
                    <a:pt x="1570" y="83"/>
                  </a:lnTo>
                  <a:lnTo>
                    <a:pt x="1570" y="83"/>
                  </a:lnTo>
                  <a:lnTo>
                    <a:pt x="1552" y="70"/>
                  </a:lnTo>
                  <a:lnTo>
                    <a:pt x="1531" y="53"/>
                  </a:lnTo>
                  <a:lnTo>
                    <a:pt x="1520" y="45"/>
                  </a:lnTo>
                  <a:lnTo>
                    <a:pt x="1511" y="36"/>
                  </a:lnTo>
                  <a:lnTo>
                    <a:pt x="1503" y="27"/>
                  </a:lnTo>
                  <a:lnTo>
                    <a:pt x="1497" y="19"/>
                  </a:lnTo>
                  <a:lnTo>
                    <a:pt x="1497" y="19"/>
                  </a:lnTo>
                  <a:lnTo>
                    <a:pt x="1494" y="13"/>
                  </a:lnTo>
                  <a:lnTo>
                    <a:pt x="1489" y="11"/>
                  </a:lnTo>
                  <a:lnTo>
                    <a:pt x="1484" y="8"/>
                  </a:lnTo>
                  <a:lnTo>
                    <a:pt x="1477" y="7"/>
                  </a:lnTo>
                  <a:lnTo>
                    <a:pt x="1463" y="7"/>
                  </a:lnTo>
                  <a:lnTo>
                    <a:pt x="1463" y="7"/>
                  </a:lnTo>
                  <a:lnTo>
                    <a:pt x="1457" y="8"/>
                  </a:lnTo>
                  <a:lnTo>
                    <a:pt x="1452" y="10"/>
                  </a:lnTo>
                  <a:lnTo>
                    <a:pt x="1448" y="12"/>
                  </a:lnTo>
                  <a:lnTo>
                    <a:pt x="1446" y="15"/>
                  </a:lnTo>
                  <a:lnTo>
                    <a:pt x="1446" y="15"/>
                  </a:lnTo>
                  <a:lnTo>
                    <a:pt x="1376" y="13"/>
                  </a:lnTo>
                  <a:lnTo>
                    <a:pt x="1308" y="12"/>
                  </a:lnTo>
                  <a:lnTo>
                    <a:pt x="1172" y="7"/>
                  </a:lnTo>
                  <a:lnTo>
                    <a:pt x="1036" y="2"/>
                  </a:lnTo>
                  <a:lnTo>
                    <a:pt x="967" y="0"/>
                  </a:lnTo>
                  <a:lnTo>
                    <a:pt x="899" y="0"/>
                  </a:lnTo>
                  <a:lnTo>
                    <a:pt x="899" y="0"/>
                  </a:lnTo>
                  <a:lnTo>
                    <a:pt x="832" y="0"/>
                  </a:lnTo>
                  <a:lnTo>
                    <a:pt x="765" y="3"/>
                  </a:lnTo>
                  <a:lnTo>
                    <a:pt x="699" y="6"/>
                  </a:lnTo>
                  <a:lnTo>
                    <a:pt x="632" y="7"/>
                  </a:lnTo>
                  <a:lnTo>
                    <a:pt x="335" y="7"/>
                  </a:lnTo>
                  <a:lnTo>
                    <a:pt x="335" y="7"/>
                  </a:lnTo>
                  <a:lnTo>
                    <a:pt x="331" y="8"/>
                  </a:lnTo>
                  <a:lnTo>
                    <a:pt x="327" y="8"/>
                  </a:lnTo>
                  <a:lnTo>
                    <a:pt x="321" y="13"/>
                  </a:lnTo>
                  <a:lnTo>
                    <a:pt x="321" y="13"/>
                  </a:lnTo>
                  <a:lnTo>
                    <a:pt x="318" y="16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08" y="32"/>
                  </a:lnTo>
                  <a:lnTo>
                    <a:pt x="298" y="45"/>
                  </a:lnTo>
                  <a:lnTo>
                    <a:pt x="288" y="58"/>
                  </a:lnTo>
                  <a:lnTo>
                    <a:pt x="275" y="70"/>
                  </a:lnTo>
                  <a:lnTo>
                    <a:pt x="251" y="92"/>
                  </a:lnTo>
                  <a:lnTo>
                    <a:pt x="238" y="104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171" y="177"/>
                  </a:lnTo>
                  <a:lnTo>
                    <a:pt x="114" y="236"/>
                  </a:lnTo>
                  <a:lnTo>
                    <a:pt x="114" y="236"/>
                  </a:lnTo>
                  <a:lnTo>
                    <a:pt x="96" y="255"/>
                  </a:lnTo>
                  <a:lnTo>
                    <a:pt x="77" y="278"/>
                  </a:lnTo>
                  <a:lnTo>
                    <a:pt x="59" y="301"/>
                  </a:lnTo>
                  <a:lnTo>
                    <a:pt x="41" y="325"/>
                  </a:lnTo>
                  <a:lnTo>
                    <a:pt x="26" y="351"/>
                  </a:lnTo>
                  <a:lnTo>
                    <a:pt x="20" y="364"/>
                  </a:lnTo>
                  <a:lnTo>
                    <a:pt x="13" y="377"/>
                  </a:lnTo>
                  <a:lnTo>
                    <a:pt x="8" y="390"/>
                  </a:lnTo>
                  <a:lnTo>
                    <a:pt x="5" y="403"/>
                  </a:lnTo>
                  <a:lnTo>
                    <a:pt x="3" y="41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0" y="433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1" y="442"/>
                  </a:lnTo>
                  <a:lnTo>
                    <a:pt x="4" y="448"/>
                  </a:lnTo>
                  <a:lnTo>
                    <a:pt x="4" y="448"/>
                  </a:lnTo>
                  <a:lnTo>
                    <a:pt x="8" y="462"/>
                  </a:lnTo>
                  <a:lnTo>
                    <a:pt x="15" y="475"/>
                  </a:lnTo>
                  <a:lnTo>
                    <a:pt x="22" y="490"/>
                  </a:lnTo>
                  <a:lnTo>
                    <a:pt x="30" y="503"/>
                  </a:lnTo>
                  <a:lnTo>
                    <a:pt x="47" y="527"/>
                  </a:lnTo>
                  <a:lnTo>
                    <a:pt x="64" y="551"/>
                  </a:lnTo>
                  <a:lnTo>
                    <a:pt x="64" y="551"/>
                  </a:lnTo>
                  <a:lnTo>
                    <a:pt x="90" y="590"/>
                  </a:lnTo>
                  <a:lnTo>
                    <a:pt x="115" y="629"/>
                  </a:lnTo>
                  <a:lnTo>
                    <a:pt x="141" y="667"/>
                  </a:lnTo>
                  <a:lnTo>
                    <a:pt x="169" y="705"/>
                  </a:lnTo>
                  <a:lnTo>
                    <a:pt x="169" y="705"/>
                  </a:lnTo>
                  <a:lnTo>
                    <a:pt x="198" y="743"/>
                  </a:lnTo>
                  <a:lnTo>
                    <a:pt x="229" y="780"/>
                  </a:lnTo>
                  <a:lnTo>
                    <a:pt x="260" y="816"/>
                  </a:lnTo>
                  <a:lnTo>
                    <a:pt x="293" y="850"/>
                  </a:lnTo>
                  <a:lnTo>
                    <a:pt x="327" y="886"/>
                  </a:lnTo>
                  <a:lnTo>
                    <a:pt x="362" y="918"/>
                  </a:lnTo>
                  <a:lnTo>
                    <a:pt x="398" y="951"/>
                  </a:lnTo>
                  <a:lnTo>
                    <a:pt x="433" y="983"/>
                  </a:lnTo>
                  <a:lnTo>
                    <a:pt x="433" y="983"/>
                  </a:lnTo>
                  <a:lnTo>
                    <a:pt x="449" y="998"/>
                  </a:lnTo>
                  <a:lnTo>
                    <a:pt x="465" y="1013"/>
                  </a:lnTo>
                  <a:lnTo>
                    <a:pt x="495" y="1044"/>
                  </a:lnTo>
                  <a:lnTo>
                    <a:pt x="525" y="1074"/>
                  </a:lnTo>
                  <a:lnTo>
                    <a:pt x="539" y="1090"/>
                  </a:lnTo>
                  <a:lnTo>
                    <a:pt x="556" y="1103"/>
                  </a:lnTo>
                  <a:lnTo>
                    <a:pt x="556" y="1103"/>
                  </a:lnTo>
                  <a:lnTo>
                    <a:pt x="593" y="1133"/>
                  </a:lnTo>
                  <a:lnTo>
                    <a:pt x="627" y="1164"/>
                  </a:lnTo>
                  <a:lnTo>
                    <a:pt x="661" y="1197"/>
                  </a:lnTo>
                  <a:lnTo>
                    <a:pt x="693" y="1231"/>
                  </a:lnTo>
                  <a:lnTo>
                    <a:pt x="693" y="1231"/>
                  </a:lnTo>
                  <a:lnTo>
                    <a:pt x="710" y="1248"/>
                  </a:lnTo>
                  <a:lnTo>
                    <a:pt x="729" y="1265"/>
                  </a:lnTo>
                  <a:lnTo>
                    <a:pt x="747" y="1281"/>
                  </a:lnTo>
                  <a:lnTo>
                    <a:pt x="765" y="1295"/>
                  </a:lnTo>
                  <a:lnTo>
                    <a:pt x="803" y="1324"/>
                  </a:lnTo>
                  <a:lnTo>
                    <a:pt x="841" y="1354"/>
                  </a:lnTo>
                  <a:lnTo>
                    <a:pt x="841" y="1354"/>
                  </a:lnTo>
                  <a:lnTo>
                    <a:pt x="853" y="1364"/>
                  </a:lnTo>
                  <a:lnTo>
                    <a:pt x="869" y="1377"/>
                  </a:lnTo>
                  <a:lnTo>
                    <a:pt x="884" y="1391"/>
                  </a:lnTo>
                  <a:lnTo>
                    <a:pt x="892" y="1396"/>
                  </a:lnTo>
                  <a:lnTo>
                    <a:pt x="900" y="1398"/>
                  </a:lnTo>
                  <a:lnTo>
                    <a:pt x="900" y="1398"/>
                  </a:lnTo>
                  <a:lnTo>
                    <a:pt x="904" y="1406"/>
                  </a:lnTo>
                  <a:lnTo>
                    <a:pt x="911" y="1411"/>
                  </a:lnTo>
                  <a:lnTo>
                    <a:pt x="914" y="1413"/>
                  </a:lnTo>
                  <a:lnTo>
                    <a:pt x="918" y="1414"/>
                  </a:lnTo>
                  <a:lnTo>
                    <a:pt x="922" y="1415"/>
                  </a:lnTo>
                  <a:lnTo>
                    <a:pt x="928" y="1414"/>
                  </a:lnTo>
                  <a:lnTo>
                    <a:pt x="928" y="1414"/>
                  </a:lnTo>
                  <a:lnTo>
                    <a:pt x="941" y="1411"/>
                  </a:lnTo>
                  <a:lnTo>
                    <a:pt x="951" y="1406"/>
                  </a:lnTo>
                  <a:lnTo>
                    <a:pt x="962" y="1400"/>
                  </a:lnTo>
                  <a:lnTo>
                    <a:pt x="972" y="1391"/>
                  </a:lnTo>
                  <a:lnTo>
                    <a:pt x="972" y="1391"/>
                  </a:lnTo>
                  <a:lnTo>
                    <a:pt x="996" y="1371"/>
                  </a:lnTo>
                  <a:lnTo>
                    <a:pt x="1020" y="1353"/>
                  </a:lnTo>
                  <a:lnTo>
                    <a:pt x="1045" y="1334"/>
                  </a:lnTo>
                  <a:lnTo>
                    <a:pt x="1071" y="1317"/>
                  </a:lnTo>
                  <a:lnTo>
                    <a:pt x="1071" y="1317"/>
                  </a:lnTo>
                  <a:lnTo>
                    <a:pt x="1092" y="1303"/>
                  </a:lnTo>
                  <a:lnTo>
                    <a:pt x="1115" y="1287"/>
                  </a:lnTo>
                  <a:lnTo>
                    <a:pt x="1155" y="1255"/>
                  </a:lnTo>
                  <a:lnTo>
                    <a:pt x="1196" y="1221"/>
                  </a:lnTo>
                  <a:lnTo>
                    <a:pt x="1217" y="1204"/>
                  </a:lnTo>
                  <a:lnTo>
                    <a:pt x="1238" y="1188"/>
                  </a:lnTo>
                  <a:lnTo>
                    <a:pt x="1238" y="1188"/>
                  </a:lnTo>
                  <a:lnTo>
                    <a:pt x="1256" y="1175"/>
                  </a:lnTo>
                  <a:lnTo>
                    <a:pt x="1273" y="1159"/>
                  </a:lnTo>
                  <a:lnTo>
                    <a:pt x="1289" y="1143"/>
                  </a:lnTo>
                  <a:lnTo>
                    <a:pt x="1304" y="1126"/>
                  </a:lnTo>
                  <a:lnTo>
                    <a:pt x="1336" y="1091"/>
                  </a:lnTo>
                  <a:lnTo>
                    <a:pt x="1364" y="1054"/>
                  </a:lnTo>
                  <a:lnTo>
                    <a:pt x="1364" y="1054"/>
                  </a:lnTo>
                  <a:lnTo>
                    <a:pt x="1379" y="1037"/>
                  </a:lnTo>
                  <a:lnTo>
                    <a:pt x="1395" y="1020"/>
                  </a:lnTo>
                  <a:lnTo>
                    <a:pt x="1426" y="990"/>
                  </a:lnTo>
                  <a:lnTo>
                    <a:pt x="1460" y="960"/>
                  </a:lnTo>
                  <a:lnTo>
                    <a:pt x="1494" y="929"/>
                  </a:lnTo>
                  <a:lnTo>
                    <a:pt x="1494" y="929"/>
                  </a:lnTo>
                  <a:lnTo>
                    <a:pt x="1527" y="896"/>
                  </a:lnTo>
                  <a:lnTo>
                    <a:pt x="1559" y="862"/>
                  </a:lnTo>
                  <a:lnTo>
                    <a:pt x="1592" y="830"/>
                  </a:lnTo>
                  <a:lnTo>
                    <a:pt x="1626" y="796"/>
                  </a:lnTo>
                  <a:lnTo>
                    <a:pt x="1626" y="796"/>
                  </a:lnTo>
                  <a:lnTo>
                    <a:pt x="1644" y="779"/>
                  </a:lnTo>
                  <a:lnTo>
                    <a:pt x="1661" y="759"/>
                  </a:lnTo>
                  <a:lnTo>
                    <a:pt x="1677" y="741"/>
                  </a:lnTo>
                  <a:lnTo>
                    <a:pt x="1691" y="720"/>
                  </a:lnTo>
                  <a:lnTo>
                    <a:pt x="1722" y="680"/>
                  </a:lnTo>
                  <a:lnTo>
                    <a:pt x="1752" y="640"/>
                  </a:lnTo>
                  <a:lnTo>
                    <a:pt x="1752" y="640"/>
                  </a:lnTo>
                  <a:lnTo>
                    <a:pt x="1761" y="627"/>
                  </a:lnTo>
                  <a:lnTo>
                    <a:pt x="1770" y="614"/>
                  </a:lnTo>
                  <a:lnTo>
                    <a:pt x="1777" y="599"/>
                  </a:lnTo>
                  <a:lnTo>
                    <a:pt x="1783" y="585"/>
                  </a:lnTo>
                  <a:lnTo>
                    <a:pt x="1783" y="585"/>
                  </a:lnTo>
                  <a:lnTo>
                    <a:pt x="1787" y="575"/>
                  </a:lnTo>
                  <a:lnTo>
                    <a:pt x="1794" y="565"/>
                  </a:lnTo>
                  <a:lnTo>
                    <a:pt x="1807" y="547"/>
                  </a:lnTo>
                  <a:lnTo>
                    <a:pt x="1818" y="527"/>
                  </a:lnTo>
                  <a:lnTo>
                    <a:pt x="1825" y="518"/>
                  </a:lnTo>
                  <a:lnTo>
                    <a:pt x="1829" y="507"/>
                  </a:lnTo>
                  <a:lnTo>
                    <a:pt x="1829" y="507"/>
                  </a:lnTo>
                  <a:lnTo>
                    <a:pt x="1831" y="491"/>
                  </a:lnTo>
                  <a:lnTo>
                    <a:pt x="1833" y="474"/>
                  </a:lnTo>
                  <a:lnTo>
                    <a:pt x="1833" y="457"/>
                  </a:lnTo>
                  <a:lnTo>
                    <a:pt x="1830" y="440"/>
                  </a:lnTo>
                  <a:lnTo>
                    <a:pt x="1826" y="423"/>
                  </a:lnTo>
                  <a:lnTo>
                    <a:pt x="1821" y="406"/>
                  </a:lnTo>
                  <a:lnTo>
                    <a:pt x="1812" y="374"/>
                  </a:lnTo>
                  <a:lnTo>
                    <a:pt x="1812" y="374"/>
                  </a:lnTo>
                  <a:close/>
                  <a:moveTo>
                    <a:pt x="1778" y="513"/>
                  </a:moveTo>
                  <a:lnTo>
                    <a:pt x="1778" y="513"/>
                  </a:lnTo>
                  <a:lnTo>
                    <a:pt x="1767" y="531"/>
                  </a:lnTo>
                  <a:lnTo>
                    <a:pt x="1756" y="547"/>
                  </a:lnTo>
                  <a:lnTo>
                    <a:pt x="1744" y="564"/>
                  </a:lnTo>
                  <a:lnTo>
                    <a:pt x="1739" y="572"/>
                  </a:lnTo>
                  <a:lnTo>
                    <a:pt x="1735" y="582"/>
                  </a:lnTo>
                  <a:lnTo>
                    <a:pt x="1735" y="582"/>
                  </a:lnTo>
                  <a:lnTo>
                    <a:pt x="1729" y="592"/>
                  </a:lnTo>
                  <a:lnTo>
                    <a:pt x="1724" y="601"/>
                  </a:lnTo>
                  <a:lnTo>
                    <a:pt x="1711" y="619"/>
                  </a:lnTo>
                  <a:lnTo>
                    <a:pt x="1684" y="656"/>
                  </a:lnTo>
                  <a:lnTo>
                    <a:pt x="1684" y="656"/>
                  </a:lnTo>
                  <a:lnTo>
                    <a:pt x="1657" y="690"/>
                  </a:lnTo>
                  <a:lnTo>
                    <a:pt x="1630" y="722"/>
                  </a:lnTo>
                  <a:lnTo>
                    <a:pt x="1601" y="755"/>
                  </a:lnTo>
                  <a:lnTo>
                    <a:pt x="1571" y="788"/>
                  </a:lnTo>
                  <a:lnTo>
                    <a:pt x="1541" y="819"/>
                  </a:lnTo>
                  <a:lnTo>
                    <a:pt x="1511" y="849"/>
                  </a:lnTo>
                  <a:lnTo>
                    <a:pt x="1448" y="909"/>
                  </a:lnTo>
                  <a:lnTo>
                    <a:pt x="1448" y="909"/>
                  </a:lnTo>
                  <a:lnTo>
                    <a:pt x="1395" y="958"/>
                  </a:lnTo>
                  <a:lnTo>
                    <a:pt x="1368" y="983"/>
                  </a:lnTo>
                  <a:lnTo>
                    <a:pt x="1344" y="1009"/>
                  </a:lnTo>
                  <a:lnTo>
                    <a:pt x="1344" y="1009"/>
                  </a:lnTo>
                  <a:lnTo>
                    <a:pt x="1313" y="1043"/>
                  </a:lnTo>
                  <a:lnTo>
                    <a:pt x="1285" y="1077"/>
                  </a:lnTo>
                  <a:lnTo>
                    <a:pt x="1256" y="1109"/>
                  </a:lnTo>
                  <a:lnTo>
                    <a:pt x="1240" y="1125"/>
                  </a:lnTo>
                  <a:lnTo>
                    <a:pt x="1225" y="1141"/>
                  </a:lnTo>
                  <a:lnTo>
                    <a:pt x="1225" y="1141"/>
                  </a:lnTo>
                  <a:lnTo>
                    <a:pt x="1185" y="1173"/>
                  </a:lnTo>
                  <a:lnTo>
                    <a:pt x="1146" y="1206"/>
                  </a:lnTo>
                  <a:lnTo>
                    <a:pt x="1065" y="1266"/>
                  </a:lnTo>
                  <a:lnTo>
                    <a:pt x="1065" y="1266"/>
                  </a:lnTo>
                  <a:lnTo>
                    <a:pt x="1044" y="1282"/>
                  </a:lnTo>
                  <a:lnTo>
                    <a:pt x="1023" y="1295"/>
                  </a:lnTo>
                  <a:lnTo>
                    <a:pt x="980" y="1324"/>
                  </a:lnTo>
                  <a:lnTo>
                    <a:pt x="980" y="1324"/>
                  </a:lnTo>
                  <a:lnTo>
                    <a:pt x="968" y="1333"/>
                  </a:lnTo>
                  <a:lnTo>
                    <a:pt x="956" y="1343"/>
                  </a:lnTo>
                  <a:lnTo>
                    <a:pt x="945" y="1354"/>
                  </a:lnTo>
                  <a:lnTo>
                    <a:pt x="931" y="1363"/>
                  </a:lnTo>
                  <a:lnTo>
                    <a:pt x="931" y="1363"/>
                  </a:lnTo>
                  <a:lnTo>
                    <a:pt x="928" y="1358"/>
                  </a:lnTo>
                  <a:lnTo>
                    <a:pt x="922" y="1355"/>
                  </a:lnTo>
                  <a:lnTo>
                    <a:pt x="916" y="1354"/>
                  </a:lnTo>
                  <a:lnTo>
                    <a:pt x="908" y="1355"/>
                  </a:lnTo>
                  <a:lnTo>
                    <a:pt x="908" y="1355"/>
                  </a:lnTo>
                  <a:lnTo>
                    <a:pt x="911" y="1354"/>
                  </a:lnTo>
                  <a:lnTo>
                    <a:pt x="912" y="1353"/>
                  </a:lnTo>
                  <a:lnTo>
                    <a:pt x="912" y="1350"/>
                  </a:lnTo>
                  <a:lnTo>
                    <a:pt x="911" y="1349"/>
                  </a:lnTo>
                  <a:lnTo>
                    <a:pt x="907" y="1343"/>
                  </a:lnTo>
                  <a:lnTo>
                    <a:pt x="901" y="1340"/>
                  </a:lnTo>
                  <a:lnTo>
                    <a:pt x="886" y="1329"/>
                  </a:lnTo>
                  <a:lnTo>
                    <a:pt x="874" y="1321"/>
                  </a:lnTo>
                  <a:lnTo>
                    <a:pt x="874" y="1321"/>
                  </a:lnTo>
                  <a:lnTo>
                    <a:pt x="850" y="1303"/>
                  </a:lnTo>
                  <a:lnTo>
                    <a:pt x="826" y="1286"/>
                  </a:lnTo>
                  <a:lnTo>
                    <a:pt x="826" y="1286"/>
                  </a:lnTo>
                  <a:lnTo>
                    <a:pt x="807" y="1274"/>
                  </a:lnTo>
                  <a:lnTo>
                    <a:pt x="790" y="1261"/>
                  </a:lnTo>
                  <a:lnTo>
                    <a:pt x="775" y="1247"/>
                  </a:lnTo>
                  <a:lnTo>
                    <a:pt x="759" y="1232"/>
                  </a:lnTo>
                  <a:lnTo>
                    <a:pt x="729" y="1202"/>
                  </a:lnTo>
                  <a:lnTo>
                    <a:pt x="699" y="1170"/>
                  </a:lnTo>
                  <a:lnTo>
                    <a:pt x="699" y="1170"/>
                  </a:lnTo>
                  <a:lnTo>
                    <a:pt x="676" y="1146"/>
                  </a:lnTo>
                  <a:lnTo>
                    <a:pt x="652" y="1120"/>
                  </a:lnTo>
                  <a:lnTo>
                    <a:pt x="638" y="1107"/>
                  </a:lnTo>
                  <a:lnTo>
                    <a:pt x="625" y="1095"/>
                  </a:lnTo>
                  <a:lnTo>
                    <a:pt x="612" y="1085"/>
                  </a:lnTo>
                  <a:lnTo>
                    <a:pt x="598" y="1075"/>
                  </a:lnTo>
                  <a:lnTo>
                    <a:pt x="598" y="1075"/>
                  </a:lnTo>
                  <a:lnTo>
                    <a:pt x="587" y="1069"/>
                  </a:lnTo>
                  <a:lnTo>
                    <a:pt x="578" y="1062"/>
                  </a:lnTo>
                  <a:lnTo>
                    <a:pt x="561" y="1045"/>
                  </a:lnTo>
                  <a:lnTo>
                    <a:pt x="546" y="1027"/>
                  </a:lnTo>
                  <a:lnTo>
                    <a:pt x="530" y="1009"/>
                  </a:lnTo>
                  <a:lnTo>
                    <a:pt x="530" y="1009"/>
                  </a:lnTo>
                  <a:lnTo>
                    <a:pt x="523" y="1000"/>
                  </a:lnTo>
                  <a:lnTo>
                    <a:pt x="516" y="993"/>
                  </a:lnTo>
                  <a:lnTo>
                    <a:pt x="500" y="979"/>
                  </a:lnTo>
                  <a:lnTo>
                    <a:pt x="482" y="964"/>
                  </a:lnTo>
                  <a:lnTo>
                    <a:pt x="466" y="951"/>
                  </a:lnTo>
                  <a:lnTo>
                    <a:pt x="466" y="951"/>
                  </a:lnTo>
                  <a:lnTo>
                    <a:pt x="432" y="921"/>
                  </a:lnTo>
                  <a:lnTo>
                    <a:pt x="399" y="890"/>
                  </a:lnTo>
                  <a:lnTo>
                    <a:pt x="366" y="858"/>
                  </a:lnTo>
                  <a:lnTo>
                    <a:pt x="335" y="826"/>
                  </a:lnTo>
                  <a:lnTo>
                    <a:pt x="275" y="759"/>
                  </a:lnTo>
                  <a:lnTo>
                    <a:pt x="215" y="691"/>
                  </a:lnTo>
                  <a:lnTo>
                    <a:pt x="215" y="691"/>
                  </a:lnTo>
                  <a:lnTo>
                    <a:pt x="202" y="677"/>
                  </a:lnTo>
                  <a:lnTo>
                    <a:pt x="190" y="661"/>
                  </a:lnTo>
                  <a:lnTo>
                    <a:pt x="166" y="628"/>
                  </a:lnTo>
                  <a:lnTo>
                    <a:pt x="145" y="594"/>
                  </a:lnTo>
                  <a:lnTo>
                    <a:pt x="127" y="559"/>
                  </a:lnTo>
                  <a:lnTo>
                    <a:pt x="127" y="559"/>
                  </a:lnTo>
                  <a:lnTo>
                    <a:pt x="118" y="543"/>
                  </a:lnTo>
                  <a:lnTo>
                    <a:pt x="106" y="529"/>
                  </a:lnTo>
                  <a:lnTo>
                    <a:pt x="83" y="497"/>
                  </a:lnTo>
                  <a:lnTo>
                    <a:pt x="71" y="482"/>
                  </a:lnTo>
                  <a:lnTo>
                    <a:pt x="60" y="466"/>
                  </a:lnTo>
                  <a:lnTo>
                    <a:pt x="52" y="449"/>
                  </a:lnTo>
                  <a:lnTo>
                    <a:pt x="46" y="432"/>
                  </a:lnTo>
                  <a:lnTo>
                    <a:pt x="46" y="432"/>
                  </a:lnTo>
                  <a:lnTo>
                    <a:pt x="49" y="418"/>
                  </a:lnTo>
                  <a:lnTo>
                    <a:pt x="51" y="404"/>
                  </a:lnTo>
                  <a:lnTo>
                    <a:pt x="56" y="391"/>
                  </a:lnTo>
                  <a:lnTo>
                    <a:pt x="63" y="380"/>
                  </a:lnTo>
                  <a:lnTo>
                    <a:pt x="71" y="368"/>
                  </a:lnTo>
                  <a:lnTo>
                    <a:pt x="79" y="356"/>
                  </a:lnTo>
                  <a:lnTo>
                    <a:pt x="97" y="333"/>
                  </a:lnTo>
                  <a:lnTo>
                    <a:pt x="97" y="333"/>
                  </a:lnTo>
                  <a:lnTo>
                    <a:pt x="120" y="302"/>
                  </a:lnTo>
                  <a:lnTo>
                    <a:pt x="145" y="272"/>
                  </a:lnTo>
                  <a:lnTo>
                    <a:pt x="171" y="245"/>
                  </a:lnTo>
                  <a:lnTo>
                    <a:pt x="199" y="216"/>
                  </a:lnTo>
                  <a:lnTo>
                    <a:pt x="199" y="216"/>
                  </a:lnTo>
                  <a:lnTo>
                    <a:pt x="224" y="191"/>
                  </a:lnTo>
                  <a:lnTo>
                    <a:pt x="247" y="164"/>
                  </a:lnTo>
                  <a:lnTo>
                    <a:pt x="270" y="138"/>
                  </a:lnTo>
                  <a:lnTo>
                    <a:pt x="294" y="112"/>
                  </a:lnTo>
                  <a:lnTo>
                    <a:pt x="294" y="112"/>
                  </a:lnTo>
                  <a:lnTo>
                    <a:pt x="315" y="91"/>
                  </a:lnTo>
                  <a:lnTo>
                    <a:pt x="336" y="71"/>
                  </a:lnTo>
                  <a:lnTo>
                    <a:pt x="336" y="71"/>
                  </a:lnTo>
                  <a:lnTo>
                    <a:pt x="343" y="62"/>
                  </a:lnTo>
                  <a:lnTo>
                    <a:pt x="345" y="57"/>
                  </a:lnTo>
                  <a:lnTo>
                    <a:pt x="345" y="54"/>
                  </a:lnTo>
                  <a:lnTo>
                    <a:pt x="343" y="53"/>
                  </a:lnTo>
                  <a:lnTo>
                    <a:pt x="632" y="53"/>
                  </a:lnTo>
                  <a:lnTo>
                    <a:pt x="632" y="53"/>
                  </a:lnTo>
                  <a:lnTo>
                    <a:pt x="699" y="51"/>
                  </a:lnTo>
                  <a:lnTo>
                    <a:pt x="765" y="49"/>
                  </a:lnTo>
                  <a:lnTo>
                    <a:pt x="832" y="46"/>
                  </a:lnTo>
                  <a:lnTo>
                    <a:pt x="899" y="45"/>
                  </a:lnTo>
                  <a:lnTo>
                    <a:pt x="899" y="45"/>
                  </a:lnTo>
                  <a:lnTo>
                    <a:pt x="968" y="46"/>
                  </a:lnTo>
                  <a:lnTo>
                    <a:pt x="1037" y="47"/>
                  </a:lnTo>
                  <a:lnTo>
                    <a:pt x="1176" y="53"/>
                  </a:lnTo>
                  <a:lnTo>
                    <a:pt x="1316" y="58"/>
                  </a:lnTo>
                  <a:lnTo>
                    <a:pt x="1385" y="61"/>
                  </a:lnTo>
                  <a:lnTo>
                    <a:pt x="1455" y="61"/>
                  </a:lnTo>
                  <a:lnTo>
                    <a:pt x="1455" y="61"/>
                  </a:lnTo>
                  <a:lnTo>
                    <a:pt x="1463" y="59"/>
                  </a:lnTo>
                  <a:lnTo>
                    <a:pt x="1468" y="57"/>
                  </a:lnTo>
                  <a:lnTo>
                    <a:pt x="1468" y="57"/>
                  </a:lnTo>
                  <a:lnTo>
                    <a:pt x="1478" y="64"/>
                  </a:lnTo>
                  <a:lnTo>
                    <a:pt x="1489" y="72"/>
                  </a:lnTo>
                  <a:lnTo>
                    <a:pt x="1489" y="72"/>
                  </a:lnTo>
                  <a:lnTo>
                    <a:pt x="1515" y="93"/>
                  </a:lnTo>
                  <a:lnTo>
                    <a:pt x="1540" y="114"/>
                  </a:lnTo>
                  <a:lnTo>
                    <a:pt x="1563" y="138"/>
                  </a:lnTo>
                  <a:lnTo>
                    <a:pt x="1586" y="163"/>
                  </a:lnTo>
                  <a:lnTo>
                    <a:pt x="1586" y="163"/>
                  </a:lnTo>
                  <a:lnTo>
                    <a:pt x="1609" y="191"/>
                  </a:lnTo>
                  <a:lnTo>
                    <a:pt x="1633" y="221"/>
                  </a:lnTo>
                  <a:lnTo>
                    <a:pt x="1654" y="251"/>
                  </a:lnTo>
                  <a:lnTo>
                    <a:pt x="1674" y="283"/>
                  </a:lnTo>
                  <a:lnTo>
                    <a:pt x="1674" y="283"/>
                  </a:lnTo>
                  <a:lnTo>
                    <a:pt x="1685" y="296"/>
                  </a:lnTo>
                  <a:lnTo>
                    <a:pt x="1695" y="309"/>
                  </a:lnTo>
                  <a:lnTo>
                    <a:pt x="1720" y="333"/>
                  </a:lnTo>
                  <a:lnTo>
                    <a:pt x="1732" y="344"/>
                  </a:lnTo>
                  <a:lnTo>
                    <a:pt x="1744" y="357"/>
                  </a:lnTo>
                  <a:lnTo>
                    <a:pt x="1753" y="370"/>
                  </a:lnTo>
                  <a:lnTo>
                    <a:pt x="1762" y="384"/>
                  </a:lnTo>
                  <a:lnTo>
                    <a:pt x="1762" y="384"/>
                  </a:lnTo>
                  <a:lnTo>
                    <a:pt x="1765" y="389"/>
                  </a:lnTo>
                  <a:lnTo>
                    <a:pt x="1770" y="393"/>
                  </a:lnTo>
                  <a:lnTo>
                    <a:pt x="1770" y="393"/>
                  </a:lnTo>
                  <a:lnTo>
                    <a:pt x="1778" y="421"/>
                  </a:lnTo>
                  <a:lnTo>
                    <a:pt x="1782" y="437"/>
                  </a:lnTo>
                  <a:lnTo>
                    <a:pt x="1784" y="453"/>
                  </a:lnTo>
                  <a:lnTo>
                    <a:pt x="1786" y="469"/>
                  </a:lnTo>
                  <a:lnTo>
                    <a:pt x="1786" y="484"/>
                  </a:lnTo>
                  <a:lnTo>
                    <a:pt x="1783" y="500"/>
                  </a:lnTo>
                  <a:lnTo>
                    <a:pt x="1778" y="513"/>
                  </a:lnTo>
                  <a:lnTo>
                    <a:pt x="1778" y="5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4" name="Freeform 402"/>
            <p:cNvSpPr/>
            <p:nvPr/>
          </p:nvSpPr>
          <p:spPr bwMode="auto">
            <a:xfrm>
              <a:off x="5257801" y="1255713"/>
              <a:ext cx="703263" cy="26988"/>
            </a:xfrm>
            <a:custGeom>
              <a:avLst/>
              <a:gdLst/>
              <a:ahLst/>
              <a:cxnLst>
                <a:cxn ang="0">
                  <a:pos x="1763" y="29"/>
                </a:cxn>
                <a:cxn ang="0">
                  <a:pos x="1744" y="21"/>
                </a:cxn>
                <a:cxn ang="0">
                  <a:pos x="1720" y="18"/>
                </a:cxn>
                <a:cxn ang="0">
                  <a:pos x="1673" y="20"/>
                </a:cxn>
                <a:cxn ang="0">
                  <a:pos x="1592" y="22"/>
                </a:cxn>
                <a:cxn ang="0">
                  <a:pos x="1510" y="22"/>
                </a:cxn>
                <a:cxn ang="0">
                  <a:pos x="1451" y="21"/>
                </a:cxn>
                <a:cxn ang="0">
                  <a:pos x="1332" y="13"/>
                </a:cxn>
                <a:cxn ang="0">
                  <a:pos x="1273" y="12"/>
                </a:cxn>
                <a:cxn ang="0">
                  <a:pos x="1145" y="15"/>
                </a:cxn>
                <a:cxn ang="0">
                  <a:pos x="1016" y="16"/>
                </a:cxn>
                <a:cxn ang="0">
                  <a:pos x="769" y="13"/>
                </a:cxn>
                <a:cxn ang="0">
                  <a:pos x="273" y="3"/>
                </a:cxn>
                <a:cxn ang="0">
                  <a:pos x="26" y="0"/>
                </a:cxn>
                <a:cxn ang="0">
                  <a:pos x="20" y="0"/>
                </a:cxn>
                <a:cxn ang="0">
                  <a:pos x="10" y="4"/>
                </a:cxn>
                <a:cxn ang="0">
                  <a:pos x="4" y="11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4" y="35"/>
                </a:cxn>
                <a:cxn ang="0">
                  <a:pos x="10" y="42"/>
                </a:cxn>
                <a:cxn ang="0">
                  <a:pos x="20" y="45"/>
                </a:cxn>
                <a:cxn ang="0">
                  <a:pos x="26" y="46"/>
                </a:cxn>
                <a:cxn ang="0">
                  <a:pos x="256" y="49"/>
                </a:cxn>
                <a:cxn ang="0">
                  <a:pos x="717" y="59"/>
                </a:cxn>
                <a:cxn ang="0">
                  <a:pos x="947" y="60"/>
                </a:cxn>
                <a:cxn ang="0">
                  <a:pos x="1009" y="60"/>
                </a:cxn>
                <a:cxn ang="0">
                  <a:pos x="1196" y="55"/>
                </a:cxn>
                <a:cxn ang="0">
                  <a:pos x="1320" y="56"/>
                </a:cxn>
                <a:cxn ang="0">
                  <a:pos x="1413" y="62"/>
                </a:cxn>
                <a:cxn ang="0">
                  <a:pos x="1443" y="66"/>
                </a:cxn>
                <a:cxn ang="0">
                  <a:pos x="1527" y="69"/>
                </a:cxn>
                <a:cxn ang="0">
                  <a:pos x="1610" y="68"/>
                </a:cxn>
                <a:cxn ang="0">
                  <a:pos x="1673" y="66"/>
                </a:cxn>
                <a:cxn ang="0">
                  <a:pos x="1707" y="67"/>
                </a:cxn>
                <a:cxn ang="0">
                  <a:pos x="1727" y="64"/>
                </a:cxn>
                <a:cxn ang="0">
                  <a:pos x="1725" y="62"/>
                </a:cxn>
                <a:cxn ang="0">
                  <a:pos x="1731" y="66"/>
                </a:cxn>
                <a:cxn ang="0">
                  <a:pos x="1741" y="68"/>
                </a:cxn>
                <a:cxn ang="0">
                  <a:pos x="1750" y="68"/>
                </a:cxn>
                <a:cxn ang="0">
                  <a:pos x="1763" y="62"/>
                </a:cxn>
                <a:cxn ang="0">
                  <a:pos x="1770" y="50"/>
                </a:cxn>
                <a:cxn ang="0">
                  <a:pos x="1771" y="42"/>
                </a:cxn>
                <a:cxn ang="0">
                  <a:pos x="1767" y="34"/>
                </a:cxn>
                <a:cxn ang="0">
                  <a:pos x="1763" y="29"/>
                </a:cxn>
              </a:cxnLst>
              <a:rect l="0" t="0" r="r" b="b"/>
              <a:pathLst>
                <a:path w="1771" h="69">
                  <a:moveTo>
                    <a:pt x="1763" y="29"/>
                  </a:moveTo>
                  <a:lnTo>
                    <a:pt x="1763" y="29"/>
                  </a:lnTo>
                  <a:lnTo>
                    <a:pt x="1754" y="24"/>
                  </a:lnTo>
                  <a:lnTo>
                    <a:pt x="1744" y="21"/>
                  </a:lnTo>
                  <a:lnTo>
                    <a:pt x="1732" y="18"/>
                  </a:lnTo>
                  <a:lnTo>
                    <a:pt x="1720" y="18"/>
                  </a:lnTo>
                  <a:lnTo>
                    <a:pt x="1695" y="18"/>
                  </a:lnTo>
                  <a:lnTo>
                    <a:pt x="1673" y="20"/>
                  </a:lnTo>
                  <a:lnTo>
                    <a:pt x="1673" y="20"/>
                  </a:lnTo>
                  <a:lnTo>
                    <a:pt x="1592" y="22"/>
                  </a:lnTo>
                  <a:lnTo>
                    <a:pt x="1510" y="22"/>
                  </a:lnTo>
                  <a:lnTo>
                    <a:pt x="1510" y="22"/>
                  </a:lnTo>
                  <a:lnTo>
                    <a:pt x="1481" y="22"/>
                  </a:lnTo>
                  <a:lnTo>
                    <a:pt x="1451" y="21"/>
                  </a:lnTo>
                  <a:lnTo>
                    <a:pt x="1392" y="17"/>
                  </a:lnTo>
                  <a:lnTo>
                    <a:pt x="1332" y="13"/>
                  </a:lnTo>
                  <a:lnTo>
                    <a:pt x="1303" y="12"/>
                  </a:lnTo>
                  <a:lnTo>
                    <a:pt x="1273" y="12"/>
                  </a:lnTo>
                  <a:lnTo>
                    <a:pt x="1273" y="12"/>
                  </a:lnTo>
                  <a:lnTo>
                    <a:pt x="1145" y="15"/>
                  </a:lnTo>
                  <a:lnTo>
                    <a:pt x="1016" y="16"/>
                  </a:lnTo>
                  <a:lnTo>
                    <a:pt x="1016" y="16"/>
                  </a:lnTo>
                  <a:lnTo>
                    <a:pt x="893" y="15"/>
                  </a:lnTo>
                  <a:lnTo>
                    <a:pt x="769" y="13"/>
                  </a:lnTo>
                  <a:lnTo>
                    <a:pt x="521" y="8"/>
                  </a:lnTo>
                  <a:lnTo>
                    <a:pt x="273" y="3"/>
                  </a:lnTo>
                  <a:lnTo>
                    <a:pt x="14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4" y="1"/>
                  </a:lnTo>
                  <a:lnTo>
                    <a:pt x="10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5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1" y="32"/>
                  </a:lnTo>
                  <a:lnTo>
                    <a:pt x="4" y="35"/>
                  </a:lnTo>
                  <a:lnTo>
                    <a:pt x="7" y="38"/>
                  </a:lnTo>
                  <a:lnTo>
                    <a:pt x="10" y="42"/>
                  </a:lnTo>
                  <a:lnTo>
                    <a:pt x="14" y="43"/>
                  </a:lnTo>
                  <a:lnTo>
                    <a:pt x="20" y="45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141" y="46"/>
                  </a:lnTo>
                  <a:lnTo>
                    <a:pt x="256" y="49"/>
                  </a:lnTo>
                  <a:lnTo>
                    <a:pt x="487" y="54"/>
                  </a:lnTo>
                  <a:lnTo>
                    <a:pt x="717" y="59"/>
                  </a:lnTo>
                  <a:lnTo>
                    <a:pt x="832" y="60"/>
                  </a:lnTo>
                  <a:lnTo>
                    <a:pt x="947" y="60"/>
                  </a:lnTo>
                  <a:lnTo>
                    <a:pt x="947" y="60"/>
                  </a:lnTo>
                  <a:lnTo>
                    <a:pt x="1009" y="60"/>
                  </a:lnTo>
                  <a:lnTo>
                    <a:pt x="1071" y="59"/>
                  </a:lnTo>
                  <a:lnTo>
                    <a:pt x="1196" y="55"/>
                  </a:lnTo>
                  <a:lnTo>
                    <a:pt x="1258" y="55"/>
                  </a:lnTo>
                  <a:lnTo>
                    <a:pt x="1320" y="56"/>
                  </a:lnTo>
                  <a:lnTo>
                    <a:pt x="1381" y="59"/>
                  </a:lnTo>
                  <a:lnTo>
                    <a:pt x="1413" y="62"/>
                  </a:lnTo>
                  <a:lnTo>
                    <a:pt x="1443" y="66"/>
                  </a:lnTo>
                  <a:lnTo>
                    <a:pt x="1443" y="66"/>
                  </a:lnTo>
                  <a:lnTo>
                    <a:pt x="1485" y="68"/>
                  </a:lnTo>
                  <a:lnTo>
                    <a:pt x="1527" y="69"/>
                  </a:lnTo>
                  <a:lnTo>
                    <a:pt x="1568" y="69"/>
                  </a:lnTo>
                  <a:lnTo>
                    <a:pt x="1610" y="68"/>
                  </a:lnTo>
                  <a:lnTo>
                    <a:pt x="1610" y="68"/>
                  </a:lnTo>
                  <a:lnTo>
                    <a:pt x="1673" y="66"/>
                  </a:lnTo>
                  <a:lnTo>
                    <a:pt x="1673" y="66"/>
                  </a:lnTo>
                  <a:lnTo>
                    <a:pt x="1707" y="67"/>
                  </a:lnTo>
                  <a:lnTo>
                    <a:pt x="1723" y="66"/>
                  </a:lnTo>
                  <a:lnTo>
                    <a:pt x="1727" y="64"/>
                  </a:lnTo>
                  <a:lnTo>
                    <a:pt x="1727" y="63"/>
                  </a:lnTo>
                  <a:lnTo>
                    <a:pt x="1725" y="62"/>
                  </a:lnTo>
                  <a:lnTo>
                    <a:pt x="1725" y="62"/>
                  </a:lnTo>
                  <a:lnTo>
                    <a:pt x="1731" y="66"/>
                  </a:lnTo>
                  <a:lnTo>
                    <a:pt x="1736" y="67"/>
                  </a:lnTo>
                  <a:lnTo>
                    <a:pt x="1741" y="68"/>
                  </a:lnTo>
                  <a:lnTo>
                    <a:pt x="1745" y="68"/>
                  </a:lnTo>
                  <a:lnTo>
                    <a:pt x="1750" y="68"/>
                  </a:lnTo>
                  <a:lnTo>
                    <a:pt x="1755" y="66"/>
                  </a:lnTo>
                  <a:lnTo>
                    <a:pt x="1763" y="62"/>
                  </a:lnTo>
                  <a:lnTo>
                    <a:pt x="1769" y="54"/>
                  </a:lnTo>
                  <a:lnTo>
                    <a:pt x="1770" y="50"/>
                  </a:lnTo>
                  <a:lnTo>
                    <a:pt x="1771" y="46"/>
                  </a:lnTo>
                  <a:lnTo>
                    <a:pt x="1771" y="42"/>
                  </a:lnTo>
                  <a:lnTo>
                    <a:pt x="1770" y="38"/>
                  </a:lnTo>
                  <a:lnTo>
                    <a:pt x="1767" y="34"/>
                  </a:lnTo>
                  <a:lnTo>
                    <a:pt x="1763" y="29"/>
                  </a:lnTo>
                  <a:lnTo>
                    <a:pt x="1763" y="2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5" name="Freeform 403"/>
            <p:cNvSpPr/>
            <p:nvPr/>
          </p:nvSpPr>
          <p:spPr bwMode="auto">
            <a:xfrm>
              <a:off x="5435601" y="1260476"/>
              <a:ext cx="180975" cy="381000"/>
            </a:xfrm>
            <a:custGeom>
              <a:avLst/>
              <a:gdLst/>
              <a:ahLst/>
              <a:cxnLst>
                <a:cxn ang="0">
                  <a:pos x="454" y="924"/>
                </a:cxn>
                <a:cxn ang="0">
                  <a:pos x="432" y="877"/>
                </a:cxn>
                <a:cxn ang="0">
                  <a:pos x="394" y="782"/>
                </a:cxn>
                <a:cxn ang="0">
                  <a:pos x="373" y="735"/>
                </a:cxn>
                <a:cxn ang="0">
                  <a:pos x="343" y="672"/>
                </a:cxn>
                <a:cxn ang="0">
                  <a:pos x="245" y="488"/>
                </a:cxn>
                <a:cxn ang="0">
                  <a:pos x="232" y="464"/>
                </a:cxn>
                <a:cxn ang="0">
                  <a:pos x="187" y="395"/>
                </a:cxn>
                <a:cxn ang="0">
                  <a:pos x="160" y="348"/>
                </a:cxn>
                <a:cxn ang="0">
                  <a:pos x="135" y="298"/>
                </a:cxn>
                <a:cxn ang="0">
                  <a:pos x="122" y="264"/>
                </a:cxn>
                <a:cxn ang="0">
                  <a:pos x="100" y="193"/>
                </a:cxn>
                <a:cxn ang="0">
                  <a:pos x="87" y="158"/>
                </a:cxn>
                <a:cxn ang="0">
                  <a:pos x="62" y="91"/>
                </a:cxn>
                <a:cxn ang="0">
                  <a:pos x="51" y="57"/>
                </a:cxn>
                <a:cxn ang="0">
                  <a:pos x="46" y="22"/>
                </a:cxn>
                <a:cxn ang="0">
                  <a:pos x="45" y="17"/>
                </a:cxn>
                <a:cxn ang="0">
                  <a:pos x="41" y="9"/>
                </a:cxn>
                <a:cxn ang="0">
                  <a:pos x="34" y="4"/>
                </a:cxn>
                <a:cxn ang="0">
                  <a:pos x="23" y="0"/>
                </a:cxn>
                <a:cxn ang="0">
                  <a:pos x="10" y="4"/>
                </a:cxn>
                <a:cxn ang="0">
                  <a:pos x="4" y="9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4" y="52"/>
                </a:cxn>
                <a:cxn ang="0">
                  <a:pos x="19" y="108"/>
                </a:cxn>
                <a:cxn ang="0">
                  <a:pos x="29" y="136"/>
                </a:cxn>
                <a:cxn ang="0">
                  <a:pos x="51" y="199"/>
                </a:cxn>
                <a:cxn ang="0">
                  <a:pos x="71" y="261"/>
                </a:cxn>
                <a:cxn ang="0">
                  <a:pos x="81" y="289"/>
                </a:cxn>
                <a:cxn ang="0">
                  <a:pos x="118" y="369"/>
                </a:cxn>
                <a:cxn ang="0">
                  <a:pos x="126" y="383"/>
                </a:cxn>
                <a:cxn ang="0">
                  <a:pos x="152" y="422"/>
                </a:cxn>
                <a:cxn ang="0">
                  <a:pos x="178" y="462"/>
                </a:cxn>
                <a:cxn ang="0">
                  <a:pos x="186" y="475"/>
                </a:cxn>
                <a:cxn ang="0">
                  <a:pos x="220" y="539"/>
                </a:cxn>
                <a:cxn ang="0">
                  <a:pos x="254" y="601"/>
                </a:cxn>
                <a:cxn ang="0">
                  <a:pos x="269" y="635"/>
                </a:cxn>
                <a:cxn ang="0">
                  <a:pos x="291" y="690"/>
                </a:cxn>
                <a:cxn ang="0">
                  <a:pos x="309" y="724"/>
                </a:cxn>
                <a:cxn ang="0">
                  <a:pos x="320" y="739"/>
                </a:cxn>
                <a:cxn ang="0">
                  <a:pos x="333" y="758"/>
                </a:cxn>
                <a:cxn ang="0">
                  <a:pos x="339" y="781"/>
                </a:cxn>
                <a:cxn ang="0">
                  <a:pos x="351" y="812"/>
                </a:cxn>
                <a:cxn ang="0">
                  <a:pos x="356" y="821"/>
                </a:cxn>
                <a:cxn ang="0">
                  <a:pos x="373" y="851"/>
                </a:cxn>
                <a:cxn ang="0">
                  <a:pos x="388" y="883"/>
                </a:cxn>
                <a:cxn ang="0">
                  <a:pos x="407" y="931"/>
                </a:cxn>
                <a:cxn ang="0">
                  <a:pos x="415" y="947"/>
                </a:cxn>
                <a:cxn ang="0">
                  <a:pos x="420" y="955"/>
                </a:cxn>
                <a:cxn ang="0">
                  <a:pos x="428" y="958"/>
                </a:cxn>
                <a:cxn ang="0">
                  <a:pos x="437" y="958"/>
                </a:cxn>
                <a:cxn ang="0">
                  <a:pos x="452" y="949"/>
                </a:cxn>
                <a:cxn ang="0">
                  <a:pos x="456" y="941"/>
                </a:cxn>
                <a:cxn ang="0">
                  <a:pos x="457" y="934"/>
                </a:cxn>
                <a:cxn ang="0">
                  <a:pos x="454" y="924"/>
                </a:cxn>
              </a:cxnLst>
              <a:rect l="0" t="0" r="r" b="b"/>
              <a:pathLst>
                <a:path w="457" h="958">
                  <a:moveTo>
                    <a:pt x="454" y="924"/>
                  </a:moveTo>
                  <a:lnTo>
                    <a:pt x="454" y="924"/>
                  </a:lnTo>
                  <a:lnTo>
                    <a:pt x="442" y="901"/>
                  </a:lnTo>
                  <a:lnTo>
                    <a:pt x="432" y="877"/>
                  </a:lnTo>
                  <a:lnTo>
                    <a:pt x="412" y="830"/>
                  </a:lnTo>
                  <a:lnTo>
                    <a:pt x="394" y="782"/>
                  </a:lnTo>
                  <a:lnTo>
                    <a:pt x="384" y="758"/>
                  </a:lnTo>
                  <a:lnTo>
                    <a:pt x="373" y="735"/>
                  </a:lnTo>
                  <a:lnTo>
                    <a:pt x="373" y="735"/>
                  </a:lnTo>
                  <a:lnTo>
                    <a:pt x="343" y="672"/>
                  </a:lnTo>
                  <a:lnTo>
                    <a:pt x="310" y="611"/>
                  </a:lnTo>
                  <a:lnTo>
                    <a:pt x="245" y="488"/>
                  </a:lnTo>
                  <a:lnTo>
                    <a:pt x="245" y="488"/>
                  </a:lnTo>
                  <a:lnTo>
                    <a:pt x="232" y="464"/>
                  </a:lnTo>
                  <a:lnTo>
                    <a:pt x="217" y="441"/>
                  </a:lnTo>
                  <a:lnTo>
                    <a:pt x="187" y="395"/>
                  </a:lnTo>
                  <a:lnTo>
                    <a:pt x="173" y="371"/>
                  </a:lnTo>
                  <a:lnTo>
                    <a:pt x="160" y="348"/>
                  </a:lnTo>
                  <a:lnTo>
                    <a:pt x="147" y="324"/>
                  </a:lnTo>
                  <a:lnTo>
                    <a:pt x="135" y="298"/>
                  </a:lnTo>
                  <a:lnTo>
                    <a:pt x="135" y="298"/>
                  </a:lnTo>
                  <a:lnTo>
                    <a:pt x="122" y="264"/>
                  </a:lnTo>
                  <a:lnTo>
                    <a:pt x="110" y="229"/>
                  </a:lnTo>
                  <a:lnTo>
                    <a:pt x="100" y="193"/>
                  </a:lnTo>
                  <a:lnTo>
                    <a:pt x="87" y="158"/>
                  </a:lnTo>
                  <a:lnTo>
                    <a:pt x="87" y="158"/>
                  </a:lnTo>
                  <a:lnTo>
                    <a:pt x="74" y="125"/>
                  </a:lnTo>
                  <a:lnTo>
                    <a:pt x="62" y="91"/>
                  </a:lnTo>
                  <a:lnTo>
                    <a:pt x="55" y="74"/>
                  </a:lnTo>
                  <a:lnTo>
                    <a:pt x="51" y="57"/>
                  </a:lnTo>
                  <a:lnTo>
                    <a:pt x="47" y="4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5" y="17"/>
                  </a:lnTo>
                  <a:lnTo>
                    <a:pt x="44" y="13"/>
                  </a:lnTo>
                  <a:lnTo>
                    <a:pt x="41" y="9"/>
                  </a:lnTo>
                  <a:lnTo>
                    <a:pt x="38" y="5"/>
                  </a:lnTo>
                  <a:lnTo>
                    <a:pt x="34" y="4"/>
                  </a:lnTo>
                  <a:lnTo>
                    <a:pt x="30" y="1"/>
                  </a:lnTo>
                  <a:lnTo>
                    <a:pt x="23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6"/>
                  </a:lnTo>
                  <a:lnTo>
                    <a:pt x="4" y="52"/>
                  </a:lnTo>
                  <a:lnTo>
                    <a:pt x="10" y="80"/>
                  </a:lnTo>
                  <a:lnTo>
                    <a:pt x="19" y="108"/>
                  </a:lnTo>
                  <a:lnTo>
                    <a:pt x="29" y="136"/>
                  </a:lnTo>
                  <a:lnTo>
                    <a:pt x="29" y="136"/>
                  </a:lnTo>
                  <a:lnTo>
                    <a:pt x="41" y="167"/>
                  </a:lnTo>
                  <a:lnTo>
                    <a:pt x="51" y="199"/>
                  </a:lnTo>
                  <a:lnTo>
                    <a:pt x="61" y="230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81" y="289"/>
                  </a:lnTo>
                  <a:lnTo>
                    <a:pt x="93" y="315"/>
                  </a:lnTo>
                  <a:lnTo>
                    <a:pt x="118" y="369"/>
                  </a:lnTo>
                  <a:lnTo>
                    <a:pt x="118" y="369"/>
                  </a:lnTo>
                  <a:lnTo>
                    <a:pt x="126" y="383"/>
                  </a:lnTo>
                  <a:lnTo>
                    <a:pt x="134" y="396"/>
                  </a:lnTo>
                  <a:lnTo>
                    <a:pt x="152" y="422"/>
                  </a:lnTo>
                  <a:lnTo>
                    <a:pt x="170" y="448"/>
                  </a:lnTo>
                  <a:lnTo>
                    <a:pt x="178" y="462"/>
                  </a:lnTo>
                  <a:lnTo>
                    <a:pt x="186" y="475"/>
                  </a:lnTo>
                  <a:lnTo>
                    <a:pt x="186" y="475"/>
                  </a:lnTo>
                  <a:lnTo>
                    <a:pt x="202" y="507"/>
                  </a:lnTo>
                  <a:lnTo>
                    <a:pt x="220" y="539"/>
                  </a:lnTo>
                  <a:lnTo>
                    <a:pt x="254" y="601"/>
                  </a:lnTo>
                  <a:lnTo>
                    <a:pt x="254" y="601"/>
                  </a:lnTo>
                  <a:lnTo>
                    <a:pt x="262" y="617"/>
                  </a:lnTo>
                  <a:lnTo>
                    <a:pt x="269" y="635"/>
                  </a:lnTo>
                  <a:lnTo>
                    <a:pt x="283" y="672"/>
                  </a:lnTo>
                  <a:lnTo>
                    <a:pt x="291" y="690"/>
                  </a:lnTo>
                  <a:lnTo>
                    <a:pt x="300" y="709"/>
                  </a:lnTo>
                  <a:lnTo>
                    <a:pt x="309" y="724"/>
                  </a:lnTo>
                  <a:lnTo>
                    <a:pt x="320" y="739"/>
                  </a:lnTo>
                  <a:lnTo>
                    <a:pt x="320" y="739"/>
                  </a:lnTo>
                  <a:lnTo>
                    <a:pt x="326" y="748"/>
                  </a:lnTo>
                  <a:lnTo>
                    <a:pt x="333" y="758"/>
                  </a:lnTo>
                  <a:lnTo>
                    <a:pt x="337" y="770"/>
                  </a:lnTo>
                  <a:lnTo>
                    <a:pt x="339" y="781"/>
                  </a:lnTo>
                  <a:lnTo>
                    <a:pt x="346" y="802"/>
                  </a:lnTo>
                  <a:lnTo>
                    <a:pt x="351" y="812"/>
                  </a:lnTo>
                  <a:lnTo>
                    <a:pt x="356" y="821"/>
                  </a:lnTo>
                  <a:lnTo>
                    <a:pt x="356" y="821"/>
                  </a:lnTo>
                  <a:lnTo>
                    <a:pt x="365" y="836"/>
                  </a:lnTo>
                  <a:lnTo>
                    <a:pt x="373" y="851"/>
                  </a:lnTo>
                  <a:lnTo>
                    <a:pt x="381" y="867"/>
                  </a:lnTo>
                  <a:lnTo>
                    <a:pt x="388" y="883"/>
                  </a:lnTo>
                  <a:lnTo>
                    <a:pt x="399" y="915"/>
                  </a:lnTo>
                  <a:lnTo>
                    <a:pt x="407" y="931"/>
                  </a:lnTo>
                  <a:lnTo>
                    <a:pt x="415" y="947"/>
                  </a:lnTo>
                  <a:lnTo>
                    <a:pt x="415" y="947"/>
                  </a:lnTo>
                  <a:lnTo>
                    <a:pt x="418" y="951"/>
                  </a:lnTo>
                  <a:lnTo>
                    <a:pt x="420" y="955"/>
                  </a:lnTo>
                  <a:lnTo>
                    <a:pt x="424" y="957"/>
                  </a:lnTo>
                  <a:lnTo>
                    <a:pt x="428" y="958"/>
                  </a:lnTo>
                  <a:lnTo>
                    <a:pt x="433" y="958"/>
                  </a:lnTo>
                  <a:lnTo>
                    <a:pt x="437" y="958"/>
                  </a:lnTo>
                  <a:lnTo>
                    <a:pt x="445" y="955"/>
                  </a:lnTo>
                  <a:lnTo>
                    <a:pt x="452" y="949"/>
                  </a:lnTo>
                  <a:lnTo>
                    <a:pt x="454" y="945"/>
                  </a:lnTo>
                  <a:lnTo>
                    <a:pt x="456" y="941"/>
                  </a:lnTo>
                  <a:lnTo>
                    <a:pt x="457" y="938"/>
                  </a:lnTo>
                  <a:lnTo>
                    <a:pt x="457" y="934"/>
                  </a:lnTo>
                  <a:lnTo>
                    <a:pt x="456" y="928"/>
                  </a:lnTo>
                  <a:lnTo>
                    <a:pt x="454" y="924"/>
                  </a:lnTo>
                  <a:lnTo>
                    <a:pt x="454" y="9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6" name="Freeform 404"/>
            <p:cNvSpPr/>
            <p:nvPr/>
          </p:nvSpPr>
          <p:spPr bwMode="auto">
            <a:xfrm>
              <a:off x="5607051" y="1260476"/>
              <a:ext cx="146050" cy="387350"/>
            </a:xfrm>
            <a:custGeom>
              <a:avLst/>
              <a:gdLst/>
              <a:ahLst/>
              <a:cxnLst>
                <a:cxn ang="0">
                  <a:pos x="321" y="22"/>
                </a:cxn>
                <a:cxn ang="0">
                  <a:pos x="310" y="85"/>
                </a:cxn>
                <a:cxn ang="0">
                  <a:pos x="292" y="148"/>
                </a:cxn>
                <a:cxn ang="0">
                  <a:pos x="249" y="271"/>
                </a:cxn>
                <a:cxn ang="0">
                  <a:pos x="229" y="333"/>
                </a:cxn>
                <a:cxn ang="0">
                  <a:pos x="189" y="458"/>
                </a:cxn>
                <a:cxn ang="0">
                  <a:pos x="173" y="520"/>
                </a:cxn>
                <a:cxn ang="0">
                  <a:pos x="166" y="553"/>
                </a:cxn>
                <a:cxn ang="0">
                  <a:pos x="148" y="617"/>
                </a:cxn>
                <a:cxn ang="0">
                  <a:pos x="126" y="680"/>
                </a:cxn>
                <a:cxn ang="0">
                  <a:pos x="98" y="741"/>
                </a:cxn>
                <a:cxn ang="0">
                  <a:pos x="84" y="771"/>
                </a:cxn>
                <a:cxn ang="0">
                  <a:pos x="59" y="812"/>
                </a:cxn>
                <a:cxn ang="0">
                  <a:pos x="30" y="856"/>
                </a:cxn>
                <a:cxn ang="0">
                  <a:pos x="12" y="893"/>
                </a:cxn>
                <a:cxn ang="0">
                  <a:pos x="4" y="917"/>
                </a:cxn>
                <a:cxn ang="0">
                  <a:pos x="0" y="939"/>
                </a:cxn>
                <a:cxn ang="0">
                  <a:pos x="2" y="951"/>
                </a:cxn>
                <a:cxn ang="0">
                  <a:pos x="4" y="960"/>
                </a:cxn>
                <a:cxn ang="0">
                  <a:pos x="11" y="968"/>
                </a:cxn>
                <a:cxn ang="0">
                  <a:pos x="26" y="973"/>
                </a:cxn>
                <a:cxn ang="0">
                  <a:pos x="38" y="969"/>
                </a:cxn>
                <a:cxn ang="0">
                  <a:pos x="45" y="964"/>
                </a:cxn>
                <a:cxn ang="0">
                  <a:pos x="47" y="956"/>
                </a:cxn>
                <a:cxn ang="0">
                  <a:pos x="47" y="951"/>
                </a:cxn>
                <a:cxn ang="0">
                  <a:pos x="50" y="928"/>
                </a:cxn>
                <a:cxn ang="0">
                  <a:pos x="59" y="905"/>
                </a:cxn>
                <a:cxn ang="0">
                  <a:pos x="84" y="862"/>
                </a:cxn>
                <a:cxn ang="0">
                  <a:pos x="119" y="802"/>
                </a:cxn>
                <a:cxn ang="0">
                  <a:pos x="151" y="739"/>
                </a:cxn>
                <a:cxn ang="0">
                  <a:pos x="164" y="713"/>
                </a:cxn>
                <a:cxn ang="0">
                  <a:pos x="185" y="658"/>
                </a:cxn>
                <a:cxn ang="0">
                  <a:pos x="202" y="601"/>
                </a:cxn>
                <a:cxn ang="0">
                  <a:pos x="221" y="515"/>
                </a:cxn>
                <a:cxn ang="0">
                  <a:pos x="229" y="484"/>
                </a:cxn>
                <a:cxn ang="0">
                  <a:pos x="246" y="421"/>
                </a:cxn>
                <a:cxn ang="0">
                  <a:pos x="278" y="328"/>
                </a:cxn>
                <a:cxn ang="0">
                  <a:pos x="299" y="265"/>
                </a:cxn>
                <a:cxn ang="0">
                  <a:pos x="339" y="145"/>
                </a:cxn>
                <a:cxn ang="0">
                  <a:pos x="357" y="84"/>
                </a:cxn>
                <a:cxn ang="0">
                  <a:pos x="367" y="22"/>
                </a:cxn>
                <a:cxn ang="0">
                  <a:pos x="367" y="17"/>
                </a:cxn>
                <a:cxn ang="0">
                  <a:pos x="364" y="9"/>
                </a:cxn>
                <a:cxn ang="0">
                  <a:pos x="357" y="4"/>
                </a:cxn>
                <a:cxn ang="0">
                  <a:pos x="346" y="0"/>
                </a:cxn>
                <a:cxn ang="0">
                  <a:pos x="333" y="4"/>
                </a:cxn>
                <a:cxn ang="0">
                  <a:pos x="326" y="9"/>
                </a:cxn>
                <a:cxn ang="0">
                  <a:pos x="322" y="17"/>
                </a:cxn>
                <a:cxn ang="0">
                  <a:pos x="321" y="22"/>
                </a:cxn>
              </a:cxnLst>
              <a:rect l="0" t="0" r="r" b="b"/>
              <a:pathLst>
                <a:path w="367" h="973">
                  <a:moveTo>
                    <a:pt x="321" y="22"/>
                  </a:moveTo>
                  <a:lnTo>
                    <a:pt x="321" y="22"/>
                  </a:lnTo>
                  <a:lnTo>
                    <a:pt x="317" y="53"/>
                  </a:lnTo>
                  <a:lnTo>
                    <a:pt x="310" y="85"/>
                  </a:lnTo>
                  <a:lnTo>
                    <a:pt x="302" y="116"/>
                  </a:lnTo>
                  <a:lnTo>
                    <a:pt x="292" y="148"/>
                  </a:lnTo>
                  <a:lnTo>
                    <a:pt x="270" y="210"/>
                  </a:lnTo>
                  <a:lnTo>
                    <a:pt x="249" y="271"/>
                  </a:lnTo>
                  <a:lnTo>
                    <a:pt x="249" y="271"/>
                  </a:lnTo>
                  <a:lnTo>
                    <a:pt x="229" y="333"/>
                  </a:lnTo>
                  <a:lnTo>
                    <a:pt x="208" y="395"/>
                  </a:lnTo>
                  <a:lnTo>
                    <a:pt x="189" y="458"/>
                  </a:lnTo>
                  <a:lnTo>
                    <a:pt x="181" y="489"/>
                  </a:lnTo>
                  <a:lnTo>
                    <a:pt x="173" y="520"/>
                  </a:lnTo>
                  <a:lnTo>
                    <a:pt x="173" y="520"/>
                  </a:lnTo>
                  <a:lnTo>
                    <a:pt x="166" y="553"/>
                  </a:lnTo>
                  <a:lnTo>
                    <a:pt x="157" y="586"/>
                  </a:lnTo>
                  <a:lnTo>
                    <a:pt x="148" y="617"/>
                  </a:lnTo>
                  <a:lnTo>
                    <a:pt x="138" y="650"/>
                  </a:lnTo>
                  <a:lnTo>
                    <a:pt x="126" y="680"/>
                  </a:lnTo>
                  <a:lnTo>
                    <a:pt x="113" y="711"/>
                  </a:lnTo>
                  <a:lnTo>
                    <a:pt x="98" y="741"/>
                  </a:lnTo>
                  <a:lnTo>
                    <a:pt x="84" y="771"/>
                  </a:lnTo>
                  <a:lnTo>
                    <a:pt x="84" y="771"/>
                  </a:lnTo>
                  <a:lnTo>
                    <a:pt x="72" y="791"/>
                  </a:lnTo>
                  <a:lnTo>
                    <a:pt x="59" y="812"/>
                  </a:lnTo>
                  <a:lnTo>
                    <a:pt x="45" y="834"/>
                  </a:lnTo>
                  <a:lnTo>
                    <a:pt x="30" y="856"/>
                  </a:lnTo>
                  <a:lnTo>
                    <a:pt x="17" y="880"/>
                  </a:lnTo>
                  <a:lnTo>
                    <a:pt x="12" y="893"/>
                  </a:lnTo>
                  <a:lnTo>
                    <a:pt x="8" y="905"/>
                  </a:lnTo>
                  <a:lnTo>
                    <a:pt x="4" y="917"/>
                  </a:lnTo>
                  <a:lnTo>
                    <a:pt x="2" y="928"/>
                  </a:lnTo>
                  <a:lnTo>
                    <a:pt x="0" y="939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3" y="956"/>
                  </a:lnTo>
                  <a:lnTo>
                    <a:pt x="4" y="960"/>
                  </a:lnTo>
                  <a:lnTo>
                    <a:pt x="7" y="964"/>
                  </a:lnTo>
                  <a:lnTo>
                    <a:pt x="11" y="968"/>
                  </a:lnTo>
                  <a:lnTo>
                    <a:pt x="17" y="972"/>
                  </a:lnTo>
                  <a:lnTo>
                    <a:pt x="26" y="973"/>
                  </a:lnTo>
                  <a:lnTo>
                    <a:pt x="34" y="972"/>
                  </a:lnTo>
                  <a:lnTo>
                    <a:pt x="38" y="969"/>
                  </a:lnTo>
                  <a:lnTo>
                    <a:pt x="42" y="968"/>
                  </a:lnTo>
                  <a:lnTo>
                    <a:pt x="45" y="964"/>
                  </a:lnTo>
                  <a:lnTo>
                    <a:pt x="46" y="960"/>
                  </a:lnTo>
                  <a:lnTo>
                    <a:pt x="47" y="956"/>
                  </a:lnTo>
                  <a:lnTo>
                    <a:pt x="47" y="951"/>
                  </a:lnTo>
                  <a:lnTo>
                    <a:pt x="47" y="951"/>
                  </a:lnTo>
                  <a:lnTo>
                    <a:pt x="47" y="940"/>
                  </a:lnTo>
                  <a:lnTo>
                    <a:pt x="50" y="928"/>
                  </a:lnTo>
                  <a:lnTo>
                    <a:pt x="54" y="917"/>
                  </a:lnTo>
                  <a:lnTo>
                    <a:pt x="59" y="905"/>
                  </a:lnTo>
                  <a:lnTo>
                    <a:pt x="72" y="881"/>
                  </a:lnTo>
                  <a:lnTo>
                    <a:pt x="84" y="862"/>
                  </a:lnTo>
                  <a:lnTo>
                    <a:pt x="84" y="862"/>
                  </a:lnTo>
                  <a:lnTo>
                    <a:pt x="119" y="802"/>
                  </a:lnTo>
                  <a:lnTo>
                    <a:pt x="135" y="770"/>
                  </a:lnTo>
                  <a:lnTo>
                    <a:pt x="151" y="739"/>
                  </a:lnTo>
                  <a:lnTo>
                    <a:pt x="151" y="739"/>
                  </a:lnTo>
                  <a:lnTo>
                    <a:pt x="164" y="713"/>
                  </a:lnTo>
                  <a:lnTo>
                    <a:pt x="174" y="685"/>
                  </a:lnTo>
                  <a:lnTo>
                    <a:pt x="185" y="658"/>
                  </a:lnTo>
                  <a:lnTo>
                    <a:pt x="193" y="629"/>
                  </a:lnTo>
                  <a:lnTo>
                    <a:pt x="202" y="601"/>
                  </a:lnTo>
                  <a:lnTo>
                    <a:pt x="208" y="573"/>
                  </a:lnTo>
                  <a:lnTo>
                    <a:pt x="221" y="515"/>
                  </a:lnTo>
                  <a:lnTo>
                    <a:pt x="221" y="515"/>
                  </a:lnTo>
                  <a:lnTo>
                    <a:pt x="229" y="484"/>
                  </a:lnTo>
                  <a:lnTo>
                    <a:pt x="237" y="452"/>
                  </a:lnTo>
                  <a:lnTo>
                    <a:pt x="246" y="421"/>
                  </a:lnTo>
                  <a:lnTo>
                    <a:pt x="257" y="390"/>
                  </a:lnTo>
                  <a:lnTo>
                    <a:pt x="278" y="328"/>
                  </a:lnTo>
                  <a:lnTo>
                    <a:pt x="299" y="265"/>
                  </a:lnTo>
                  <a:lnTo>
                    <a:pt x="299" y="265"/>
                  </a:lnTo>
                  <a:lnTo>
                    <a:pt x="320" y="207"/>
                  </a:lnTo>
                  <a:lnTo>
                    <a:pt x="339" y="145"/>
                  </a:lnTo>
                  <a:lnTo>
                    <a:pt x="350" y="115"/>
                  </a:lnTo>
                  <a:lnTo>
                    <a:pt x="357" y="84"/>
                  </a:lnTo>
                  <a:lnTo>
                    <a:pt x="363" y="53"/>
                  </a:lnTo>
                  <a:lnTo>
                    <a:pt x="367" y="22"/>
                  </a:lnTo>
                  <a:lnTo>
                    <a:pt x="367" y="22"/>
                  </a:lnTo>
                  <a:lnTo>
                    <a:pt x="367" y="17"/>
                  </a:lnTo>
                  <a:lnTo>
                    <a:pt x="365" y="13"/>
                  </a:lnTo>
                  <a:lnTo>
                    <a:pt x="364" y="9"/>
                  </a:lnTo>
                  <a:lnTo>
                    <a:pt x="361" y="5"/>
                  </a:lnTo>
                  <a:lnTo>
                    <a:pt x="357" y="4"/>
                  </a:lnTo>
                  <a:lnTo>
                    <a:pt x="354" y="1"/>
                  </a:lnTo>
                  <a:lnTo>
                    <a:pt x="346" y="0"/>
                  </a:lnTo>
                  <a:lnTo>
                    <a:pt x="337" y="1"/>
                  </a:lnTo>
                  <a:lnTo>
                    <a:pt x="333" y="4"/>
                  </a:lnTo>
                  <a:lnTo>
                    <a:pt x="330" y="5"/>
                  </a:lnTo>
                  <a:lnTo>
                    <a:pt x="326" y="9"/>
                  </a:lnTo>
                  <a:lnTo>
                    <a:pt x="323" y="13"/>
                  </a:lnTo>
                  <a:lnTo>
                    <a:pt x="322" y="17"/>
                  </a:lnTo>
                  <a:lnTo>
                    <a:pt x="321" y="22"/>
                  </a:lnTo>
                  <a:lnTo>
                    <a:pt x="321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7" name="Freeform 405"/>
            <p:cNvSpPr/>
            <p:nvPr/>
          </p:nvSpPr>
          <p:spPr bwMode="auto">
            <a:xfrm>
              <a:off x="5372101" y="1096963"/>
              <a:ext cx="247650" cy="176213"/>
            </a:xfrm>
            <a:custGeom>
              <a:avLst/>
              <a:gdLst/>
              <a:ahLst/>
              <a:cxnLst>
                <a:cxn ang="0">
                  <a:pos x="586" y="6"/>
                </a:cxn>
                <a:cxn ang="0">
                  <a:pos x="529" y="63"/>
                </a:cxn>
                <a:cxn ang="0">
                  <a:pos x="407" y="169"/>
                </a:cxn>
                <a:cxn ang="0">
                  <a:pos x="346" y="220"/>
                </a:cxn>
                <a:cxn ang="0">
                  <a:pos x="321" y="243"/>
                </a:cxn>
                <a:cxn ang="0">
                  <a:pos x="276" y="293"/>
                </a:cxn>
                <a:cxn ang="0">
                  <a:pos x="253" y="316"/>
                </a:cxn>
                <a:cxn ang="0">
                  <a:pos x="241" y="328"/>
                </a:cxn>
                <a:cxn ang="0">
                  <a:pos x="210" y="367"/>
                </a:cxn>
                <a:cxn ang="0">
                  <a:pos x="198" y="379"/>
                </a:cxn>
                <a:cxn ang="0">
                  <a:pos x="186" y="390"/>
                </a:cxn>
                <a:cxn ang="0">
                  <a:pos x="180" y="384"/>
                </a:cxn>
                <a:cxn ang="0">
                  <a:pos x="169" y="341"/>
                </a:cxn>
                <a:cxn ang="0">
                  <a:pos x="146" y="256"/>
                </a:cxn>
                <a:cxn ang="0">
                  <a:pos x="131" y="216"/>
                </a:cxn>
                <a:cxn ang="0">
                  <a:pos x="92" y="115"/>
                </a:cxn>
                <a:cxn ang="0">
                  <a:pos x="70" y="64"/>
                </a:cxn>
                <a:cxn ang="0">
                  <a:pos x="44" y="20"/>
                </a:cxn>
                <a:cxn ang="0">
                  <a:pos x="41" y="16"/>
                </a:cxn>
                <a:cxn ang="0">
                  <a:pos x="33" y="10"/>
                </a:cxn>
                <a:cxn ang="0">
                  <a:pos x="24" y="9"/>
                </a:cxn>
                <a:cxn ang="0">
                  <a:pos x="12" y="13"/>
                </a:cxn>
                <a:cxn ang="0">
                  <a:pos x="3" y="21"/>
                </a:cxn>
                <a:cxn ang="0">
                  <a:pos x="0" y="29"/>
                </a:cxn>
                <a:cxn ang="0">
                  <a:pos x="2" y="38"/>
                </a:cxn>
                <a:cxn ang="0">
                  <a:pos x="4" y="42"/>
                </a:cxn>
                <a:cxn ang="0">
                  <a:pos x="28" y="84"/>
                </a:cxn>
                <a:cxn ang="0">
                  <a:pos x="45" y="128"/>
                </a:cxn>
                <a:cxn ang="0">
                  <a:pos x="71" y="196"/>
                </a:cxn>
                <a:cxn ang="0">
                  <a:pos x="82" y="217"/>
                </a:cxn>
                <a:cxn ang="0">
                  <a:pos x="102" y="264"/>
                </a:cxn>
                <a:cxn ang="0">
                  <a:pos x="117" y="315"/>
                </a:cxn>
                <a:cxn ang="0">
                  <a:pos x="139" y="417"/>
                </a:cxn>
                <a:cxn ang="0">
                  <a:pos x="142" y="422"/>
                </a:cxn>
                <a:cxn ang="0">
                  <a:pos x="148" y="430"/>
                </a:cxn>
                <a:cxn ang="0">
                  <a:pos x="157" y="434"/>
                </a:cxn>
                <a:cxn ang="0">
                  <a:pos x="168" y="433"/>
                </a:cxn>
                <a:cxn ang="0">
                  <a:pos x="173" y="430"/>
                </a:cxn>
                <a:cxn ang="0">
                  <a:pos x="181" y="438"/>
                </a:cxn>
                <a:cxn ang="0">
                  <a:pos x="191" y="442"/>
                </a:cxn>
                <a:cxn ang="0">
                  <a:pos x="203" y="439"/>
                </a:cxn>
                <a:cxn ang="0">
                  <a:pos x="211" y="430"/>
                </a:cxn>
                <a:cxn ang="0">
                  <a:pos x="215" y="425"/>
                </a:cxn>
                <a:cxn ang="0">
                  <a:pos x="231" y="408"/>
                </a:cxn>
                <a:cxn ang="0">
                  <a:pos x="252" y="387"/>
                </a:cxn>
                <a:cxn ang="0">
                  <a:pos x="274" y="361"/>
                </a:cxn>
                <a:cxn ang="0">
                  <a:pos x="299" y="336"/>
                </a:cxn>
                <a:cxn ang="0">
                  <a:pos x="312" y="326"/>
                </a:cxn>
                <a:cxn ang="0">
                  <a:pos x="344" y="289"/>
                </a:cxn>
                <a:cxn ang="0">
                  <a:pos x="378" y="252"/>
                </a:cxn>
                <a:cxn ang="0">
                  <a:pos x="392" y="241"/>
                </a:cxn>
                <a:cxn ang="0">
                  <a:pos x="508" y="142"/>
                </a:cxn>
                <a:cxn ang="0">
                  <a:pos x="619" y="39"/>
                </a:cxn>
                <a:cxn ang="0">
                  <a:pos x="622" y="35"/>
                </a:cxn>
                <a:cxn ang="0">
                  <a:pos x="626" y="27"/>
                </a:cxn>
                <a:cxn ang="0">
                  <a:pos x="624" y="18"/>
                </a:cxn>
                <a:cxn ang="0">
                  <a:pos x="619" y="8"/>
                </a:cxn>
                <a:cxn ang="0">
                  <a:pos x="607" y="1"/>
                </a:cxn>
                <a:cxn ang="0">
                  <a:pos x="600" y="0"/>
                </a:cxn>
                <a:cxn ang="0">
                  <a:pos x="590" y="4"/>
                </a:cxn>
                <a:cxn ang="0">
                  <a:pos x="586" y="6"/>
                </a:cxn>
              </a:cxnLst>
              <a:rect l="0" t="0" r="r" b="b"/>
              <a:pathLst>
                <a:path w="626" h="442">
                  <a:moveTo>
                    <a:pt x="586" y="6"/>
                  </a:moveTo>
                  <a:lnTo>
                    <a:pt x="586" y="6"/>
                  </a:lnTo>
                  <a:lnTo>
                    <a:pt x="558" y="35"/>
                  </a:lnTo>
                  <a:lnTo>
                    <a:pt x="529" y="63"/>
                  </a:lnTo>
                  <a:lnTo>
                    <a:pt x="469" y="116"/>
                  </a:lnTo>
                  <a:lnTo>
                    <a:pt x="407" y="169"/>
                  </a:lnTo>
                  <a:lnTo>
                    <a:pt x="346" y="220"/>
                  </a:lnTo>
                  <a:lnTo>
                    <a:pt x="346" y="220"/>
                  </a:lnTo>
                  <a:lnTo>
                    <a:pt x="333" y="231"/>
                  </a:lnTo>
                  <a:lnTo>
                    <a:pt x="321" y="243"/>
                  </a:lnTo>
                  <a:lnTo>
                    <a:pt x="299" y="268"/>
                  </a:lnTo>
                  <a:lnTo>
                    <a:pt x="276" y="293"/>
                  </a:lnTo>
                  <a:lnTo>
                    <a:pt x="265" y="305"/>
                  </a:lnTo>
                  <a:lnTo>
                    <a:pt x="253" y="316"/>
                  </a:lnTo>
                  <a:lnTo>
                    <a:pt x="253" y="316"/>
                  </a:lnTo>
                  <a:lnTo>
                    <a:pt x="241" y="328"/>
                  </a:lnTo>
                  <a:lnTo>
                    <a:pt x="231" y="341"/>
                  </a:lnTo>
                  <a:lnTo>
                    <a:pt x="210" y="367"/>
                  </a:lnTo>
                  <a:lnTo>
                    <a:pt x="210" y="367"/>
                  </a:lnTo>
                  <a:lnTo>
                    <a:pt x="198" y="379"/>
                  </a:lnTo>
                  <a:lnTo>
                    <a:pt x="186" y="390"/>
                  </a:lnTo>
                  <a:lnTo>
                    <a:pt x="186" y="390"/>
                  </a:lnTo>
                  <a:lnTo>
                    <a:pt x="184" y="387"/>
                  </a:lnTo>
                  <a:lnTo>
                    <a:pt x="180" y="384"/>
                  </a:lnTo>
                  <a:lnTo>
                    <a:pt x="180" y="384"/>
                  </a:lnTo>
                  <a:lnTo>
                    <a:pt x="169" y="341"/>
                  </a:lnTo>
                  <a:lnTo>
                    <a:pt x="159" y="298"/>
                  </a:lnTo>
                  <a:lnTo>
                    <a:pt x="146" y="256"/>
                  </a:lnTo>
                  <a:lnTo>
                    <a:pt x="131" y="216"/>
                  </a:lnTo>
                  <a:lnTo>
                    <a:pt x="131" y="216"/>
                  </a:lnTo>
                  <a:lnTo>
                    <a:pt x="112" y="166"/>
                  </a:lnTo>
                  <a:lnTo>
                    <a:pt x="92" y="115"/>
                  </a:lnTo>
                  <a:lnTo>
                    <a:pt x="82" y="89"/>
                  </a:lnTo>
                  <a:lnTo>
                    <a:pt x="70" y="64"/>
                  </a:lnTo>
                  <a:lnTo>
                    <a:pt x="58" y="4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1" y="16"/>
                  </a:lnTo>
                  <a:lnTo>
                    <a:pt x="37" y="12"/>
                  </a:lnTo>
                  <a:lnTo>
                    <a:pt x="33" y="10"/>
                  </a:lnTo>
                  <a:lnTo>
                    <a:pt x="28" y="9"/>
                  </a:lnTo>
                  <a:lnTo>
                    <a:pt x="24" y="9"/>
                  </a:lnTo>
                  <a:lnTo>
                    <a:pt x="20" y="9"/>
                  </a:lnTo>
                  <a:lnTo>
                    <a:pt x="12" y="13"/>
                  </a:lnTo>
                  <a:lnTo>
                    <a:pt x="6" y="18"/>
                  </a:lnTo>
                  <a:lnTo>
                    <a:pt x="3" y="21"/>
                  </a:lnTo>
                  <a:lnTo>
                    <a:pt x="2" y="25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17" y="63"/>
                  </a:lnTo>
                  <a:lnTo>
                    <a:pt x="28" y="84"/>
                  </a:lnTo>
                  <a:lnTo>
                    <a:pt x="37" y="106"/>
                  </a:lnTo>
                  <a:lnTo>
                    <a:pt x="45" y="128"/>
                  </a:lnTo>
                  <a:lnTo>
                    <a:pt x="62" y="174"/>
                  </a:lnTo>
                  <a:lnTo>
                    <a:pt x="71" y="196"/>
                  </a:lnTo>
                  <a:lnTo>
                    <a:pt x="82" y="217"/>
                  </a:lnTo>
                  <a:lnTo>
                    <a:pt x="82" y="217"/>
                  </a:lnTo>
                  <a:lnTo>
                    <a:pt x="92" y="239"/>
                  </a:lnTo>
                  <a:lnTo>
                    <a:pt x="102" y="264"/>
                  </a:lnTo>
                  <a:lnTo>
                    <a:pt x="110" y="289"/>
                  </a:lnTo>
                  <a:lnTo>
                    <a:pt x="117" y="315"/>
                  </a:lnTo>
                  <a:lnTo>
                    <a:pt x="130" y="367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2" y="422"/>
                  </a:lnTo>
                  <a:lnTo>
                    <a:pt x="144" y="426"/>
                  </a:lnTo>
                  <a:lnTo>
                    <a:pt x="148" y="430"/>
                  </a:lnTo>
                  <a:lnTo>
                    <a:pt x="152" y="433"/>
                  </a:lnTo>
                  <a:lnTo>
                    <a:pt x="157" y="434"/>
                  </a:lnTo>
                  <a:lnTo>
                    <a:pt x="163" y="434"/>
                  </a:lnTo>
                  <a:lnTo>
                    <a:pt x="168" y="433"/>
                  </a:lnTo>
                  <a:lnTo>
                    <a:pt x="173" y="430"/>
                  </a:lnTo>
                  <a:lnTo>
                    <a:pt x="173" y="430"/>
                  </a:lnTo>
                  <a:lnTo>
                    <a:pt x="177" y="435"/>
                  </a:lnTo>
                  <a:lnTo>
                    <a:pt x="181" y="438"/>
                  </a:lnTo>
                  <a:lnTo>
                    <a:pt x="186" y="441"/>
                  </a:lnTo>
                  <a:lnTo>
                    <a:pt x="191" y="442"/>
                  </a:lnTo>
                  <a:lnTo>
                    <a:pt x="198" y="441"/>
                  </a:lnTo>
                  <a:lnTo>
                    <a:pt x="203" y="439"/>
                  </a:lnTo>
                  <a:lnTo>
                    <a:pt x="207" y="435"/>
                  </a:lnTo>
                  <a:lnTo>
                    <a:pt x="211" y="430"/>
                  </a:lnTo>
                  <a:lnTo>
                    <a:pt x="211" y="430"/>
                  </a:lnTo>
                  <a:lnTo>
                    <a:pt x="215" y="425"/>
                  </a:lnTo>
                  <a:lnTo>
                    <a:pt x="220" y="420"/>
                  </a:lnTo>
                  <a:lnTo>
                    <a:pt x="231" y="408"/>
                  </a:lnTo>
                  <a:lnTo>
                    <a:pt x="242" y="397"/>
                  </a:lnTo>
                  <a:lnTo>
                    <a:pt x="252" y="387"/>
                  </a:lnTo>
                  <a:lnTo>
                    <a:pt x="252" y="387"/>
                  </a:lnTo>
                  <a:lnTo>
                    <a:pt x="274" y="361"/>
                  </a:lnTo>
                  <a:lnTo>
                    <a:pt x="287" y="348"/>
                  </a:lnTo>
                  <a:lnTo>
                    <a:pt x="299" y="336"/>
                  </a:lnTo>
                  <a:lnTo>
                    <a:pt x="299" y="336"/>
                  </a:lnTo>
                  <a:lnTo>
                    <a:pt x="312" y="326"/>
                  </a:lnTo>
                  <a:lnTo>
                    <a:pt x="322" y="314"/>
                  </a:lnTo>
                  <a:lnTo>
                    <a:pt x="344" y="289"/>
                  </a:lnTo>
                  <a:lnTo>
                    <a:pt x="367" y="264"/>
                  </a:lnTo>
                  <a:lnTo>
                    <a:pt x="378" y="252"/>
                  </a:lnTo>
                  <a:lnTo>
                    <a:pt x="392" y="241"/>
                  </a:lnTo>
                  <a:lnTo>
                    <a:pt x="392" y="241"/>
                  </a:lnTo>
                  <a:lnTo>
                    <a:pt x="450" y="192"/>
                  </a:lnTo>
                  <a:lnTo>
                    <a:pt x="508" y="142"/>
                  </a:lnTo>
                  <a:lnTo>
                    <a:pt x="564" y="91"/>
                  </a:lnTo>
                  <a:lnTo>
                    <a:pt x="619" y="39"/>
                  </a:lnTo>
                  <a:lnTo>
                    <a:pt x="619" y="39"/>
                  </a:lnTo>
                  <a:lnTo>
                    <a:pt x="622" y="35"/>
                  </a:lnTo>
                  <a:lnTo>
                    <a:pt x="624" y="31"/>
                  </a:lnTo>
                  <a:lnTo>
                    <a:pt x="626" y="27"/>
                  </a:lnTo>
                  <a:lnTo>
                    <a:pt x="626" y="22"/>
                  </a:lnTo>
                  <a:lnTo>
                    <a:pt x="624" y="18"/>
                  </a:lnTo>
                  <a:lnTo>
                    <a:pt x="623" y="14"/>
                  </a:lnTo>
                  <a:lnTo>
                    <a:pt x="619" y="8"/>
                  </a:lnTo>
                  <a:lnTo>
                    <a:pt x="611" y="3"/>
                  </a:lnTo>
                  <a:lnTo>
                    <a:pt x="607" y="1"/>
                  </a:lnTo>
                  <a:lnTo>
                    <a:pt x="603" y="0"/>
                  </a:lnTo>
                  <a:lnTo>
                    <a:pt x="600" y="0"/>
                  </a:lnTo>
                  <a:lnTo>
                    <a:pt x="596" y="1"/>
                  </a:lnTo>
                  <a:lnTo>
                    <a:pt x="590" y="4"/>
                  </a:lnTo>
                  <a:lnTo>
                    <a:pt x="586" y="6"/>
                  </a:lnTo>
                  <a:lnTo>
                    <a:pt x="58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8" name="Freeform 407"/>
            <p:cNvSpPr/>
            <p:nvPr/>
          </p:nvSpPr>
          <p:spPr bwMode="auto">
            <a:xfrm>
              <a:off x="5599113" y="1095375"/>
              <a:ext cx="249238" cy="177800"/>
            </a:xfrm>
            <a:custGeom>
              <a:avLst/>
              <a:gdLst/>
              <a:ahLst/>
              <a:cxnLst>
                <a:cxn ang="0">
                  <a:pos x="577" y="76"/>
                </a:cxn>
                <a:cxn ang="0">
                  <a:pos x="538" y="154"/>
                </a:cxn>
                <a:cxn ang="0">
                  <a:pos x="474" y="255"/>
                </a:cxn>
                <a:cxn ang="0">
                  <a:pos x="426" y="320"/>
                </a:cxn>
                <a:cxn ang="0">
                  <a:pos x="403" y="358"/>
                </a:cxn>
                <a:cxn ang="0">
                  <a:pos x="382" y="385"/>
                </a:cxn>
                <a:cxn ang="0">
                  <a:pos x="367" y="394"/>
                </a:cxn>
                <a:cxn ang="0">
                  <a:pos x="348" y="386"/>
                </a:cxn>
                <a:cxn ang="0">
                  <a:pos x="317" y="344"/>
                </a:cxn>
                <a:cxn ang="0">
                  <a:pos x="278" y="286"/>
                </a:cxn>
                <a:cxn ang="0">
                  <a:pos x="224" y="225"/>
                </a:cxn>
                <a:cxn ang="0">
                  <a:pos x="151" y="140"/>
                </a:cxn>
                <a:cxn ang="0">
                  <a:pos x="99" y="72"/>
                </a:cxn>
                <a:cxn ang="0">
                  <a:pos x="59" y="35"/>
                </a:cxn>
                <a:cxn ang="0">
                  <a:pos x="49" y="22"/>
                </a:cxn>
                <a:cxn ang="0">
                  <a:pos x="38" y="8"/>
                </a:cxn>
                <a:cxn ang="0">
                  <a:pos x="27" y="0"/>
                </a:cxn>
                <a:cxn ang="0">
                  <a:pos x="15" y="1"/>
                </a:cxn>
                <a:cxn ang="0">
                  <a:pos x="2" y="18"/>
                </a:cxn>
                <a:cxn ang="0">
                  <a:pos x="2" y="31"/>
                </a:cxn>
                <a:cxn ang="0">
                  <a:pos x="6" y="39"/>
                </a:cxn>
                <a:cxn ang="0">
                  <a:pos x="122" y="178"/>
                </a:cxn>
                <a:cxn ang="0">
                  <a:pos x="182" y="247"/>
                </a:cxn>
                <a:cxn ang="0">
                  <a:pos x="246" y="319"/>
                </a:cxn>
                <a:cxn ang="0">
                  <a:pos x="266" y="352"/>
                </a:cxn>
                <a:cxn ang="0">
                  <a:pos x="287" y="387"/>
                </a:cxn>
                <a:cxn ang="0">
                  <a:pos x="326" y="430"/>
                </a:cxn>
                <a:cxn ang="0">
                  <a:pos x="346" y="446"/>
                </a:cxn>
                <a:cxn ang="0">
                  <a:pos x="359" y="449"/>
                </a:cxn>
                <a:cxn ang="0">
                  <a:pos x="375" y="441"/>
                </a:cxn>
                <a:cxn ang="0">
                  <a:pos x="392" y="438"/>
                </a:cxn>
                <a:cxn ang="0">
                  <a:pos x="401" y="430"/>
                </a:cxn>
                <a:cxn ang="0">
                  <a:pos x="411" y="419"/>
                </a:cxn>
                <a:cxn ang="0">
                  <a:pos x="435" y="390"/>
                </a:cxn>
                <a:cxn ang="0">
                  <a:pos x="499" y="301"/>
                </a:cxn>
                <a:cxn ang="0">
                  <a:pos x="535" y="243"/>
                </a:cxn>
                <a:cxn ang="0">
                  <a:pos x="606" y="124"/>
                </a:cxn>
                <a:cxn ang="0">
                  <a:pos x="631" y="60"/>
                </a:cxn>
                <a:cxn ang="0">
                  <a:pos x="631" y="50"/>
                </a:cxn>
                <a:cxn ang="0">
                  <a:pos x="626" y="39"/>
                </a:cxn>
                <a:cxn ang="0">
                  <a:pos x="606" y="31"/>
                </a:cxn>
                <a:cxn ang="0">
                  <a:pos x="594" y="35"/>
                </a:cxn>
                <a:cxn ang="0">
                  <a:pos x="586" y="48"/>
                </a:cxn>
              </a:cxnLst>
              <a:rect l="0" t="0" r="r" b="b"/>
              <a:pathLst>
                <a:path w="631" h="449">
                  <a:moveTo>
                    <a:pt x="586" y="48"/>
                  </a:moveTo>
                  <a:lnTo>
                    <a:pt x="586" y="48"/>
                  </a:lnTo>
                  <a:lnTo>
                    <a:pt x="577" y="76"/>
                  </a:lnTo>
                  <a:lnTo>
                    <a:pt x="567" y="102"/>
                  </a:lnTo>
                  <a:lnTo>
                    <a:pt x="552" y="130"/>
                  </a:lnTo>
                  <a:lnTo>
                    <a:pt x="538" y="154"/>
                  </a:lnTo>
                  <a:lnTo>
                    <a:pt x="507" y="205"/>
                  </a:lnTo>
                  <a:lnTo>
                    <a:pt x="474" y="255"/>
                  </a:lnTo>
                  <a:lnTo>
                    <a:pt x="474" y="255"/>
                  </a:lnTo>
                  <a:lnTo>
                    <a:pt x="463" y="272"/>
                  </a:lnTo>
                  <a:lnTo>
                    <a:pt x="452" y="288"/>
                  </a:lnTo>
                  <a:lnTo>
                    <a:pt x="426" y="320"/>
                  </a:lnTo>
                  <a:lnTo>
                    <a:pt x="426" y="320"/>
                  </a:lnTo>
                  <a:lnTo>
                    <a:pt x="415" y="337"/>
                  </a:lnTo>
                  <a:lnTo>
                    <a:pt x="403" y="358"/>
                  </a:lnTo>
                  <a:lnTo>
                    <a:pt x="397" y="369"/>
                  </a:lnTo>
                  <a:lnTo>
                    <a:pt x="389" y="378"/>
                  </a:lnTo>
                  <a:lnTo>
                    <a:pt x="382" y="385"/>
                  </a:lnTo>
                  <a:lnTo>
                    <a:pt x="375" y="390"/>
                  </a:lnTo>
                  <a:lnTo>
                    <a:pt x="375" y="390"/>
                  </a:lnTo>
                  <a:lnTo>
                    <a:pt x="367" y="394"/>
                  </a:lnTo>
                  <a:lnTo>
                    <a:pt x="361" y="399"/>
                  </a:lnTo>
                  <a:lnTo>
                    <a:pt x="361" y="399"/>
                  </a:lnTo>
                  <a:lnTo>
                    <a:pt x="348" y="386"/>
                  </a:lnTo>
                  <a:lnTo>
                    <a:pt x="338" y="373"/>
                  </a:lnTo>
                  <a:lnTo>
                    <a:pt x="327" y="358"/>
                  </a:lnTo>
                  <a:lnTo>
                    <a:pt x="317" y="344"/>
                  </a:lnTo>
                  <a:lnTo>
                    <a:pt x="299" y="315"/>
                  </a:lnTo>
                  <a:lnTo>
                    <a:pt x="278" y="286"/>
                  </a:lnTo>
                  <a:lnTo>
                    <a:pt x="278" y="286"/>
                  </a:lnTo>
                  <a:lnTo>
                    <a:pt x="261" y="266"/>
                  </a:lnTo>
                  <a:lnTo>
                    <a:pt x="242" y="246"/>
                  </a:lnTo>
                  <a:lnTo>
                    <a:pt x="224" y="225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151" y="140"/>
                  </a:lnTo>
                  <a:lnTo>
                    <a:pt x="125" y="106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89" y="60"/>
                  </a:lnTo>
                  <a:lnTo>
                    <a:pt x="82" y="52"/>
                  </a:lnTo>
                  <a:lnTo>
                    <a:pt x="59" y="35"/>
                  </a:lnTo>
                  <a:lnTo>
                    <a:pt x="59" y="35"/>
                  </a:lnTo>
                  <a:lnTo>
                    <a:pt x="54" y="29"/>
                  </a:lnTo>
                  <a:lnTo>
                    <a:pt x="49" y="22"/>
                  </a:lnTo>
                  <a:lnTo>
                    <a:pt x="44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8" y="7"/>
                  </a:lnTo>
                  <a:lnTo>
                    <a:pt x="3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3" y="35"/>
                  </a:lnTo>
                  <a:lnTo>
                    <a:pt x="6" y="39"/>
                  </a:lnTo>
                  <a:lnTo>
                    <a:pt x="6" y="39"/>
                  </a:lnTo>
                  <a:lnTo>
                    <a:pt x="44" y="84"/>
                  </a:lnTo>
                  <a:lnTo>
                    <a:pt x="83" y="130"/>
                  </a:lnTo>
                  <a:lnTo>
                    <a:pt x="122" y="178"/>
                  </a:lnTo>
                  <a:lnTo>
                    <a:pt x="161" y="224"/>
                  </a:lnTo>
                  <a:lnTo>
                    <a:pt x="161" y="224"/>
                  </a:lnTo>
                  <a:lnTo>
                    <a:pt x="182" y="247"/>
                  </a:lnTo>
                  <a:lnTo>
                    <a:pt x="204" y="271"/>
                  </a:lnTo>
                  <a:lnTo>
                    <a:pt x="225" y="294"/>
                  </a:lnTo>
                  <a:lnTo>
                    <a:pt x="246" y="319"/>
                  </a:lnTo>
                  <a:lnTo>
                    <a:pt x="246" y="319"/>
                  </a:lnTo>
                  <a:lnTo>
                    <a:pt x="257" y="335"/>
                  </a:lnTo>
                  <a:lnTo>
                    <a:pt x="266" y="352"/>
                  </a:lnTo>
                  <a:lnTo>
                    <a:pt x="276" y="370"/>
                  </a:lnTo>
                  <a:lnTo>
                    <a:pt x="287" y="387"/>
                  </a:lnTo>
                  <a:lnTo>
                    <a:pt x="287" y="387"/>
                  </a:lnTo>
                  <a:lnTo>
                    <a:pt x="299" y="403"/>
                  </a:lnTo>
                  <a:lnTo>
                    <a:pt x="312" y="417"/>
                  </a:lnTo>
                  <a:lnTo>
                    <a:pt x="326" y="430"/>
                  </a:lnTo>
                  <a:lnTo>
                    <a:pt x="341" y="443"/>
                  </a:lnTo>
                  <a:lnTo>
                    <a:pt x="341" y="443"/>
                  </a:lnTo>
                  <a:lnTo>
                    <a:pt x="346" y="446"/>
                  </a:lnTo>
                  <a:lnTo>
                    <a:pt x="350" y="447"/>
                  </a:lnTo>
                  <a:lnTo>
                    <a:pt x="355" y="449"/>
                  </a:lnTo>
                  <a:lnTo>
                    <a:pt x="359" y="449"/>
                  </a:lnTo>
                  <a:lnTo>
                    <a:pt x="363" y="447"/>
                  </a:lnTo>
                  <a:lnTo>
                    <a:pt x="368" y="446"/>
                  </a:lnTo>
                  <a:lnTo>
                    <a:pt x="375" y="441"/>
                  </a:lnTo>
                  <a:lnTo>
                    <a:pt x="375" y="441"/>
                  </a:lnTo>
                  <a:lnTo>
                    <a:pt x="384" y="441"/>
                  </a:lnTo>
                  <a:lnTo>
                    <a:pt x="392" y="438"/>
                  </a:lnTo>
                  <a:lnTo>
                    <a:pt x="395" y="437"/>
                  </a:lnTo>
                  <a:lnTo>
                    <a:pt x="398" y="433"/>
                  </a:lnTo>
                  <a:lnTo>
                    <a:pt x="401" y="430"/>
                  </a:lnTo>
                  <a:lnTo>
                    <a:pt x="402" y="425"/>
                  </a:lnTo>
                  <a:lnTo>
                    <a:pt x="402" y="425"/>
                  </a:lnTo>
                  <a:lnTo>
                    <a:pt x="411" y="419"/>
                  </a:lnTo>
                  <a:lnTo>
                    <a:pt x="419" y="409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67" y="347"/>
                  </a:lnTo>
                  <a:lnTo>
                    <a:pt x="484" y="324"/>
                  </a:lnTo>
                  <a:lnTo>
                    <a:pt x="499" y="301"/>
                  </a:lnTo>
                  <a:lnTo>
                    <a:pt x="499" y="301"/>
                  </a:lnTo>
                  <a:lnTo>
                    <a:pt x="517" y="272"/>
                  </a:lnTo>
                  <a:lnTo>
                    <a:pt x="535" y="243"/>
                  </a:lnTo>
                  <a:lnTo>
                    <a:pt x="573" y="184"/>
                  </a:lnTo>
                  <a:lnTo>
                    <a:pt x="590" y="154"/>
                  </a:lnTo>
                  <a:lnTo>
                    <a:pt x="606" y="124"/>
                  </a:lnTo>
                  <a:lnTo>
                    <a:pt x="620" y="93"/>
                  </a:lnTo>
                  <a:lnTo>
                    <a:pt x="626" y="76"/>
                  </a:lnTo>
                  <a:lnTo>
                    <a:pt x="631" y="60"/>
                  </a:lnTo>
                  <a:lnTo>
                    <a:pt x="631" y="60"/>
                  </a:lnTo>
                  <a:lnTo>
                    <a:pt x="631" y="55"/>
                  </a:lnTo>
                  <a:lnTo>
                    <a:pt x="631" y="50"/>
                  </a:lnTo>
                  <a:lnTo>
                    <a:pt x="630" y="46"/>
                  </a:lnTo>
                  <a:lnTo>
                    <a:pt x="628" y="42"/>
                  </a:lnTo>
                  <a:lnTo>
                    <a:pt x="626" y="39"/>
                  </a:lnTo>
                  <a:lnTo>
                    <a:pt x="622" y="37"/>
                  </a:lnTo>
                  <a:lnTo>
                    <a:pt x="614" y="33"/>
                  </a:lnTo>
                  <a:lnTo>
                    <a:pt x="606" y="31"/>
                  </a:lnTo>
                  <a:lnTo>
                    <a:pt x="602" y="33"/>
                  </a:lnTo>
                  <a:lnTo>
                    <a:pt x="598" y="34"/>
                  </a:lnTo>
                  <a:lnTo>
                    <a:pt x="594" y="35"/>
                  </a:lnTo>
                  <a:lnTo>
                    <a:pt x="590" y="39"/>
                  </a:lnTo>
                  <a:lnTo>
                    <a:pt x="588" y="43"/>
                  </a:lnTo>
                  <a:lnTo>
                    <a:pt x="586" y="48"/>
                  </a:lnTo>
                  <a:lnTo>
                    <a:pt x="586" y="4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6302235" y="3892906"/>
            <a:ext cx="633577" cy="810904"/>
            <a:chOff x="6256338" y="4065588"/>
            <a:chExt cx="544513" cy="696913"/>
          </a:xfrm>
          <a:solidFill>
            <a:srgbClr val="414042"/>
          </a:solidFill>
        </p:grpSpPr>
        <p:sp>
          <p:nvSpPr>
            <p:cNvPr id="280" name="Freeform 576"/>
            <p:cNvSpPr/>
            <p:nvPr/>
          </p:nvSpPr>
          <p:spPr bwMode="auto">
            <a:xfrm>
              <a:off x="6296026" y="4081463"/>
              <a:ext cx="69850" cy="96838"/>
            </a:xfrm>
            <a:custGeom>
              <a:avLst/>
              <a:gdLst/>
              <a:ahLst/>
              <a:cxnLst>
                <a:cxn ang="0">
                  <a:pos x="126" y="1"/>
                </a:cxn>
                <a:cxn ang="0">
                  <a:pos x="121" y="7"/>
                </a:cxn>
                <a:cxn ang="0">
                  <a:pos x="121" y="7"/>
                </a:cxn>
                <a:cxn ang="0">
                  <a:pos x="120" y="9"/>
                </a:cxn>
                <a:cxn ang="0">
                  <a:pos x="120" y="9"/>
                </a:cxn>
                <a:cxn ang="0">
                  <a:pos x="111" y="19"/>
                </a:cxn>
                <a:cxn ang="0">
                  <a:pos x="104" y="29"/>
                </a:cxn>
                <a:cxn ang="0">
                  <a:pos x="90" y="51"/>
                </a:cxn>
                <a:cxn ang="0">
                  <a:pos x="75" y="73"/>
                </a:cxn>
                <a:cxn ang="0">
                  <a:pos x="67" y="83"/>
                </a:cxn>
                <a:cxn ang="0">
                  <a:pos x="59" y="94"/>
                </a:cxn>
                <a:cxn ang="0">
                  <a:pos x="59" y="94"/>
                </a:cxn>
                <a:cxn ang="0">
                  <a:pos x="42" y="113"/>
                </a:cxn>
                <a:cxn ang="0">
                  <a:pos x="25" y="132"/>
                </a:cxn>
                <a:cxn ang="0">
                  <a:pos x="18" y="142"/>
                </a:cxn>
                <a:cxn ang="0">
                  <a:pos x="11" y="153"/>
                </a:cxn>
                <a:cxn ang="0">
                  <a:pos x="5" y="163"/>
                </a:cxn>
                <a:cxn ang="0">
                  <a:pos x="0" y="176"/>
                </a:cxn>
                <a:cxn ang="0">
                  <a:pos x="0" y="176"/>
                </a:cxn>
                <a:cxn ang="0">
                  <a:pos x="0" y="178"/>
                </a:cxn>
                <a:cxn ang="0">
                  <a:pos x="2" y="179"/>
                </a:cxn>
                <a:cxn ang="0">
                  <a:pos x="3" y="181"/>
                </a:cxn>
                <a:cxn ang="0">
                  <a:pos x="4" y="181"/>
                </a:cxn>
                <a:cxn ang="0">
                  <a:pos x="6" y="181"/>
                </a:cxn>
                <a:cxn ang="0">
                  <a:pos x="8" y="181"/>
                </a:cxn>
                <a:cxn ang="0">
                  <a:pos x="9" y="180"/>
                </a:cxn>
                <a:cxn ang="0">
                  <a:pos x="10" y="178"/>
                </a:cxn>
                <a:cxn ang="0">
                  <a:pos x="10" y="178"/>
                </a:cxn>
                <a:cxn ang="0">
                  <a:pos x="15" y="165"/>
                </a:cxn>
                <a:cxn ang="0">
                  <a:pos x="20" y="154"/>
                </a:cxn>
                <a:cxn ang="0">
                  <a:pos x="28" y="143"/>
                </a:cxn>
                <a:cxn ang="0">
                  <a:pos x="37" y="133"/>
                </a:cxn>
                <a:cxn ang="0">
                  <a:pos x="54" y="113"/>
                </a:cxn>
                <a:cxn ang="0">
                  <a:pos x="71" y="94"/>
                </a:cxn>
                <a:cxn ang="0">
                  <a:pos x="71" y="94"/>
                </a:cxn>
                <a:cxn ang="0">
                  <a:pos x="79" y="83"/>
                </a:cxn>
                <a:cxn ang="0">
                  <a:pos x="88" y="73"/>
                </a:cxn>
                <a:cxn ang="0">
                  <a:pos x="101" y="51"/>
                </a:cxn>
                <a:cxn ang="0">
                  <a:pos x="116" y="29"/>
                </a:cxn>
                <a:cxn ang="0">
                  <a:pos x="124" y="19"/>
                </a:cxn>
                <a:cxn ang="0">
                  <a:pos x="132" y="9"/>
                </a:cxn>
                <a:cxn ang="0">
                  <a:pos x="132" y="9"/>
                </a:cxn>
                <a:cxn ang="0">
                  <a:pos x="133" y="7"/>
                </a:cxn>
                <a:cxn ang="0">
                  <a:pos x="133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9" y="0"/>
                </a:cxn>
                <a:cxn ang="0">
                  <a:pos x="127" y="0"/>
                </a:cxn>
                <a:cxn ang="0">
                  <a:pos x="126" y="1"/>
                </a:cxn>
                <a:cxn ang="0">
                  <a:pos x="126" y="1"/>
                </a:cxn>
              </a:cxnLst>
              <a:rect l="0" t="0" r="r" b="b"/>
              <a:pathLst>
                <a:path w="133" h="181">
                  <a:moveTo>
                    <a:pt x="126" y="1"/>
                  </a:moveTo>
                  <a:lnTo>
                    <a:pt x="121" y="7"/>
                  </a:lnTo>
                  <a:lnTo>
                    <a:pt x="121" y="7"/>
                  </a:lnTo>
                  <a:lnTo>
                    <a:pt x="120" y="9"/>
                  </a:lnTo>
                  <a:lnTo>
                    <a:pt x="120" y="9"/>
                  </a:lnTo>
                  <a:lnTo>
                    <a:pt x="111" y="19"/>
                  </a:lnTo>
                  <a:lnTo>
                    <a:pt x="104" y="29"/>
                  </a:lnTo>
                  <a:lnTo>
                    <a:pt x="90" y="51"/>
                  </a:lnTo>
                  <a:lnTo>
                    <a:pt x="75" y="73"/>
                  </a:lnTo>
                  <a:lnTo>
                    <a:pt x="67" y="83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42" y="113"/>
                  </a:lnTo>
                  <a:lnTo>
                    <a:pt x="25" y="132"/>
                  </a:lnTo>
                  <a:lnTo>
                    <a:pt x="18" y="142"/>
                  </a:lnTo>
                  <a:lnTo>
                    <a:pt x="11" y="153"/>
                  </a:lnTo>
                  <a:lnTo>
                    <a:pt x="5" y="163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8"/>
                  </a:lnTo>
                  <a:lnTo>
                    <a:pt x="2" y="179"/>
                  </a:lnTo>
                  <a:lnTo>
                    <a:pt x="3" y="181"/>
                  </a:lnTo>
                  <a:lnTo>
                    <a:pt x="4" y="181"/>
                  </a:lnTo>
                  <a:lnTo>
                    <a:pt x="6" y="181"/>
                  </a:lnTo>
                  <a:lnTo>
                    <a:pt x="8" y="181"/>
                  </a:lnTo>
                  <a:lnTo>
                    <a:pt x="9" y="180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5" y="165"/>
                  </a:lnTo>
                  <a:lnTo>
                    <a:pt x="20" y="154"/>
                  </a:lnTo>
                  <a:lnTo>
                    <a:pt x="28" y="143"/>
                  </a:lnTo>
                  <a:lnTo>
                    <a:pt x="37" y="133"/>
                  </a:lnTo>
                  <a:lnTo>
                    <a:pt x="54" y="113"/>
                  </a:lnTo>
                  <a:lnTo>
                    <a:pt x="71" y="94"/>
                  </a:lnTo>
                  <a:lnTo>
                    <a:pt x="71" y="94"/>
                  </a:lnTo>
                  <a:lnTo>
                    <a:pt x="79" y="83"/>
                  </a:lnTo>
                  <a:lnTo>
                    <a:pt x="88" y="73"/>
                  </a:lnTo>
                  <a:lnTo>
                    <a:pt x="101" y="51"/>
                  </a:lnTo>
                  <a:lnTo>
                    <a:pt x="116" y="29"/>
                  </a:lnTo>
                  <a:lnTo>
                    <a:pt x="124" y="19"/>
                  </a:lnTo>
                  <a:lnTo>
                    <a:pt x="132" y="9"/>
                  </a:lnTo>
                  <a:lnTo>
                    <a:pt x="132" y="9"/>
                  </a:lnTo>
                  <a:lnTo>
                    <a:pt x="133" y="7"/>
                  </a:lnTo>
                  <a:lnTo>
                    <a:pt x="133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6" y="1"/>
                  </a:lnTo>
                  <a:lnTo>
                    <a:pt x="12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1" name="Freeform 577"/>
            <p:cNvSpPr/>
            <p:nvPr/>
          </p:nvSpPr>
          <p:spPr bwMode="auto">
            <a:xfrm>
              <a:off x="6296026" y="4162425"/>
              <a:ext cx="42863" cy="76200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73" y="2"/>
                </a:cxn>
                <a:cxn ang="0">
                  <a:pos x="64" y="18"/>
                </a:cxn>
                <a:cxn ang="0">
                  <a:pos x="53" y="35"/>
                </a:cxn>
                <a:cxn ang="0">
                  <a:pos x="34" y="68"/>
                </a:cxn>
                <a:cxn ang="0">
                  <a:pos x="24" y="85"/>
                </a:cxn>
                <a:cxn ang="0">
                  <a:pos x="15" y="101"/>
                </a:cxn>
                <a:cxn ang="0">
                  <a:pos x="7" y="119"/>
                </a:cxn>
                <a:cxn ang="0">
                  <a:pos x="0" y="137"/>
                </a:cxn>
                <a:cxn ang="0">
                  <a:pos x="0" y="137"/>
                </a:cxn>
                <a:cxn ang="0">
                  <a:pos x="0" y="139"/>
                </a:cxn>
                <a:cxn ang="0">
                  <a:pos x="2" y="140"/>
                </a:cxn>
                <a:cxn ang="0">
                  <a:pos x="3" y="142"/>
                </a:cxn>
                <a:cxn ang="0">
                  <a:pos x="4" y="142"/>
                </a:cxn>
                <a:cxn ang="0">
                  <a:pos x="6" y="143"/>
                </a:cxn>
                <a:cxn ang="0">
                  <a:pos x="8" y="142"/>
                </a:cxn>
                <a:cxn ang="0">
                  <a:pos x="9" y="141"/>
                </a:cxn>
                <a:cxn ang="0">
                  <a:pos x="10" y="139"/>
                </a:cxn>
                <a:cxn ang="0">
                  <a:pos x="10" y="139"/>
                </a:cxn>
                <a:cxn ang="0">
                  <a:pos x="13" y="130"/>
                </a:cxn>
                <a:cxn ang="0">
                  <a:pos x="17" y="121"/>
                </a:cxn>
                <a:cxn ang="0">
                  <a:pos x="25" y="104"/>
                </a:cxn>
                <a:cxn ang="0">
                  <a:pos x="35" y="87"/>
                </a:cxn>
                <a:cxn ang="0">
                  <a:pos x="44" y="70"/>
                </a:cxn>
                <a:cxn ang="0">
                  <a:pos x="44" y="70"/>
                </a:cxn>
                <a:cxn ang="0">
                  <a:pos x="52" y="54"/>
                </a:cxn>
                <a:cxn ang="0">
                  <a:pos x="63" y="38"/>
                </a:cxn>
                <a:cxn ang="0">
                  <a:pos x="72" y="23"/>
                </a:cxn>
                <a:cxn ang="0">
                  <a:pos x="80" y="7"/>
                </a:cxn>
                <a:cxn ang="0">
                  <a:pos x="80" y="7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2"/>
                </a:cxn>
                <a:cxn ang="0">
                  <a:pos x="79" y="1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4" y="1"/>
                </a:cxn>
                <a:cxn ang="0">
                  <a:pos x="73" y="2"/>
                </a:cxn>
                <a:cxn ang="0">
                  <a:pos x="73" y="2"/>
                </a:cxn>
              </a:cxnLst>
              <a:rect l="0" t="0" r="r" b="b"/>
              <a:pathLst>
                <a:path w="81" h="143">
                  <a:moveTo>
                    <a:pt x="73" y="2"/>
                  </a:moveTo>
                  <a:lnTo>
                    <a:pt x="73" y="2"/>
                  </a:lnTo>
                  <a:lnTo>
                    <a:pt x="64" y="18"/>
                  </a:lnTo>
                  <a:lnTo>
                    <a:pt x="53" y="35"/>
                  </a:lnTo>
                  <a:lnTo>
                    <a:pt x="34" y="68"/>
                  </a:lnTo>
                  <a:lnTo>
                    <a:pt x="24" y="85"/>
                  </a:lnTo>
                  <a:lnTo>
                    <a:pt x="15" y="101"/>
                  </a:lnTo>
                  <a:lnTo>
                    <a:pt x="7" y="119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39"/>
                  </a:lnTo>
                  <a:lnTo>
                    <a:pt x="2" y="140"/>
                  </a:lnTo>
                  <a:lnTo>
                    <a:pt x="3" y="142"/>
                  </a:lnTo>
                  <a:lnTo>
                    <a:pt x="4" y="142"/>
                  </a:lnTo>
                  <a:lnTo>
                    <a:pt x="6" y="143"/>
                  </a:lnTo>
                  <a:lnTo>
                    <a:pt x="8" y="142"/>
                  </a:lnTo>
                  <a:lnTo>
                    <a:pt x="9" y="141"/>
                  </a:lnTo>
                  <a:lnTo>
                    <a:pt x="10" y="139"/>
                  </a:lnTo>
                  <a:lnTo>
                    <a:pt x="10" y="139"/>
                  </a:lnTo>
                  <a:lnTo>
                    <a:pt x="13" y="130"/>
                  </a:lnTo>
                  <a:lnTo>
                    <a:pt x="17" y="121"/>
                  </a:lnTo>
                  <a:lnTo>
                    <a:pt x="25" y="104"/>
                  </a:lnTo>
                  <a:lnTo>
                    <a:pt x="35" y="87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52" y="54"/>
                  </a:lnTo>
                  <a:lnTo>
                    <a:pt x="63" y="38"/>
                  </a:lnTo>
                  <a:lnTo>
                    <a:pt x="72" y="23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2"/>
                  </a:lnTo>
                  <a:lnTo>
                    <a:pt x="79" y="1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4" y="1"/>
                  </a:lnTo>
                  <a:lnTo>
                    <a:pt x="73" y="2"/>
                  </a:lnTo>
                  <a:lnTo>
                    <a:pt x="7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2" name="Freeform 578"/>
            <p:cNvSpPr/>
            <p:nvPr/>
          </p:nvSpPr>
          <p:spPr bwMode="auto">
            <a:xfrm>
              <a:off x="6296026" y="4216400"/>
              <a:ext cx="42863" cy="69850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73" y="2"/>
                </a:cxn>
                <a:cxn ang="0">
                  <a:pos x="54" y="32"/>
                </a:cxn>
                <a:cxn ang="0">
                  <a:pos x="36" y="64"/>
                </a:cxn>
                <a:cxn ang="0">
                  <a:pos x="17" y="94"/>
                </a:cxn>
                <a:cxn ang="0">
                  <a:pos x="9" y="110"/>
                </a:cxn>
                <a:cxn ang="0">
                  <a:pos x="2" y="126"/>
                </a:cxn>
                <a:cxn ang="0">
                  <a:pos x="2" y="126"/>
                </a:cxn>
                <a:cxn ang="0">
                  <a:pos x="0" y="128"/>
                </a:cxn>
                <a:cxn ang="0">
                  <a:pos x="2" y="130"/>
                </a:cxn>
                <a:cxn ang="0">
                  <a:pos x="4" y="132"/>
                </a:cxn>
                <a:cxn ang="0">
                  <a:pos x="5" y="133"/>
                </a:cxn>
                <a:cxn ang="0">
                  <a:pos x="7" y="133"/>
                </a:cxn>
                <a:cxn ang="0">
                  <a:pos x="8" y="132"/>
                </a:cxn>
                <a:cxn ang="0">
                  <a:pos x="10" y="131"/>
                </a:cxn>
                <a:cxn ang="0">
                  <a:pos x="10" y="131"/>
                </a:cxn>
                <a:cxn ang="0">
                  <a:pos x="17" y="114"/>
                </a:cxn>
                <a:cxn ang="0">
                  <a:pos x="25" y="99"/>
                </a:cxn>
                <a:cxn ang="0">
                  <a:pos x="44" y="68"/>
                </a:cxn>
                <a:cxn ang="0">
                  <a:pos x="63" y="38"/>
                </a:cxn>
                <a:cxn ang="0">
                  <a:pos x="80" y="7"/>
                </a:cxn>
                <a:cxn ang="0">
                  <a:pos x="80" y="7"/>
                </a:cxn>
                <a:cxn ang="0">
                  <a:pos x="81" y="4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3" y="2"/>
                </a:cxn>
                <a:cxn ang="0">
                  <a:pos x="73" y="2"/>
                </a:cxn>
              </a:cxnLst>
              <a:rect l="0" t="0" r="r" b="b"/>
              <a:pathLst>
                <a:path w="81" h="133">
                  <a:moveTo>
                    <a:pt x="73" y="2"/>
                  </a:moveTo>
                  <a:lnTo>
                    <a:pt x="73" y="2"/>
                  </a:lnTo>
                  <a:lnTo>
                    <a:pt x="54" y="32"/>
                  </a:lnTo>
                  <a:lnTo>
                    <a:pt x="36" y="64"/>
                  </a:lnTo>
                  <a:lnTo>
                    <a:pt x="17" y="94"/>
                  </a:lnTo>
                  <a:lnTo>
                    <a:pt x="9" y="110"/>
                  </a:lnTo>
                  <a:lnTo>
                    <a:pt x="2" y="126"/>
                  </a:lnTo>
                  <a:lnTo>
                    <a:pt x="2" y="126"/>
                  </a:lnTo>
                  <a:lnTo>
                    <a:pt x="0" y="128"/>
                  </a:lnTo>
                  <a:lnTo>
                    <a:pt x="2" y="130"/>
                  </a:lnTo>
                  <a:lnTo>
                    <a:pt x="4" y="132"/>
                  </a:lnTo>
                  <a:lnTo>
                    <a:pt x="5" y="133"/>
                  </a:lnTo>
                  <a:lnTo>
                    <a:pt x="7" y="133"/>
                  </a:lnTo>
                  <a:lnTo>
                    <a:pt x="8" y="132"/>
                  </a:lnTo>
                  <a:lnTo>
                    <a:pt x="10" y="131"/>
                  </a:lnTo>
                  <a:lnTo>
                    <a:pt x="10" y="131"/>
                  </a:lnTo>
                  <a:lnTo>
                    <a:pt x="17" y="114"/>
                  </a:lnTo>
                  <a:lnTo>
                    <a:pt x="25" y="99"/>
                  </a:lnTo>
                  <a:lnTo>
                    <a:pt x="44" y="68"/>
                  </a:lnTo>
                  <a:lnTo>
                    <a:pt x="63" y="38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1" y="4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3" y="2"/>
                  </a:lnTo>
                  <a:lnTo>
                    <a:pt x="7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3" name="Freeform 579"/>
            <p:cNvSpPr/>
            <p:nvPr/>
          </p:nvSpPr>
          <p:spPr bwMode="auto">
            <a:xfrm>
              <a:off x="6288088" y="4273550"/>
              <a:ext cx="41275" cy="60325"/>
            </a:xfrm>
            <a:custGeom>
              <a:avLst/>
              <a:gdLst/>
              <a:ahLst/>
              <a:cxnLst>
                <a:cxn ang="0">
                  <a:pos x="67" y="2"/>
                </a:cxn>
                <a:cxn ang="0">
                  <a:pos x="67" y="2"/>
                </a:cxn>
                <a:cxn ang="0">
                  <a:pos x="53" y="30"/>
                </a:cxn>
                <a:cxn ang="0">
                  <a:pos x="36" y="56"/>
                </a:cxn>
                <a:cxn ang="0">
                  <a:pos x="19" y="82"/>
                </a:cxn>
                <a:cxn ang="0">
                  <a:pos x="1" y="107"/>
                </a:cxn>
                <a:cxn ang="0">
                  <a:pos x="1" y="107"/>
                </a:cxn>
                <a:cxn ang="0">
                  <a:pos x="0" y="109"/>
                </a:cxn>
                <a:cxn ang="0">
                  <a:pos x="0" y="111"/>
                </a:cxn>
                <a:cxn ang="0">
                  <a:pos x="1" y="112"/>
                </a:cxn>
                <a:cxn ang="0">
                  <a:pos x="2" y="113"/>
                </a:cxn>
                <a:cxn ang="0">
                  <a:pos x="6" y="114"/>
                </a:cxn>
                <a:cxn ang="0">
                  <a:pos x="7" y="113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27" y="86"/>
                </a:cxn>
                <a:cxn ang="0">
                  <a:pos x="45" y="61"/>
                </a:cxn>
                <a:cxn ang="0">
                  <a:pos x="61" y="34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7" y="5"/>
                </a:cxn>
                <a:cxn ang="0">
                  <a:pos x="76" y="3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3" y="0"/>
                </a:cxn>
                <a:cxn ang="0">
                  <a:pos x="70" y="0"/>
                </a:cxn>
                <a:cxn ang="0">
                  <a:pos x="68" y="1"/>
                </a:cxn>
                <a:cxn ang="0">
                  <a:pos x="67" y="2"/>
                </a:cxn>
                <a:cxn ang="0">
                  <a:pos x="67" y="2"/>
                </a:cxn>
              </a:cxnLst>
              <a:rect l="0" t="0" r="r" b="b"/>
              <a:pathLst>
                <a:path w="77" h="114">
                  <a:moveTo>
                    <a:pt x="67" y="2"/>
                  </a:moveTo>
                  <a:lnTo>
                    <a:pt x="67" y="2"/>
                  </a:lnTo>
                  <a:lnTo>
                    <a:pt x="53" y="30"/>
                  </a:lnTo>
                  <a:lnTo>
                    <a:pt x="36" y="56"/>
                  </a:lnTo>
                  <a:lnTo>
                    <a:pt x="19" y="82"/>
                  </a:lnTo>
                  <a:lnTo>
                    <a:pt x="1" y="107"/>
                  </a:lnTo>
                  <a:lnTo>
                    <a:pt x="1" y="10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1" y="112"/>
                  </a:lnTo>
                  <a:lnTo>
                    <a:pt x="2" y="113"/>
                  </a:lnTo>
                  <a:lnTo>
                    <a:pt x="6" y="114"/>
                  </a:lnTo>
                  <a:lnTo>
                    <a:pt x="7" y="113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27" y="86"/>
                  </a:lnTo>
                  <a:lnTo>
                    <a:pt x="45" y="61"/>
                  </a:lnTo>
                  <a:lnTo>
                    <a:pt x="61" y="34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7" y="5"/>
                  </a:lnTo>
                  <a:lnTo>
                    <a:pt x="76" y="3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6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4" name="Freeform 580"/>
            <p:cNvSpPr/>
            <p:nvPr/>
          </p:nvSpPr>
          <p:spPr bwMode="auto">
            <a:xfrm>
              <a:off x="6281738" y="4319588"/>
              <a:ext cx="49213" cy="69850"/>
            </a:xfrm>
            <a:custGeom>
              <a:avLst/>
              <a:gdLst/>
              <a:ahLst/>
              <a:cxnLst>
                <a:cxn ang="0">
                  <a:pos x="86" y="1"/>
                </a:cxn>
                <a:cxn ang="0">
                  <a:pos x="86" y="1"/>
                </a:cxn>
                <a:cxn ang="0">
                  <a:pos x="78" y="10"/>
                </a:cxn>
                <a:cxn ang="0">
                  <a:pos x="72" y="18"/>
                </a:cxn>
                <a:cxn ang="0">
                  <a:pos x="60" y="34"/>
                </a:cxn>
                <a:cxn ang="0">
                  <a:pos x="47" y="52"/>
                </a:cxn>
                <a:cxn ang="0">
                  <a:pos x="35" y="69"/>
                </a:cxn>
                <a:cxn ang="0">
                  <a:pos x="35" y="69"/>
                </a:cxn>
                <a:cxn ang="0">
                  <a:pos x="23" y="82"/>
                </a:cxn>
                <a:cxn ang="0">
                  <a:pos x="14" y="97"/>
                </a:cxn>
                <a:cxn ang="0">
                  <a:pos x="6" y="111"/>
                </a:cxn>
                <a:cxn ang="0">
                  <a:pos x="2" y="118"/>
                </a:cxn>
                <a:cxn ang="0">
                  <a:pos x="0" y="127"/>
                </a:cxn>
                <a:cxn ang="0">
                  <a:pos x="0" y="127"/>
                </a:cxn>
                <a:cxn ang="0">
                  <a:pos x="0" y="129"/>
                </a:cxn>
                <a:cxn ang="0">
                  <a:pos x="0" y="131"/>
                </a:cxn>
                <a:cxn ang="0">
                  <a:pos x="1" y="132"/>
                </a:cxn>
                <a:cxn ang="0">
                  <a:pos x="3" y="133"/>
                </a:cxn>
                <a:cxn ang="0">
                  <a:pos x="5" y="133"/>
                </a:cxn>
                <a:cxn ang="0">
                  <a:pos x="6" y="133"/>
                </a:cxn>
                <a:cxn ang="0">
                  <a:pos x="8" y="132"/>
                </a:cxn>
                <a:cxn ang="0">
                  <a:pos x="9" y="130"/>
                </a:cxn>
                <a:cxn ang="0">
                  <a:pos x="9" y="130"/>
                </a:cxn>
                <a:cxn ang="0">
                  <a:pos x="12" y="120"/>
                </a:cxn>
                <a:cxn ang="0">
                  <a:pos x="15" y="111"/>
                </a:cxn>
                <a:cxn ang="0">
                  <a:pos x="20" y="103"/>
                </a:cxn>
                <a:cxn ang="0">
                  <a:pos x="25" y="96"/>
                </a:cxn>
                <a:cxn ang="0">
                  <a:pos x="38" y="80"/>
                </a:cxn>
                <a:cxn ang="0">
                  <a:pos x="50" y="65"/>
                </a:cxn>
                <a:cxn ang="0">
                  <a:pos x="50" y="65"/>
                </a:cxn>
                <a:cxn ang="0">
                  <a:pos x="61" y="51"/>
                </a:cxn>
                <a:cxn ang="0">
                  <a:pos x="70" y="35"/>
                </a:cxn>
                <a:cxn ang="0">
                  <a:pos x="80" y="22"/>
                </a:cxn>
                <a:cxn ang="0">
                  <a:pos x="93" y="7"/>
                </a:cxn>
                <a:cxn ang="0">
                  <a:pos x="93" y="7"/>
                </a:cxn>
                <a:cxn ang="0">
                  <a:pos x="94" y="6"/>
                </a:cxn>
                <a:cxn ang="0">
                  <a:pos x="94" y="4"/>
                </a:cxn>
                <a:cxn ang="0">
                  <a:pos x="94" y="2"/>
                </a:cxn>
                <a:cxn ang="0">
                  <a:pos x="93" y="1"/>
                </a:cxn>
                <a:cxn ang="0">
                  <a:pos x="91" y="0"/>
                </a:cxn>
                <a:cxn ang="0">
                  <a:pos x="90" y="0"/>
                </a:cxn>
                <a:cxn ang="0">
                  <a:pos x="88" y="0"/>
                </a:cxn>
                <a:cxn ang="0">
                  <a:pos x="86" y="1"/>
                </a:cxn>
                <a:cxn ang="0">
                  <a:pos x="86" y="1"/>
                </a:cxn>
              </a:cxnLst>
              <a:rect l="0" t="0" r="r" b="b"/>
              <a:pathLst>
                <a:path w="94" h="133">
                  <a:moveTo>
                    <a:pt x="86" y="1"/>
                  </a:moveTo>
                  <a:lnTo>
                    <a:pt x="86" y="1"/>
                  </a:lnTo>
                  <a:lnTo>
                    <a:pt x="78" y="10"/>
                  </a:lnTo>
                  <a:lnTo>
                    <a:pt x="72" y="18"/>
                  </a:lnTo>
                  <a:lnTo>
                    <a:pt x="60" y="34"/>
                  </a:lnTo>
                  <a:lnTo>
                    <a:pt x="47" y="5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23" y="82"/>
                  </a:lnTo>
                  <a:lnTo>
                    <a:pt x="14" y="97"/>
                  </a:lnTo>
                  <a:lnTo>
                    <a:pt x="6" y="111"/>
                  </a:lnTo>
                  <a:lnTo>
                    <a:pt x="2" y="118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9"/>
                  </a:lnTo>
                  <a:lnTo>
                    <a:pt x="0" y="131"/>
                  </a:lnTo>
                  <a:lnTo>
                    <a:pt x="1" y="132"/>
                  </a:lnTo>
                  <a:lnTo>
                    <a:pt x="3" y="133"/>
                  </a:lnTo>
                  <a:lnTo>
                    <a:pt x="5" y="133"/>
                  </a:lnTo>
                  <a:lnTo>
                    <a:pt x="6" y="133"/>
                  </a:lnTo>
                  <a:lnTo>
                    <a:pt x="8" y="132"/>
                  </a:lnTo>
                  <a:lnTo>
                    <a:pt x="9" y="130"/>
                  </a:lnTo>
                  <a:lnTo>
                    <a:pt x="9" y="130"/>
                  </a:lnTo>
                  <a:lnTo>
                    <a:pt x="12" y="120"/>
                  </a:lnTo>
                  <a:lnTo>
                    <a:pt x="15" y="111"/>
                  </a:lnTo>
                  <a:lnTo>
                    <a:pt x="20" y="103"/>
                  </a:lnTo>
                  <a:lnTo>
                    <a:pt x="25" y="96"/>
                  </a:lnTo>
                  <a:lnTo>
                    <a:pt x="38" y="80"/>
                  </a:lnTo>
                  <a:lnTo>
                    <a:pt x="50" y="65"/>
                  </a:lnTo>
                  <a:lnTo>
                    <a:pt x="50" y="65"/>
                  </a:lnTo>
                  <a:lnTo>
                    <a:pt x="61" y="51"/>
                  </a:lnTo>
                  <a:lnTo>
                    <a:pt x="70" y="35"/>
                  </a:lnTo>
                  <a:lnTo>
                    <a:pt x="80" y="22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94" y="6"/>
                  </a:lnTo>
                  <a:lnTo>
                    <a:pt x="94" y="4"/>
                  </a:lnTo>
                  <a:lnTo>
                    <a:pt x="94" y="2"/>
                  </a:lnTo>
                  <a:lnTo>
                    <a:pt x="93" y="1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6" y="1"/>
                  </a:lnTo>
                  <a:lnTo>
                    <a:pt x="8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5" name="Freeform 581"/>
            <p:cNvSpPr/>
            <p:nvPr/>
          </p:nvSpPr>
          <p:spPr bwMode="auto">
            <a:xfrm>
              <a:off x="6280151" y="4367213"/>
              <a:ext cx="39688" cy="65088"/>
            </a:xfrm>
            <a:custGeom>
              <a:avLst/>
              <a:gdLst/>
              <a:ahLst/>
              <a:cxnLst>
                <a:cxn ang="0">
                  <a:pos x="72" y="2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4" y="3"/>
                </a:cxn>
                <a:cxn ang="0">
                  <a:pos x="63" y="6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11"/>
                </a:cxn>
                <a:cxn ang="0">
                  <a:pos x="62" y="17"/>
                </a:cxn>
                <a:cxn ang="0">
                  <a:pos x="59" y="23"/>
                </a:cxn>
                <a:cxn ang="0">
                  <a:pos x="54" y="29"/>
                </a:cxn>
                <a:cxn ang="0">
                  <a:pos x="45" y="43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29" y="68"/>
                </a:cxn>
                <a:cxn ang="0">
                  <a:pos x="19" y="84"/>
                </a:cxn>
                <a:cxn ang="0">
                  <a:pos x="9" y="101"/>
                </a:cxn>
                <a:cxn ang="0">
                  <a:pos x="5" y="109"/>
                </a:cxn>
                <a:cxn ang="0">
                  <a:pos x="2" y="117"/>
                </a:cxn>
                <a:cxn ang="0">
                  <a:pos x="2" y="117"/>
                </a:cxn>
                <a:cxn ang="0">
                  <a:pos x="0" y="120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4"/>
                </a:cxn>
                <a:cxn ang="0">
                  <a:pos x="8" y="124"/>
                </a:cxn>
                <a:cxn ang="0">
                  <a:pos x="9" y="122"/>
                </a:cxn>
                <a:cxn ang="0">
                  <a:pos x="11" y="121"/>
                </a:cxn>
                <a:cxn ang="0">
                  <a:pos x="11" y="121"/>
                </a:cxn>
                <a:cxn ang="0">
                  <a:pos x="15" y="110"/>
                </a:cxn>
                <a:cxn ang="0">
                  <a:pos x="19" y="100"/>
                </a:cxn>
                <a:cxn ang="0">
                  <a:pos x="31" y="79"/>
                </a:cxn>
                <a:cxn ang="0">
                  <a:pos x="43" y="59"/>
                </a:cxn>
                <a:cxn ang="0">
                  <a:pos x="56" y="41"/>
                </a:cxn>
                <a:cxn ang="0">
                  <a:pos x="56" y="41"/>
                </a:cxn>
                <a:cxn ang="0">
                  <a:pos x="62" y="34"/>
                </a:cxn>
                <a:cxn ang="0">
                  <a:pos x="69" y="23"/>
                </a:cxn>
                <a:cxn ang="0">
                  <a:pos x="71" y="18"/>
                </a:cxn>
                <a:cxn ang="0">
                  <a:pos x="72" y="13"/>
                </a:cxn>
                <a:cxn ang="0">
                  <a:pos x="73" y="8"/>
                </a:cxn>
                <a:cxn ang="0">
                  <a:pos x="72" y="2"/>
                </a:cxn>
                <a:cxn ang="0">
                  <a:pos x="72" y="2"/>
                </a:cxn>
              </a:cxnLst>
              <a:rect l="0" t="0" r="r" b="b"/>
              <a:pathLst>
                <a:path w="73" h="124">
                  <a:moveTo>
                    <a:pt x="72" y="2"/>
                  </a:move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4" y="3"/>
                  </a:lnTo>
                  <a:lnTo>
                    <a:pt x="63" y="6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11"/>
                  </a:lnTo>
                  <a:lnTo>
                    <a:pt x="62" y="17"/>
                  </a:lnTo>
                  <a:lnTo>
                    <a:pt x="59" y="23"/>
                  </a:lnTo>
                  <a:lnTo>
                    <a:pt x="54" y="29"/>
                  </a:lnTo>
                  <a:lnTo>
                    <a:pt x="45" y="43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29" y="68"/>
                  </a:lnTo>
                  <a:lnTo>
                    <a:pt x="19" y="84"/>
                  </a:lnTo>
                  <a:lnTo>
                    <a:pt x="9" y="101"/>
                  </a:lnTo>
                  <a:lnTo>
                    <a:pt x="5" y="109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0" y="120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4"/>
                  </a:lnTo>
                  <a:lnTo>
                    <a:pt x="8" y="124"/>
                  </a:lnTo>
                  <a:lnTo>
                    <a:pt x="9" y="122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5" y="110"/>
                  </a:lnTo>
                  <a:lnTo>
                    <a:pt x="19" y="100"/>
                  </a:lnTo>
                  <a:lnTo>
                    <a:pt x="31" y="79"/>
                  </a:lnTo>
                  <a:lnTo>
                    <a:pt x="43" y="59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62" y="34"/>
                  </a:lnTo>
                  <a:lnTo>
                    <a:pt x="69" y="23"/>
                  </a:lnTo>
                  <a:lnTo>
                    <a:pt x="71" y="18"/>
                  </a:lnTo>
                  <a:lnTo>
                    <a:pt x="72" y="13"/>
                  </a:lnTo>
                  <a:lnTo>
                    <a:pt x="73" y="8"/>
                  </a:lnTo>
                  <a:lnTo>
                    <a:pt x="72" y="2"/>
                  </a:lnTo>
                  <a:lnTo>
                    <a:pt x="7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6" name="Freeform 582"/>
            <p:cNvSpPr/>
            <p:nvPr/>
          </p:nvSpPr>
          <p:spPr bwMode="auto">
            <a:xfrm>
              <a:off x="6292851" y="4405313"/>
              <a:ext cx="36513" cy="6508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3" y="7"/>
                </a:cxn>
                <a:cxn ang="0">
                  <a:pos x="49" y="13"/>
                </a:cxn>
                <a:cxn ang="0">
                  <a:pos x="40" y="27"/>
                </a:cxn>
                <a:cxn ang="0">
                  <a:pos x="32" y="41"/>
                </a:cxn>
                <a:cxn ang="0">
                  <a:pos x="27" y="56"/>
                </a:cxn>
                <a:cxn ang="0">
                  <a:pos x="16" y="87"/>
                </a:cxn>
                <a:cxn ang="0">
                  <a:pos x="9" y="101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8"/>
                </a:cxn>
                <a:cxn ang="0">
                  <a:pos x="1" y="120"/>
                </a:cxn>
                <a:cxn ang="0">
                  <a:pos x="1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7" y="123"/>
                </a:cxn>
                <a:cxn ang="0">
                  <a:pos x="9" y="122"/>
                </a:cxn>
                <a:cxn ang="0">
                  <a:pos x="10" y="121"/>
                </a:cxn>
                <a:cxn ang="0">
                  <a:pos x="10" y="121"/>
                </a:cxn>
                <a:cxn ang="0">
                  <a:pos x="17" y="107"/>
                </a:cxn>
                <a:cxn ang="0">
                  <a:pos x="23" y="92"/>
                </a:cxn>
                <a:cxn ang="0">
                  <a:pos x="35" y="62"/>
                </a:cxn>
                <a:cxn ang="0">
                  <a:pos x="41" y="48"/>
                </a:cxn>
                <a:cxn ang="0">
                  <a:pos x="47" y="33"/>
                </a:cxn>
                <a:cxn ang="0">
                  <a:pos x="55" y="20"/>
                </a:cxn>
                <a:cxn ang="0">
                  <a:pos x="60" y="13"/>
                </a:cxn>
                <a:cxn ang="0">
                  <a:pos x="66" y="8"/>
                </a:cxn>
                <a:cxn ang="0">
                  <a:pos x="66" y="8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2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2" y="0"/>
                </a:cxn>
                <a:cxn ang="0">
                  <a:pos x="61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8" h="123">
                  <a:moveTo>
                    <a:pt x="59" y="1"/>
                  </a:moveTo>
                  <a:lnTo>
                    <a:pt x="59" y="1"/>
                  </a:lnTo>
                  <a:lnTo>
                    <a:pt x="53" y="7"/>
                  </a:lnTo>
                  <a:lnTo>
                    <a:pt x="49" y="13"/>
                  </a:lnTo>
                  <a:lnTo>
                    <a:pt x="40" y="27"/>
                  </a:lnTo>
                  <a:lnTo>
                    <a:pt x="32" y="41"/>
                  </a:lnTo>
                  <a:lnTo>
                    <a:pt x="27" y="56"/>
                  </a:lnTo>
                  <a:lnTo>
                    <a:pt x="16" y="87"/>
                  </a:lnTo>
                  <a:lnTo>
                    <a:pt x="9" y="101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8"/>
                  </a:lnTo>
                  <a:lnTo>
                    <a:pt x="1" y="120"/>
                  </a:lnTo>
                  <a:lnTo>
                    <a:pt x="1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7" y="123"/>
                  </a:lnTo>
                  <a:lnTo>
                    <a:pt x="9" y="122"/>
                  </a:lnTo>
                  <a:lnTo>
                    <a:pt x="10" y="121"/>
                  </a:lnTo>
                  <a:lnTo>
                    <a:pt x="10" y="121"/>
                  </a:lnTo>
                  <a:lnTo>
                    <a:pt x="17" y="107"/>
                  </a:lnTo>
                  <a:lnTo>
                    <a:pt x="23" y="92"/>
                  </a:lnTo>
                  <a:lnTo>
                    <a:pt x="35" y="62"/>
                  </a:lnTo>
                  <a:lnTo>
                    <a:pt x="41" y="48"/>
                  </a:lnTo>
                  <a:lnTo>
                    <a:pt x="47" y="33"/>
                  </a:lnTo>
                  <a:lnTo>
                    <a:pt x="55" y="20"/>
                  </a:lnTo>
                  <a:lnTo>
                    <a:pt x="60" y="13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2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7" name="Freeform 583"/>
            <p:cNvSpPr/>
            <p:nvPr/>
          </p:nvSpPr>
          <p:spPr bwMode="auto">
            <a:xfrm>
              <a:off x="6291263" y="4448175"/>
              <a:ext cx="47625" cy="77788"/>
            </a:xfrm>
            <a:custGeom>
              <a:avLst/>
              <a:gdLst/>
              <a:ahLst/>
              <a:cxnLst>
                <a:cxn ang="0">
                  <a:pos x="82" y="1"/>
                </a:cxn>
                <a:cxn ang="0">
                  <a:pos x="82" y="1"/>
                </a:cxn>
                <a:cxn ang="0">
                  <a:pos x="76" y="7"/>
                </a:cxn>
                <a:cxn ang="0">
                  <a:pos x="71" y="13"/>
                </a:cxn>
                <a:cxn ang="0">
                  <a:pos x="65" y="20"/>
                </a:cxn>
                <a:cxn ang="0">
                  <a:pos x="61" y="28"/>
                </a:cxn>
                <a:cxn ang="0">
                  <a:pos x="53" y="42"/>
                </a:cxn>
                <a:cxn ang="0">
                  <a:pos x="46" y="58"/>
                </a:cxn>
                <a:cxn ang="0">
                  <a:pos x="46" y="58"/>
                </a:cxn>
                <a:cxn ang="0">
                  <a:pos x="35" y="78"/>
                </a:cxn>
                <a:cxn ang="0">
                  <a:pos x="24" y="99"/>
                </a:cxn>
                <a:cxn ang="0">
                  <a:pos x="12" y="119"/>
                </a:cxn>
                <a:cxn ang="0">
                  <a:pos x="0" y="140"/>
                </a:cxn>
                <a:cxn ang="0">
                  <a:pos x="0" y="140"/>
                </a:cxn>
                <a:cxn ang="0">
                  <a:pos x="0" y="142"/>
                </a:cxn>
                <a:cxn ang="0">
                  <a:pos x="0" y="144"/>
                </a:cxn>
                <a:cxn ang="0">
                  <a:pos x="1" y="145"/>
                </a:cxn>
                <a:cxn ang="0">
                  <a:pos x="2" y="146"/>
                </a:cxn>
                <a:cxn ang="0">
                  <a:pos x="4" y="147"/>
                </a:cxn>
                <a:cxn ang="0">
                  <a:pos x="6" y="147"/>
                </a:cxn>
                <a:cxn ang="0">
                  <a:pos x="7" y="146"/>
                </a:cxn>
                <a:cxn ang="0">
                  <a:pos x="8" y="145"/>
                </a:cxn>
                <a:cxn ang="0">
                  <a:pos x="8" y="145"/>
                </a:cxn>
                <a:cxn ang="0">
                  <a:pos x="18" y="127"/>
                </a:cxn>
                <a:cxn ang="0">
                  <a:pos x="28" y="111"/>
                </a:cxn>
                <a:cxn ang="0">
                  <a:pos x="48" y="76"/>
                </a:cxn>
                <a:cxn ang="0">
                  <a:pos x="48" y="76"/>
                </a:cxn>
                <a:cxn ang="0">
                  <a:pos x="56" y="58"/>
                </a:cxn>
                <a:cxn ang="0">
                  <a:pos x="65" y="40"/>
                </a:cxn>
                <a:cxn ang="0">
                  <a:pos x="70" y="31"/>
                </a:cxn>
                <a:cxn ang="0">
                  <a:pos x="76" y="23"/>
                </a:cxn>
                <a:cxn ang="0">
                  <a:pos x="82" y="14"/>
                </a:cxn>
                <a:cxn ang="0">
                  <a:pos x="89" y="8"/>
                </a:cxn>
                <a:cxn ang="0">
                  <a:pos x="89" y="8"/>
                </a:cxn>
                <a:cxn ang="0">
                  <a:pos x="90" y="6"/>
                </a:cxn>
                <a:cxn ang="0">
                  <a:pos x="90" y="4"/>
                </a:cxn>
                <a:cxn ang="0">
                  <a:pos x="90" y="3"/>
                </a:cxn>
                <a:cxn ang="0">
                  <a:pos x="89" y="1"/>
                </a:cxn>
                <a:cxn ang="0">
                  <a:pos x="87" y="0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2" y="1"/>
                </a:cxn>
                <a:cxn ang="0">
                  <a:pos x="82" y="1"/>
                </a:cxn>
              </a:cxnLst>
              <a:rect l="0" t="0" r="r" b="b"/>
              <a:pathLst>
                <a:path w="90" h="147">
                  <a:moveTo>
                    <a:pt x="82" y="1"/>
                  </a:moveTo>
                  <a:lnTo>
                    <a:pt x="82" y="1"/>
                  </a:lnTo>
                  <a:lnTo>
                    <a:pt x="76" y="7"/>
                  </a:lnTo>
                  <a:lnTo>
                    <a:pt x="71" y="13"/>
                  </a:lnTo>
                  <a:lnTo>
                    <a:pt x="65" y="20"/>
                  </a:lnTo>
                  <a:lnTo>
                    <a:pt x="61" y="28"/>
                  </a:lnTo>
                  <a:lnTo>
                    <a:pt x="53" y="42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35" y="78"/>
                  </a:lnTo>
                  <a:lnTo>
                    <a:pt x="24" y="99"/>
                  </a:lnTo>
                  <a:lnTo>
                    <a:pt x="12" y="119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1" y="145"/>
                  </a:lnTo>
                  <a:lnTo>
                    <a:pt x="2" y="146"/>
                  </a:lnTo>
                  <a:lnTo>
                    <a:pt x="4" y="147"/>
                  </a:lnTo>
                  <a:lnTo>
                    <a:pt x="6" y="147"/>
                  </a:lnTo>
                  <a:lnTo>
                    <a:pt x="7" y="146"/>
                  </a:lnTo>
                  <a:lnTo>
                    <a:pt x="8" y="145"/>
                  </a:lnTo>
                  <a:lnTo>
                    <a:pt x="8" y="145"/>
                  </a:lnTo>
                  <a:lnTo>
                    <a:pt x="18" y="127"/>
                  </a:lnTo>
                  <a:lnTo>
                    <a:pt x="28" y="111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56" y="58"/>
                  </a:lnTo>
                  <a:lnTo>
                    <a:pt x="65" y="40"/>
                  </a:lnTo>
                  <a:lnTo>
                    <a:pt x="70" y="31"/>
                  </a:lnTo>
                  <a:lnTo>
                    <a:pt x="76" y="23"/>
                  </a:lnTo>
                  <a:lnTo>
                    <a:pt x="82" y="14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90" y="6"/>
                  </a:lnTo>
                  <a:lnTo>
                    <a:pt x="90" y="4"/>
                  </a:lnTo>
                  <a:lnTo>
                    <a:pt x="90" y="3"/>
                  </a:lnTo>
                  <a:lnTo>
                    <a:pt x="89" y="1"/>
                  </a:lnTo>
                  <a:lnTo>
                    <a:pt x="87" y="0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1"/>
                  </a:lnTo>
                  <a:lnTo>
                    <a:pt x="8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8" name="Freeform 584"/>
            <p:cNvSpPr/>
            <p:nvPr/>
          </p:nvSpPr>
          <p:spPr bwMode="auto">
            <a:xfrm>
              <a:off x="6286501" y="4502150"/>
              <a:ext cx="39688" cy="71438"/>
            </a:xfrm>
            <a:custGeom>
              <a:avLst/>
              <a:gdLst/>
              <a:ahLst/>
              <a:cxnLst>
                <a:cxn ang="0">
                  <a:pos x="67" y="1"/>
                </a:cxn>
                <a:cxn ang="0">
                  <a:pos x="67" y="1"/>
                </a:cxn>
                <a:cxn ang="0">
                  <a:pos x="62" y="7"/>
                </a:cxn>
                <a:cxn ang="0">
                  <a:pos x="58" y="12"/>
                </a:cxn>
                <a:cxn ang="0">
                  <a:pos x="55" y="18"/>
                </a:cxn>
                <a:cxn ang="0">
                  <a:pos x="52" y="24"/>
                </a:cxn>
                <a:cxn ang="0">
                  <a:pos x="48" y="38"/>
                </a:cxn>
                <a:cxn ang="0">
                  <a:pos x="43" y="51"/>
                </a:cxn>
                <a:cxn ang="0">
                  <a:pos x="43" y="51"/>
                </a:cxn>
                <a:cxn ang="0">
                  <a:pos x="40" y="62"/>
                </a:cxn>
                <a:cxn ang="0">
                  <a:pos x="36" y="71"/>
                </a:cxn>
                <a:cxn ang="0">
                  <a:pos x="31" y="81"/>
                </a:cxn>
                <a:cxn ang="0">
                  <a:pos x="25" y="90"/>
                </a:cxn>
                <a:cxn ang="0">
                  <a:pos x="12" y="108"/>
                </a:cxn>
                <a:cxn ang="0">
                  <a:pos x="6" y="118"/>
                </a:cxn>
                <a:cxn ang="0">
                  <a:pos x="0" y="126"/>
                </a:cxn>
                <a:cxn ang="0">
                  <a:pos x="0" y="126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2" y="132"/>
                </a:cxn>
                <a:cxn ang="0">
                  <a:pos x="4" y="133"/>
                </a:cxn>
                <a:cxn ang="0">
                  <a:pos x="5" y="133"/>
                </a:cxn>
                <a:cxn ang="0">
                  <a:pos x="7" y="132"/>
                </a:cxn>
                <a:cxn ang="0">
                  <a:pos x="8" y="131"/>
                </a:cxn>
                <a:cxn ang="0">
                  <a:pos x="8" y="131"/>
                </a:cxn>
                <a:cxn ang="0">
                  <a:pos x="13" y="124"/>
                </a:cxn>
                <a:cxn ang="0">
                  <a:pos x="17" y="118"/>
                </a:cxn>
                <a:cxn ang="0">
                  <a:pos x="23" y="111"/>
                </a:cxn>
                <a:cxn ang="0">
                  <a:pos x="27" y="104"/>
                </a:cxn>
                <a:cxn ang="0">
                  <a:pos x="27" y="104"/>
                </a:cxn>
                <a:cxn ang="0">
                  <a:pos x="37" y="85"/>
                </a:cxn>
                <a:cxn ang="0">
                  <a:pos x="48" y="68"/>
                </a:cxn>
                <a:cxn ang="0">
                  <a:pos x="48" y="68"/>
                </a:cxn>
                <a:cxn ang="0">
                  <a:pos x="51" y="59"/>
                </a:cxn>
                <a:cxn ang="0">
                  <a:pos x="54" y="52"/>
                </a:cxn>
                <a:cxn ang="0">
                  <a:pos x="58" y="37"/>
                </a:cxn>
                <a:cxn ang="0">
                  <a:pos x="60" y="28"/>
                </a:cxn>
                <a:cxn ang="0">
                  <a:pos x="64" y="21"/>
                </a:cxn>
                <a:cxn ang="0">
                  <a:pos x="68" y="15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5" y="7"/>
                </a:cxn>
                <a:cxn ang="0">
                  <a:pos x="75" y="5"/>
                </a:cxn>
                <a:cxn ang="0">
                  <a:pos x="75" y="4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7" y="1"/>
                </a:cxn>
                <a:cxn ang="0">
                  <a:pos x="67" y="1"/>
                </a:cxn>
              </a:cxnLst>
              <a:rect l="0" t="0" r="r" b="b"/>
              <a:pathLst>
                <a:path w="75" h="133">
                  <a:moveTo>
                    <a:pt x="67" y="1"/>
                  </a:moveTo>
                  <a:lnTo>
                    <a:pt x="67" y="1"/>
                  </a:lnTo>
                  <a:lnTo>
                    <a:pt x="62" y="7"/>
                  </a:lnTo>
                  <a:lnTo>
                    <a:pt x="58" y="12"/>
                  </a:lnTo>
                  <a:lnTo>
                    <a:pt x="55" y="18"/>
                  </a:lnTo>
                  <a:lnTo>
                    <a:pt x="52" y="24"/>
                  </a:lnTo>
                  <a:lnTo>
                    <a:pt x="48" y="38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40" y="62"/>
                  </a:lnTo>
                  <a:lnTo>
                    <a:pt x="36" y="71"/>
                  </a:lnTo>
                  <a:lnTo>
                    <a:pt x="31" y="81"/>
                  </a:lnTo>
                  <a:lnTo>
                    <a:pt x="25" y="90"/>
                  </a:lnTo>
                  <a:lnTo>
                    <a:pt x="12" y="108"/>
                  </a:lnTo>
                  <a:lnTo>
                    <a:pt x="6" y="118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2" y="132"/>
                  </a:lnTo>
                  <a:lnTo>
                    <a:pt x="4" y="133"/>
                  </a:lnTo>
                  <a:lnTo>
                    <a:pt x="5" y="133"/>
                  </a:lnTo>
                  <a:lnTo>
                    <a:pt x="7" y="132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13" y="124"/>
                  </a:lnTo>
                  <a:lnTo>
                    <a:pt x="17" y="118"/>
                  </a:lnTo>
                  <a:lnTo>
                    <a:pt x="23" y="111"/>
                  </a:lnTo>
                  <a:lnTo>
                    <a:pt x="27" y="104"/>
                  </a:lnTo>
                  <a:lnTo>
                    <a:pt x="27" y="104"/>
                  </a:lnTo>
                  <a:lnTo>
                    <a:pt x="37" y="85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51" y="59"/>
                  </a:lnTo>
                  <a:lnTo>
                    <a:pt x="54" y="52"/>
                  </a:lnTo>
                  <a:lnTo>
                    <a:pt x="58" y="37"/>
                  </a:lnTo>
                  <a:lnTo>
                    <a:pt x="60" y="28"/>
                  </a:lnTo>
                  <a:lnTo>
                    <a:pt x="64" y="21"/>
                  </a:lnTo>
                  <a:lnTo>
                    <a:pt x="68" y="15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5" y="7"/>
                  </a:lnTo>
                  <a:lnTo>
                    <a:pt x="75" y="5"/>
                  </a:lnTo>
                  <a:lnTo>
                    <a:pt x="75" y="4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1"/>
                  </a:lnTo>
                  <a:lnTo>
                    <a:pt x="6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9" name="Freeform 585"/>
            <p:cNvSpPr/>
            <p:nvPr/>
          </p:nvSpPr>
          <p:spPr bwMode="auto">
            <a:xfrm>
              <a:off x="6273801" y="4562475"/>
              <a:ext cx="61913" cy="84138"/>
            </a:xfrm>
            <a:custGeom>
              <a:avLst/>
              <a:gdLst/>
              <a:ahLst/>
              <a:cxnLst>
                <a:cxn ang="0">
                  <a:pos x="111" y="1"/>
                </a:cxn>
                <a:cxn ang="0">
                  <a:pos x="111" y="1"/>
                </a:cxn>
                <a:cxn ang="0">
                  <a:pos x="79" y="35"/>
                </a:cxn>
                <a:cxn ang="0">
                  <a:pos x="62" y="52"/>
                </a:cxn>
                <a:cxn ang="0">
                  <a:pos x="48" y="71"/>
                </a:cxn>
                <a:cxn ang="0">
                  <a:pos x="33" y="91"/>
                </a:cxn>
                <a:cxn ang="0">
                  <a:pos x="21" y="110"/>
                </a:cxn>
                <a:cxn ang="0">
                  <a:pos x="9" y="130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0" y="153"/>
                </a:cxn>
                <a:cxn ang="0">
                  <a:pos x="0" y="155"/>
                </a:cxn>
                <a:cxn ang="0">
                  <a:pos x="1" y="156"/>
                </a:cxn>
                <a:cxn ang="0">
                  <a:pos x="3" y="157"/>
                </a:cxn>
                <a:cxn ang="0">
                  <a:pos x="6" y="157"/>
                </a:cxn>
                <a:cxn ang="0">
                  <a:pos x="8" y="156"/>
                </a:cxn>
                <a:cxn ang="0">
                  <a:pos x="9" y="154"/>
                </a:cxn>
                <a:cxn ang="0">
                  <a:pos x="9" y="154"/>
                </a:cxn>
                <a:cxn ang="0">
                  <a:pos x="13" y="143"/>
                </a:cxn>
                <a:cxn ang="0">
                  <a:pos x="18" y="134"/>
                </a:cxn>
                <a:cxn ang="0">
                  <a:pos x="29" y="115"/>
                </a:cxn>
                <a:cxn ang="0">
                  <a:pos x="41" y="99"/>
                </a:cxn>
                <a:cxn ang="0">
                  <a:pos x="54" y="81"/>
                </a:cxn>
                <a:cxn ang="0">
                  <a:pos x="54" y="81"/>
                </a:cxn>
                <a:cxn ang="0">
                  <a:pos x="69" y="62"/>
                </a:cxn>
                <a:cxn ang="0">
                  <a:pos x="85" y="44"/>
                </a:cxn>
                <a:cxn ang="0">
                  <a:pos x="101" y="25"/>
                </a:cxn>
                <a:cxn ang="0">
                  <a:pos x="117" y="9"/>
                </a:cxn>
                <a:cxn ang="0">
                  <a:pos x="117" y="9"/>
                </a:cxn>
                <a:cxn ang="0">
                  <a:pos x="118" y="7"/>
                </a:cxn>
                <a:cxn ang="0">
                  <a:pos x="118" y="5"/>
                </a:cxn>
                <a:cxn ang="0">
                  <a:pos x="118" y="4"/>
                </a:cxn>
                <a:cxn ang="0">
                  <a:pos x="117" y="1"/>
                </a:cxn>
                <a:cxn ang="0">
                  <a:pos x="116" y="0"/>
                </a:cxn>
                <a:cxn ang="0">
                  <a:pos x="114" y="0"/>
                </a:cxn>
                <a:cxn ang="0">
                  <a:pos x="112" y="0"/>
                </a:cxn>
                <a:cxn ang="0">
                  <a:pos x="111" y="1"/>
                </a:cxn>
                <a:cxn ang="0">
                  <a:pos x="111" y="1"/>
                </a:cxn>
              </a:cxnLst>
              <a:rect l="0" t="0" r="r" b="b"/>
              <a:pathLst>
                <a:path w="118" h="157">
                  <a:moveTo>
                    <a:pt x="111" y="1"/>
                  </a:moveTo>
                  <a:lnTo>
                    <a:pt x="111" y="1"/>
                  </a:lnTo>
                  <a:lnTo>
                    <a:pt x="79" y="35"/>
                  </a:lnTo>
                  <a:lnTo>
                    <a:pt x="62" y="52"/>
                  </a:lnTo>
                  <a:lnTo>
                    <a:pt x="48" y="71"/>
                  </a:lnTo>
                  <a:lnTo>
                    <a:pt x="33" y="91"/>
                  </a:lnTo>
                  <a:lnTo>
                    <a:pt x="21" y="110"/>
                  </a:lnTo>
                  <a:lnTo>
                    <a:pt x="9" y="130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0" y="153"/>
                  </a:lnTo>
                  <a:lnTo>
                    <a:pt x="0" y="155"/>
                  </a:lnTo>
                  <a:lnTo>
                    <a:pt x="1" y="156"/>
                  </a:lnTo>
                  <a:lnTo>
                    <a:pt x="3" y="157"/>
                  </a:lnTo>
                  <a:lnTo>
                    <a:pt x="6" y="157"/>
                  </a:lnTo>
                  <a:lnTo>
                    <a:pt x="8" y="156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13" y="143"/>
                  </a:lnTo>
                  <a:lnTo>
                    <a:pt x="18" y="134"/>
                  </a:lnTo>
                  <a:lnTo>
                    <a:pt x="29" y="115"/>
                  </a:lnTo>
                  <a:lnTo>
                    <a:pt x="41" y="99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69" y="62"/>
                  </a:lnTo>
                  <a:lnTo>
                    <a:pt x="85" y="44"/>
                  </a:lnTo>
                  <a:lnTo>
                    <a:pt x="101" y="25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8" y="7"/>
                  </a:lnTo>
                  <a:lnTo>
                    <a:pt x="118" y="5"/>
                  </a:lnTo>
                  <a:lnTo>
                    <a:pt x="118" y="4"/>
                  </a:lnTo>
                  <a:lnTo>
                    <a:pt x="117" y="1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1" y="1"/>
                  </a:lnTo>
                  <a:lnTo>
                    <a:pt x="11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0" name="Freeform 586"/>
            <p:cNvSpPr/>
            <p:nvPr/>
          </p:nvSpPr>
          <p:spPr bwMode="auto">
            <a:xfrm>
              <a:off x="6280151" y="4586288"/>
              <a:ext cx="65088" cy="103188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17" y="0"/>
                </a:cxn>
                <a:cxn ang="0">
                  <a:pos x="114" y="0"/>
                </a:cxn>
                <a:cxn ang="0">
                  <a:pos x="112" y="1"/>
                </a:cxn>
                <a:cxn ang="0">
                  <a:pos x="111" y="2"/>
                </a:cxn>
                <a:cxn ang="0">
                  <a:pos x="110" y="3"/>
                </a:cxn>
                <a:cxn ang="0">
                  <a:pos x="110" y="5"/>
                </a:cxn>
                <a:cxn ang="0">
                  <a:pos x="111" y="7"/>
                </a:cxn>
                <a:cxn ang="0">
                  <a:pos x="112" y="8"/>
                </a:cxn>
                <a:cxn ang="0">
                  <a:pos x="113" y="9"/>
                </a:cxn>
                <a:cxn ang="0">
                  <a:pos x="113" y="9"/>
                </a:cxn>
                <a:cxn ang="0">
                  <a:pos x="92" y="43"/>
                </a:cxn>
                <a:cxn ang="0">
                  <a:pos x="69" y="80"/>
                </a:cxn>
                <a:cxn ang="0">
                  <a:pos x="69" y="80"/>
                </a:cxn>
                <a:cxn ang="0">
                  <a:pos x="31" y="136"/>
                </a:cxn>
                <a:cxn ang="0">
                  <a:pos x="31" y="136"/>
                </a:cxn>
                <a:cxn ang="0">
                  <a:pos x="23" y="147"/>
                </a:cxn>
                <a:cxn ang="0">
                  <a:pos x="17" y="160"/>
                </a:cxn>
                <a:cxn ang="0">
                  <a:pos x="12" y="171"/>
                </a:cxn>
                <a:cxn ang="0">
                  <a:pos x="5" y="182"/>
                </a:cxn>
                <a:cxn ang="0">
                  <a:pos x="5" y="182"/>
                </a:cxn>
                <a:cxn ang="0">
                  <a:pos x="3" y="185"/>
                </a:cxn>
                <a:cxn ang="0">
                  <a:pos x="2" y="190"/>
                </a:cxn>
                <a:cxn ang="0">
                  <a:pos x="2" y="190"/>
                </a:cxn>
                <a:cxn ang="0">
                  <a:pos x="0" y="191"/>
                </a:cxn>
                <a:cxn ang="0">
                  <a:pos x="2" y="193"/>
                </a:cxn>
                <a:cxn ang="0">
                  <a:pos x="4" y="195"/>
                </a:cxn>
                <a:cxn ang="0">
                  <a:pos x="7" y="195"/>
                </a:cxn>
                <a:cxn ang="0">
                  <a:pos x="9" y="194"/>
                </a:cxn>
                <a:cxn ang="0">
                  <a:pos x="10" y="193"/>
                </a:cxn>
                <a:cxn ang="0">
                  <a:pos x="10" y="193"/>
                </a:cxn>
                <a:cxn ang="0">
                  <a:pos x="11" y="191"/>
                </a:cxn>
                <a:cxn ang="0">
                  <a:pos x="12" y="191"/>
                </a:cxn>
                <a:cxn ang="0">
                  <a:pos x="12" y="191"/>
                </a:cxn>
                <a:cxn ang="0">
                  <a:pos x="14" y="190"/>
                </a:cxn>
                <a:cxn ang="0">
                  <a:pos x="15" y="189"/>
                </a:cxn>
                <a:cxn ang="0">
                  <a:pos x="15" y="186"/>
                </a:cxn>
                <a:cxn ang="0">
                  <a:pos x="15" y="185"/>
                </a:cxn>
                <a:cxn ang="0">
                  <a:pos x="15" y="185"/>
                </a:cxn>
                <a:cxn ang="0">
                  <a:pos x="23" y="171"/>
                </a:cxn>
                <a:cxn ang="0">
                  <a:pos x="31" y="155"/>
                </a:cxn>
                <a:cxn ang="0">
                  <a:pos x="39" y="141"/>
                </a:cxn>
                <a:cxn ang="0">
                  <a:pos x="47" y="127"/>
                </a:cxn>
                <a:cxn ang="0">
                  <a:pos x="47" y="127"/>
                </a:cxn>
                <a:cxn ang="0">
                  <a:pos x="73" y="87"/>
                </a:cxn>
                <a:cxn ang="0">
                  <a:pos x="86" y="68"/>
                </a:cxn>
                <a:cxn ang="0">
                  <a:pos x="101" y="50"/>
                </a:cxn>
                <a:cxn ang="0">
                  <a:pos x="101" y="50"/>
                </a:cxn>
                <a:cxn ang="0">
                  <a:pos x="108" y="40"/>
                </a:cxn>
                <a:cxn ang="0">
                  <a:pos x="112" y="33"/>
                </a:cxn>
                <a:cxn ang="0">
                  <a:pos x="118" y="25"/>
                </a:cxn>
                <a:cxn ang="0">
                  <a:pos x="121" y="16"/>
                </a:cxn>
                <a:cxn ang="0">
                  <a:pos x="122" y="9"/>
                </a:cxn>
                <a:cxn ang="0">
                  <a:pos x="122" y="6"/>
                </a:cxn>
                <a:cxn ang="0">
                  <a:pos x="121" y="4"/>
                </a:cxn>
                <a:cxn ang="0">
                  <a:pos x="120" y="2"/>
                </a:cxn>
                <a:cxn ang="0">
                  <a:pos x="117" y="0"/>
                </a:cxn>
                <a:cxn ang="0">
                  <a:pos x="117" y="0"/>
                </a:cxn>
              </a:cxnLst>
              <a:rect l="0" t="0" r="r" b="b"/>
              <a:pathLst>
                <a:path w="122" h="195">
                  <a:moveTo>
                    <a:pt x="117" y="0"/>
                  </a:moveTo>
                  <a:lnTo>
                    <a:pt x="117" y="0"/>
                  </a:lnTo>
                  <a:lnTo>
                    <a:pt x="114" y="0"/>
                  </a:lnTo>
                  <a:lnTo>
                    <a:pt x="112" y="1"/>
                  </a:lnTo>
                  <a:lnTo>
                    <a:pt x="111" y="2"/>
                  </a:lnTo>
                  <a:lnTo>
                    <a:pt x="110" y="3"/>
                  </a:lnTo>
                  <a:lnTo>
                    <a:pt x="110" y="5"/>
                  </a:lnTo>
                  <a:lnTo>
                    <a:pt x="111" y="7"/>
                  </a:lnTo>
                  <a:lnTo>
                    <a:pt x="112" y="8"/>
                  </a:lnTo>
                  <a:lnTo>
                    <a:pt x="113" y="9"/>
                  </a:lnTo>
                  <a:lnTo>
                    <a:pt x="113" y="9"/>
                  </a:lnTo>
                  <a:lnTo>
                    <a:pt x="92" y="43"/>
                  </a:lnTo>
                  <a:lnTo>
                    <a:pt x="69" y="80"/>
                  </a:lnTo>
                  <a:lnTo>
                    <a:pt x="69" y="80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23" y="147"/>
                  </a:lnTo>
                  <a:lnTo>
                    <a:pt x="17" y="160"/>
                  </a:lnTo>
                  <a:lnTo>
                    <a:pt x="12" y="171"/>
                  </a:lnTo>
                  <a:lnTo>
                    <a:pt x="5" y="182"/>
                  </a:lnTo>
                  <a:lnTo>
                    <a:pt x="5" y="182"/>
                  </a:lnTo>
                  <a:lnTo>
                    <a:pt x="3" y="185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0" y="191"/>
                  </a:lnTo>
                  <a:lnTo>
                    <a:pt x="2" y="193"/>
                  </a:lnTo>
                  <a:lnTo>
                    <a:pt x="4" y="195"/>
                  </a:lnTo>
                  <a:lnTo>
                    <a:pt x="7" y="195"/>
                  </a:lnTo>
                  <a:lnTo>
                    <a:pt x="9" y="194"/>
                  </a:lnTo>
                  <a:lnTo>
                    <a:pt x="10" y="193"/>
                  </a:lnTo>
                  <a:lnTo>
                    <a:pt x="10" y="193"/>
                  </a:lnTo>
                  <a:lnTo>
                    <a:pt x="11" y="191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14" y="190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23" y="171"/>
                  </a:lnTo>
                  <a:lnTo>
                    <a:pt x="31" y="155"/>
                  </a:lnTo>
                  <a:lnTo>
                    <a:pt x="39" y="141"/>
                  </a:lnTo>
                  <a:lnTo>
                    <a:pt x="47" y="127"/>
                  </a:lnTo>
                  <a:lnTo>
                    <a:pt x="47" y="127"/>
                  </a:lnTo>
                  <a:lnTo>
                    <a:pt x="73" y="87"/>
                  </a:lnTo>
                  <a:lnTo>
                    <a:pt x="86" y="68"/>
                  </a:lnTo>
                  <a:lnTo>
                    <a:pt x="101" y="50"/>
                  </a:lnTo>
                  <a:lnTo>
                    <a:pt x="101" y="50"/>
                  </a:lnTo>
                  <a:lnTo>
                    <a:pt x="108" y="40"/>
                  </a:lnTo>
                  <a:lnTo>
                    <a:pt x="112" y="33"/>
                  </a:lnTo>
                  <a:lnTo>
                    <a:pt x="118" y="25"/>
                  </a:lnTo>
                  <a:lnTo>
                    <a:pt x="121" y="16"/>
                  </a:lnTo>
                  <a:lnTo>
                    <a:pt x="122" y="9"/>
                  </a:lnTo>
                  <a:lnTo>
                    <a:pt x="122" y="6"/>
                  </a:lnTo>
                  <a:lnTo>
                    <a:pt x="121" y="4"/>
                  </a:lnTo>
                  <a:lnTo>
                    <a:pt x="120" y="2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1" name="Freeform 587"/>
            <p:cNvSpPr/>
            <p:nvPr/>
          </p:nvSpPr>
          <p:spPr bwMode="auto">
            <a:xfrm>
              <a:off x="6299201" y="4586288"/>
              <a:ext cx="87313" cy="122238"/>
            </a:xfrm>
            <a:custGeom>
              <a:avLst/>
              <a:gdLst/>
              <a:ahLst/>
              <a:cxnLst>
                <a:cxn ang="0">
                  <a:pos x="157" y="2"/>
                </a:cxn>
                <a:cxn ang="0">
                  <a:pos x="157" y="2"/>
                </a:cxn>
                <a:cxn ang="0">
                  <a:pos x="147" y="12"/>
                </a:cxn>
                <a:cxn ang="0">
                  <a:pos x="136" y="24"/>
                </a:cxn>
                <a:cxn ang="0">
                  <a:pos x="118" y="48"/>
                </a:cxn>
                <a:cxn ang="0">
                  <a:pos x="83" y="97"/>
                </a:cxn>
                <a:cxn ang="0">
                  <a:pos x="83" y="97"/>
                </a:cxn>
                <a:cxn ang="0">
                  <a:pos x="61" y="127"/>
                </a:cxn>
                <a:cxn ang="0">
                  <a:pos x="41" y="158"/>
                </a:cxn>
                <a:cxn ang="0">
                  <a:pos x="41" y="158"/>
                </a:cxn>
                <a:cxn ang="0">
                  <a:pos x="32" y="174"/>
                </a:cxn>
                <a:cxn ang="0">
                  <a:pos x="22" y="190"/>
                </a:cxn>
                <a:cxn ang="0">
                  <a:pos x="22" y="190"/>
                </a:cxn>
                <a:cxn ang="0">
                  <a:pos x="14" y="208"/>
                </a:cxn>
                <a:cxn ang="0">
                  <a:pos x="9" y="218"/>
                </a:cxn>
                <a:cxn ang="0">
                  <a:pos x="6" y="221"/>
                </a:cxn>
                <a:cxn ang="0">
                  <a:pos x="2" y="225"/>
                </a:cxn>
                <a:cxn ang="0">
                  <a:pos x="2" y="225"/>
                </a:cxn>
                <a:cxn ang="0">
                  <a:pos x="1" y="226"/>
                </a:cxn>
                <a:cxn ang="0">
                  <a:pos x="0" y="228"/>
                </a:cxn>
                <a:cxn ang="0">
                  <a:pos x="1" y="231"/>
                </a:cxn>
                <a:cxn ang="0">
                  <a:pos x="2" y="232"/>
                </a:cxn>
                <a:cxn ang="0">
                  <a:pos x="3" y="233"/>
                </a:cxn>
                <a:cxn ang="0">
                  <a:pos x="5" y="233"/>
                </a:cxn>
                <a:cxn ang="0">
                  <a:pos x="7" y="232"/>
                </a:cxn>
                <a:cxn ang="0">
                  <a:pos x="7" y="232"/>
                </a:cxn>
                <a:cxn ang="0">
                  <a:pos x="13" y="226"/>
                </a:cxn>
                <a:cxn ang="0">
                  <a:pos x="18" y="219"/>
                </a:cxn>
                <a:cxn ang="0">
                  <a:pos x="24" y="211"/>
                </a:cxn>
                <a:cxn ang="0">
                  <a:pos x="28" y="202"/>
                </a:cxn>
                <a:cxn ang="0">
                  <a:pos x="28" y="202"/>
                </a:cxn>
                <a:cxn ang="0">
                  <a:pos x="37" y="184"/>
                </a:cxn>
                <a:cxn ang="0">
                  <a:pos x="47" y="167"/>
                </a:cxn>
                <a:cxn ang="0">
                  <a:pos x="69" y="133"/>
                </a:cxn>
                <a:cxn ang="0">
                  <a:pos x="69" y="133"/>
                </a:cxn>
                <a:cxn ang="0">
                  <a:pos x="91" y="99"/>
                </a:cxn>
                <a:cxn ang="0">
                  <a:pos x="114" y="67"/>
                </a:cxn>
                <a:cxn ang="0">
                  <a:pos x="126" y="52"/>
                </a:cxn>
                <a:cxn ang="0">
                  <a:pos x="139" y="37"/>
                </a:cxn>
                <a:cxn ang="0">
                  <a:pos x="151" y="23"/>
                </a:cxn>
                <a:cxn ang="0">
                  <a:pos x="164" y="8"/>
                </a:cxn>
                <a:cxn ang="0">
                  <a:pos x="164" y="8"/>
                </a:cxn>
                <a:cxn ang="0">
                  <a:pos x="166" y="6"/>
                </a:cxn>
                <a:cxn ang="0">
                  <a:pos x="166" y="5"/>
                </a:cxn>
                <a:cxn ang="0">
                  <a:pos x="166" y="3"/>
                </a:cxn>
                <a:cxn ang="0">
                  <a:pos x="164" y="2"/>
                </a:cxn>
                <a:cxn ang="0">
                  <a:pos x="162" y="1"/>
                </a:cxn>
                <a:cxn ang="0">
                  <a:pos x="161" y="0"/>
                </a:cxn>
                <a:cxn ang="0">
                  <a:pos x="159" y="0"/>
                </a:cxn>
                <a:cxn ang="0">
                  <a:pos x="157" y="2"/>
                </a:cxn>
                <a:cxn ang="0">
                  <a:pos x="157" y="2"/>
                </a:cxn>
              </a:cxnLst>
              <a:rect l="0" t="0" r="r" b="b"/>
              <a:pathLst>
                <a:path w="166" h="233">
                  <a:moveTo>
                    <a:pt x="157" y="2"/>
                  </a:moveTo>
                  <a:lnTo>
                    <a:pt x="157" y="2"/>
                  </a:lnTo>
                  <a:lnTo>
                    <a:pt x="147" y="12"/>
                  </a:lnTo>
                  <a:lnTo>
                    <a:pt x="136" y="24"/>
                  </a:lnTo>
                  <a:lnTo>
                    <a:pt x="118" y="48"/>
                  </a:lnTo>
                  <a:lnTo>
                    <a:pt x="83" y="97"/>
                  </a:lnTo>
                  <a:lnTo>
                    <a:pt x="83" y="97"/>
                  </a:lnTo>
                  <a:lnTo>
                    <a:pt x="61" y="127"/>
                  </a:lnTo>
                  <a:lnTo>
                    <a:pt x="41" y="158"/>
                  </a:lnTo>
                  <a:lnTo>
                    <a:pt x="41" y="158"/>
                  </a:lnTo>
                  <a:lnTo>
                    <a:pt x="32" y="174"/>
                  </a:lnTo>
                  <a:lnTo>
                    <a:pt x="22" y="190"/>
                  </a:lnTo>
                  <a:lnTo>
                    <a:pt x="22" y="190"/>
                  </a:lnTo>
                  <a:lnTo>
                    <a:pt x="14" y="208"/>
                  </a:lnTo>
                  <a:lnTo>
                    <a:pt x="9" y="218"/>
                  </a:lnTo>
                  <a:lnTo>
                    <a:pt x="6" y="221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1" y="226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2" y="232"/>
                  </a:lnTo>
                  <a:lnTo>
                    <a:pt x="3" y="233"/>
                  </a:lnTo>
                  <a:lnTo>
                    <a:pt x="5" y="233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13" y="226"/>
                  </a:lnTo>
                  <a:lnTo>
                    <a:pt x="18" y="219"/>
                  </a:lnTo>
                  <a:lnTo>
                    <a:pt x="24" y="211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7" y="184"/>
                  </a:lnTo>
                  <a:lnTo>
                    <a:pt x="47" y="167"/>
                  </a:lnTo>
                  <a:lnTo>
                    <a:pt x="69" y="133"/>
                  </a:lnTo>
                  <a:lnTo>
                    <a:pt x="69" y="133"/>
                  </a:lnTo>
                  <a:lnTo>
                    <a:pt x="91" y="99"/>
                  </a:lnTo>
                  <a:lnTo>
                    <a:pt x="114" y="67"/>
                  </a:lnTo>
                  <a:lnTo>
                    <a:pt x="126" y="52"/>
                  </a:lnTo>
                  <a:lnTo>
                    <a:pt x="139" y="37"/>
                  </a:lnTo>
                  <a:lnTo>
                    <a:pt x="151" y="23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6" y="6"/>
                  </a:lnTo>
                  <a:lnTo>
                    <a:pt x="166" y="5"/>
                  </a:lnTo>
                  <a:lnTo>
                    <a:pt x="166" y="3"/>
                  </a:lnTo>
                  <a:lnTo>
                    <a:pt x="164" y="2"/>
                  </a:lnTo>
                  <a:lnTo>
                    <a:pt x="162" y="1"/>
                  </a:lnTo>
                  <a:lnTo>
                    <a:pt x="161" y="0"/>
                  </a:lnTo>
                  <a:lnTo>
                    <a:pt x="159" y="0"/>
                  </a:lnTo>
                  <a:lnTo>
                    <a:pt x="157" y="2"/>
                  </a:lnTo>
                  <a:lnTo>
                    <a:pt x="15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2" name="Freeform 588"/>
            <p:cNvSpPr/>
            <p:nvPr/>
          </p:nvSpPr>
          <p:spPr bwMode="auto">
            <a:xfrm>
              <a:off x="6329363" y="4578350"/>
              <a:ext cx="98425" cy="141288"/>
            </a:xfrm>
            <a:custGeom>
              <a:avLst/>
              <a:gdLst/>
              <a:ahLst/>
              <a:cxnLst>
                <a:cxn ang="0">
                  <a:pos x="177" y="2"/>
                </a:cxn>
                <a:cxn ang="0">
                  <a:pos x="177" y="2"/>
                </a:cxn>
                <a:cxn ang="0">
                  <a:pos x="163" y="17"/>
                </a:cxn>
                <a:cxn ang="0">
                  <a:pos x="150" y="31"/>
                </a:cxn>
                <a:cxn ang="0">
                  <a:pos x="126" y="63"/>
                </a:cxn>
                <a:cxn ang="0">
                  <a:pos x="102" y="94"/>
                </a:cxn>
                <a:cxn ang="0">
                  <a:pos x="81" y="126"/>
                </a:cxn>
                <a:cxn ang="0">
                  <a:pos x="81" y="126"/>
                </a:cxn>
                <a:cxn ang="0">
                  <a:pos x="69" y="143"/>
                </a:cxn>
                <a:cxn ang="0">
                  <a:pos x="58" y="161"/>
                </a:cxn>
                <a:cxn ang="0">
                  <a:pos x="36" y="197"/>
                </a:cxn>
                <a:cxn ang="0">
                  <a:pos x="36" y="197"/>
                </a:cxn>
                <a:cxn ang="0">
                  <a:pos x="16" y="228"/>
                </a:cxn>
                <a:cxn ang="0">
                  <a:pos x="7" y="245"/>
                </a:cxn>
                <a:cxn ang="0">
                  <a:pos x="0" y="262"/>
                </a:cxn>
                <a:cxn ang="0">
                  <a:pos x="0" y="262"/>
                </a:cxn>
                <a:cxn ang="0">
                  <a:pos x="0" y="264"/>
                </a:cxn>
                <a:cxn ang="0">
                  <a:pos x="0" y="265"/>
                </a:cxn>
                <a:cxn ang="0">
                  <a:pos x="1" y="266"/>
                </a:cxn>
                <a:cxn ang="0">
                  <a:pos x="3" y="267"/>
                </a:cxn>
                <a:cxn ang="0">
                  <a:pos x="6" y="267"/>
                </a:cxn>
                <a:cxn ang="0">
                  <a:pos x="8" y="266"/>
                </a:cxn>
                <a:cxn ang="0">
                  <a:pos x="9" y="264"/>
                </a:cxn>
                <a:cxn ang="0">
                  <a:pos x="9" y="264"/>
                </a:cxn>
                <a:cxn ang="0">
                  <a:pos x="16" y="248"/>
                </a:cxn>
                <a:cxn ang="0">
                  <a:pos x="26" y="233"/>
                </a:cxn>
                <a:cxn ang="0">
                  <a:pos x="44" y="201"/>
                </a:cxn>
                <a:cxn ang="0">
                  <a:pos x="44" y="201"/>
                </a:cxn>
                <a:cxn ang="0">
                  <a:pos x="64" y="169"/>
                </a:cxn>
                <a:cxn ang="0">
                  <a:pos x="73" y="154"/>
                </a:cxn>
                <a:cxn ang="0">
                  <a:pos x="84" y="137"/>
                </a:cxn>
                <a:cxn ang="0">
                  <a:pos x="84" y="137"/>
                </a:cxn>
                <a:cxn ang="0">
                  <a:pos x="107" y="104"/>
                </a:cxn>
                <a:cxn ang="0">
                  <a:pos x="131" y="71"/>
                </a:cxn>
                <a:cxn ang="0">
                  <a:pos x="156" y="39"/>
                </a:cxn>
                <a:cxn ang="0">
                  <a:pos x="170" y="24"/>
                </a:cxn>
                <a:cxn ang="0">
                  <a:pos x="183" y="9"/>
                </a:cxn>
                <a:cxn ang="0">
                  <a:pos x="183" y="9"/>
                </a:cxn>
                <a:cxn ang="0">
                  <a:pos x="184" y="8"/>
                </a:cxn>
                <a:cxn ang="0">
                  <a:pos x="185" y="6"/>
                </a:cxn>
                <a:cxn ang="0">
                  <a:pos x="184" y="4"/>
                </a:cxn>
                <a:cxn ang="0">
                  <a:pos x="183" y="2"/>
                </a:cxn>
                <a:cxn ang="0">
                  <a:pos x="182" y="1"/>
                </a:cxn>
                <a:cxn ang="0">
                  <a:pos x="180" y="0"/>
                </a:cxn>
                <a:cxn ang="0">
                  <a:pos x="179" y="1"/>
                </a:cxn>
                <a:cxn ang="0">
                  <a:pos x="177" y="2"/>
                </a:cxn>
                <a:cxn ang="0">
                  <a:pos x="177" y="2"/>
                </a:cxn>
              </a:cxnLst>
              <a:rect l="0" t="0" r="r" b="b"/>
              <a:pathLst>
                <a:path w="185" h="267">
                  <a:moveTo>
                    <a:pt x="177" y="2"/>
                  </a:moveTo>
                  <a:lnTo>
                    <a:pt x="177" y="2"/>
                  </a:lnTo>
                  <a:lnTo>
                    <a:pt x="163" y="17"/>
                  </a:lnTo>
                  <a:lnTo>
                    <a:pt x="150" y="31"/>
                  </a:lnTo>
                  <a:lnTo>
                    <a:pt x="126" y="63"/>
                  </a:lnTo>
                  <a:lnTo>
                    <a:pt x="102" y="94"/>
                  </a:lnTo>
                  <a:lnTo>
                    <a:pt x="81" y="126"/>
                  </a:lnTo>
                  <a:lnTo>
                    <a:pt x="81" y="126"/>
                  </a:lnTo>
                  <a:lnTo>
                    <a:pt x="69" y="143"/>
                  </a:lnTo>
                  <a:lnTo>
                    <a:pt x="58" y="161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16" y="228"/>
                  </a:lnTo>
                  <a:lnTo>
                    <a:pt x="7" y="245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4"/>
                  </a:lnTo>
                  <a:lnTo>
                    <a:pt x="0" y="265"/>
                  </a:lnTo>
                  <a:lnTo>
                    <a:pt x="1" y="266"/>
                  </a:lnTo>
                  <a:lnTo>
                    <a:pt x="3" y="267"/>
                  </a:lnTo>
                  <a:lnTo>
                    <a:pt x="6" y="267"/>
                  </a:lnTo>
                  <a:lnTo>
                    <a:pt x="8" y="266"/>
                  </a:lnTo>
                  <a:lnTo>
                    <a:pt x="9" y="264"/>
                  </a:lnTo>
                  <a:lnTo>
                    <a:pt x="9" y="264"/>
                  </a:lnTo>
                  <a:lnTo>
                    <a:pt x="16" y="248"/>
                  </a:lnTo>
                  <a:lnTo>
                    <a:pt x="26" y="233"/>
                  </a:lnTo>
                  <a:lnTo>
                    <a:pt x="44" y="201"/>
                  </a:lnTo>
                  <a:lnTo>
                    <a:pt x="44" y="201"/>
                  </a:lnTo>
                  <a:lnTo>
                    <a:pt x="64" y="169"/>
                  </a:lnTo>
                  <a:lnTo>
                    <a:pt x="73" y="154"/>
                  </a:lnTo>
                  <a:lnTo>
                    <a:pt x="84" y="137"/>
                  </a:lnTo>
                  <a:lnTo>
                    <a:pt x="84" y="137"/>
                  </a:lnTo>
                  <a:lnTo>
                    <a:pt x="107" y="104"/>
                  </a:lnTo>
                  <a:lnTo>
                    <a:pt x="131" y="71"/>
                  </a:lnTo>
                  <a:lnTo>
                    <a:pt x="156" y="39"/>
                  </a:lnTo>
                  <a:lnTo>
                    <a:pt x="170" y="24"/>
                  </a:lnTo>
                  <a:lnTo>
                    <a:pt x="183" y="9"/>
                  </a:lnTo>
                  <a:lnTo>
                    <a:pt x="183" y="9"/>
                  </a:lnTo>
                  <a:lnTo>
                    <a:pt x="184" y="8"/>
                  </a:lnTo>
                  <a:lnTo>
                    <a:pt x="185" y="6"/>
                  </a:lnTo>
                  <a:lnTo>
                    <a:pt x="184" y="4"/>
                  </a:lnTo>
                  <a:lnTo>
                    <a:pt x="183" y="2"/>
                  </a:lnTo>
                  <a:lnTo>
                    <a:pt x="182" y="1"/>
                  </a:lnTo>
                  <a:lnTo>
                    <a:pt x="180" y="0"/>
                  </a:lnTo>
                  <a:lnTo>
                    <a:pt x="179" y="1"/>
                  </a:lnTo>
                  <a:lnTo>
                    <a:pt x="177" y="2"/>
                  </a:lnTo>
                  <a:lnTo>
                    <a:pt x="17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3" name="Freeform 589"/>
            <p:cNvSpPr/>
            <p:nvPr/>
          </p:nvSpPr>
          <p:spPr bwMode="auto">
            <a:xfrm>
              <a:off x="6346826" y="4591050"/>
              <a:ext cx="119063" cy="160338"/>
            </a:xfrm>
            <a:custGeom>
              <a:avLst/>
              <a:gdLst/>
              <a:ahLst/>
              <a:cxnLst>
                <a:cxn ang="0">
                  <a:pos x="216" y="0"/>
                </a:cxn>
                <a:cxn ang="0">
                  <a:pos x="216" y="0"/>
                </a:cxn>
                <a:cxn ang="0">
                  <a:pos x="208" y="4"/>
                </a:cxn>
                <a:cxn ang="0">
                  <a:pos x="201" y="10"/>
                </a:cxn>
                <a:cxn ang="0">
                  <a:pos x="195" y="16"/>
                </a:cxn>
                <a:cxn ang="0">
                  <a:pos x="188" y="23"/>
                </a:cxn>
                <a:cxn ang="0">
                  <a:pos x="177" y="39"/>
                </a:cxn>
                <a:cxn ang="0">
                  <a:pos x="168" y="53"/>
                </a:cxn>
                <a:cxn ang="0">
                  <a:pos x="168" y="53"/>
                </a:cxn>
                <a:cxn ang="0">
                  <a:pos x="142" y="96"/>
                </a:cxn>
                <a:cxn ang="0">
                  <a:pos x="128" y="116"/>
                </a:cxn>
                <a:cxn ang="0">
                  <a:pos x="114" y="137"/>
                </a:cxn>
                <a:cxn ang="0">
                  <a:pos x="114" y="137"/>
                </a:cxn>
                <a:cxn ang="0">
                  <a:pos x="84" y="180"/>
                </a:cxn>
                <a:cxn ang="0">
                  <a:pos x="54" y="222"/>
                </a:cxn>
                <a:cxn ang="0">
                  <a:pos x="54" y="222"/>
                </a:cxn>
                <a:cxn ang="0">
                  <a:pos x="40" y="240"/>
                </a:cxn>
                <a:cxn ang="0">
                  <a:pos x="25" y="258"/>
                </a:cxn>
                <a:cxn ang="0">
                  <a:pos x="11" y="277"/>
                </a:cxn>
                <a:cxn ang="0">
                  <a:pos x="5" y="286"/>
                </a:cxn>
                <a:cxn ang="0">
                  <a:pos x="0" y="297"/>
                </a:cxn>
                <a:cxn ang="0">
                  <a:pos x="0" y="297"/>
                </a:cxn>
                <a:cxn ang="0">
                  <a:pos x="0" y="300"/>
                </a:cxn>
                <a:cxn ang="0">
                  <a:pos x="1" y="302"/>
                </a:cxn>
                <a:cxn ang="0">
                  <a:pos x="2" y="303"/>
                </a:cxn>
                <a:cxn ang="0">
                  <a:pos x="4" y="304"/>
                </a:cxn>
                <a:cxn ang="0">
                  <a:pos x="9" y="304"/>
                </a:cxn>
                <a:cxn ang="0">
                  <a:pos x="9" y="304"/>
                </a:cxn>
                <a:cxn ang="0">
                  <a:pos x="11" y="304"/>
                </a:cxn>
                <a:cxn ang="0">
                  <a:pos x="12" y="303"/>
                </a:cxn>
                <a:cxn ang="0">
                  <a:pos x="13" y="301"/>
                </a:cxn>
                <a:cxn ang="0">
                  <a:pos x="13" y="298"/>
                </a:cxn>
                <a:cxn ang="0">
                  <a:pos x="11" y="296"/>
                </a:cxn>
                <a:cxn ang="0">
                  <a:pos x="11" y="296"/>
                </a:cxn>
                <a:cxn ang="0">
                  <a:pos x="21" y="281"/>
                </a:cxn>
                <a:cxn ang="0">
                  <a:pos x="31" y="267"/>
                </a:cxn>
                <a:cxn ang="0">
                  <a:pos x="52" y="241"/>
                </a:cxn>
                <a:cxn ang="0">
                  <a:pos x="52" y="241"/>
                </a:cxn>
                <a:cxn ang="0">
                  <a:pos x="80" y="201"/>
                </a:cxn>
                <a:cxn ang="0">
                  <a:pos x="108" y="163"/>
                </a:cxn>
                <a:cxn ang="0">
                  <a:pos x="108" y="163"/>
                </a:cxn>
                <a:cxn ang="0">
                  <a:pos x="134" y="125"/>
                </a:cxn>
                <a:cxn ang="0">
                  <a:pos x="158" y="86"/>
                </a:cxn>
                <a:cxn ang="0">
                  <a:pos x="158" y="86"/>
                </a:cxn>
                <a:cxn ang="0">
                  <a:pos x="171" y="65"/>
                </a:cxn>
                <a:cxn ang="0">
                  <a:pos x="184" y="43"/>
                </a:cxn>
                <a:cxn ang="0">
                  <a:pos x="193" y="32"/>
                </a:cxn>
                <a:cxn ang="0">
                  <a:pos x="201" y="22"/>
                </a:cxn>
                <a:cxn ang="0">
                  <a:pos x="210" y="15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4" y="5"/>
                </a:cxn>
                <a:cxn ang="0">
                  <a:pos x="224" y="4"/>
                </a:cxn>
                <a:cxn ang="0">
                  <a:pos x="223" y="2"/>
                </a:cxn>
                <a:cxn ang="0">
                  <a:pos x="220" y="0"/>
                </a:cxn>
                <a:cxn ang="0">
                  <a:pos x="219" y="0"/>
                </a:cxn>
                <a:cxn ang="0">
                  <a:pos x="216" y="0"/>
                </a:cxn>
                <a:cxn ang="0">
                  <a:pos x="216" y="0"/>
                </a:cxn>
              </a:cxnLst>
              <a:rect l="0" t="0" r="r" b="b"/>
              <a:pathLst>
                <a:path w="224" h="304">
                  <a:moveTo>
                    <a:pt x="216" y="0"/>
                  </a:moveTo>
                  <a:lnTo>
                    <a:pt x="216" y="0"/>
                  </a:lnTo>
                  <a:lnTo>
                    <a:pt x="208" y="4"/>
                  </a:lnTo>
                  <a:lnTo>
                    <a:pt x="201" y="10"/>
                  </a:lnTo>
                  <a:lnTo>
                    <a:pt x="195" y="16"/>
                  </a:lnTo>
                  <a:lnTo>
                    <a:pt x="188" y="23"/>
                  </a:lnTo>
                  <a:lnTo>
                    <a:pt x="177" y="39"/>
                  </a:lnTo>
                  <a:lnTo>
                    <a:pt x="168" y="53"/>
                  </a:lnTo>
                  <a:lnTo>
                    <a:pt x="168" y="53"/>
                  </a:lnTo>
                  <a:lnTo>
                    <a:pt x="142" y="96"/>
                  </a:lnTo>
                  <a:lnTo>
                    <a:pt x="128" y="116"/>
                  </a:lnTo>
                  <a:lnTo>
                    <a:pt x="114" y="137"/>
                  </a:lnTo>
                  <a:lnTo>
                    <a:pt x="114" y="137"/>
                  </a:lnTo>
                  <a:lnTo>
                    <a:pt x="84" y="180"/>
                  </a:lnTo>
                  <a:lnTo>
                    <a:pt x="54" y="222"/>
                  </a:lnTo>
                  <a:lnTo>
                    <a:pt x="54" y="222"/>
                  </a:lnTo>
                  <a:lnTo>
                    <a:pt x="40" y="240"/>
                  </a:lnTo>
                  <a:lnTo>
                    <a:pt x="25" y="258"/>
                  </a:lnTo>
                  <a:lnTo>
                    <a:pt x="11" y="277"/>
                  </a:lnTo>
                  <a:lnTo>
                    <a:pt x="5" y="286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00"/>
                  </a:lnTo>
                  <a:lnTo>
                    <a:pt x="1" y="302"/>
                  </a:lnTo>
                  <a:lnTo>
                    <a:pt x="2" y="303"/>
                  </a:lnTo>
                  <a:lnTo>
                    <a:pt x="4" y="304"/>
                  </a:lnTo>
                  <a:lnTo>
                    <a:pt x="9" y="304"/>
                  </a:lnTo>
                  <a:lnTo>
                    <a:pt x="9" y="304"/>
                  </a:lnTo>
                  <a:lnTo>
                    <a:pt x="11" y="304"/>
                  </a:lnTo>
                  <a:lnTo>
                    <a:pt x="12" y="303"/>
                  </a:lnTo>
                  <a:lnTo>
                    <a:pt x="13" y="301"/>
                  </a:lnTo>
                  <a:lnTo>
                    <a:pt x="13" y="298"/>
                  </a:lnTo>
                  <a:lnTo>
                    <a:pt x="11" y="296"/>
                  </a:lnTo>
                  <a:lnTo>
                    <a:pt x="11" y="296"/>
                  </a:lnTo>
                  <a:lnTo>
                    <a:pt x="21" y="281"/>
                  </a:lnTo>
                  <a:lnTo>
                    <a:pt x="31" y="267"/>
                  </a:lnTo>
                  <a:lnTo>
                    <a:pt x="52" y="241"/>
                  </a:lnTo>
                  <a:lnTo>
                    <a:pt x="52" y="241"/>
                  </a:lnTo>
                  <a:lnTo>
                    <a:pt x="80" y="201"/>
                  </a:lnTo>
                  <a:lnTo>
                    <a:pt x="108" y="163"/>
                  </a:lnTo>
                  <a:lnTo>
                    <a:pt x="108" y="163"/>
                  </a:lnTo>
                  <a:lnTo>
                    <a:pt x="134" y="125"/>
                  </a:lnTo>
                  <a:lnTo>
                    <a:pt x="158" y="86"/>
                  </a:lnTo>
                  <a:lnTo>
                    <a:pt x="158" y="86"/>
                  </a:lnTo>
                  <a:lnTo>
                    <a:pt x="171" y="65"/>
                  </a:lnTo>
                  <a:lnTo>
                    <a:pt x="184" y="43"/>
                  </a:lnTo>
                  <a:lnTo>
                    <a:pt x="193" y="32"/>
                  </a:lnTo>
                  <a:lnTo>
                    <a:pt x="201" y="22"/>
                  </a:lnTo>
                  <a:lnTo>
                    <a:pt x="210" y="15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4" y="5"/>
                  </a:lnTo>
                  <a:lnTo>
                    <a:pt x="224" y="4"/>
                  </a:lnTo>
                  <a:lnTo>
                    <a:pt x="223" y="2"/>
                  </a:lnTo>
                  <a:lnTo>
                    <a:pt x="220" y="0"/>
                  </a:lnTo>
                  <a:lnTo>
                    <a:pt x="219" y="0"/>
                  </a:lnTo>
                  <a:lnTo>
                    <a:pt x="216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4" name="Freeform 590"/>
            <p:cNvSpPr/>
            <p:nvPr/>
          </p:nvSpPr>
          <p:spPr bwMode="auto">
            <a:xfrm>
              <a:off x="6391276" y="4581525"/>
              <a:ext cx="119063" cy="157163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205" y="7"/>
                </a:cxn>
                <a:cxn ang="0">
                  <a:pos x="194" y="16"/>
                </a:cxn>
                <a:cxn ang="0">
                  <a:pos x="177" y="40"/>
                </a:cxn>
                <a:cxn ang="0">
                  <a:pos x="145" y="90"/>
                </a:cxn>
                <a:cxn ang="0">
                  <a:pos x="115" y="140"/>
                </a:cxn>
                <a:cxn ang="0">
                  <a:pos x="99" y="163"/>
                </a:cxn>
                <a:cxn ang="0">
                  <a:pos x="45" y="230"/>
                </a:cxn>
                <a:cxn ang="0">
                  <a:pos x="33" y="244"/>
                </a:cxn>
                <a:cxn ang="0">
                  <a:pos x="14" y="268"/>
                </a:cxn>
                <a:cxn ang="0">
                  <a:pos x="4" y="285"/>
                </a:cxn>
                <a:cxn ang="0">
                  <a:pos x="1" y="293"/>
                </a:cxn>
                <a:cxn ang="0">
                  <a:pos x="1" y="297"/>
                </a:cxn>
                <a:cxn ang="0">
                  <a:pos x="4" y="299"/>
                </a:cxn>
                <a:cxn ang="0">
                  <a:pos x="7" y="299"/>
                </a:cxn>
                <a:cxn ang="0">
                  <a:pos x="9" y="296"/>
                </a:cxn>
                <a:cxn ang="0">
                  <a:pos x="13" y="287"/>
                </a:cxn>
                <a:cxn ang="0">
                  <a:pos x="24" y="270"/>
                </a:cxn>
                <a:cxn ang="0">
                  <a:pos x="44" y="245"/>
                </a:cxn>
                <a:cxn ang="0">
                  <a:pos x="58" y="231"/>
                </a:cxn>
                <a:cxn ang="0">
                  <a:pos x="109" y="164"/>
                </a:cxn>
                <a:cxn ang="0">
                  <a:pos x="122" y="145"/>
                </a:cxn>
                <a:cxn ang="0">
                  <a:pos x="159" y="84"/>
                </a:cxn>
                <a:cxn ang="0">
                  <a:pos x="171" y="63"/>
                </a:cxn>
                <a:cxn ang="0">
                  <a:pos x="193" y="31"/>
                </a:cxn>
                <a:cxn ang="0">
                  <a:pos x="210" y="14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4" y="5"/>
                </a:cxn>
                <a:cxn ang="0">
                  <a:pos x="223" y="2"/>
                </a:cxn>
                <a:cxn ang="0">
                  <a:pos x="220" y="0"/>
                </a:cxn>
                <a:cxn ang="0">
                  <a:pos x="217" y="0"/>
                </a:cxn>
              </a:cxnLst>
              <a:rect l="0" t="0" r="r" b="b"/>
              <a:pathLst>
                <a:path w="224" h="299">
                  <a:moveTo>
                    <a:pt x="217" y="0"/>
                  </a:moveTo>
                  <a:lnTo>
                    <a:pt x="217" y="0"/>
                  </a:lnTo>
                  <a:lnTo>
                    <a:pt x="211" y="3"/>
                  </a:lnTo>
                  <a:lnTo>
                    <a:pt x="205" y="7"/>
                  </a:lnTo>
                  <a:lnTo>
                    <a:pt x="199" y="11"/>
                  </a:lnTo>
                  <a:lnTo>
                    <a:pt x="194" y="16"/>
                  </a:lnTo>
                  <a:lnTo>
                    <a:pt x="185" y="28"/>
                  </a:lnTo>
                  <a:lnTo>
                    <a:pt x="177" y="40"/>
                  </a:lnTo>
                  <a:lnTo>
                    <a:pt x="177" y="40"/>
                  </a:lnTo>
                  <a:lnTo>
                    <a:pt x="145" y="90"/>
                  </a:lnTo>
                  <a:lnTo>
                    <a:pt x="115" y="140"/>
                  </a:lnTo>
                  <a:lnTo>
                    <a:pt x="115" y="140"/>
                  </a:lnTo>
                  <a:lnTo>
                    <a:pt x="108" y="152"/>
                  </a:lnTo>
                  <a:lnTo>
                    <a:pt x="99" y="163"/>
                  </a:lnTo>
                  <a:lnTo>
                    <a:pt x="83" y="186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33" y="244"/>
                  </a:lnTo>
                  <a:lnTo>
                    <a:pt x="21" y="260"/>
                  </a:lnTo>
                  <a:lnTo>
                    <a:pt x="14" y="268"/>
                  </a:lnTo>
                  <a:lnTo>
                    <a:pt x="9" y="276"/>
                  </a:lnTo>
                  <a:lnTo>
                    <a:pt x="4" y="285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0" y="295"/>
                  </a:lnTo>
                  <a:lnTo>
                    <a:pt x="1" y="297"/>
                  </a:lnTo>
                  <a:lnTo>
                    <a:pt x="2" y="298"/>
                  </a:lnTo>
                  <a:lnTo>
                    <a:pt x="4" y="299"/>
                  </a:lnTo>
                  <a:lnTo>
                    <a:pt x="5" y="299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9" y="296"/>
                  </a:lnTo>
                  <a:lnTo>
                    <a:pt x="9" y="296"/>
                  </a:lnTo>
                  <a:lnTo>
                    <a:pt x="13" y="287"/>
                  </a:lnTo>
                  <a:lnTo>
                    <a:pt x="18" y="278"/>
                  </a:lnTo>
                  <a:lnTo>
                    <a:pt x="24" y="270"/>
                  </a:lnTo>
                  <a:lnTo>
                    <a:pt x="31" y="262"/>
                  </a:lnTo>
                  <a:lnTo>
                    <a:pt x="44" y="245"/>
                  </a:lnTo>
                  <a:lnTo>
                    <a:pt x="58" y="231"/>
                  </a:lnTo>
                  <a:lnTo>
                    <a:pt x="58" y="231"/>
                  </a:lnTo>
                  <a:lnTo>
                    <a:pt x="84" y="198"/>
                  </a:lnTo>
                  <a:lnTo>
                    <a:pt x="109" y="164"/>
                  </a:lnTo>
                  <a:lnTo>
                    <a:pt x="109" y="164"/>
                  </a:lnTo>
                  <a:lnTo>
                    <a:pt x="122" y="145"/>
                  </a:lnTo>
                  <a:lnTo>
                    <a:pt x="135" y="124"/>
                  </a:lnTo>
                  <a:lnTo>
                    <a:pt x="159" y="84"/>
                  </a:lnTo>
                  <a:lnTo>
                    <a:pt x="159" y="84"/>
                  </a:lnTo>
                  <a:lnTo>
                    <a:pt x="171" y="63"/>
                  </a:lnTo>
                  <a:lnTo>
                    <a:pt x="185" y="41"/>
                  </a:lnTo>
                  <a:lnTo>
                    <a:pt x="193" y="31"/>
                  </a:lnTo>
                  <a:lnTo>
                    <a:pt x="202" y="21"/>
                  </a:lnTo>
                  <a:lnTo>
                    <a:pt x="210" y="14"/>
                  </a:lnTo>
                  <a:lnTo>
                    <a:pt x="215" y="11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4" y="7"/>
                  </a:lnTo>
                  <a:lnTo>
                    <a:pt x="224" y="5"/>
                  </a:lnTo>
                  <a:lnTo>
                    <a:pt x="224" y="3"/>
                  </a:lnTo>
                  <a:lnTo>
                    <a:pt x="223" y="2"/>
                  </a:lnTo>
                  <a:lnTo>
                    <a:pt x="222" y="0"/>
                  </a:lnTo>
                  <a:lnTo>
                    <a:pt x="220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5" name="Freeform 591"/>
            <p:cNvSpPr/>
            <p:nvPr/>
          </p:nvSpPr>
          <p:spPr bwMode="auto">
            <a:xfrm>
              <a:off x="6423026" y="4586288"/>
              <a:ext cx="109538" cy="157163"/>
            </a:xfrm>
            <a:custGeom>
              <a:avLst/>
              <a:gdLst/>
              <a:ahLst/>
              <a:cxnLst>
                <a:cxn ang="0">
                  <a:pos x="201" y="2"/>
                </a:cxn>
                <a:cxn ang="0">
                  <a:pos x="167" y="40"/>
                </a:cxn>
                <a:cxn ang="0">
                  <a:pos x="137" y="83"/>
                </a:cxn>
                <a:cxn ang="0">
                  <a:pos x="81" y="171"/>
                </a:cxn>
                <a:cxn ang="0">
                  <a:pos x="51" y="217"/>
                </a:cxn>
                <a:cxn ang="0">
                  <a:pos x="43" y="228"/>
                </a:cxn>
                <a:cxn ang="0">
                  <a:pos x="27" y="250"/>
                </a:cxn>
                <a:cxn ang="0">
                  <a:pos x="21" y="262"/>
                </a:cxn>
                <a:cxn ang="0">
                  <a:pos x="19" y="266"/>
                </a:cxn>
                <a:cxn ang="0">
                  <a:pos x="8" y="279"/>
                </a:cxn>
                <a:cxn ang="0">
                  <a:pos x="0" y="291"/>
                </a:cxn>
                <a:cxn ang="0">
                  <a:pos x="0" y="295"/>
                </a:cxn>
                <a:cxn ang="0">
                  <a:pos x="1" y="298"/>
                </a:cxn>
                <a:cxn ang="0">
                  <a:pos x="4" y="299"/>
                </a:cxn>
                <a:cxn ang="0">
                  <a:pos x="7" y="298"/>
                </a:cxn>
                <a:cxn ang="0">
                  <a:pos x="9" y="295"/>
                </a:cxn>
                <a:cxn ang="0">
                  <a:pos x="11" y="294"/>
                </a:cxn>
                <a:cxn ang="0">
                  <a:pos x="13" y="291"/>
                </a:cxn>
                <a:cxn ang="0">
                  <a:pos x="21" y="281"/>
                </a:cxn>
                <a:cxn ang="0">
                  <a:pos x="28" y="269"/>
                </a:cxn>
                <a:cxn ang="0">
                  <a:pos x="33" y="259"/>
                </a:cxn>
                <a:cxn ang="0">
                  <a:pos x="54" y="229"/>
                </a:cxn>
                <a:cxn ang="0">
                  <a:pos x="79" y="192"/>
                </a:cxn>
                <a:cxn ang="0">
                  <a:pos x="104" y="153"/>
                </a:cxn>
                <a:cxn ang="0">
                  <a:pos x="151" y="78"/>
                </a:cxn>
                <a:cxn ang="0">
                  <a:pos x="178" y="41"/>
                </a:cxn>
                <a:cxn ang="0">
                  <a:pos x="207" y="8"/>
                </a:cxn>
                <a:cxn ang="0">
                  <a:pos x="208" y="6"/>
                </a:cxn>
                <a:cxn ang="0">
                  <a:pos x="208" y="3"/>
                </a:cxn>
                <a:cxn ang="0">
                  <a:pos x="206" y="1"/>
                </a:cxn>
                <a:cxn ang="0">
                  <a:pos x="202" y="0"/>
                </a:cxn>
                <a:cxn ang="0">
                  <a:pos x="201" y="2"/>
                </a:cxn>
              </a:cxnLst>
              <a:rect l="0" t="0" r="r" b="b"/>
              <a:pathLst>
                <a:path w="208" h="299">
                  <a:moveTo>
                    <a:pt x="201" y="2"/>
                  </a:moveTo>
                  <a:lnTo>
                    <a:pt x="201" y="2"/>
                  </a:lnTo>
                  <a:lnTo>
                    <a:pt x="183" y="21"/>
                  </a:lnTo>
                  <a:lnTo>
                    <a:pt x="167" y="40"/>
                  </a:lnTo>
                  <a:lnTo>
                    <a:pt x="151" y="61"/>
                  </a:lnTo>
                  <a:lnTo>
                    <a:pt x="137" y="83"/>
                  </a:lnTo>
                  <a:lnTo>
                    <a:pt x="109" y="126"/>
                  </a:lnTo>
                  <a:lnTo>
                    <a:pt x="81" y="171"/>
                  </a:lnTo>
                  <a:lnTo>
                    <a:pt x="81" y="171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3" y="228"/>
                  </a:lnTo>
                  <a:lnTo>
                    <a:pt x="34" y="238"/>
                  </a:lnTo>
                  <a:lnTo>
                    <a:pt x="27" y="250"/>
                  </a:lnTo>
                  <a:lnTo>
                    <a:pt x="24" y="256"/>
                  </a:lnTo>
                  <a:lnTo>
                    <a:pt x="21" y="262"/>
                  </a:lnTo>
                  <a:lnTo>
                    <a:pt x="21" y="262"/>
                  </a:lnTo>
                  <a:lnTo>
                    <a:pt x="19" y="266"/>
                  </a:lnTo>
                  <a:lnTo>
                    <a:pt x="15" y="270"/>
                  </a:lnTo>
                  <a:lnTo>
                    <a:pt x="8" y="279"/>
                  </a:lnTo>
                  <a:lnTo>
                    <a:pt x="2" y="287"/>
                  </a:lnTo>
                  <a:lnTo>
                    <a:pt x="0" y="291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2" y="299"/>
                  </a:lnTo>
                  <a:lnTo>
                    <a:pt x="4" y="299"/>
                  </a:lnTo>
                  <a:lnTo>
                    <a:pt x="6" y="299"/>
                  </a:lnTo>
                  <a:lnTo>
                    <a:pt x="7" y="298"/>
                  </a:lnTo>
                  <a:lnTo>
                    <a:pt x="8" y="297"/>
                  </a:lnTo>
                  <a:lnTo>
                    <a:pt x="9" y="295"/>
                  </a:lnTo>
                  <a:lnTo>
                    <a:pt x="9" y="295"/>
                  </a:lnTo>
                  <a:lnTo>
                    <a:pt x="11" y="294"/>
                  </a:lnTo>
                  <a:lnTo>
                    <a:pt x="13" y="291"/>
                  </a:lnTo>
                  <a:lnTo>
                    <a:pt x="13" y="291"/>
                  </a:lnTo>
                  <a:lnTo>
                    <a:pt x="16" y="286"/>
                  </a:lnTo>
                  <a:lnTo>
                    <a:pt x="21" y="281"/>
                  </a:lnTo>
                  <a:lnTo>
                    <a:pt x="25" y="276"/>
                  </a:lnTo>
                  <a:lnTo>
                    <a:pt x="28" y="269"/>
                  </a:lnTo>
                  <a:lnTo>
                    <a:pt x="28" y="269"/>
                  </a:lnTo>
                  <a:lnTo>
                    <a:pt x="33" y="259"/>
                  </a:lnTo>
                  <a:lnTo>
                    <a:pt x="39" y="249"/>
                  </a:lnTo>
                  <a:lnTo>
                    <a:pt x="54" y="229"/>
                  </a:lnTo>
                  <a:lnTo>
                    <a:pt x="54" y="229"/>
                  </a:lnTo>
                  <a:lnTo>
                    <a:pt x="79" y="192"/>
                  </a:lnTo>
                  <a:lnTo>
                    <a:pt x="104" y="153"/>
                  </a:lnTo>
                  <a:lnTo>
                    <a:pt x="104" y="153"/>
                  </a:lnTo>
                  <a:lnTo>
                    <a:pt x="127" y="115"/>
                  </a:lnTo>
                  <a:lnTo>
                    <a:pt x="151" y="78"/>
                  </a:lnTo>
                  <a:lnTo>
                    <a:pt x="165" y="59"/>
                  </a:lnTo>
                  <a:lnTo>
                    <a:pt x="178" y="41"/>
                  </a:lnTo>
                  <a:lnTo>
                    <a:pt x="192" y="25"/>
                  </a:lnTo>
                  <a:lnTo>
                    <a:pt x="207" y="8"/>
                  </a:lnTo>
                  <a:lnTo>
                    <a:pt x="207" y="8"/>
                  </a:lnTo>
                  <a:lnTo>
                    <a:pt x="208" y="6"/>
                  </a:lnTo>
                  <a:lnTo>
                    <a:pt x="208" y="5"/>
                  </a:lnTo>
                  <a:lnTo>
                    <a:pt x="208" y="3"/>
                  </a:lnTo>
                  <a:lnTo>
                    <a:pt x="207" y="2"/>
                  </a:lnTo>
                  <a:lnTo>
                    <a:pt x="206" y="1"/>
                  </a:lnTo>
                  <a:lnTo>
                    <a:pt x="204" y="0"/>
                  </a:lnTo>
                  <a:lnTo>
                    <a:pt x="202" y="0"/>
                  </a:lnTo>
                  <a:lnTo>
                    <a:pt x="201" y="2"/>
                  </a:lnTo>
                  <a:lnTo>
                    <a:pt x="20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6" name="Freeform 592"/>
            <p:cNvSpPr/>
            <p:nvPr/>
          </p:nvSpPr>
          <p:spPr bwMode="auto">
            <a:xfrm>
              <a:off x="6462713" y="4678363"/>
              <a:ext cx="46038" cy="71438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6" y="2"/>
                </a:cxn>
                <a:cxn ang="0">
                  <a:pos x="55" y="32"/>
                </a:cxn>
                <a:cxn ang="0">
                  <a:pos x="36" y="63"/>
                </a:cxn>
                <a:cxn ang="0">
                  <a:pos x="17" y="94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0" y="130"/>
                </a:cxn>
                <a:cxn ang="0">
                  <a:pos x="1" y="132"/>
                </a:cxn>
                <a:cxn ang="0">
                  <a:pos x="3" y="133"/>
                </a:cxn>
                <a:cxn ang="0">
                  <a:pos x="4" y="133"/>
                </a:cxn>
                <a:cxn ang="0">
                  <a:pos x="6" y="133"/>
                </a:cxn>
                <a:cxn ang="0">
                  <a:pos x="7" y="133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25" y="99"/>
                </a:cxn>
                <a:cxn ang="0">
                  <a:pos x="44" y="67"/>
                </a:cxn>
                <a:cxn ang="0">
                  <a:pos x="64" y="37"/>
                </a:cxn>
                <a:cxn ang="0">
                  <a:pos x="85" y="7"/>
                </a:cxn>
                <a:cxn ang="0">
                  <a:pos x="85" y="7"/>
                </a:cxn>
                <a:cxn ang="0">
                  <a:pos x="86" y="5"/>
                </a:cxn>
                <a:cxn ang="0">
                  <a:pos x="86" y="3"/>
                </a:cxn>
                <a:cxn ang="0">
                  <a:pos x="85" y="2"/>
                </a:cxn>
                <a:cxn ang="0">
                  <a:pos x="82" y="1"/>
                </a:cxn>
                <a:cxn ang="0">
                  <a:pos x="81" y="0"/>
                </a:cxn>
                <a:cxn ang="0">
                  <a:pos x="79" y="0"/>
                </a:cxn>
                <a:cxn ang="0">
                  <a:pos x="77" y="1"/>
                </a:cxn>
                <a:cxn ang="0">
                  <a:pos x="76" y="2"/>
                </a:cxn>
                <a:cxn ang="0">
                  <a:pos x="76" y="2"/>
                </a:cxn>
              </a:cxnLst>
              <a:rect l="0" t="0" r="r" b="b"/>
              <a:pathLst>
                <a:path w="86" h="133">
                  <a:moveTo>
                    <a:pt x="76" y="2"/>
                  </a:moveTo>
                  <a:lnTo>
                    <a:pt x="76" y="2"/>
                  </a:lnTo>
                  <a:lnTo>
                    <a:pt x="55" y="32"/>
                  </a:lnTo>
                  <a:lnTo>
                    <a:pt x="36" y="63"/>
                  </a:lnTo>
                  <a:lnTo>
                    <a:pt x="17" y="94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0" y="130"/>
                  </a:lnTo>
                  <a:lnTo>
                    <a:pt x="1" y="132"/>
                  </a:lnTo>
                  <a:lnTo>
                    <a:pt x="3" y="133"/>
                  </a:lnTo>
                  <a:lnTo>
                    <a:pt x="4" y="133"/>
                  </a:lnTo>
                  <a:lnTo>
                    <a:pt x="6" y="133"/>
                  </a:lnTo>
                  <a:lnTo>
                    <a:pt x="7" y="133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25" y="99"/>
                  </a:lnTo>
                  <a:lnTo>
                    <a:pt x="44" y="67"/>
                  </a:lnTo>
                  <a:lnTo>
                    <a:pt x="64" y="3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6" y="5"/>
                  </a:lnTo>
                  <a:lnTo>
                    <a:pt x="86" y="3"/>
                  </a:lnTo>
                  <a:lnTo>
                    <a:pt x="85" y="2"/>
                  </a:lnTo>
                  <a:lnTo>
                    <a:pt x="82" y="1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7" name="Freeform 593"/>
            <p:cNvSpPr/>
            <p:nvPr/>
          </p:nvSpPr>
          <p:spPr bwMode="auto">
            <a:xfrm>
              <a:off x="6505576" y="4681538"/>
              <a:ext cx="47625" cy="69850"/>
            </a:xfrm>
            <a:custGeom>
              <a:avLst/>
              <a:gdLst/>
              <a:ahLst/>
              <a:cxnLst>
                <a:cxn ang="0">
                  <a:pos x="82" y="2"/>
                </a:cxn>
                <a:cxn ang="0">
                  <a:pos x="82" y="2"/>
                </a:cxn>
                <a:cxn ang="0">
                  <a:pos x="71" y="17"/>
                </a:cxn>
                <a:cxn ang="0">
                  <a:pos x="59" y="31"/>
                </a:cxn>
                <a:cxn ang="0">
                  <a:pos x="49" y="47"/>
                </a:cxn>
                <a:cxn ang="0">
                  <a:pos x="39" y="62"/>
                </a:cxn>
                <a:cxn ang="0">
                  <a:pos x="20" y="95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0" y="131"/>
                </a:cxn>
                <a:cxn ang="0">
                  <a:pos x="1" y="132"/>
                </a:cxn>
                <a:cxn ang="0">
                  <a:pos x="2" y="133"/>
                </a:cxn>
                <a:cxn ang="0">
                  <a:pos x="5" y="134"/>
                </a:cxn>
                <a:cxn ang="0">
                  <a:pos x="7" y="134"/>
                </a:cxn>
                <a:cxn ang="0">
                  <a:pos x="8" y="133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27" y="101"/>
                </a:cxn>
                <a:cxn ang="0">
                  <a:pos x="46" y="69"/>
                </a:cxn>
                <a:cxn ang="0">
                  <a:pos x="56" y="53"/>
                </a:cxn>
                <a:cxn ang="0">
                  <a:pos x="67" y="38"/>
                </a:cxn>
                <a:cxn ang="0">
                  <a:pos x="78" y="23"/>
                </a:cxn>
                <a:cxn ang="0">
                  <a:pos x="90" y="9"/>
                </a:cxn>
                <a:cxn ang="0">
                  <a:pos x="90" y="9"/>
                </a:cxn>
                <a:cxn ang="0">
                  <a:pos x="91" y="8"/>
                </a:cxn>
                <a:cxn ang="0">
                  <a:pos x="91" y="5"/>
                </a:cxn>
                <a:cxn ang="0">
                  <a:pos x="91" y="3"/>
                </a:cxn>
                <a:cxn ang="0">
                  <a:pos x="90" y="2"/>
                </a:cxn>
                <a:cxn ang="0">
                  <a:pos x="87" y="1"/>
                </a:cxn>
                <a:cxn ang="0">
                  <a:pos x="86" y="0"/>
                </a:cxn>
                <a:cxn ang="0">
                  <a:pos x="84" y="1"/>
                </a:cxn>
                <a:cxn ang="0">
                  <a:pos x="82" y="2"/>
                </a:cxn>
                <a:cxn ang="0">
                  <a:pos x="82" y="2"/>
                </a:cxn>
              </a:cxnLst>
              <a:rect l="0" t="0" r="r" b="b"/>
              <a:pathLst>
                <a:path w="91" h="134">
                  <a:moveTo>
                    <a:pt x="82" y="2"/>
                  </a:moveTo>
                  <a:lnTo>
                    <a:pt x="82" y="2"/>
                  </a:lnTo>
                  <a:lnTo>
                    <a:pt x="71" y="17"/>
                  </a:lnTo>
                  <a:lnTo>
                    <a:pt x="59" y="31"/>
                  </a:lnTo>
                  <a:lnTo>
                    <a:pt x="49" y="47"/>
                  </a:lnTo>
                  <a:lnTo>
                    <a:pt x="39" y="62"/>
                  </a:lnTo>
                  <a:lnTo>
                    <a:pt x="20" y="95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0" y="131"/>
                  </a:lnTo>
                  <a:lnTo>
                    <a:pt x="1" y="132"/>
                  </a:lnTo>
                  <a:lnTo>
                    <a:pt x="2" y="133"/>
                  </a:lnTo>
                  <a:lnTo>
                    <a:pt x="5" y="134"/>
                  </a:lnTo>
                  <a:lnTo>
                    <a:pt x="7" y="134"/>
                  </a:lnTo>
                  <a:lnTo>
                    <a:pt x="8" y="133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27" y="101"/>
                  </a:lnTo>
                  <a:lnTo>
                    <a:pt x="46" y="69"/>
                  </a:lnTo>
                  <a:lnTo>
                    <a:pt x="56" y="53"/>
                  </a:lnTo>
                  <a:lnTo>
                    <a:pt x="67" y="38"/>
                  </a:lnTo>
                  <a:lnTo>
                    <a:pt x="78" y="23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91" y="8"/>
                  </a:lnTo>
                  <a:lnTo>
                    <a:pt x="91" y="5"/>
                  </a:lnTo>
                  <a:lnTo>
                    <a:pt x="91" y="3"/>
                  </a:lnTo>
                  <a:lnTo>
                    <a:pt x="90" y="2"/>
                  </a:lnTo>
                  <a:lnTo>
                    <a:pt x="87" y="1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2" y="2"/>
                  </a:lnTo>
                  <a:lnTo>
                    <a:pt x="8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8" name="Freeform 594"/>
            <p:cNvSpPr/>
            <p:nvPr/>
          </p:nvSpPr>
          <p:spPr bwMode="auto">
            <a:xfrm>
              <a:off x="6532563" y="4587875"/>
              <a:ext cx="28575" cy="34925"/>
            </a:xfrm>
            <a:custGeom>
              <a:avLst/>
              <a:gdLst/>
              <a:ahLst/>
              <a:cxnLst>
                <a:cxn ang="0">
                  <a:pos x="43" y="2"/>
                </a:cxn>
                <a:cxn ang="0">
                  <a:pos x="43" y="2"/>
                </a:cxn>
                <a:cxn ang="0">
                  <a:pos x="38" y="9"/>
                </a:cxn>
                <a:cxn ang="0">
                  <a:pos x="31" y="17"/>
                </a:cxn>
                <a:cxn ang="0">
                  <a:pos x="19" y="30"/>
                </a:cxn>
                <a:cxn ang="0">
                  <a:pos x="13" y="36"/>
                </a:cxn>
                <a:cxn ang="0">
                  <a:pos x="7" y="44"/>
                </a:cxn>
                <a:cxn ang="0">
                  <a:pos x="3" y="5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3" y="66"/>
                </a:cxn>
                <a:cxn ang="0">
                  <a:pos x="5" y="66"/>
                </a:cxn>
                <a:cxn ang="0">
                  <a:pos x="6" y="65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2" y="55"/>
                </a:cxn>
                <a:cxn ang="0">
                  <a:pos x="16" y="47"/>
                </a:cxn>
                <a:cxn ang="0">
                  <a:pos x="22" y="41"/>
                </a:cxn>
                <a:cxn ang="0">
                  <a:pos x="27" y="33"/>
                </a:cxn>
                <a:cxn ang="0">
                  <a:pos x="41" y="21"/>
                </a:cxn>
                <a:cxn ang="0">
                  <a:pos x="46" y="14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2" y="5"/>
                </a:cxn>
                <a:cxn ang="0">
                  <a:pos x="52" y="3"/>
                </a:cxn>
                <a:cxn ang="0">
                  <a:pos x="51" y="2"/>
                </a:cxn>
                <a:cxn ang="0">
                  <a:pos x="50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1"/>
                </a:cxn>
                <a:cxn ang="0">
                  <a:pos x="43" y="2"/>
                </a:cxn>
                <a:cxn ang="0">
                  <a:pos x="43" y="2"/>
                </a:cxn>
              </a:cxnLst>
              <a:rect l="0" t="0" r="r" b="b"/>
              <a:pathLst>
                <a:path w="52" h="66">
                  <a:moveTo>
                    <a:pt x="43" y="2"/>
                  </a:moveTo>
                  <a:lnTo>
                    <a:pt x="43" y="2"/>
                  </a:lnTo>
                  <a:lnTo>
                    <a:pt x="38" y="9"/>
                  </a:lnTo>
                  <a:lnTo>
                    <a:pt x="31" y="17"/>
                  </a:lnTo>
                  <a:lnTo>
                    <a:pt x="19" y="30"/>
                  </a:lnTo>
                  <a:lnTo>
                    <a:pt x="13" y="36"/>
                  </a:lnTo>
                  <a:lnTo>
                    <a:pt x="7" y="44"/>
                  </a:lnTo>
                  <a:lnTo>
                    <a:pt x="3" y="5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3" y="66"/>
                  </a:lnTo>
                  <a:lnTo>
                    <a:pt x="5" y="66"/>
                  </a:lnTo>
                  <a:lnTo>
                    <a:pt x="6" y="65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2" y="55"/>
                  </a:lnTo>
                  <a:lnTo>
                    <a:pt x="16" y="47"/>
                  </a:lnTo>
                  <a:lnTo>
                    <a:pt x="22" y="41"/>
                  </a:lnTo>
                  <a:lnTo>
                    <a:pt x="27" y="33"/>
                  </a:lnTo>
                  <a:lnTo>
                    <a:pt x="41" y="21"/>
                  </a:lnTo>
                  <a:lnTo>
                    <a:pt x="46" y="14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2" y="3"/>
                  </a:lnTo>
                  <a:lnTo>
                    <a:pt x="51" y="2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1"/>
                  </a:lnTo>
                  <a:lnTo>
                    <a:pt x="43" y="2"/>
                  </a:lnTo>
                  <a:lnTo>
                    <a:pt x="4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9" name="Freeform 595"/>
            <p:cNvSpPr/>
            <p:nvPr/>
          </p:nvSpPr>
          <p:spPr bwMode="auto">
            <a:xfrm>
              <a:off x="6553201" y="4595813"/>
              <a:ext cx="34925" cy="523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4" y="4"/>
                </a:cxn>
                <a:cxn ang="0">
                  <a:pos x="50" y="8"/>
                </a:cxn>
                <a:cxn ang="0">
                  <a:pos x="46" y="12"/>
                </a:cxn>
                <a:cxn ang="0">
                  <a:pos x="43" y="16"/>
                </a:cxn>
                <a:cxn ang="0">
                  <a:pos x="38" y="27"/>
                </a:cxn>
                <a:cxn ang="0">
                  <a:pos x="34" y="38"/>
                </a:cxn>
                <a:cxn ang="0">
                  <a:pos x="34" y="38"/>
                </a:cxn>
                <a:cxn ang="0">
                  <a:pos x="30" y="47"/>
                </a:cxn>
                <a:cxn ang="0">
                  <a:pos x="26" y="56"/>
                </a:cxn>
                <a:cxn ang="0">
                  <a:pos x="21" y="63"/>
                </a:cxn>
                <a:cxn ang="0">
                  <a:pos x="15" y="71"/>
                </a:cxn>
                <a:cxn ang="0">
                  <a:pos x="15" y="71"/>
                </a:cxn>
                <a:cxn ang="0">
                  <a:pos x="7" y="81"/>
                </a:cxn>
                <a:cxn ang="0">
                  <a:pos x="3" y="8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2" y="99"/>
                </a:cxn>
                <a:cxn ang="0">
                  <a:pos x="3" y="99"/>
                </a:cxn>
                <a:cxn ang="0">
                  <a:pos x="7" y="99"/>
                </a:cxn>
                <a:cxn ang="0">
                  <a:pos x="8" y="98"/>
                </a:cxn>
                <a:cxn ang="0">
                  <a:pos x="9" y="97"/>
                </a:cxn>
                <a:cxn ang="0">
                  <a:pos x="9" y="97"/>
                </a:cxn>
                <a:cxn ang="0">
                  <a:pos x="12" y="92"/>
                </a:cxn>
                <a:cxn ang="0">
                  <a:pos x="15" y="87"/>
                </a:cxn>
                <a:cxn ang="0">
                  <a:pos x="24" y="77"/>
                </a:cxn>
                <a:cxn ang="0">
                  <a:pos x="33" y="68"/>
                </a:cxn>
                <a:cxn ang="0">
                  <a:pos x="36" y="64"/>
                </a:cxn>
                <a:cxn ang="0">
                  <a:pos x="38" y="59"/>
                </a:cxn>
                <a:cxn ang="0">
                  <a:pos x="38" y="59"/>
                </a:cxn>
                <a:cxn ang="0">
                  <a:pos x="41" y="44"/>
                </a:cxn>
                <a:cxn ang="0">
                  <a:pos x="46" y="31"/>
                </a:cxn>
                <a:cxn ang="0">
                  <a:pos x="49" y="24"/>
                </a:cxn>
                <a:cxn ang="0">
                  <a:pos x="53" y="18"/>
                </a:cxn>
                <a:cxn ang="0">
                  <a:pos x="58" y="13"/>
                </a:cxn>
                <a:cxn ang="0">
                  <a:pos x="64" y="9"/>
                </a:cxn>
                <a:cxn ang="0">
                  <a:pos x="64" y="9"/>
                </a:cxn>
                <a:cxn ang="0">
                  <a:pos x="66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3"/>
                </a:cxn>
                <a:cxn ang="0">
                  <a:pos x="65" y="2"/>
                </a:cxn>
                <a:cxn ang="0">
                  <a:pos x="63" y="1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6" h="99">
                  <a:moveTo>
                    <a:pt x="60" y="1"/>
                  </a:moveTo>
                  <a:lnTo>
                    <a:pt x="60" y="1"/>
                  </a:lnTo>
                  <a:lnTo>
                    <a:pt x="54" y="4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3" y="16"/>
                  </a:lnTo>
                  <a:lnTo>
                    <a:pt x="38" y="27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0" y="47"/>
                  </a:lnTo>
                  <a:lnTo>
                    <a:pt x="26" y="56"/>
                  </a:lnTo>
                  <a:lnTo>
                    <a:pt x="21" y="63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7" y="81"/>
                  </a:lnTo>
                  <a:lnTo>
                    <a:pt x="3" y="8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2" y="99"/>
                  </a:lnTo>
                  <a:lnTo>
                    <a:pt x="3" y="99"/>
                  </a:lnTo>
                  <a:lnTo>
                    <a:pt x="7" y="99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12" y="92"/>
                  </a:lnTo>
                  <a:lnTo>
                    <a:pt x="15" y="87"/>
                  </a:lnTo>
                  <a:lnTo>
                    <a:pt x="24" y="77"/>
                  </a:lnTo>
                  <a:lnTo>
                    <a:pt x="33" y="68"/>
                  </a:lnTo>
                  <a:lnTo>
                    <a:pt x="36" y="64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41" y="44"/>
                  </a:lnTo>
                  <a:lnTo>
                    <a:pt x="46" y="31"/>
                  </a:lnTo>
                  <a:lnTo>
                    <a:pt x="49" y="24"/>
                  </a:lnTo>
                  <a:lnTo>
                    <a:pt x="53" y="18"/>
                  </a:lnTo>
                  <a:lnTo>
                    <a:pt x="58" y="13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3"/>
                  </a:lnTo>
                  <a:lnTo>
                    <a:pt x="65" y="2"/>
                  </a:lnTo>
                  <a:lnTo>
                    <a:pt x="63" y="1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0" name="Freeform 596"/>
            <p:cNvSpPr/>
            <p:nvPr/>
          </p:nvSpPr>
          <p:spPr bwMode="auto">
            <a:xfrm>
              <a:off x="6548438" y="4591050"/>
              <a:ext cx="85725" cy="146050"/>
            </a:xfrm>
            <a:custGeom>
              <a:avLst/>
              <a:gdLst/>
              <a:ahLst/>
              <a:cxnLst>
                <a:cxn ang="0">
                  <a:pos x="153" y="3"/>
                </a:cxn>
                <a:cxn ang="0">
                  <a:pos x="147" y="10"/>
                </a:cxn>
                <a:cxn ang="0">
                  <a:pos x="141" y="17"/>
                </a:cxn>
                <a:cxn ang="0">
                  <a:pos x="137" y="25"/>
                </a:cxn>
                <a:cxn ang="0">
                  <a:pos x="119" y="49"/>
                </a:cxn>
                <a:cxn ang="0">
                  <a:pos x="106" y="69"/>
                </a:cxn>
                <a:cxn ang="0">
                  <a:pos x="69" y="129"/>
                </a:cxn>
                <a:cxn ang="0">
                  <a:pos x="57" y="148"/>
                </a:cxn>
                <a:cxn ang="0">
                  <a:pos x="28" y="209"/>
                </a:cxn>
                <a:cxn ang="0">
                  <a:pos x="20" y="224"/>
                </a:cxn>
                <a:cxn ang="0">
                  <a:pos x="7" y="246"/>
                </a:cxn>
                <a:cxn ang="0">
                  <a:pos x="1" y="261"/>
                </a:cxn>
                <a:cxn ang="0">
                  <a:pos x="0" y="271"/>
                </a:cxn>
                <a:cxn ang="0">
                  <a:pos x="1" y="274"/>
                </a:cxn>
                <a:cxn ang="0">
                  <a:pos x="4" y="275"/>
                </a:cxn>
                <a:cxn ang="0">
                  <a:pos x="10" y="273"/>
                </a:cxn>
                <a:cxn ang="0">
                  <a:pos x="10" y="271"/>
                </a:cxn>
                <a:cxn ang="0">
                  <a:pos x="13" y="258"/>
                </a:cxn>
                <a:cxn ang="0">
                  <a:pos x="22" y="237"/>
                </a:cxn>
                <a:cxn ang="0">
                  <a:pos x="29" y="226"/>
                </a:cxn>
                <a:cxn ang="0">
                  <a:pos x="39" y="210"/>
                </a:cxn>
                <a:cxn ang="0">
                  <a:pos x="46" y="191"/>
                </a:cxn>
                <a:cxn ang="0">
                  <a:pos x="64" y="156"/>
                </a:cxn>
                <a:cxn ang="0">
                  <a:pos x="85" y="121"/>
                </a:cxn>
                <a:cxn ang="0">
                  <a:pos x="108" y="83"/>
                </a:cxn>
                <a:cxn ang="0">
                  <a:pos x="133" y="47"/>
                </a:cxn>
                <a:cxn ang="0">
                  <a:pos x="142" y="34"/>
                </a:cxn>
                <a:cxn ang="0">
                  <a:pos x="149" y="21"/>
                </a:cxn>
                <a:cxn ang="0">
                  <a:pos x="153" y="17"/>
                </a:cxn>
                <a:cxn ang="0">
                  <a:pos x="159" y="10"/>
                </a:cxn>
                <a:cxn ang="0">
                  <a:pos x="162" y="5"/>
                </a:cxn>
                <a:cxn ang="0">
                  <a:pos x="162" y="2"/>
                </a:cxn>
                <a:cxn ang="0">
                  <a:pos x="159" y="0"/>
                </a:cxn>
                <a:cxn ang="0">
                  <a:pos x="154" y="1"/>
                </a:cxn>
                <a:cxn ang="0">
                  <a:pos x="153" y="3"/>
                </a:cxn>
              </a:cxnLst>
              <a:rect l="0" t="0" r="r" b="b"/>
              <a:pathLst>
                <a:path w="162" h="275">
                  <a:moveTo>
                    <a:pt x="153" y="3"/>
                  </a:moveTo>
                  <a:lnTo>
                    <a:pt x="153" y="3"/>
                  </a:lnTo>
                  <a:lnTo>
                    <a:pt x="150" y="6"/>
                  </a:lnTo>
                  <a:lnTo>
                    <a:pt x="147" y="10"/>
                  </a:lnTo>
                  <a:lnTo>
                    <a:pt x="144" y="13"/>
                  </a:lnTo>
                  <a:lnTo>
                    <a:pt x="141" y="17"/>
                  </a:lnTo>
                  <a:lnTo>
                    <a:pt x="141" y="17"/>
                  </a:lnTo>
                  <a:lnTo>
                    <a:pt x="137" y="25"/>
                  </a:lnTo>
                  <a:lnTo>
                    <a:pt x="131" y="33"/>
                  </a:lnTo>
                  <a:lnTo>
                    <a:pt x="119" y="49"/>
                  </a:lnTo>
                  <a:lnTo>
                    <a:pt x="119" y="49"/>
                  </a:lnTo>
                  <a:lnTo>
                    <a:pt x="106" y="69"/>
                  </a:lnTo>
                  <a:lnTo>
                    <a:pt x="93" y="88"/>
                  </a:lnTo>
                  <a:lnTo>
                    <a:pt x="69" y="129"/>
                  </a:lnTo>
                  <a:lnTo>
                    <a:pt x="69" y="129"/>
                  </a:lnTo>
                  <a:lnTo>
                    <a:pt x="57" y="148"/>
                  </a:lnTo>
                  <a:lnTo>
                    <a:pt x="47" y="168"/>
                  </a:lnTo>
                  <a:lnTo>
                    <a:pt x="28" y="209"/>
                  </a:lnTo>
                  <a:lnTo>
                    <a:pt x="28" y="209"/>
                  </a:lnTo>
                  <a:lnTo>
                    <a:pt x="20" y="224"/>
                  </a:lnTo>
                  <a:lnTo>
                    <a:pt x="12" y="239"/>
                  </a:lnTo>
                  <a:lnTo>
                    <a:pt x="7" y="246"/>
                  </a:lnTo>
                  <a:lnTo>
                    <a:pt x="4" y="254"/>
                  </a:lnTo>
                  <a:lnTo>
                    <a:pt x="1" y="26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3"/>
                  </a:lnTo>
                  <a:lnTo>
                    <a:pt x="1" y="274"/>
                  </a:lnTo>
                  <a:lnTo>
                    <a:pt x="3" y="275"/>
                  </a:lnTo>
                  <a:lnTo>
                    <a:pt x="4" y="275"/>
                  </a:lnTo>
                  <a:lnTo>
                    <a:pt x="7" y="274"/>
                  </a:lnTo>
                  <a:lnTo>
                    <a:pt x="10" y="273"/>
                  </a:lnTo>
                  <a:lnTo>
                    <a:pt x="10" y="271"/>
                  </a:lnTo>
                  <a:lnTo>
                    <a:pt x="10" y="271"/>
                  </a:lnTo>
                  <a:lnTo>
                    <a:pt x="11" y="265"/>
                  </a:lnTo>
                  <a:lnTo>
                    <a:pt x="13" y="258"/>
                  </a:lnTo>
                  <a:lnTo>
                    <a:pt x="17" y="247"/>
                  </a:lnTo>
                  <a:lnTo>
                    <a:pt x="22" y="237"/>
                  </a:lnTo>
                  <a:lnTo>
                    <a:pt x="29" y="226"/>
                  </a:lnTo>
                  <a:lnTo>
                    <a:pt x="29" y="226"/>
                  </a:lnTo>
                  <a:lnTo>
                    <a:pt x="34" y="218"/>
                  </a:lnTo>
                  <a:lnTo>
                    <a:pt x="39" y="210"/>
                  </a:lnTo>
                  <a:lnTo>
                    <a:pt x="46" y="191"/>
                  </a:lnTo>
                  <a:lnTo>
                    <a:pt x="46" y="191"/>
                  </a:lnTo>
                  <a:lnTo>
                    <a:pt x="55" y="173"/>
                  </a:lnTo>
                  <a:lnTo>
                    <a:pt x="64" y="156"/>
                  </a:lnTo>
                  <a:lnTo>
                    <a:pt x="75" y="138"/>
                  </a:lnTo>
                  <a:lnTo>
                    <a:pt x="85" y="121"/>
                  </a:lnTo>
                  <a:lnTo>
                    <a:pt x="85" y="121"/>
                  </a:lnTo>
                  <a:lnTo>
                    <a:pt x="108" y="83"/>
                  </a:lnTo>
                  <a:lnTo>
                    <a:pt x="120" y="65"/>
                  </a:lnTo>
                  <a:lnTo>
                    <a:pt x="133" y="47"/>
                  </a:lnTo>
                  <a:lnTo>
                    <a:pt x="133" y="47"/>
                  </a:lnTo>
                  <a:lnTo>
                    <a:pt x="142" y="34"/>
                  </a:lnTo>
                  <a:lnTo>
                    <a:pt x="146" y="28"/>
                  </a:lnTo>
                  <a:lnTo>
                    <a:pt x="149" y="21"/>
                  </a:lnTo>
                  <a:lnTo>
                    <a:pt x="149" y="21"/>
                  </a:lnTo>
                  <a:lnTo>
                    <a:pt x="153" y="17"/>
                  </a:lnTo>
                  <a:lnTo>
                    <a:pt x="156" y="14"/>
                  </a:lnTo>
                  <a:lnTo>
                    <a:pt x="159" y="10"/>
                  </a:lnTo>
                  <a:lnTo>
                    <a:pt x="162" y="5"/>
                  </a:lnTo>
                  <a:lnTo>
                    <a:pt x="162" y="5"/>
                  </a:lnTo>
                  <a:lnTo>
                    <a:pt x="162" y="3"/>
                  </a:lnTo>
                  <a:lnTo>
                    <a:pt x="162" y="2"/>
                  </a:lnTo>
                  <a:lnTo>
                    <a:pt x="161" y="1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4" y="1"/>
                  </a:lnTo>
                  <a:lnTo>
                    <a:pt x="153" y="3"/>
                  </a:lnTo>
                  <a:lnTo>
                    <a:pt x="15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1" name="Freeform 597"/>
            <p:cNvSpPr/>
            <p:nvPr/>
          </p:nvSpPr>
          <p:spPr bwMode="auto">
            <a:xfrm>
              <a:off x="6573838" y="4587875"/>
              <a:ext cx="95250" cy="158750"/>
            </a:xfrm>
            <a:custGeom>
              <a:avLst/>
              <a:gdLst/>
              <a:ahLst/>
              <a:cxnLst>
                <a:cxn ang="0">
                  <a:pos x="171" y="3"/>
                </a:cxn>
                <a:cxn ang="0">
                  <a:pos x="171" y="3"/>
                </a:cxn>
                <a:cxn ang="0">
                  <a:pos x="168" y="13"/>
                </a:cxn>
                <a:cxn ang="0">
                  <a:pos x="164" y="22"/>
                </a:cxn>
                <a:cxn ang="0">
                  <a:pos x="152" y="38"/>
                </a:cxn>
                <a:cxn ang="0">
                  <a:pos x="141" y="56"/>
                </a:cxn>
                <a:cxn ang="0">
                  <a:pos x="130" y="73"/>
                </a:cxn>
                <a:cxn ang="0">
                  <a:pos x="130" y="73"/>
                </a:cxn>
                <a:cxn ang="0">
                  <a:pos x="111" y="111"/>
                </a:cxn>
                <a:cxn ang="0">
                  <a:pos x="91" y="149"/>
                </a:cxn>
                <a:cxn ang="0">
                  <a:pos x="91" y="149"/>
                </a:cxn>
                <a:cxn ang="0">
                  <a:pos x="81" y="167"/>
                </a:cxn>
                <a:cxn ang="0">
                  <a:pos x="69" y="185"/>
                </a:cxn>
                <a:cxn ang="0">
                  <a:pos x="47" y="219"/>
                </a:cxn>
                <a:cxn ang="0">
                  <a:pos x="47" y="219"/>
                </a:cxn>
                <a:cxn ang="0">
                  <a:pos x="35" y="234"/>
                </a:cxn>
                <a:cxn ang="0">
                  <a:pos x="30" y="242"/>
                </a:cxn>
                <a:cxn ang="0">
                  <a:pos x="25" y="250"/>
                </a:cxn>
                <a:cxn ang="0">
                  <a:pos x="25" y="250"/>
                </a:cxn>
                <a:cxn ang="0">
                  <a:pos x="12" y="271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7"/>
                </a:cxn>
                <a:cxn ang="0">
                  <a:pos x="1" y="298"/>
                </a:cxn>
                <a:cxn ang="0">
                  <a:pos x="2" y="299"/>
                </a:cxn>
                <a:cxn ang="0">
                  <a:pos x="4" y="300"/>
                </a:cxn>
                <a:cxn ang="0">
                  <a:pos x="6" y="300"/>
                </a:cxn>
                <a:cxn ang="0">
                  <a:pos x="7" y="299"/>
                </a:cxn>
                <a:cxn ang="0">
                  <a:pos x="8" y="298"/>
                </a:cxn>
                <a:cxn ang="0">
                  <a:pos x="8" y="298"/>
                </a:cxn>
                <a:cxn ang="0">
                  <a:pos x="53" y="225"/>
                </a:cxn>
                <a:cxn ang="0">
                  <a:pos x="76" y="190"/>
                </a:cxn>
                <a:cxn ang="0">
                  <a:pos x="99" y="155"/>
                </a:cxn>
                <a:cxn ang="0">
                  <a:pos x="99" y="155"/>
                </a:cxn>
                <a:cxn ang="0">
                  <a:pos x="106" y="144"/>
                </a:cxn>
                <a:cxn ang="0">
                  <a:pos x="112" y="135"/>
                </a:cxn>
                <a:cxn ang="0">
                  <a:pos x="122" y="113"/>
                </a:cxn>
                <a:cxn ang="0">
                  <a:pos x="133" y="91"/>
                </a:cxn>
                <a:cxn ang="0">
                  <a:pos x="143" y="70"/>
                </a:cxn>
                <a:cxn ang="0">
                  <a:pos x="143" y="70"/>
                </a:cxn>
                <a:cxn ang="0">
                  <a:pos x="152" y="54"/>
                </a:cxn>
                <a:cxn ang="0">
                  <a:pos x="164" y="38"/>
                </a:cxn>
                <a:cxn ang="0">
                  <a:pos x="173" y="23"/>
                </a:cxn>
                <a:cxn ang="0">
                  <a:pos x="177" y="15"/>
                </a:cxn>
                <a:cxn ang="0">
                  <a:pos x="180" y="6"/>
                </a:cxn>
                <a:cxn ang="0">
                  <a:pos x="180" y="6"/>
                </a:cxn>
                <a:cxn ang="0">
                  <a:pos x="180" y="4"/>
                </a:cxn>
                <a:cxn ang="0">
                  <a:pos x="180" y="2"/>
                </a:cxn>
                <a:cxn ang="0">
                  <a:pos x="179" y="1"/>
                </a:cxn>
                <a:cxn ang="0">
                  <a:pos x="177" y="0"/>
                </a:cxn>
                <a:cxn ang="0">
                  <a:pos x="175" y="0"/>
                </a:cxn>
                <a:cxn ang="0">
                  <a:pos x="174" y="0"/>
                </a:cxn>
                <a:cxn ang="0">
                  <a:pos x="172" y="1"/>
                </a:cxn>
                <a:cxn ang="0">
                  <a:pos x="171" y="3"/>
                </a:cxn>
                <a:cxn ang="0">
                  <a:pos x="171" y="3"/>
                </a:cxn>
              </a:cxnLst>
              <a:rect l="0" t="0" r="r" b="b"/>
              <a:pathLst>
                <a:path w="180" h="300">
                  <a:moveTo>
                    <a:pt x="171" y="3"/>
                  </a:moveTo>
                  <a:lnTo>
                    <a:pt x="171" y="3"/>
                  </a:lnTo>
                  <a:lnTo>
                    <a:pt x="168" y="13"/>
                  </a:lnTo>
                  <a:lnTo>
                    <a:pt x="164" y="22"/>
                  </a:lnTo>
                  <a:lnTo>
                    <a:pt x="152" y="38"/>
                  </a:lnTo>
                  <a:lnTo>
                    <a:pt x="141" y="56"/>
                  </a:lnTo>
                  <a:lnTo>
                    <a:pt x="130" y="73"/>
                  </a:lnTo>
                  <a:lnTo>
                    <a:pt x="130" y="73"/>
                  </a:lnTo>
                  <a:lnTo>
                    <a:pt x="111" y="111"/>
                  </a:lnTo>
                  <a:lnTo>
                    <a:pt x="91" y="149"/>
                  </a:lnTo>
                  <a:lnTo>
                    <a:pt x="91" y="149"/>
                  </a:lnTo>
                  <a:lnTo>
                    <a:pt x="81" y="167"/>
                  </a:lnTo>
                  <a:lnTo>
                    <a:pt x="69" y="185"/>
                  </a:lnTo>
                  <a:lnTo>
                    <a:pt x="47" y="219"/>
                  </a:lnTo>
                  <a:lnTo>
                    <a:pt x="47" y="219"/>
                  </a:lnTo>
                  <a:lnTo>
                    <a:pt x="35" y="234"/>
                  </a:lnTo>
                  <a:lnTo>
                    <a:pt x="30" y="242"/>
                  </a:lnTo>
                  <a:lnTo>
                    <a:pt x="25" y="250"/>
                  </a:lnTo>
                  <a:lnTo>
                    <a:pt x="25" y="250"/>
                  </a:lnTo>
                  <a:lnTo>
                    <a:pt x="12" y="271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2" y="299"/>
                  </a:lnTo>
                  <a:lnTo>
                    <a:pt x="4" y="300"/>
                  </a:lnTo>
                  <a:lnTo>
                    <a:pt x="6" y="300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8" y="298"/>
                  </a:lnTo>
                  <a:lnTo>
                    <a:pt x="53" y="225"/>
                  </a:lnTo>
                  <a:lnTo>
                    <a:pt x="76" y="190"/>
                  </a:lnTo>
                  <a:lnTo>
                    <a:pt x="99" y="155"/>
                  </a:lnTo>
                  <a:lnTo>
                    <a:pt x="99" y="155"/>
                  </a:lnTo>
                  <a:lnTo>
                    <a:pt x="106" y="144"/>
                  </a:lnTo>
                  <a:lnTo>
                    <a:pt x="112" y="135"/>
                  </a:lnTo>
                  <a:lnTo>
                    <a:pt x="122" y="113"/>
                  </a:lnTo>
                  <a:lnTo>
                    <a:pt x="133" y="91"/>
                  </a:lnTo>
                  <a:lnTo>
                    <a:pt x="143" y="70"/>
                  </a:lnTo>
                  <a:lnTo>
                    <a:pt x="143" y="70"/>
                  </a:lnTo>
                  <a:lnTo>
                    <a:pt x="152" y="54"/>
                  </a:lnTo>
                  <a:lnTo>
                    <a:pt x="164" y="38"/>
                  </a:lnTo>
                  <a:lnTo>
                    <a:pt x="173" y="23"/>
                  </a:lnTo>
                  <a:lnTo>
                    <a:pt x="177" y="15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4"/>
                  </a:lnTo>
                  <a:lnTo>
                    <a:pt x="180" y="2"/>
                  </a:lnTo>
                  <a:lnTo>
                    <a:pt x="179" y="1"/>
                  </a:lnTo>
                  <a:lnTo>
                    <a:pt x="177" y="0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72" y="1"/>
                  </a:lnTo>
                  <a:lnTo>
                    <a:pt x="171" y="3"/>
                  </a:lnTo>
                  <a:lnTo>
                    <a:pt x="17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2" name="Freeform 598"/>
            <p:cNvSpPr/>
            <p:nvPr/>
          </p:nvSpPr>
          <p:spPr bwMode="auto">
            <a:xfrm>
              <a:off x="6618288" y="4578350"/>
              <a:ext cx="93663" cy="158750"/>
            </a:xfrm>
            <a:custGeom>
              <a:avLst/>
              <a:gdLst/>
              <a:ahLst/>
              <a:cxnLst>
                <a:cxn ang="0">
                  <a:pos x="167" y="4"/>
                </a:cxn>
                <a:cxn ang="0">
                  <a:pos x="156" y="20"/>
                </a:cxn>
                <a:cxn ang="0">
                  <a:pos x="143" y="36"/>
                </a:cxn>
                <a:cxn ang="0">
                  <a:pos x="138" y="43"/>
                </a:cxn>
                <a:cxn ang="0">
                  <a:pos x="125" y="65"/>
                </a:cxn>
                <a:cxn ang="0">
                  <a:pos x="105" y="102"/>
                </a:cxn>
                <a:cxn ang="0">
                  <a:pos x="86" y="141"/>
                </a:cxn>
                <a:cxn ang="0">
                  <a:pos x="69" y="179"/>
                </a:cxn>
                <a:cxn ang="0">
                  <a:pos x="50" y="215"/>
                </a:cxn>
                <a:cxn ang="0">
                  <a:pos x="39" y="232"/>
                </a:cxn>
                <a:cxn ang="0">
                  <a:pos x="28" y="249"/>
                </a:cxn>
                <a:cxn ang="0">
                  <a:pos x="15" y="271"/>
                </a:cxn>
                <a:cxn ang="0">
                  <a:pos x="1" y="293"/>
                </a:cxn>
                <a:cxn ang="0">
                  <a:pos x="0" y="294"/>
                </a:cxn>
                <a:cxn ang="0">
                  <a:pos x="0" y="298"/>
                </a:cxn>
                <a:cxn ang="0">
                  <a:pos x="3" y="300"/>
                </a:cxn>
                <a:cxn ang="0">
                  <a:pos x="6" y="300"/>
                </a:cxn>
                <a:cxn ang="0">
                  <a:pos x="7" y="299"/>
                </a:cxn>
                <a:cxn ang="0">
                  <a:pos x="19" y="285"/>
                </a:cxn>
                <a:cxn ang="0">
                  <a:pos x="36" y="255"/>
                </a:cxn>
                <a:cxn ang="0">
                  <a:pos x="46" y="241"/>
                </a:cxn>
                <a:cxn ang="0">
                  <a:pos x="68" y="201"/>
                </a:cxn>
                <a:cxn ang="0">
                  <a:pos x="88" y="160"/>
                </a:cxn>
                <a:cxn ang="0">
                  <a:pos x="108" y="119"/>
                </a:cxn>
                <a:cxn ang="0">
                  <a:pos x="128" y="77"/>
                </a:cxn>
                <a:cxn ang="0">
                  <a:pos x="141" y="56"/>
                </a:cxn>
                <a:cxn ang="0">
                  <a:pos x="154" y="38"/>
                </a:cxn>
                <a:cxn ang="0">
                  <a:pos x="161" y="30"/>
                </a:cxn>
                <a:cxn ang="0">
                  <a:pos x="171" y="16"/>
                </a:cxn>
                <a:cxn ang="0">
                  <a:pos x="175" y="8"/>
                </a:cxn>
                <a:cxn ang="0">
                  <a:pos x="175" y="5"/>
                </a:cxn>
                <a:cxn ang="0">
                  <a:pos x="171" y="0"/>
                </a:cxn>
                <a:cxn ang="0">
                  <a:pos x="168" y="1"/>
                </a:cxn>
                <a:cxn ang="0">
                  <a:pos x="167" y="4"/>
                </a:cxn>
              </a:cxnLst>
              <a:rect l="0" t="0" r="r" b="b"/>
              <a:pathLst>
                <a:path w="175" h="301">
                  <a:moveTo>
                    <a:pt x="167" y="4"/>
                  </a:moveTo>
                  <a:lnTo>
                    <a:pt x="167" y="4"/>
                  </a:lnTo>
                  <a:lnTo>
                    <a:pt x="162" y="12"/>
                  </a:lnTo>
                  <a:lnTo>
                    <a:pt x="156" y="20"/>
                  </a:lnTo>
                  <a:lnTo>
                    <a:pt x="150" y="28"/>
                  </a:lnTo>
                  <a:lnTo>
                    <a:pt x="143" y="36"/>
                  </a:lnTo>
                  <a:lnTo>
                    <a:pt x="143" y="36"/>
                  </a:lnTo>
                  <a:lnTo>
                    <a:pt x="138" y="43"/>
                  </a:lnTo>
                  <a:lnTo>
                    <a:pt x="134" y="49"/>
                  </a:lnTo>
                  <a:lnTo>
                    <a:pt x="125" y="65"/>
                  </a:lnTo>
                  <a:lnTo>
                    <a:pt x="125" y="65"/>
                  </a:lnTo>
                  <a:lnTo>
                    <a:pt x="105" y="102"/>
                  </a:lnTo>
                  <a:lnTo>
                    <a:pt x="95" y="122"/>
                  </a:lnTo>
                  <a:lnTo>
                    <a:pt x="86" y="141"/>
                  </a:lnTo>
                  <a:lnTo>
                    <a:pt x="86" y="141"/>
                  </a:lnTo>
                  <a:lnTo>
                    <a:pt x="69" y="179"/>
                  </a:lnTo>
                  <a:lnTo>
                    <a:pt x="60" y="19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39" y="232"/>
                  </a:lnTo>
                  <a:lnTo>
                    <a:pt x="28" y="249"/>
                  </a:lnTo>
                  <a:lnTo>
                    <a:pt x="28" y="249"/>
                  </a:lnTo>
                  <a:lnTo>
                    <a:pt x="22" y="260"/>
                  </a:lnTo>
                  <a:lnTo>
                    <a:pt x="15" y="271"/>
                  </a:lnTo>
                  <a:lnTo>
                    <a:pt x="9" y="282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0" y="294"/>
                  </a:lnTo>
                  <a:lnTo>
                    <a:pt x="0" y="296"/>
                  </a:lnTo>
                  <a:lnTo>
                    <a:pt x="0" y="298"/>
                  </a:lnTo>
                  <a:lnTo>
                    <a:pt x="1" y="299"/>
                  </a:lnTo>
                  <a:lnTo>
                    <a:pt x="3" y="300"/>
                  </a:lnTo>
                  <a:lnTo>
                    <a:pt x="4" y="301"/>
                  </a:lnTo>
                  <a:lnTo>
                    <a:pt x="6" y="300"/>
                  </a:lnTo>
                  <a:lnTo>
                    <a:pt x="7" y="299"/>
                  </a:lnTo>
                  <a:lnTo>
                    <a:pt x="7" y="299"/>
                  </a:lnTo>
                  <a:lnTo>
                    <a:pt x="13" y="293"/>
                  </a:lnTo>
                  <a:lnTo>
                    <a:pt x="19" y="285"/>
                  </a:lnTo>
                  <a:lnTo>
                    <a:pt x="28" y="271"/>
                  </a:lnTo>
                  <a:lnTo>
                    <a:pt x="36" y="255"/>
                  </a:lnTo>
                  <a:lnTo>
                    <a:pt x="46" y="241"/>
                  </a:lnTo>
                  <a:lnTo>
                    <a:pt x="46" y="241"/>
                  </a:lnTo>
                  <a:lnTo>
                    <a:pt x="57" y="221"/>
                  </a:lnTo>
                  <a:lnTo>
                    <a:pt x="68" y="201"/>
                  </a:lnTo>
                  <a:lnTo>
                    <a:pt x="79" y="181"/>
                  </a:lnTo>
                  <a:lnTo>
                    <a:pt x="88" y="160"/>
                  </a:lnTo>
                  <a:lnTo>
                    <a:pt x="88" y="160"/>
                  </a:lnTo>
                  <a:lnTo>
                    <a:pt x="108" y="119"/>
                  </a:lnTo>
                  <a:lnTo>
                    <a:pt x="118" y="98"/>
                  </a:lnTo>
                  <a:lnTo>
                    <a:pt x="128" y="77"/>
                  </a:lnTo>
                  <a:lnTo>
                    <a:pt x="128" y="77"/>
                  </a:lnTo>
                  <a:lnTo>
                    <a:pt x="141" y="56"/>
                  </a:lnTo>
                  <a:lnTo>
                    <a:pt x="147" y="47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61" y="30"/>
                  </a:lnTo>
                  <a:lnTo>
                    <a:pt x="166" y="24"/>
                  </a:lnTo>
                  <a:lnTo>
                    <a:pt x="171" y="16"/>
                  </a:lnTo>
                  <a:lnTo>
                    <a:pt x="175" y="8"/>
                  </a:lnTo>
                  <a:lnTo>
                    <a:pt x="175" y="8"/>
                  </a:lnTo>
                  <a:lnTo>
                    <a:pt x="175" y="6"/>
                  </a:lnTo>
                  <a:lnTo>
                    <a:pt x="175" y="5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9" y="0"/>
                  </a:lnTo>
                  <a:lnTo>
                    <a:pt x="168" y="1"/>
                  </a:lnTo>
                  <a:lnTo>
                    <a:pt x="167" y="4"/>
                  </a:lnTo>
                  <a:lnTo>
                    <a:pt x="16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3" name="Freeform 599"/>
            <p:cNvSpPr/>
            <p:nvPr/>
          </p:nvSpPr>
          <p:spPr bwMode="auto">
            <a:xfrm>
              <a:off x="6648451" y="4540250"/>
              <a:ext cx="128588" cy="206375"/>
            </a:xfrm>
            <a:custGeom>
              <a:avLst/>
              <a:gdLst/>
              <a:ahLst/>
              <a:cxnLst>
                <a:cxn ang="0">
                  <a:pos x="233" y="4"/>
                </a:cxn>
                <a:cxn ang="0">
                  <a:pos x="233" y="4"/>
                </a:cxn>
                <a:cxn ang="0">
                  <a:pos x="231" y="11"/>
                </a:cxn>
                <a:cxn ang="0">
                  <a:pos x="229" y="18"/>
                </a:cxn>
                <a:cxn ang="0">
                  <a:pos x="227" y="23"/>
                </a:cxn>
                <a:cxn ang="0">
                  <a:pos x="223" y="29"/>
                </a:cxn>
                <a:cxn ang="0">
                  <a:pos x="214" y="39"/>
                </a:cxn>
                <a:cxn ang="0">
                  <a:pos x="205" y="49"/>
                </a:cxn>
                <a:cxn ang="0">
                  <a:pos x="205" y="49"/>
                </a:cxn>
                <a:cxn ang="0">
                  <a:pos x="199" y="57"/>
                </a:cxn>
                <a:cxn ang="0">
                  <a:pos x="193" y="68"/>
                </a:cxn>
                <a:cxn ang="0">
                  <a:pos x="181" y="89"/>
                </a:cxn>
                <a:cxn ang="0">
                  <a:pos x="181" y="89"/>
                </a:cxn>
                <a:cxn ang="0">
                  <a:pos x="119" y="192"/>
                </a:cxn>
                <a:cxn ang="0">
                  <a:pos x="119" y="192"/>
                </a:cxn>
                <a:cxn ang="0">
                  <a:pos x="90" y="239"/>
                </a:cxn>
                <a:cxn ang="0">
                  <a:pos x="62" y="288"/>
                </a:cxn>
                <a:cxn ang="0">
                  <a:pos x="62" y="288"/>
                </a:cxn>
                <a:cxn ang="0">
                  <a:pos x="49" y="313"/>
                </a:cxn>
                <a:cxn ang="0">
                  <a:pos x="35" y="337"/>
                </a:cxn>
                <a:cxn ang="0">
                  <a:pos x="27" y="348"/>
                </a:cxn>
                <a:cxn ang="0">
                  <a:pos x="20" y="360"/>
                </a:cxn>
                <a:cxn ang="0">
                  <a:pos x="10" y="371"/>
                </a:cxn>
                <a:cxn ang="0">
                  <a:pos x="1" y="381"/>
                </a:cxn>
                <a:cxn ang="0">
                  <a:pos x="1" y="381"/>
                </a:cxn>
                <a:cxn ang="0">
                  <a:pos x="0" y="383"/>
                </a:cxn>
                <a:cxn ang="0">
                  <a:pos x="0" y="385"/>
                </a:cxn>
                <a:cxn ang="0">
                  <a:pos x="0" y="387"/>
                </a:cxn>
                <a:cxn ang="0">
                  <a:pos x="1" y="389"/>
                </a:cxn>
                <a:cxn ang="0">
                  <a:pos x="3" y="390"/>
                </a:cxn>
                <a:cxn ang="0">
                  <a:pos x="4" y="390"/>
                </a:cxn>
                <a:cxn ang="0">
                  <a:pos x="6" y="390"/>
                </a:cxn>
                <a:cxn ang="0">
                  <a:pos x="7" y="389"/>
                </a:cxn>
                <a:cxn ang="0">
                  <a:pos x="7" y="389"/>
                </a:cxn>
                <a:cxn ang="0">
                  <a:pos x="16" y="378"/>
                </a:cxn>
                <a:cxn ang="0">
                  <a:pos x="25" y="368"/>
                </a:cxn>
                <a:cxn ang="0">
                  <a:pos x="40" y="346"/>
                </a:cxn>
                <a:cxn ang="0">
                  <a:pos x="54" y="323"/>
                </a:cxn>
                <a:cxn ang="0">
                  <a:pos x="66" y="300"/>
                </a:cxn>
                <a:cxn ang="0">
                  <a:pos x="66" y="300"/>
                </a:cxn>
                <a:cxn ang="0">
                  <a:pos x="81" y="274"/>
                </a:cxn>
                <a:cxn ang="0">
                  <a:pos x="96" y="248"/>
                </a:cxn>
                <a:cxn ang="0">
                  <a:pos x="127" y="197"/>
                </a:cxn>
                <a:cxn ang="0">
                  <a:pos x="127" y="197"/>
                </a:cxn>
                <a:cxn ang="0">
                  <a:pos x="194" y="86"/>
                </a:cxn>
                <a:cxn ang="0">
                  <a:pos x="194" y="86"/>
                </a:cxn>
                <a:cxn ang="0">
                  <a:pos x="210" y="61"/>
                </a:cxn>
                <a:cxn ang="0">
                  <a:pos x="228" y="37"/>
                </a:cxn>
                <a:cxn ang="0">
                  <a:pos x="228" y="37"/>
                </a:cxn>
                <a:cxn ang="0">
                  <a:pos x="233" y="30"/>
                </a:cxn>
                <a:cxn ang="0">
                  <a:pos x="237" y="22"/>
                </a:cxn>
                <a:cxn ang="0">
                  <a:pos x="240" y="13"/>
                </a:cxn>
                <a:cxn ang="0">
                  <a:pos x="242" y="4"/>
                </a:cxn>
                <a:cxn ang="0">
                  <a:pos x="242" y="4"/>
                </a:cxn>
                <a:cxn ang="0">
                  <a:pos x="242" y="2"/>
                </a:cxn>
                <a:cxn ang="0">
                  <a:pos x="241" y="1"/>
                </a:cxn>
                <a:cxn ang="0">
                  <a:pos x="239" y="0"/>
                </a:cxn>
                <a:cxn ang="0">
                  <a:pos x="238" y="0"/>
                </a:cxn>
                <a:cxn ang="0">
                  <a:pos x="234" y="1"/>
                </a:cxn>
                <a:cxn ang="0">
                  <a:pos x="233" y="2"/>
                </a:cxn>
                <a:cxn ang="0">
                  <a:pos x="233" y="4"/>
                </a:cxn>
                <a:cxn ang="0">
                  <a:pos x="233" y="4"/>
                </a:cxn>
              </a:cxnLst>
              <a:rect l="0" t="0" r="r" b="b"/>
              <a:pathLst>
                <a:path w="242" h="390">
                  <a:moveTo>
                    <a:pt x="233" y="4"/>
                  </a:moveTo>
                  <a:lnTo>
                    <a:pt x="233" y="4"/>
                  </a:lnTo>
                  <a:lnTo>
                    <a:pt x="231" y="11"/>
                  </a:lnTo>
                  <a:lnTo>
                    <a:pt x="229" y="18"/>
                  </a:lnTo>
                  <a:lnTo>
                    <a:pt x="227" y="23"/>
                  </a:lnTo>
                  <a:lnTo>
                    <a:pt x="223" y="29"/>
                  </a:lnTo>
                  <a:lnTo>
                    <a:pt x="214" y="39"/>
                  </a:lnTo>
                  <a:lnTo>
                    <a:pt x="205" y="49"/>
                  </a:lnTo>
                  <a:lnTo>
                    <a:pt x="205" y="49"/>
                  </a:lnTo>
                  <a:lnTo>
                    <a:pt x="199" y="57"/>
                  </a:lnTo>
                  <a:lnTo>
                    <a:pt x="193" y="68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90" y="239"/>
                  </a:lnTo>
                  <a:lnTo>
                    <a:pt x="62" y="288"/>
                  </a:lnTo>
                  <a:lnTo>
                    <a:pt x="62" y="288"/>
                  </a:lnTo>
                  <a:lnTo>
                    <a:pt x="49" y="313"/>
                  </a:lnTo>
                  <a:lnTo>
                    <a:pt x="35" y="337"/>
                  </a:lnTo>
                  <a:lnTo>
                    <a:pt x="27" y="348"/>
                  </a:lnTo>
                  <a:lnTo>
                    <a:pt x="20" y="360"/>
                  </a:lnTo>
                  <a:lnTo>
                    <a:pt x="10" y="371"/>
                  </a:lnTo>
                  <a:lnTo>
                    <a:pt x="1" y="381"/>
                  </a:lnTo>
                  <a:lnTo>
                    <a:pt x="1" y="381"/>
                  </a:lnTo>
                  <a:lnTo>
                    <a:pt x="0" y="383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1" y="389"/>
                  </a:lnTo>
                  <a:lnTo>
                    <a:pt x="3" y="390"/>
                  </a:lnTo>
                  <a:lnTo>
                    <a:pt x="4" y="390"/>
                  </a:lnTo>
                  <a:lnTo>
                    <a:pt x="6" y="390"/>
                  </a:lnTo>
                  <a:lnTo>
                    <a:pt x="7" y="389"/>
                  </a:lnTo>
                  <a:lnTo>
                    <a:pt x="7" y="389"/>
                  </a:lnTo>
                  <a:lnTo>
                    <a:pt x="16" y="378"/>
                  </a:lnTo>
                  <a:lnTo>
                    <a:pt x="25" y="368"/>
                  </a:lnTo>
                  <a:lnTo>
                    <a:pt x="40" y="346"/>
                  </a:lnTo>
                  <a:lnTo>
                    <a:pt x="54" y="323"/>
                  </a:lnTo>
                  <a:lnTo>
                    <a:pt x="66" y="300"/>
                  </a:lnTo>
                  <a:lnTo>
                    <a:pt x="66" y="300"/>
                  </a:lnTo>
                  <a:lnTo>
                    <a:pt x="81" y="274"/>
                  </a:lnTo>
                  <a:lnTo>
                    <a:pt x="96" y="248"/>
                  </a:lnTo>
                  <a:lnTo>
                    <a:pt x="127" y="197"/>
                  </a:lnTo>
                  <a:lnTo>
                    <a:pt x="127" y="197"/>
                  </a:lnTo>
                  <a:lnTo>
                    <a:pt x="194" y="86"/>
                  </a:lnTo>
                  <a:lnTo>
                    <a:pt x="194" y="86"/>
                  </a:lnTo>
                  <a:lnTo>
                    <a:pt x="210" y="61"/>
                  </a:lnTo>
                  <a:lnTo>
                    <a:pt x="228" y="37"/>
                  </a:lnTo>
                  <a:lnTo>
                    <a:pt x="228" y="37"/>
                  </a:lnTo>
                  <a:lnTo>
                    <a:pt x="233" y="30"/>
                  </a:lnTo>
                  <a:lnTo>
                    <a:pt x="237" y="22"/>
                  </a:lnTo>
                  <a:lnTo>
                    <a:pt x="240" y="13"/>
                  </a:lnTo>
                  <a:lnTo>
                    <a:pt x="242" y="4"/>
                  </a:lnTo>
                  <a:lnTo>
                    <a:pt x="242" y="4"/>
                  </a:lnTo>
                  <a:lnTo>
                    <a:pt x="242" y="2"/>
                  </a:lnTo>
                  <a:lnTo>
                    <a:pt x="241" y="1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4" y="1"/>
                  </a:lnTo>
                  <a:lnTo>
                    <a:pt x="233" y="2"/>
                  </a:lnTo>
                  <a:lnTo>
                    <a:pt x="233" y="4"/>
                  </a:lnTo>
                  <a:lnTo>
                    <a:pt x="233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4" name="Freeform 600"/>
            <p:cNvSpPr/>
            <p:nvPr/>
          </p:nvSpPr>
          <p:spPr bwMode="auto">
            <a:xfrm>
              <a:off x="6696076" y="4583113"/>
              <a:ext cx="93663" cy="158750"/>
            </a:xfrm>
            <a:custGeom>
              <a:avLst/>
              <a:gdLst/>
              <a:ahLst/>
              <a:cxnLst>
                <a:cxn ang="0">
                  <a:pos x="168" y="2"/>
                </a:cxn>
                <a:cxn ang="0">
                  <a:pos x="168" y="2"/>
                </a:cxn>
                <a:cxn ang="0">
                  <a:pos x="156" y="17"/>
                </a:cxn>
                <a:cxn ang="0">
                  <a:pos x="145" y="35"/>
                </a:cxn>
                <a:cxn ang="0">
                  <a:pos x="135" y="53"/>
                </a:cxn>
                <a:cxn ang="0">
                  <a:pos x="127" y="70"/>
                </a:cxn>
                <a:cxn ang="0">
                  <a:pos x="109" y="108"/>
                </a:cxn>
                <a:cxn ang="0">
                  <a:pos x="101" y="125"/>
                </a:cxn>
                <a:cxn ang="0">
                  <a:pos x="92" y="144"/>
                </a:cxn>
                <a:cxn ang="0">
                  <a:pos x="92" y="144"/>
                </a:cxn>
                <a:cxn ang="0">
                  <a:pos x="81" y="162"/>
                </a:cxn>
                <a:cxn ang="0">
                  <a:pos x="70" y="180"/>
                </a:cxn>
                <a:cxn ang="0">
                  <a:pos x="46" y="216"/>
                </a:cxn>
                <a:cxn ang="0">
                  <a:pos x="46" y="216"/>
                </a:cxn>
                <a:cxn ang="0">
                  <a:pos x="40" y="226"/>
                </a:cxn>
                <a:cxn ang="0">
                  <a:pos x="35" y="235"/>
                </a:cxn>
                <a:cxn ang="0">
                  <a:pos x="25" y="255"/>
                </a:cxn>
                <a:cxn ang="0">
                  <a:pos x="15" y="274"/>
                </a:cxn>
                <a:cxn ang="0">
                  <a:pos x="8" y="284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5"/>
                </a:cxn>
                <a:cxn ang="0">
                  <a:pos x="0" y="297"/>
                </a:cxn>
                <a:cxn ang="0">
                  <a:pos x="1" y="298"/>
                </a:cxn>
                <a:cxn ang="0">
                  <a:pos x="3" y="299"/>
                </a:cxn>
                <a:cxn ang="0">
                  <a:pos x="4" y="300"/>
                </a:cxn>
                <a:cxn ang="0">
                  <a:pos x="6" y="300"/>
                </a:cxn>
                <a:cxn ang="0">
                  <a:pos x="8" y="298"/>
                </a:cxn>
                <a:cxn ang="0">
                  <a:pos x="8" y="298"/>
                </a:cxn>
                <a:cxn ang="0">
                  <a:pos x="15" y="291"/>
                </a:cxn>
                <a:cxn ang="0">
                  <a:pos x="20" y="284"/>
                </a:cxn>
                <a:cxn ang="0">
                  <a:pos x="29" y="267"/>
                </a:cxn>
                <a:cxn ang="0">
                  <a:pos x="37" y="251"/>
                </a:cxn>
                <a:cxn ang="0">
                  <a:pos x="46" y="234"/>
                </a:cxn>
                <a:cxn ang="0">
                  <a:pos x="46" y="234"/>
                </a:cxn>
                <a:cxn ang="0">
                  <a:pos x="57" y="216"/>
                </a:cxn>
                <a:cxn ang="0">
                  <a:pos x="68" y="198"/>
                </a:cxn>
                <a:cxn ang="0">
                  <a:pos x="81" y="180"/>
                </a:cxn>
                <a:cxn ang="0">
                  <a:pos x="92" y="162"/>
                </a:cxn>
                <a:cxn ang="0">
                  <a:pos x="92" y="162"/>
                </a:cxn>
                <a:cxn ang="0">
                  <a:pos x="103" y="144"/>
                </a:cxn>
                <a:cxn ang="0">
                  <a:pos x="112" y="124"/>
                </a:cxn>
                <a:cxn ang="0">
                  <a:pos x="131" y="84"/>
                </a:cxn>
                <a:cxn ang="0">
                  <a:pos x="140" y="64"/>
                </a:cxn>
                <a:cxn ang="0">
                  <a:pos x="150" y="44"/>
                </a:cxn>
                <a:cxn ang="0">
                  <a:pos x="162" y="26"/>
                </a:cxn>
                <a:cxn ang="0">
                  <a:pos x="174" y="8"/>
                </a:cxn>
                <a:cxn ang="0">
                  <a:pos x="174" y="8"/>
                </a:cxn>
                <a:cxn ang="0">
                  <a:pos x="175" y="7"/>
                </a:cxn>
                <a:cxn ang="0">
                  <a:pos x="175" y="5"/>
                </a:cxn>
                <a:cxn ang="0">
                  <a:pos x="174" y="2"/>
                </a:cxn>
                <a:cxn ang="0">
                  <a:pos x="173" y="1"/>
                </a:cxn>
                <a:cxn ang="0">
                  <a:pos x="171" y="0"/>
                </a:cxn>
                <a:cxn ang="0">
                  <a:pos x="169" y="1"/>
                </a:cxn>
                <a:cxn ang="0">
                  <a:pos x="168" y="2"/>
                </a:cxn>
                <a:cxn ang="0">
                  <a:pos x="168" y="2"/>
                </a:cxn>
              </a:cxnLst>
              <a:rect l="0" t="0" r="r" b="b"/>
              <a:pathLst>
                <a:path w="175" h="300">
                  <a:moveTo>
                    <a:pt x="168" y="2"/>
                  </a:moveTo>
                  <a:lnTo>
                    <a:pt x="168" y="2"/>
                  </a:lnTo>
                  <a:lnTo>
                    <a:pt x="156" y="17"/>
                  </a:lnTo>
                  <a:lnTo>
                    <a:pt x="145" y="35"/>
                  </a:lnTo>
                  <a:lnTo>
                    <a:pt x="135" y="53"/>
                  </a:lnTo>
                  <a:lnTo>
                    <a:pt x="127" y="70"/>
                  </a:lnTo>
                  <a:lnTo>
                    <a:pt x="109" y="108"/>
                  </a:lnTo>
                  <a:lnTo>
                    <a:pt x="101" y="125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81" y="162"/>
                  </a:lnTo>
                  <a:lnTo>
                    <a:pt x="70" y="180"/>
                  </a:lnTo>
                  <a:lnTo>
                    <a:pt x="46" y="216"/>
                  </a:lnTo>
                  <a:lnTo>
                    <a:pt x="46" y="216"/>
                  </a:lnTo>
                  <a:lnTo>
                    <a:pt x="40" y="226"/>
                  </a:lnTo>
                  <a:lnTo>
                    <a:pt x="35" y="235"/>
                  </a:lnTo>
                  <a:lnTo>
                    <a:pt x="25" y="255"/>
                  </a:lnTo>
                  <a:lnTo>
                    <a:pt x="15" y="274"/>
                  </a:lnTo>
                  <a:lnTo>
                    <a:pt x="8" y="284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5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3" y="299"/>
                  </a:lnTo>
                  <a:lnTo>
                    <a:pt x="4" y="300"/>
                  </a:lnTo>
                  <a:lnTo>
                    <a:pt x="6" y="300"/>
                  </a:lnTo>
                  <a:lnTo>
                    <a:pt x="8" y="298"/>
                  </a:lnTo>
                  <a:lnTo>
                    <a:pt x="8" y="298"/>
                  </a:lnTo>
                  <a:lnTo>
                    <a:pt x="15" y="291"/>
                  </a:lnTo>
                  <a:lnTo>
                    <a:pt x="20" y="284"/>
                  </a:lnTo>
                  <a:lnTo>
                    <a:pt x="29" y="267"/>
                  </a:lnTo>
                  <a:lnTo>
                    <a:pt x="37" y="251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57" y="216"/>
                  </a:lnTo>
                  <a:lnTo>
                    <a:pt x="68" y="198"/>
                  </a:lnTo>
                  <a:lnTo>
                    <a:pt x="81" y="180"/>
                  </a:lnTo>
                  <a:lnTo>
                    <a:pt x="92" y="162"/>
                  </a:lnTo>
                  <a:lnTo>
                    <a:pt x="92" y="162"/>
                  </a:lnTo>
                  <a:lnTo>
                    <a:pt x="103" y="144"/>
                  </a:lnTo>
                  <a:lnTo>
                    <a:pt x="112" y="124"/>
                  </a:lnTo>
                  <a:lnTo>
                    <a:pt x="131" y="84"/>
                  </a:lnTo>
                  <a:lnTo>
                    <a:pt x="140" y="64"/>
                  </a:lnTo>
                  <a:lnTo>
                    <a:pt x="150" y="44"/>
                  </a:lnTo>
                  <a:lnTo>
                    <a:pt x="162" y="26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5" y="7"/>
                  </a:lnTo>
                  <a:lnTo>
                    <a:pt x="175" y="5"/>
                  </a:lnTo>
                  <a:lnTo>
                    <a:pt x="174" y="2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9" y="1"/>
                  </a:lnTo>
                  <a:lnTo>
                    <a:pt x="168" y="2"/>
                  </a:lnTo>
                  <a:lnTo>
                    <a:pt x="1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5" name="Freeform 601"/>
            <p:cNvSpPr/>
            <p:nvPr/>
          </p:nvSpPr>
          <p:spPr bwMode="auto">
            <a:xfrm>
              <a:off x="6726238" y="4641850"/>
              <a:ext cx="60325" cy="96838"/>
            </a:xfrm>
            <a:custGeom>
              <a:avLst/>
              <a:gdLst/>
              <a:ahLst/>
              <a:cxnLst>
                <a:cxn ang="0">
                  <a:pos x="106" y="2"/>
                </a:cxn>
                <a:cxn ang="0">
                  <a:pos x="106" y="2"/>
                </a:cxn>
                <a:cxn ang="0">
                  <a:pos x="93" y="24"/>
                </a:cxn>
                <a:cxn ang="0">
                  <a:pos x="82" y="47"/>
                </a:cxn>
                <a:cxn ang="0">
                  <a:pos x="58" y="93"/>
                </a:cxn>
                <a:cxn ang="0">
                  <a:pos x="46" y="116"/>
                </a:cxn>
                <a:cxn ang="0">
                  <a:pos x="32" y="137"/>
                </a:cxn>
                <a:cxn ang="0">
                  <a:pos x="18" y="158"/>
                </a:cxn>
                <a:cxn ang="0">
                  <a:pos x="9" y="168"/>
                </a:cxn>
                <a:cxn ang="0">
                  <a:pos x="1" y="177"/>
                </a:cxn>
                <a:cxn ang="0">
                  <a:pos x="1" y="177"/>
                </a:cxn>
                <a:cxn ang="0">
                  <a:pos x="0" y="179"/>
                </a:cxn>
                <a:cxn ang="0">
                  <a:pos x="0" y="181"/>
                </a:cxn>
                <a:cxn ang="0">
                  <a:pos x="0" y="182"/>
                </a:cxn>
                <a:cxn ang="0">
                  <a:pos x="1" y="184"/>
                </a:cxn>
                <a:cxn ang="0">
                  <a:pos x="3" y="185"/>
                </a:cxn>
                <a:cxn ang="0">
                  <a:pos x="4" y="185"/>
                </a:cxn>
                <a:cxn ang="0">
                  <a:pos x="6" y="185"/>
                </a:cxn>
                <a:cxn ang="0">
                  <a:pos x="8" y="184"/>
                </a:cxn>
                <a:cxn ang="0">
                  <a:pos x="8" y="184"/>
                </a:cxn>
                <a:cxn ang="0">
                  <a:pos x="17" y="175"/>
                </a:cxn>
                <a:cxn ang="0">
                  <a:pos x="25" y="164"/>
                </a:cxn>
                <a:cxn ang="0">
                  <a:pos x="39" y="144"/>
                </a:cxn>
                <a:cxn ang="0">
                  <a:pos x="53" y="122"/>
                </a:cxn>
                <a:cxn ang="0">
                  <a:pos x="65" y="99"/>
                </a:cxn>
                <a:cxn ang="0">
                  <a:pos x="89" y="52"/>
                </a:cxn>
                <a:cxn ang="0">
                  <a:pos x="102" y="30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5"/>
                </a:cxn>
                <a:cxn ang="0">
                  <a:pos x="114" y="3"/>
                </a:cxn>
                <a:cxn ang="0">
                  <a:pos x="113" y="2"/>
                </a:cxn>
                <a:cxn ang="0">
                  <a:pos x="112" y="1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7" y="1"/>
                </a:cxn>
                <a:cxn ang="0">
                  <a:pos x="106" y="2"/>
                </a:cxn>
                <a:cxn ang="0">
                  <a:pos x="106" y="2"/>
                </a:cxn>
              </a:cxnLst>
              <a:rect l="0" t="0" r="r" b="b"/>
              <a:pathLst>
                <a:path w="114" h="185">
                  <a:moveTo>
                    <a:pt x="106" y="2"/>
                  </a:moveTo>
                  <a:lnTo>
                    <a:pt x="106" y="2"/>
                  </a:lnTo>
                  <a:lnTo>
                    <a:pt x="93" y="24"/>
                  </a:lnTo>
                  <a:lnTo>
                    <a:pt x="82" y="47"/>
                  </a:lnTo>
                  <a:lnTo>
                    <a:pt x="58" y="93"/>
                  </a:lnTo>
                  <a:lnTo>
                    <a:pt x="46" y="116"/>
                  </a:lnTo>
                  <a:lnTo>
                    <a:pt x="32" y="137"/>
                  </a:lnTo>
                  <a:lnTo>
                    <a:pt x="18" y="158"/>
                  </a:lnTo>
                  <a:lnTo>
                    <a:pt x="9" y="168"/>
                  </a:lnTo>
                  <a:lnTo>
                    <a:pt x="1" y="177"/>
                  </a:lnTo>
                  <a:lnTo>
                    <a:pt x="1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0" y="182"/>
                  </a:lnTo>
                  <a:lnTo>
                    <a:pt x="1" y="184"/>
                  </a:lnTo>
                  <a:lnTo>
                    <a:pt x="3" y="185"/>
                  </a:lnTo>
                  <a:lnTo>
                    <a:pt x="4" y="185"/>
                  </a:lnTo>
                  <a:lnTo>
                    <a:pt x="6" y="185"/>
                  </a:lnTo>
                  <a:lnTo>
                    <a:pt x="8" y="184"/>
                  </a:lnTo>
                  <a:lnTo>
                    <a:pt x="8" y="184"/>
                  </a:lnTo>
                  <a:lnTo>
                    <a:pt x="17" y="175"/>
                  </a:lnTo>
                  <a:lnTo>
                    <a:pt x="25" y="164"/>
                  </a:lnTo>
                  <a:lnTo>
                    <a:pt x="39" y="144"/>
                  </a:lnTo>
                  <a:lnTo>
                    <a:pt x="53" y="122"/>
                  </a:lnTo>
                  <a:lnTo>
                    <a:pt x="65" y="99"/>
                  </a:lnTo>
                  <a:lnTo>
                    <a:pt x="89" y="52"/>
                  </a:lnTo>
                  <a:lnTo>
                    <a:pt x="102" y="30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5"/>
                  </a:lnTo>
                  <a:lnTo>
                    <a:pt x="114" y="3"/>
                  </a:lnTo>
                  <a:lnTo>
                    <a:pt x="113" y="2"/>
                  </a:lnTo>
                  <a:lnTo>
                    <a:pt x="112" y="1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7" y="1"/>
                  </a:lnTo>
                  <a:lnTo>
                    <a:pt x="106" y="2"/>
                  </a:lnTo>
                  <a:lnTo>
                    <a:pt x="10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6" name="Freeform 602"/>
            <p:cNvSpPr/>
            <p:nvPr/>
          </p:nvSpPr>
          <p:spPr bwMode="auto">
            <a:xfrm>
              <a:off x="6364288" y="4087813"/>
              <a:ext cx="30163" cy="44450"/>
            </a:xfrm>
            <a:custGeom>
              <a:avLst/>
              <a:gdLst/>
              <a:ahLst/>
              <a:cxnLst>
                <a:cxn ang="0">
                  <a:pos x="48" y="3"/>
                </a:cxn>
                <a:cxn ang="0">
                  <a:pos x="48" y="3"/>
                </a:cxn>
                <a:cxn ang="0">
                  <a:pos x="37" y="22"/>
                </a:cxn>
                <a:cxn ang="0">
                  <a:pos x="27" y="41"/>
                </a:cxn>
                <a:cxn ang="0">
                  <a:pos x="16" y="60"/>
                </a:cxn>
                <a:cxn ang="0">
                  <a:pos x="8" y="69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4" y="86"/>
                </a:cxn>
                <a:cxn ang="0">
                  <a:pos x="6" y="86"/>
                </a:cxn>
                <a:cxn ang="0">
                  <a:pos x="8" y="85"/>
                </a:cxn>
                <a:cxn ang="0">
                  <a:pos x="8" y="85"/>
                </a:cxn>
                <a:cxn ang="0">
                  <a:pos x="16" y="75"/>
                </a:cxn>
                <a:cxn ang="0">
                  <a:pos x="23" y="66"/>
                </a:cxn>
                <a:cxn ang="0">
                  <a:pos x="34" y="47"/>
                </a:cxn>
                <a:cxn ang="0">
                  <a:pos x="46" y="27"/>
                </a:cxn>
                <a:cxn ang="0">
                  <a:pos x="56" y="7"/>
                </a:cxn>
                <a:cxn ang="0">
                  <a:pos x="56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1" y="0"/>
                </a:cxn>
                <a:cxn ang="0">
                  <a:pos x="50" y="1"/>
                </a:cxn>
                <a:cxn ang="0">
                  <a:pos x="48" y="3"/>
                </a:cxn>
                <a:cxn ang="0">
                  <a:pos x="48" y="3"/>
                </a:cxn>
              </a:cxnLst>
              <a:rect l="0" t="0" r="r" b="b"/>
              <a:pathLst>
                <a:path w="57" h="86">
                  <a:moveTo>
                    <a:pt x="48" y="3"/>
                  </a:moveTo>
                  <a:lnTo>
                    <a:pt x="48" y="3"/>
                  </a:lnTo>
                  <a:lnTo>
                    <a:pt x="37" y="22"/>
                  </a:lnTo>
                  <a:lnTo>
                    <a:pt x="27" y="41"/>
                  </a:lnTo>
                  <a:lnTo>
                    <a:pt x="16" y="60"/>
                  </a:lnTo>
                  <a:lnTo>
                    <a:pt x="8" y="69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4" y="86"/>
                  </a:lnTo>
                  <a:lnTo>
                    <a:pt x="6" y="86"/>
                  </a:lnTo>
                  <a:lnTo>
                    <a:pt x="8" y="85"/>
                  </a:lnTo>
                  <a:lnTo>
                    <a:pt x="8" y="85"/>
                  </a:lnTo>
                  <a:lnTo>
                    <a:pt x="16" y="75"/>
                  </a:lnTo>
                  <a:lnTo>
                    <a:pt x="23" y="66"/>
                  </a:lnTo>
                  <a:lnTo>
                    <a:pt x="34" y="47"/>
                  </a:lnTo>
                  <a:lnTo>
                    <a:pt x="46" y="27"/>
                  </a:lnTo>
                  <a:lnTo>
                    <a:pt x="56" y="7"/>
                  </a:lnTo>
                  <a:lnTo>
                    <a:pt x="56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7" name="Freeform 603"/>
            <p:cNvSpPr/>
            <p:nvPr/>
          </p:nvSpPr>
          <p:spPr bwMode="auto">
            <a:xfrm>
              <a:off x="6400801" y="4079875"/>
              <a:ext cx="39688" cy="50800"/>
            </a:xfrm>
            <a:custGeom>
              <a:avLst/>
              <a:gdLst/>
              <a:ahLst/>
              <a:cxnLst>
                <a:cxn ang="0">
                  <a:pos x="64" y="3"/>
                </a:cxn>
                <a:cxn ang="0">
                  <a:pos x="64" y="3"/>
                </a:cxn>
                <a:cxn ang="0">
                  <a:pos x="61" y="9"/>
                </a:cxn>
                <a:cxn ang="0">
                  <a:pos x="59" y="13"/>
                </a:cxn>
                <a:cxn ang="0">
                  <a:pos x="52" y="21"/>
                </a:cxn>
                <a:cxn ang="0">
                  <a:pos x="45" y="28"/>
                </a:cxn>
                <a:cxn ang="0">
                  <a:pos x="39" y="37"/>
                </a:cxn>
                <a:cxn ang="0">
                  <a:pos x="39" y="37"/>
                </a:cxn>
                <a:cxn ang="0">
                  <a:pos x="36" y="43"/>
                </a:cxn>
                <a:cxn ang="0">
                  <a:pos x="32" y="48"/>
                </a:cxn>
                <a:cxn ang="0">
                  <a:pos x="22" y="58"/>
                </a:cxn>
                <a:cxn ang="0">
                  <a:pos x="22" y="58"/>
                </a:cxn>
                <a:cxn ang="0">
                  <a:pos x="10" y="73"/>
                </a:cxn>
                <a:cxn ang="0">
                  <a:pos x="4" y="82"/>
                </a:cxn>
                <a:cxn ang="0">
                  <a:pos x="2" y="8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2" y="93"/>
                </a:cxn>
                <a:cxn ang="0">
                  <a:pos x="4" y="95"/>
                </a:cxn>
                <a:cxn ang="0">
                  <a:pos x="4" y="95"/>
                </a:cxn>
                <a:cxn ang="0">
                  <a:pos x="4" y="95"/>
                </a:cxn>
                <a:cxn ang="0">
                  <a:pos x="6" y="95"/>
                </a:cxn>
                <a:cxn ang="0">
                  <a:pos x="8" y="95"/>
                </a:cxn>
                <a:cxn ang="0">
                  <a:pos x="9" y="94"/>
                </a:cxn>
                <a:cxn ang="0">
                  <a:pos x="10" y="93"/>
                </a:cxn>
                <a:cxn ang="0">
                  <a:pos x="11" y="90"/>
                </a:cxn>
                <a:cxn ang="0">
                  <a:pos x="11" y="89"/>
                </a:cxn>
                <a:cxn ang="0">
                  <a:pos x="10" y="87"/>
                </a:cxn>
                <a:cxn ang="0">
                  <a:pos x="9" y="86"/>
                </a:cxn>
                <a:cxn ang="0">
                  <a:pos x="9" y="86"/>
                </a:cxn>
                <a:cxn ang="0">
                  <a:pos x="11" y="87"/>
                </a:cxn>
                <a:cxn ang="0">
                  <a:pos x="12" y="88"/>
                </a:cxn>
                <a:cxn ang="0">
                  <a:pos x="14" y="85"/>
                </a:cxn>
                <a:cxn ang="0">
                  <a:pos x="14" y="85"/>
                </a:cxn>
                <a:cxn ang="0">
                  <a:pos x="22" y="74"/>
                </a:cxn>
                <a:cxn ang="0">
                  <a:pos x="22" y="74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57" y="30"/>
                </a:cxn>
                <a:cxn ang="0">
                  <a:pos x="66" y="19"/>
                </a:cxn>
                <a:cxn ang="0">
                  <a:pos x="70" y="13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70" y="0"/>
                </a:cxn>
                <a:cxn ang="0">
                  <a:pos x="66" y="0"/>
                </a:cxn>
                <a:cxn ang="0">
                  <a:pos x="65" y="1"/>
                </a:cxn>
                <a:cxn ang="0">
                  <a:pos x="64" y="3"/>
                </a:cxn>
                <a:cxn ang="0">
                  <a:pos x="64" y="3"/>
                </a:cxn>
              </a:cxnLst>
              <a:rect l="0" t="0" r="r" b="b"/>
              <a:pathLst>
                <a:path w="73" h="95">
                  <a:moveTo>
                    <a:pt x="64" y="3"/>
                  </a:moveTo>
                  <a:lnTo>
                    <a:pt x="64" y="3"/>
                  </a:lnTo>
                  <a:lnTo>
                    <a:pt x="61" y="9"/>
                  </a:lnTo>
                  <a:lnTo>
                    <a:pt x="59" y="13"/>
                  </a:lnTo>
                  <a:lnTo>
                    <a:pt x="52" y="21"/>
                  </a:lnTo>
                  <a:lnTo>
                    <a:pt x="45" y="28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6" y="43"/>
                  </a:lnTo>
                  <a:lnTo>
                    <a:pt x="32" y="48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10" y="73"/>
                  </a:lnTo>
                  <a:lnTo>
                    <a:pt x="4" y="82"/>
                  </a:lnTo>
                  <a:lnTo>
                    <a:pt x="2" y="8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93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6" y="95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10" y="93"/>
                  </a:lnTo>
                  <a:lnTo>
                    <a:pt x="11" y="90"/>
                  </a:lnTo>
                  <a:lnTo>
                    <a:pt x="11" y="89"/>
                  </a:lnTo>
                  <a:lnTo>
                    <a:pt x="10" y="87"/>
                  </a:lnTo>
                  <a:lnTo>
                    <a:pt x="9" y="86"/>
                  </a:lnTo>
                  <a:lnTo>
                    <a:pt x="9" y="86"/>
                  </a:lnTo>
                  <a:lnTo>
                    <a:pt x="11" y="87"/>
                  </a:lnTo>
                  <a:lnTo>
                    <a:pt x="12" y="88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57" y="30"/>
                  </a:lnTo>
                  <a:lnTo>
                    <a:pt x="66" y="19"/>
                  </a:lnTo>
                  <a:lnTo>
                    <a:pt x="70" y="13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5" y="1"/>
                  </a:lnTo>
                  <a:lnTo>
                    <a:pt x="64" y="3"/>
                  </a:lnTo>
                  <a:lnTo>
                    <a:pt x="6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8" name="Freeform 604"/>
            <p:cNvSpPr/>
            <p:nvPr/>
          </p:nvSpPr>
          <p:spPr bwMode="auto">
            <a:xfrm>
              <a:off x="6442076" y="4076700"/>
              <a:ext cx="42863" cy="46038"/>
            </a:xfrm>
            <a:custGeom>
              <a:avLst/>
              <a:gdLst/>
              <a:ahLst/>
              <a:cxnLst>
                <a:cxn ang="0">
                  <a:pos x="72" y="5"/>
                </a:cxn>
                <a:cxn ang="0">
                  <a:pos x="72" y="5"/>
                </a:cxn>
                <a:cxn ang="0">
                  <a:pos x="71" y="9"/>
                </a:cxn>
                <a:cxn ang="0">
                  <a:pos x="69" y="14"/>
                </a:cxn>
                <a:cxn ang="0">
                  <a:pos x="65" y="18"/>
                </a:cxn>
                <a:cxn ang="0">
                  <a:pos x="61" y="21"/>
                </a:cxn>
                <a:cxn ang="0">
                  <a:pos x="53" y="28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28" y="53"/>
                </a:cxn>
                <a:cxn ang="0">
                  <a:pos x="28" y="53"/>
                </a:cxn>
                <a:cxn ang="0">
                  <a:pos x="18" y="66"/>
                </a:cxn>
                <a:cxn ang="0">
                  <a:pos x="12" y="73"/>
                </a:cxn>
                <a:cxn ang="0">
                  <a:pos x="7" y="75"/>
                </a:cxn>
                <a:cxn ang="0">
                  <a:pos x="4" y="77"/>
                </a:cxn>
                <a:cxn ang="0">
                  <a:pos x="4" y="77"/>
                </a:cxn>
                <a:cxn ang="0">
                  <a:pos x="2" y="77"/>
                </a:cxn>
                <a:cxn ang="0">
                  <a:pos x="1" y="79"/>
                </a:cxn>
                <a:cxn ang="0">
                  <a:pos x="0" y="80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6" y="85"/>
                </a:cxn>
                <a:cxn ang="0">
                  <a:pos x="12" y="84"/>
                </a:cxn>
                <a:cxn ang="0">
                  <a:pos x="16" y="81"/>
                </a:cxn>
                <a:cxn ang="0">
                  <a:pos x="20" y="78"/>
                </a:cxn>
                <a:cxn ang="0">
                  <a:pos x="24" y="74"/>
                </a:cxn>
                <a:cxn ang="0">
                  <a:pos x="24" y="74"/>
                </a:cxn>
                <a:cxn ang="0">
                  <a:pos x="30" y="65"/>
                </a:cxn>
                <a:cxn ang="0">
                  <a:pos x="37" y="57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61" y="33"/>
                </a:cxn>
                <a:cxn ang="0">
                  <a:pos x="71" y="25"/>
                </a:cxn>
                <a:cxn ang="0">
                  <a:pos x="74" y="21"/>
                </a:cxn>
                <a:cxn ang="0">
                  <a:pos x="78" y="17"/>
                </a:cxn>
                <a:cxn ang="0">
                  <a:pos x="80" y="12"/>
                </a:cxn>
                <a:cxn ang="0">
                  <a:pos x="81" y="5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74" y="1"/>
                </a:cxn>
                <a:cxn ang="0">
                  <a:pos x="73" y="3"/>
                </a:cxn>
                <a:cxn ang="0">
                  <a:pos x="72" y="5"/>
                </a:cxn>
                <a:cxn ang="0">
                  <a:pos x="72" y="5"/>
                </a:cxn>
              </a:cxnLst>
              <a:rect l="0" t="0" r="r" b="b"/>
              <a:pathLst>
                <a:path w="81" h="85">
                  <a:moveTo>
                    <a:pt x="72" y="5"/>
                  </a:moveTo>
                  <a:lnTo>
                    <a:pt x="72" y="5"/>
                  </a:lnTo>
                  <a:lnTo>
                    <a:pt x="71" y="9"/>
                  </a:lnTo>
                  <a:lnTo>
                    <a:pt x="69" y="14"/>
                  </a:lnTo>
                  <a:lnTo>
                    <a:pt x="65" y="18"/>
                  </a:lnTo>
                  <a:lnTo>
                    <a:pt x="61" y="21"/>
                  </a:lnTo>
                  <a:lnTo>
                    <a:pt x="53" y="28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18" y="66"/>
                  </a:lnTo>
                  <a:lnTo>
                    <a:pt x="12" y="73"/>
                  </a:lnTo>
                  <a:lnTo>
                    <a:pt x="7" y="75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2" y="77"/>
                  </a:lnTo>
                  <a:lnTo>
                    <a:pt x="1" y="79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6" y="85"/>
                  </a:lnTo>
                  <a:lnTo>
                    <a:pt x="12" y="84"/>
                  </a:lnTo>
                  <a:lnTo>
                    <a:pt x="16" y="81"/>
                  </a:lnTo>
                  <a:lnTo>
                    <a:pt x="20" y="78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30" y="65"/>
                  </a:lnTo>
                  <a:lnTo>
                    <a:pt x="37" y="57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61" y="33"/>
                  </a:lnTo>
                  <a:lnTo>
                    <a:pt x="71" y="25"/>
                  </a:lnTo>
                  <a:lnTo>
                    <a:pt x="74" y="21"/>
                  </a:lnTo>
                  <a:lnTo>
                    <a:pt x="78" y="17"/>
                  </a:lnTo>
                  <a:lnTo>
                    <a:pt x="80" y="12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4" y="1"/>
                  </a:lnTo>
                  <a:lnTo>
                    <a:pt x="73" y="3"/>
                  </a:lnTo>
                  <a:lnTo>
                    <a:pt x="72" y="5"/>
                  </a:lnTo>
                  <a:lnTo>
                    <a:pt x="7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9" name="Freeform 605"/>
            <p:cNvSpPr/>
            <p:nvPr/>
          </p:nvSpPr>
          <p:spPr bwMode="auto">
            <a:xfrm>
              <a:off x="6483351" y="4075113"/>
              <a:ext cx="42863" cy="49213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71" y="3"/>
                </a:cxn>
                <a:cxn ang="0">
                  <a:pos x="68" y="10"/>
                </a:cxn>
                <a:cxn ang="0">
                  <a:pos x="64" y="17"/>
                </a:cxn>
                <a:cxn ang="0">
                  <a:pos x="56" y="30"/>
                </a:cxn>
                <a:cxn ang="0">
                  <a:pos x="47" y="41"/>
                </a:cxn>
                <a:cxn ang="0">
                  <a:pos x="36" y="54"/>
                </a:cxn>
                <a:cxn ang="0">
                  <a:pos x="36" y="54"/>
                </a:cxn>
                <a:cxn ang="0">
                  <a:pos x="30" y="62"/>
                </a:cxn>
                <a:cxn ang="0">
                  <a:pos x="22" y="71"/>
                </a:cxn>
                <a:cxn ang="0">
                  <a:pos x="12" y="80"/>
                </a:cxn>
                <a:cxn ang="0">
                  <a:pos x="7" y="83"/>
                </a:cxn>
                <a:cxn ang="0">
                  <a:pos x="3" y="85"/>
                </a:cxn>
                <a:cxn ang="0">
                  <a:pos x="3" y="85"/>
                </a:cxn>
                <a:cxn ang="0">
                  <a:pos x="1" y="86"/>
                </a:cxn>
                <a:cxn ang="0">
                  <a:pos x="0" y="87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2"/>
                </a:cxn>
                <a:cxn ang="0">
                  <a:pos x="2" y="93"/>
                </a:cxn>
                <a:cxn ang="0">
                  <a:pos x="4" y="94"/>
                </a:cxn>
                <a:cxn ang="0">
                  <a:pos x="6" y="94"/>
                </a:cxn>
                <a:cxn ang="0">
                  <a:pos x="6" y="94"/>
                </a:cxn>
                <a:cxn ang="0">
                  <a:pos x="11" y="92"/>
                </a:cxn>
                <a:cxn ang="0">
                  <a:pos x="16" y="89"/>
                </a:cxn>
                <a:cxn ang="0">
                  <a:pos x="22" y="85"/>
                </a:cxn>
                <a:cxn ang="0">
                  <a:pos x="26" y="80"/>
                </a:cxn>
                <a:cxn ang="0">
                  <a:pos x="35" y="69"/>
                </a:cxn>
                <a:cxn ang="0">
                  <a:pos x="43" y="60"/>
                </a:cxn>
                <a:cxn ang="0">
                  <a:pos x="43" y="60"/>
                </a:cxn>
                <a:cxn ang="0">
                  <a:pos x="54" y="48"/>
                </a:cxn>
                <a:cxn ang="0">
                  <a:pos x="64" y="34"/>
                </a:cxn>
                <a:cxn ang="0">
                  <a:pos x="73" y="21"/>
                </a:cxn>
                <a:cxn ang="0">
                  <a:pos x="77" y="13"/>
                </a:cxn>
                <a:cxn ang="0">
                  <a:pos x="81" y="5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2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3" y="0"/>
                </a:cxn>
                <a:cxn ang="0">
                  <a:pos x="72" y="1"/>
                </a:cxn>
                <a:cxn ang="0">
                  <a:pos x="71" y="3"/>
                </a:cxn>
                <a:cxn ang="0">
                  <a:pos x="71" y="3"/>
                </a:cxn>
              </a:cxnLst>
              <a:rect l="0" t="0" r="r" b="b"/>
              <a:pathLst>
                <a:path w="81" h="94">
                  <a:moveTo>
                    <a:pt x="71" y="3"/>
                  </a:moveTo>
                  <a:lnTo>
                    <a:pt x="71" y="3"/>
                  </a:lnTo>
                  <a:lnTo>
                    <a:pt x="68" y="10"/>
                  </a:lnTo>
                  <a:lnTo>
                    <a:pt x="64" y="17"/>
                  </a:lnTo>
                  <a:lnTo>
                    <a:pt x="56" y="30"/>
                  </a:lnTo>
                  <a:lnTo>
                    <a:pt x="47" y="41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30" y="62"/>
                  </a:lnTo>
                  <a:lnTo>
                    <a:pt x="22" y="71"/>
                  </a:lnTo>
                  <a:lnTo>
                    <a:pt x="12" y="80"/>
                  </a:lnTo>
                  <a:lnTo>
                    <a:pt x="7" y="83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1" y="86"/>
                  </a:lnTo>
                  <a:lnTo>
                    <a:pt x="0" y="87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2"/>
                  </a:lnTo>
                  <a:lnTo>
                    <a:pt x="2" y="93"/>
                  </a:lnTo>
                  <a:lnTo>
                    <a:pt x="4" y="94"/>
                  </a:lnTo>
                  <a:lnTo>
                    <a:pt x="6" y="94"/>
                  </a:lnTo>
                  <a:lnTo>
                    <a:pt x="6" y="94"/>
                  </a:lnTo>
                  <a:lnTo>
                    <a:pt x="11" y="92"/>
                  </a:lnTo>
                  <a:lnTo>
                    <a:pt x="16" y="89"/>
                  </a:lnTo>
                  <a:lnTo>
                    <a:pt x="22" y="85"/>
                  </a:lnTo>
                  <a:lnTo>
                    <a:pt x="26" y="80"/>
                  </a:lnTo>
                  <a:lnTo>
                    <a:pt x="35" y="69"/>
                  </a:lnTo>
                  <a:lnTo>
                    <a:pt x="43" y="60"/>
                  </a:lnTo>
                  <a:lnTo>
                    <a:pt x="43" y="60"/>
                  </a:lnTo>
                  <a:lnTo>
                    <a:pt x="54" y="48"/>
                  </a:lnTo>
                  <a:lnTo>
                    <a:pt x="64" y="34"/>
                  </a:lnTo>
                  <a:lnTo>
                    <a:pt x="73" y="21"/>
                  </a:lnTo>
                  <a:lnTo>
                    <a:pt x="77" y="13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2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3" y="0"/>
                  </a:lnTo>
                  <a:lnTo>
                    <a:pt x="72" y="1"/>
                  </a:lnTo>
                  <a:lnTo>
                    <a:pt x="71" y="3"/>
                  </a:lnTo>
                  <a:lnTo>
                    <a:pt x="7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0" name="Freeform 606"/>
            <p:cNvSpPr/>
            <p:nvPr/>
          </p:nvSpPr>
          <p:spPr bwMode="auto">
            <a:xfrm>
              <a:off x="6523038" y="4079875"/>
              <a:ext cx="38100" cy="50800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4" y="13"/>
                </a:cxn>
                <a:cxn ang="0">
                  <a:pos x="46" y="24"/>
                </a:cxn>
                <a:cxn ang="0">
                  <a:pos x="33" y="48"/>
                </a:cxn>
                <a:cxn ang="0">
                  <a:pos x="33" y="48"/>
                </a:cxn>
                <a:cxn ang="0">
                  <a:pos x="18" y="71"/>
                </a:cxn>
                <a:cxn ang="0">
                  <a:pos x="18" y="71"/>
                </a:cxn>
                <a:cxn ang="0">
                  <a:pos x="10" y="83"/>
                </a:cxn>
                <a:cxn ang="0">
                  <a:pos x="10" y="83"/>
                </a:cxn>
                <a:cxn ang="0">
                  <a:pos x="7" y="86"/>
                </a:cxn>
                <a:cxn ang="0">
                  <a:pos x="7" y="87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7" y="87"/>
                </a:cxn>
                <a:cxn ang="0">
                  <a:pos x="5" y="87"/>
                </a:cxn>
                <a:cxn ang="0">
                  <a:pos x="2" y="87"/>
                </a:cxn>
                <a:cxn ang="0">
                  <a:pos x="1" y="88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2" y="96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12" y="95"/>
                </a:cxn>
                <a:cxn ang="0">
                  <a:pos x="15" y="91"/>
                </a:cxn>
                <a:cxn ang="0">
                  <a:pos x="22" y="83"/>
                </a:cxn>
                <a:cxn ang="0">
                  <a:pos x="26" y="76"/>
                </a:cxn>
                <a:cxn ang="0">
                  <a:pos x="26" y="76"/>
                </a:cxn>
                <a:cxn ang="0">
                  <a:pos x="37" y="59"/>
                </a:cxn>
                <a:cxn ang="0">
                  <a:pos x="47" y="42"/>
                </a:cxn>
                <a:cxn ang="0">
                  <a:pos x="58" y="24"/>
                </a:cxn>
                <a:cxn ang="0">
                  <a:pos x="63" y="17"/>
                </a:cxn>
                <a:cxn ang="0">
                  <a:pos x="70" y="9"/>
                </a:cxn>
                <a:cxn ang="0">
                  <a:pos x="70" y="9"/>
                </a:cxn>
                <a:cxn ang="0">
                  <a:pos x="71" y="8"/>
                </a:cxn>
                <a:cxn ang="0">
                  <a:pos x="71" y="5"/>
                </a:cxn>
                <a:cxn ang="0">
                  <a:pos x="70" y="3"/>
                </a:cxn>
                <a:cxn ang="0">
                  <a:pos x="69" y="2"/>
                </a:cxn>
                <a:cxn ang="0">
                  <a:pos x="68" y="1"/>
                </a:cxn>
                <a:cxn ang="0">
                  <a:pos x="66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1" h="97">
                  <a:moveTo>
                    <a:pt x="63" y="2"/>
                  </a:moveTo>
                  <a:lnTo>
                    <a:pt x="63" y="2"/>
                  </a:lnTo>
                  <a:lnTo>
                    <a:pt x="54" y="13"/>
                  </a:lnTo>
                  <a:lnTo>
                    <a:pt x="46" y="24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7" y="86"/>
                  </a:lnTo>
                  <a:lnTo>
                    <a:pt x="7" y="87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7" y="87"/>
                  </a:lnTo>
                  <a:lnTo>
                    <a:pt x="5" y="87"/>
                  </a:lnTo>
                  <a:lnTo>
                    <a:pt x="2" y="87"/>
                  </a:lnTo>
                  <a:lnTo>
                    <a:pt x="1" y="88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2" y="96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12" y="95"/>
                  </a:lnTo>
                  <a:lnTo>
                    <a:pt x="15" y="91"/>
                  </a:lnTo>
                  <a:lnTo>
                    <a:pt x="22" y="83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37" y="59"/>
                  </a:lnTo>
                  <a:lnTo>
                    <a:pt x="47" y="42"/>
                  </a:lnTo>
                  <a:lnTo>
                    <a:pt x="58" y="24"/>
                  </a:lnTo>
                  <a:lnTo>
                    <a:pt x="63" y="17"/>
                  </a:lnTo>
                  <a:lnTo>
                    <a:pt x="70" y="9"/>
                  </a:lnTo>
                  <a:lnTo>
                    <a:pt x="70" y="9"/>
                  </a:lnTo>
                  <a:lnTo>
                    <a:pt x="71" y="8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9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1" name="Freeform 608"/>
            <p:cNvSpPr/>
            <p:nvPr/>
          </p:nvSpPr>
          <p:spPr bwMode="auto">
            <a:xfrm>
              <a:off x="6553200" y="4079875"/>
              <a:ext cx="39688" cy="52388"/>
            </a:xfrm>
            <a:custGeom>
              <a:avLst/>
              <a:gdLst/>
              <a:ahLst/>
              <a:cxnLst>
                <a:cxn ang="0">
                  <a:pos x="67" y="3"/>
                </a:cxn>
                <a:cxn ang="0">
                  <a:pos x="67" y="3"/>
                </a:cxn>
                <a:cxn ang="0">
                  <a:pos x="65" y="11"/>
                </a:cxn>
                <a:cxn ang="0">
                  <a:pos x="61" y="17"/>
                </a:cxn>
                <a:cxn ang="0">
                  <a:pos x="52" y="28"/>
                </a:cxn>
                <a:cxn ang="0">
                  <a:pos x="52" y="28"/>
                </a:cxn>
                <a:cxn ang="0">
                  <a:pos x="44" y="41"/>
                </a:cxn>
                <a:cxn ang="0">
                  <a:pos x="36" y="53"/>
                </a:cxn>
                <a:cxn ang="0">
                  <a:pos x="36" y="53"/>
                </a:cxn>
                <a:cxn ang="0">
                  <a:pos x="20" y="70"/>
                </a:cxn>
                <a:cxn ang="0">
                  <a:pos x="15" y="75"/>
                </a:cxn>
                <a:cxn ang="0">
                  <a:pos x="12" y="80"/>
                </a:cxn>
                <a:cxn ang="0">
                  <a:pos x="10" y="85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9" y="87"/>
                </a:cxn>
                <a:cxn ang="0">
                  <a:pos x="7" y="86"/>
                </a:cxn>
                <a:cxn ang="0">
                  <a:pos x="6" y="85"/>
                </a:cxn>
                <a:cxn ang="0">
                  <a:pos x="4" y="85"/>
                </a:cxn>
                <a:cxn ang="0">
                  <a:pos x="1" y="87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0" y="91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5" y="99"/>
                </a:cxn>
                <a:cxn ang="0">
                  <a:pos x="8" y="100"/>
                </a:cxn>
                <a:cxn ang="0">
                  <a:pos x="8" y="100"/>
                </a:cxn>
                <a:cxn ang="0">
                  <a:pos x="11" y="100"/>
                </a:cxn>
                <a:cxn ang="0">
                  <a:pos x="13" y="99"/>
                </a:cxn>
                <a:cxn ang="0">
                  <a:pos x="13" y="99"/>
                </a:cxn>
                <a:cxn ang="0">
                  <a:pos x="30" y="77"/>
                </a:cxn>
                <a:cxn ang="0">
                  <a:pos x="46" y="55"/>
                </a:cxn>
                <a:cxn ang="0">
                  <a:pos x="46" y="55"/>
                </a:cxn>
                <a:cxn ang="0">
                  <a:pos x="54" y="43"/>
                </a:cxn>
                <a:cxn ang="0">
                  <a:pos x="63" y="29"/>
                </a:cxn>
                <a:cxn ang="0">
                  <a:pos x="63" y="29"/>
                </a:cxn>
                <a:cxn ang="0">
                  <a:pos x="71" y="18"/>
                </a:cxn>
                <a:cxn ang="0">
                  <a:pos x="74" y="13"/>
                </a:cxn>
                <a:cxn ang="0">
                  <a:pos x="75" y="5"/>
                </a:cxn>
                <a:cxn ang="0">
                  <a:pos x="75" y="5"/>
                </a:cxn>
                <a:cxn ang="0">
                  <a:pos x="75" y="3"/>
                </a:cxn>
                <a:cxn ang="0">
                  <a:pos x="75" y="2"/>
                </a:cxn>
                <a:cxn ang="0">
                  <a:pos x="72" y="0"/>
                </a:cxn>
                <a:cxn ang="0">
                  <a:pos x="70" y="0"/>
                </a:cxn>
                <a:cxn ang="0">
                  <a:pos x="69" y="0"/>
                </a:cxn>
                <a:cxn ang="0">
                  <a:pos x="67" y="1"/>
                </a:cxn>
                <a:cxn ang="0">
                  <a:pos x="67" y="3"/>
                </a:cxn>
                <a:cxn ang="0">
                  <a:pos x="67" y="3"/>
                </a:cxn>
              </a:cxnLst>
              <a:rect l="0" t="0" r="r" b="b"/>
              <a:pathLst>
                <a:path w="75" h="100">
                  <a:moveTo>
                    <a:pt x="67" y="3"/>
                  </a:moveTo>
                  <a:lnTo>
                    <a:pt x="67" y="3"/>
                  </a:lnTo>
                  <a:lnTo>
                    <a:pt x="65" y="11"/>
                  </a:lnTo>
                  <a:lnTo>
                    <a:pt x="61" y="17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44" y="41"/>
                  </a:lnTo>
                  <a:lnTo>
                    <a:pt x="36" y="53"/>
                  </a:lnTo>
                  <a:lnTo>
                    <a:pt x="36" y="53"/>
                  </a:lnTo>
                  <a:lnTo>
                    <a:pt x="20" y="70"/>
                  </a:lnTo>
                  <a:lnTo>
                    <a:pt x="15" y="75"/>
                  </a:lnTo>
                  <a:lnTo>
                    <a:pt x="12" y="80"/>
                  </a:lnTo>
                  <a:lnTo>
                    <a:pt x="10" y="85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7"/>
                  </a:lnTo>
                  <a:lnTo>
                    <a:pt x="7" y="86"/>
                  </a:lnTo>
                  <a:lnTo>
                    <a:pt x="6" y="85"/>
                  </a:lnTo>
                  <a:lnTo>
                    <a:pt x="4" y="85"/>
                  </a:lnTo>
                  <a:lnTo>
                    <a:pt x="1" y="87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5" y="99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3" y="99"/>
                  </a:lnTo>
                  <a:lnTo>
                    <a:pt x="13" y="99"/>
                  </a:lnTo>
                  <a:lnTo>
                    <a:pt x="30" y="77"/>
                  </a:lnTo>
                  <a:lnTo>
                    <a:pt x="46" y="55"/>
                  </a:lnTo>
                  <a:lnTo>
                    <a:pt x="46" y="55"/>
                  </a:lnTo>
                  <a:lnTo>
                    <a:pt x="54" y="4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71" y="18"/>
                  </a:lnTo>
                  <a:lnTo>
                    <a:pt x="74" y="13"/>
                  </a:lnTo>
                  <a:lnTo>
                    <a:pt x="75" y="5"/>
                  </a:lnTo>
                  <a:lnTo>
                    <a:pt x="75" y="5"/>
                  </a:lnTo>
                  <a:lnTo>
                    <a:pt x="75" y="3"/>
                  </a:lnTo>
                  <a:lnTo>
                    <a:pt x="75" y="2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0"/>
                  </a:lnTo>
                  <a:lnTo>
                    <a:pt x="67" y="1"/>
                  </a:lnTo>
                  <a:lnTo>
                    <a:pt x="67" y="3"/>
                  </a:lnTo>
                  <a:lnTo>
                    <a:pt x="6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2" name="Freeform 609"/>
            <p:cNvSpPr/>
            <p:nvPr/>
          </p:nvSpPr>
          <p:spPr bwMode="auto">
            <a:xfrm>
              <a:off x="6588125" y="4081463"/>
              <a:ext cx="46038" cy="46038"/>
            </a:xfrm>
            <a:custGeom>
              <a:avLst/>
              <a:gdLst/>
              <a:ahLst/>
              <a:cxnLst>
                <a:cxn ang="0">
                  <a:pos x="77" y="3"/>
                </a:cxn>
                <a:cxn ang="0">
                  <a:pos x="77" y="3"/>
                </a:cxn>
                <a:cxn ang="0">
                  <a:pos x="69" y="13"/>
                </a:cxn>
                <a:cxn ang="0">
                  <a:pos x="62" y="22"/>
                </a:cxn>
                <a:cxn ang="0">
                  <a:pos x="54" y="32"/>
                </a:cxn>
                <a:cxn ang="0">
                  <a:pos x="44" y="40"/>
                </a:cxn>
                <a:cxn ang="0">
                  <a:pos x="25" y="56"/>
                </a:cxn>
                <a:cxn ang="0">
                  <a:pos x="6" y="73"/>
                </a:cxn>
                <a:cxn ang="0">
                  <a:pos x="6" y="73"/>
                </a:cxn>
                <a:cxn ang="0">
                  <a:pos x="5" y="74"/>
                </a:cxn>
                <a:cxn ang="0">
                  <a:pos x="5" y="74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4" y="86"/>
                </a:cxn>
                <a:cxn ang="0">
                  <a:pos x="4" y="86"/>
                </a:cxn>
                <a:cxn ang="0">
                  <a:pos x="8" y="85"/>
                </a:cxn>
                <a:cxn ang="0">
                  <a:pos x="10" y="84"/>
                </a:cxn>
                <a:cxn ang="0">
                  <a:pos x="12" y="82"/>
                </a:cxn>
                <a:cxn ang="0">
                  <a:pos x="13" y="79"/>
                </a:cxn>
                <a:cxn ang="0">
                  <a:pos x="13" y="79"/>
                </a:cxn>
                <a:cxn ang="0">
                  <a:pos x="32" y="63"/>
                </a:cxn>
                <a:cxn ang="0">
                  <a:pos x="52" y="46"/>
                </a:cxn>
                <a:cxn ang="0">
                  <a:pos x="61" y="37"/>
                </a:cxn>
                <a:cxn ang="0">
                  <a:pos x="69" y="28"/>
                </a:cxn>
                <a:cxn ang="0">
                  <a:pos x="78" y="18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5" y="6"/>
                </a:cxn>
                <a:cxn ang="0">
                  <a:pos x="85" y="4"/>
                </a:cxn>
                <a:cxn ang="0">
                  <a:pos x="84" y="3"/>
                </a:cxn>
                <a:cxn ang="0">
                  <a:pos x="83" y="1"/>
                </a:cxn>
                <a:cxn ang="0">
                  <a:pos x="81" y="0"/>
                </a:cxn>
                <a:cxn ang="0">
                  <a:pos x="79" y="0"/>
                </a:cxn>
                <a:cxn ang="0">
                  <a:pos x="78" y="1"/>
                </a:cxn>
                <a:cxn ang="0">
                  <a:pos x="77" y="3"/>
                </a:cxn>
                <a:cxn ang="0">
                  <a:pos x="77" y="3"/>
                </a:cxn>
              </a:cxnLst>
              <a:rect l="0" t="0" r="r" b="b"/>
              <a:pathLst>
                <a:path w="85" h="86">
                  <a:moveTo>
                    <a:pt x="77" y="3"/>
                  </a:moveTo>
                  <a:lnTo>
                    <a:pt x="77" y="3"/>
                  </a:lnTo>
                  <a:lnTo>
                    <a:pt x="69" y="13"/>
                  </a:lnTo>
                  <a:lnTo>
                    <a:pt x="62" y="22"/>
                  </a:lnTo>
                  <a:lnTo>
                    <a:pt x="54" y="32"/>
                  </a:lnTo>
                  <a:lnTo>
                    <a:pt x="44" y="40"/>
                  </a:lnTo>
                  <a:lnTo>
                    <a:pt x="25" y="56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4" y="86"/>
                  </a:lnTo>
                  <a:lnTo>
                    <a:pt x="4" y="86"/>
                  </a:lnTo>
                  <a:lnTo>
                    <a:pt x="8" y="85"/>
                  </a:lnTo>
                  <a:lnTo>
                    <a:pt x="10" y="84"/>
                  </a:lnTo>
                  <a:lnTo>
                    <a:pt x="12" y="82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32" y="63"/>
                  </a:lnTo>
                  <a:lnTo>
                    <a:pt x="52" y="46"/>
                  </a:lnTo>
                  <a:lnTo>
                    <a:pt x="61" y="37"/>
                  </a:lnTo>
                  <a:lnTo>
                    <a:pt x="69" y="28"/>
                  </a:lnTo>
                  <a:lnTo>
                    <a:pt x="78" y="1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5" y="6"/>
                  </a:lnTo>
                  <a:lnTo>
                    <a:pt x="85" y="4"/>
                  </a:lnTo>
                  <a:lnTo>
                    <a:pt x="84" y="3"/>
                  </a:lnTo>
                  <a:lnTo>
                    <a:pt x="83" y="1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8" y="1"/>
                  </a:lnTo>
                  <a:lnTo>
                    <a:pt x="77" y="3"/>
                  </a:lnTo>
                  <a:lnTo>
                    <a:pt x="7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3" name="Freeform 610"/>
            <p:cNvSpPr/>
            <p:nvPr/>
          </p:nvSpPr>
          <p:spPr bwMode="auto">
            <a:xfrm>
              <a:off x="6634163" y="4084638"/>
              <a:ext cx="36513" cy="39688"/>
            </a:xfrm>
            <a:custGeom>
              <a:avLst/>
              <a:gdLst/>
              <a:ahLst/>
              <a:cxnLst>
                <a:cxn ang="0">
                  <a:pos x="62" y="2"/>
                </a:cxn>
                <a:cxn ang="0">
                  <a:pos x="62" y="2"/>
                </a:cxn>
                <a:cxn ang="0">
                  <a:pos x="53" y="14"/>
                </a:cxn>
                <a:cxn ang="0">
                  <a:pos x="41" y="26"/>
                </a:cxn>
                <a:cxn ang="0">
                  <a:pos x="20" y="47"/>
                </a:cxn>
                <a:cxn ang="0">
                  <a:pos x="20" y="47"/>
                </a:cxn>
                <a:cxn ang="0">
                  <a:pos x="13" y="52"/>
                </a:cxn>
                <a:cxn ang="0">
                  <a:pos x="5" y="61"/>
                </a:cxn>
                <a:cxn ang="0">
                  <a:pos x="2" y="65"/>
                </a:cxn>
                <a:cxn ang="0">
                  <a:pos x="0" y="69"/>
                </a:cxn>
                <a:cxn ang="0">
                  <a:pos x="0" y="71"/>
                </a:cxn>
                <a:cxn ang="0">
                  <a:pos x="1" y="73"/>
                </a:cxn>
                <a:cxn ang="0">
                  <a:pos x="2" y="74"/>
                </a:cxn>
                <a:cxn ang="0">
                  <a:pos x="3" y="75"/>
                </a:cxn>
                <a:cxn ang="0">
                  <a:pos x="3" y="75"/>
                </a:cxn>
                <a:cxn ang="0">
                  <a:pos x="6" y="75"/>
                </a:cxn>
                <a:cxn ang="0">
                  <a:pos x="7" y="75"/>
                </a:cxn>
                <a:cxn ang="0">
                  <a:pos x="8" y="73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12" y="68"/>
                </a:cxn>
                <a:cxn ang="0">
                  <a:pos x="12" y="68"/>
                </a:cxn>
                <a:cxn ang="0">
                  <a:pos x="19" y="61"/>
                </a:cxn>
                <a:cxn ang="0">
                  <a:pos x="19" y="61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55" y="24"/>
                </a:cxn>
                <a:cxn ang="0">
                  <a:pos x="63" y="16"/>
                </a:cxn>
                <a:cxn ang="0">
                  <a:pos x="70" y="7"/>
                </a:cxn>
                <a:cxn ang="0">
                  <a:pos x="70" y="7"/>
                </a:cxn>
                <a:cxn ang="0">
                  <a:pos x="71" y="5"/>
                </a:cxn>
                <a:cxn ang="0">
                  <a:pos x="71" y="3"/>
                </a:cxn>
                <a:cxn ang="0">
                  <a:pos x="70" y="2"/>
                </a:cxn>
                <a:cxn ang="0">
                  <a:pos x="69" y="1"/>
                </a:cxn>
                <a:cxn ang="0">
                  <a:pos x="66" y="0"/>
                </a:cxn>
                <a:cxn ang="0">
                  <a:pos x="64" y="1"/>
                </a:cxn>
                <a:cxn ang="0">
                  <a:pos x="62" y="2"/>
                </a:cxn>
                <a:cxn ang="0">
                  <a:pos x="62" y="2"/>
                </a:cxn>
              </a:cxnLst>
              <a:rect l="0" t="0" r="r" b="b"/>
              <a:pathLst>
                <a:path w="71" h="75">
                  <a:moveTo>
                    <a:pt x="62" y="2"/>
                  </a:moveTo>
                  <a:lnTo>
                    <a:pt x="62" y="2"/>
                  </a:lnTo>
                  <a:lnTo>
                    <a:pt x="53" y="14"/>
                  </a:lnTo>
                  <a:lnTo>
                    <a:pt x="41" y="26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13" y="52"/>
                  </a:lnTo>
                  <a:lnTo>
                    <a:pt x="5" y="61"/>
                  </a:lnTo>
                  <a:lnTo>
                    <a:pt x="2" y="65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1" y="73"/>
                  </a:lnTo>
                  <a:lnTo>
                    <a:pt x="2" y="74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6" y="75"/>
                  </a:lnTo>
                  <a:lnTo>
                    <a:pt x="7" y="75"/>
                  </a:lnTo>
                  <a:lnTo>
                    <a:pt x="8" y="73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55" y="24"/>
                  </a:lnTo>
                  <a:lnTo>
                    <a:pt x="63" y="16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1" y="5"/>
                  </a:lnTo>
                  <a:lnTo>
                    <a:pt x="71" y="3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6" y="0"/>
                  </a:lnTo>
                  <a:lnTo>
                    <a:pt x="64" y="1"/>
                  </a:lnTo>
                  <a:lnTo>
                    <a:pt x="62" y="2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4" name="Freeform 611"/>
            <p:cNvSpPr/>
            <p:nvPr/>
          </p:nvSpPr>
          <p:spPr bwMode="auto">
            <a:xfrm>
              <a:off x="6665913" y="4081463"/>
              <a:ext cx="38100" cy="42863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59" y="1"/>
                </a:cxn>
                <a:cxn ang="0">
                  <a:pos x="58" y="3"/>
                </a:cxn>
                <a:cxn ang="0">
                  <a:pos x="57" y="6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27" y="38"/>
                </a:cxn>
                <a:cxn ang="0">
                  <a:pos x="27" y="38"/>
                </a:cxn>
                <a:cxn ang="0">
                  <a:pos x="19" y="46"/>
                </a:cxn>
                <a:cxn ang="0">
                  <a:pos x="11" y="54"/>
                </a:cxn>
                <a:cxn ang="0">
                  <a:pos x="4" y="65"/>
                </a:cxn>
                <a:cxn ang="0">
                  <a:pos x="2" y="70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2" y="80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6" y="81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1" y="72"/>
                </a:cxn>
                <a:cxn ang="0">
                  <a:pos x="14" y="67"/>
                </a:cxn>
                <a:cxn ang="0">
                  <a:pos x="21" y="57"/>
                </a:cxn>
                <a:cxn ang="0">
                  <a:pos x="28" y="49"/>
                </a:cxn>
                <a:cxn ang="0">
                  <a:pos x="37" y="41"/>
                </a:cxn>
                <a:cxn ang="0">
                  <a:pos x="37" y="41"/>
                </a:cxn>
                <a:cxn ang="0">
                  <a:pos x="70" y="9"/>
                </a:cxn>
                <a:cxn ang="0">
                  <a:pos x="70" y="9"/>
                </a:cxn>
                <a:cxn ang="0">
                  <a:pos x="72" y="7"/>
                </a:cxn>
                <a:cxn ang="0">
                  <a:pos x="71" y="4"/>
                </a:cxn>
                <a:cxn ang="0">
                  <a:pos x="70" y="1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72" h="81">
                  <a:moveTo>
                    <a:pt x="66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59" y="1"/>
                  </a:lnTo>
                  <a:lnTo>
                    <a:pt x="58" y="3"/>
                  </a:lnTo>
                  <a:lnTo>
                    <a:pt x="57" y="6"/>
                  </a:lnTo>
                  <a:lnTo>
                    <a:pt x="57" y="8"/>
                  </a:lnTo>
                  <a:lnTo>
                    <a:pt x="57" y="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19" y="46"/>
                  </a:lnTo>
                  <a:lnTo>
                    <a:pt x="11" y="54"/>
                  </a:lnTo>
                  <a:lnTo>
                    <a:pt x="4" y="65"/>
                  </a:lnTo>
                  <a:lnTo>
                    <a:pt x="2" y="7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2" y="80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6" y="81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1" y="72"/>
                  </a:lnTo>
                  <a:lnTo>
                    <a:pt x="14" y="67"/>
                  </a:lnTo>
                  <a:lnTo>
                    <a:pt x="21" y="57"/>
                  </a:lnTo>
                  <a:lnTo>
                    <a:pt x="28" y="49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70" y="9"/>
                  </a:lnTo>
                  <a:lnTo>
                    <a:pt x="70" y="9"/>
                  </a:lnTo>
                  <a:lnTo>
                    <a:pt x="72" y="7"/>
                  </a:lnTo>
                  <a:lnTo>
                    <a:pt x="71" y="4"/>
                  </a:lnTo>
                  <a:lnTo>
                    <a:pt x="70" y="1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5" name="Freeform 612"/>
            <p:cNvSpPr/>
            <p:nvPr/>
          </p:nvSpPr>
          <p:spPr bwMode="auto">
            <a:xfrm>
              <a:off x="6689725" y="4089400"/>
              <a:ext cx="34925" cy="46038"/>
            </a:xfrm>
            <a:custGeom>
              <a:avLst/>
              <a:gdLst/>
              <a:ahLst/>
              <a:cxnLst>
                <a:cxn ang="0">
                  <a:pos x="57" y="5"/>
                </a:cxn>
                <a:cxn ang="0">
                  <a:pos x="57" y="5"/>
                </a:cxn>
                <a:cxn ang="0">
                  <a:pos x="56" y="9"/>
                </a:cxn>
                <a:cxn ang="0">
                  <a:pos x="54" y="12"/>
                </a:cxn>
                <a:cxn ang="0">
                  <a:pos x="50" y="19"/>
                </a:cxn>
                <a:cxn ang="0">
                  <a:pos x="45" y="25"/>
                </a:cxn>
                <a:cxn ang="0">
                  <a:pos x="39" y="30"/>
                </a:cxn>
                <a:cxn ang="0">
                  <a:pos x="39" y="30"/>
                </a:cxn>
                <a:cxn ang="0">
                  <a:pos x="33" y="37"/>
                </a:cxn>
                <a:cxn ang="0">
                  <a:pos x="25" y="43"/>
                </a:cxn>
                <a:cxn ang="0">
                  <a:pos x="25" y="43"/>
                </a:cxn>
                <a:cxn ang="0">
                  <a:pos x="17" y="52"/>
                </a:cxn>
                <a:cxn ang="0">
                  <a:pos x="10" y="60"/>
                </a:cxn>
                <a:cxn ang="0">
                  <a:pos x="4" y="69"/>
                </a:cxn>
                <a:cxn ang="0">
                  <a:pos x="2" y="74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1" y="83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11" y="76"/>
                </a:cxn>
                <a:cxn ang="0">
                  <a:pos x="14" y="70"/>
                </a:cxn>
                <a:cxn ang="0">
                  <a:pos x="17" y="65"/>
                </a:cxn>
                <a:cxn ang="0">
                  <a:pos x="21" y="61"/>
                </a:cxn>
                <a:cxn ang="0">
                  <a:pos x="30" y="53"/>
                </a:cxn>
                <a:cxn ang="0">
                  <a:pos x="39" y="45"/>
                </a:cxn>
                <a:cxn ang="0">
                  <a:pos x="48" y="36"/>
                </a:cxn>
                <a:cxn ang="0">
                  <a:pos x="57" y="27"/>
                </a:cxn>
                <a:cxn ang="0">
                  <a:pos x="61" y="22"/>
                </a:cxn>
                <a:cxn ang="0">
                  <a:pos x="63" y="17"/>
                </a:cxn>
                <a:cxn ang="0">
                  <a:pos x="65" y="11"/>
                </a:cxn>
                <a:cxn ang="0">
                  <a:pos x="66" y="5"/>
                </a:cxn>
                <a:cxn ang="0">
                  <a:pos x="66" y="5"/>
                </a:cxn>
                <a:cxn ang="0">
                  <a:pos x="66" y="3"/>
                </a:cxn>
                <a:cxn ang="0">
                  <a:pos x="65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8" y="3"/>
                </a:cxn>
                <a:cxn ang="0">
                  <a:pos x="57" y="5"/>
                </a:cxn>
                <a:cxn ang="0">
                  <a:pos x="57" y="5"/>
                </a:cxn>
              </a:cxnLst>
              <a:rect l="0" t="0" r="r" b="b"/>
              <a:pathLst>
                <a:path w="66" h="85">
                  <a:moveTo>
                    <a:pt x="57" y="5"/>
                  </a:moveTo>
                  <a:lnTo>
                    <a:pt x="57" y="5"/>
                  </a:lnTo>
                  <a:lnTo>
                    <a:pt x="56" y="9"/>
                  </a:lnTo>
                  <a:lnTo>
                    <a:pt x="54" y="12"/>
                  </a:lnTo>
                  <a:lnTo>
                    <a:pt x="50" y="19"/>
                  </a:lnTo>
                  <a:lnTo>
                    <a:pt x="45" y="25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33" y="37"/>
                  </a:lnTo>
                  <a:lnTo>
                    <a:pt x="25" y="43"/>
                  </a:lnTo>
                  <a:lnTo>
                    <a:pt x="25" y="43"/>
                  </a:lnTo>
                  <a:lnTo>
                    <a:pt x="17" y="52"/>
                  </a:lnTo>
                  <a:lnTo>
                    <a:pt x="10" y="60"/>
                  </a:lnTo>
                  <a:lnTo>
                    <a:pt x="4" y="69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83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1" y="76"/>
                  </a:lnTo>
                  <a:lnTo>
                    <a:pt x="14" y="70"/>
                  </a:lnTo>
                  <a:lnTo>
                    <a:pt x="17" y="65"/>
                  </a:lnTo>
                  <a:lnTo>
                    <a:pt x="21" y="61"/>
                  </a:lnTo>
                  <a:lnTo>
                    <a:pt x="30" y="53"/>
                  </a:lnTo>
                  <a:lnTo>
                    <a:pt x="39" y="45"/>
                  </a:lnTo>
                  <a:lnTo>
                    <a:pt x="48" y="36"/>
                  </a:lnTo>
                  <a:lnTo>
                    <a:pt x="57" y="27"/>
                  </a:lnTo>
                  <a:lnTo>
                    <a:pt x="61" y="22"/>
                  </a:lnTo>
                  <a:lnTo>
                    <a:pt x="63" y="17"/>
                  </a:lnTo>
                  <a:lnTo>
                    <a:pt x="65" y="11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3"/>
                  </a:lnTo>
                  <a:lnTo>
                    <a:pt x="65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8" y="3"/>
                  </a:lnTo>
                  <a:lnTo>
                    <a:pt x="57" y="5"/>
                  </a:lnTo>
                  <a:lnTo>
                    <a:pt x="57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6" name="Freeform 613"/>
            <p:cNvSpPr/>
            <p:nvPr/>
          </p:nvSpPr>
          <p:spPr bwMode="auto">
            <a:xfrm>
              <a:off x="6707188" y="4097338"/>
              <a:ext cx="39688" cy="50800"/>
            </a:xfrm>
            <a:custGeom>
              <a:avLst/>
              <a:gdLst/>
              <a:ahLst/>
              <a:cxnLst>
                <a:cxn ang="0">
                  <a:pos x="75" y="4"/>
                </a:cxn>
                <a:cxn ang="0">
                  <a:pos x="75" y="4"/>
                </a:cxn>
                <a:cxn ang="0">
                  <a:pos x="75" y="1"/>
                </a:cxn>
                <a:cxn ang="0">
                  <a:pos x="73" y="0"/>
                </a:cxn>
                <a:cxn ang="0">
                  <a:pos x="72" y="0"/>
                </a:cxn>
                <a:cxn ang="0">
                  <a:pos x="70" y="0"/>
                </a:cxn>
                <a:cxn ang="0">
                  <a:pos x="68" y="1"/>
                </a:cxn>
                <a:cxn ang="0">
                  <a:pos x="67" y="3"/>
                </a:cxn>
                <a:cxn ang="0">
                  <a:pos x="67" y="5"/>
                </a:cxn>
                <a:cxn ang="0">
                  <a:pos x="67" y="6"/>
                </a:cxn>
                <a:cxn ang="0">
                  <a:pos x="67" y="6"/>
                </a:cxn>
                <a:cxn ang="0">
                  <a:pos x="67" y="12"/>
                </a:cxn>
                <a:cxn ang="0">
                  <a:pos x="65" y="17"/>
                </a:cxn>
                <a:cxn ang="0">
                  <a:pos x="61" y="22"/>
                </a:cxn>
                <a:cxn ang="0">
                  <a:pos x="57" y="28"/>
                </a:cxn>
                <a:cxn ang="0">
                  <a:pos x="46" y="38"/>
                </a:cxn>
                <a:cxn ang="0">
                  <a:pos x="38" y="46"/>
                </a:cxn>
                <a:cxn ang="0">
                  <a:pos x="38" y="46"/>
                </a:cxn>
                <a:cxn ang="0">
                  <a:pos x="20" y="67"/>
                </a:cxn>
                <a:cxn ang="0">
                  <a:pos x="2" y="88"/>
                </a:cxn>
                <a:cxn ang="0">
                  <a:pos x="2" y="88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3"/>
                </a:cxn>
                <a:cxn ang="0">
                  <a:pos x="2" y="94"/>
                </a:cxn>
                <a:cxn ang="0">
                  <a:pos x="3" y="95"/>
                </a:cxn>
                <a:cxn ang="0">
                  <a:pos x="5" y="96"/>
                </a:cxn>
                <a:cxn ang="0">
                  <a:pos x="6" y="95"/>
                </a:cxn>
                <a:cxn ang="0">
                  <a:pos x="8" y="94"/>
                </a:cxn>
                <a:cxn ang="0">
                  <a:pos x="8" y="94"/>
                </a:cxn>
                <a:cxn ang="0">
                  <a:pos x="20" y="81"/>
                </a:cxn>
                <a:cxn ang="0">
                  <a:pos x="32" y="68"/>
                </a:cxn>
                <a:cxn ang="0">
                  <a:pos x="43" y="54"/>
                </a:cxn>
                <a:cxn ang="0">
                  <a:pos x="56" y="42"/>
                </a:cxn>
                <a:cxn ang="0">
                  <a:pos x="56" y="42"/>
                </a:cxn>
                <a:cxn ang="0">
                  <a:pos x="64" y="34"/>
                </a:cxn>
                <a:cxn ang="0">
                  <a:pos x="71" y="24"/>
                </a:cxn>
                <a:cxn ang="0">
                  <a:pos x="74" y="20"/>
                </a:cxn>
                <a:cxn ang="0">
                  <a:pos x="75" y="15"/>
                </a:cxn>
                <a:cxn ang="0">
                  <a:pos x="76" y="10"/>
                </a:cxn>
                <a:cxn ang="0">
                  <a:pos x="75" y="4"/>
                </a:cxn>
                <a:cxn ang="0">
                  <a:pos x="75" y="4"/>
                </a:cxn>
              </a:cxnLst>
              <a:rect l="0" t="0" r="r" b="b"/>
              <a:pathLst>
                <a:path w="76" h="96">
                  <a:moveTo>
                    <a:pt x="75" y="4"/>
                  </a:moveTo>
                  <a:lnTo>
                    <a:pt x="75" y="4"/>
                  </a:lnTo>
                  <a:lnTo>
                    <a:pt x="75" y="1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1"/>
                  </a:lnTo>
                  <a:lnTo>
                    <a:pt x="67" y="3"/>
                  </a:lnTo>
                  <a:lnTo>
                    <a:pt x="67" y="5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67" y="12"/>
                  </a:lnTo>
                  <a:lnTo>
                    <a:pt x="65" y="17"/>
                  </a:lnTo>
                  <a:lnTo>
                    <a:pt x="61" y="22"/>
                  </a:lnTo>
                  <a:lnTo>
                    <a:pt x="57" y="28"/>
                  </a:lnTo>
                  <a:lnTo>
                    <a:pt x="46" y="38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20" y="67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3"/>
                  </a:lnTo>
                  <a:lnTo>
                    <a:pt x="2" y="94"/>
                  </a:lnTo>
                  <a:lnTo>
                    <a:pt x="3" y="95"/>
                  </a:lnTo>
                  <a:lnTo>
                    <a:pt x="5" y="96"/>
                  </a:lnTo>
                  <a:lnTo>
                    <a:pt x="6" y="95"/>
                  </a:lnTo>
                  <a:lnTo>
                    <a:pt x="8" y="94"/>
                  </a:lnTo>
                  <a:lnTo>
                    <a:pt x="8" y="94"/>
                  </a:lnTo>
                  <a:lnTo>
                    <a:pt x="20" y="81"/>
                  </a:lnTo>
                  <a:lnTo>
                    <a:pt x="32" y="68"/>
                  </a:lnTo>
                  <a:lnTo>
                    <a:pt x="43" y="54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64" y="34"/>
                  </a:lnTo>
                  <a:lnTo>
                    <a:pt x="71" y="24"/>
                  </a:lnTo>
                  <a:lnTo>
                    <a:pt x="74" y="20"/>
                  </a:lnTo>
                  <a:lnTo>
                    <a:pt x="75" y="15"/>
                  </a:lnTo>
                  <a:lnTo>
                    <a:pt x="76" y="10"/>
                  </a:lnTo>
                  <a:lnTo>
                    <a:pt x="75" y="4"/>
                  </a:lnTo>
                  <a:lnTo>
                    <a:pt x="7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7" name="Freeform 614"/>
            <p:cNvSpPr/>
            <p:nvPr/>
          </p:nvSpPr>
          <p:spPr bwMode="auto">
            <a:xfrm>
              <a:off x="6711950" y="4110038"/>
              <a:ext cx="57150" cy="76200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00" y="0"/>
                </a:cxn>
                <a:cxn ang="0">
                  <a:pos x="100" y="0"/>
                </a:cxn>
                <a:cxn ang="0">
                  <a:pos x="96" y="1"/>
                </a:cxn>
                <a:cxn ang="0">
                  <a:pos x="95" y="3"/>
                </a:cxn>
                <a:cxn ang="0">
                  <a:pos x="95" y="7"/>
                </a:cxn>
                <a:cxn ang="0">
                  <a:pos x="96" y="9"/>
                </a:cxn>
                <a:cxn ang="0">
                  <a:pos x="96" y="9"/>
                </a:cxn>
                <a:cxn ang="0">
                  <a:pos x="86" y="25"/>
                </a:cxn>
                <a:cxn ang="0">
                  <a:pos x="75" y="42"/>
                </a:cxn>
                <a:cxn ang="0">
                  <a:pos x="51" y="74"/>
                </a:cxn>
                <a:cxn ang="0">
                  <a:pos x="25" y="109"/>
                </a:cxn>
                <a:cxn ang="0">
                  <a:pos x="25" y="109"/>
                </a:cxn>
                <a:cxn ang="0">
                  <a:pos x="15" y="123"/>
                </a:cxn>
                <a:cxn ang="0">
                  <a:pos x="9" y="129"/>
                </a:cxn>
                <a:cxn ang="0">
                  <a:pos x="6" y="132"/>
                </a:cxn>
                <a:cxn ang="0">
                  <a:pos x="3" y="133"/>
                </a:cxn>
                <a:cxn ang="0">
                  <a:pos x="3" y="133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1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2"/>
                </a:cxn>
                <a:cxn ang="0">
                  <a:pos x="5" y="142"/>
                </a:cxn>
                <a:cxn ang="0">
                  <a:pos x="11" y="139"/>
                </a:cxn>
                <a:cxn ang="0">
                  <a:pos x="17" y="135"/>
                </a:cxn>
                <a:cxn ang="0">
                  <a:pos x="22" y="130"/>
                </a:cxn>
                <a:cxn ang="0">
                  <a:pos x="27" y="124"/>
                </a:cxn>
                <a:cxn ang="0">
                  <a:pos x="35" y="111"/>
                </a:cxn>
                <a:cxn ang="0">
                  <a:pos x="44" y="100"/>
                </a:cxn>
                <a:cxn ang="0">
                  <a:pos x="44" y="100"/>
                </a:cxn>
                <a:cxn ang="0">
                  <a:pos x="78" y="54"/>
                </a:cxn>
                <a:cxn ang="0">
                  <a:pos x="93" y="31"/>
                </a:cxn>
                <a:cxn ang="0">
                  <a:pos x="102" y="19"/>
                </a:cxn>
                <a:cxn ang="0">
                  <a:pos x="108" y="8"/>
                </a:cxn>
                <a:cxn ang="0">
                  <a:pos x="108" y="8"/>
                </a:cxn>
                <a:cxn ang="0">
                  <a:pos x="109" y="4"/>
                </a:cxn>
                <a:cxn ang="0">
                  <a:pos x="108" y="2"/>
                </a:cxn>
                <a:cxn ang="0">
                  <a:pos x="107" y="0"/>
                </a:cxn>
                <a:cxn ang="0">
                  <a:pos x="104" y="0"/>
                </a:cxn>
                <a:cxn ang="0">
                  <a:pos x="104" y="0"/>
                </a:cxn>
              </a:cxnLst>
              <a:rect l="0" t="0" r="r" b="b"/>
              <a:pathLst>
                <a:path w="109" h="143">
                  <a:moveTo>
                    <a:pt x="104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96" y="1"/>
                  </a:lnTo>
                  <a:lnTo>
                    <a:pt x="95" y="3"/>
                  </a:lnTo>
                  <a:lnTo>
                    <a:pt x="95" y="7"/>
                  </a:lnTo>
                  <a:lnTo>
                    <a:pt x="96" y="9"/>
                  </a:lnTo>
                  <a:lnTo>
                    <a:pt x="96" y="9"/>
                  </a:lnTo>
                  <a:lnTo>
                    <a:pt x="86" y="25"/>
                  </a:lnTo>
                  <a:lnTo>
                    <a:pt x="75" y="42"/>
                  </a:lnTo>
                  <a:lnTo>
                    <a:pt x="51" y="74"/>
                  </a:lnTo>
                  <a:lnTo>
                    <a:pt x="25" y="109"/>
                  </a:lnTo>
                  <a:lnTo>
                    <a:pt x="25" y="109"/>
                  </a:lnTo>
                  <a:lnTo>
                    <a:pt x="15" y="123"/>
                  </a:lnTo>
                  <a:lnTo>
                    <a:pt x="9" y="129"/>
                  </a:lnTo>
                  <a:lnTo>
                    <a:pt x="6" y="132"/>
                  </a:lnTo>
                  <a:lnTo>
                    <a:pt x="3" y="133"/>
                  </a:lnTo>
                  <a:lnTo>
                    <a:pt x="3" y="133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1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11" y="139"/>
                  </a:lnTo>
                  <a:lnTo>
                    <a:pt x="17" y="135"/>
                  </a:lnTo>
                  <a:lnTo>
                    <a:pt x="22" y="130"/>
                  </a:lnTo>
                  <a:lnTo>
                    <a:pt x="27" y="124"/>
                  </a:lnTo>
                  <a:lnTo>
                    <a:pt x="35" y="111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78" y="54"/>
                  </a:lnTo>
                  <a:lnTo>
                    <a:pt x="93" y="31"/>
                  </a:lnTo>
                  <a:lnTo>
                    <a:pt x="102" y="19"/>
                  </a:lnTo>
                  <a:lnTo>
                    <a:pt x="108" y="8"/>
                  </a:lnTo>
                  <a:lnTo>
                    <a:pt x="108" y="8"/>
                  </a:lnTo>
                  <a:lnTo>
                    <a:pt x="109" y="4"/>
                  </a:lnTo>
                  <a:lnTo>
                    <a:pt x="108" y="2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8" name="Freeform 615"/>
            <p:cNvSpPr/>
            <p:nvPr/>
          </p:nvSpPr>
          <p:spPr bwMode="auto">
            <a:xfrm>
              <a:off x="6724650" y="4137025"/>
              <a:ext cx="57150" cy="80963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76" y="43"/>
                </a:cxn>
                <a:cxn ang="0">
                  <a:pos x="50" y="83"/>
                </a:cxn>
                <a:cxn ang="0">
                  <a:pos x="50" y="83"/>
                </a:cxn>
                <a:cxn ang="0">
                  <a:pos x="43" y="93"/>
                </a:cxn>
                <a:cxn ang="0">
                  <a:pos x="36" y="103"/>
                </a:cxn>
                <a:cxn ang="0">
                  <a:pos x="21" y="120"/>
                </a:cxn>
                <a:cxn ang="0">
                  <a:pos x="21" y="120"/>
                </a:cxn>
                <a:cxn ang="0">
                  <a:pos x="16" y="127"/>
                </a:cxn>
                <a:cxn ang="0">
                  <a:pos x="12" y="133"/>
                </a:cxn>
                <a:cxn ang="0">
                  <a:pos x="8" y="139"/>
                </a:cxn>
                <a:cxn ang="0">
                  <a:pos x="5" y="142"/>
                </a:cxn>
                <a:cxn ang="0">
                  <a:pos x="3" y="143"/>
                </a:cxn>
                <a:cxn ang="0">
                  <a:pos x="3" y="143"/>
                </a:cxn>
                <a:cxn ang="0">
                  <a:pos x="1" y="145"/>
                </a:cxn>
                <a:cxn ang="0">
                  <a:pos x="0" y="146"/>
                </a:cxn>
                <a:cxn ang="0">
                  <a:pos x="0" y="148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5" y="152"/>
                </a:cxn>
                <a:cxn ang="0">
                  <a:pos x="7" y="151"/>
                </a:cxn>
                <a:cxn ang="0">
                  <a:pos x="7" y="151"/>
                </a:cxn>
                <a:cxn ang="0">
                  <a:pos x="11" y="149"/>
                </a:cxn>
                <a:cxn ang="0">
                  <a:pos x="14" y="145"/>
                </a:cxn>
                <a:cxn ang="0">
                  <a:pos x="21" y="138"/>
                </a:cxn>
                <a:cxn ang="0">
                  <a:pos x="21" y="138"/>
                </a:cxn>
                <a:cxn ang="0">
                  <a:pos x="27" y="129"/>
                </a:cxn>
                <a:cxn ang="0">
                  <a:pos x="34" y="119"/>
                </a:cxn>
                <a:cxn ang="0">
                  <a:pos x="49" y="102"/>
                </a:cxn>
                <a:cxn ang="0">
                  <a:pos x="49" y="102"/>
                </a:cxn>
                <a:cxn ang="0">
                  <a:pos x="65" y="79"/>
                </a:cxn>
                <a:cxn ang="0">
                  <a:pos x="80" y="55"/>
                </a:cxn>
                <a:cxn ang="0">
                  <a:pos x="109" y="7"/>
                </a:cxn>
                <a:cxn ang="0">
                  <a:pos x="109" y="7"/>
                </a:cxn>
                <a:cxn ang="0">
                  <a:pos x="110" y="5"/>
                </a:cxn>
                <a:cxn ang="0">
                  <a:pos x="110" y="3"/>
                </a:cxn>
                <a:cxn ang="0">
                  <a:pos x="109" y="2"/>
                </a:cxn>
                <a:cxn ang="0">
                  <a:pos x="108" y="1"/>
                </a:cxn>
                <a:cxn ang="0">
                  <a:pos x="106" y="0"/>
                </a:cxn>
                <a:cxn ang="0">
                  <a:pos x="104" y="0"/>
                </a:cxn>
                <a:cxn ang="0">
                  <a:pos x="103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10" h="152">
                  <a:moveTo>
                    <a:pt x="100" y="2"/>
                  </a:moveTo>
                  <a:lnTo>
                    <a:pt x="100" y="2"/>
                  </a:lnTo>
                  <a:lnTo>
                    <a:pt x="76" y="4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3" y="93"/>
                  </a:lnTo>
                  <a:lnTo>
                    <a:pt x="36" y="103"/>
                  </a:lnTo>
                  <a:lnTo>
                    <a:pt x="21" y="120"/>
                  </a:lnTo>
                  <a:lnTo>
                    <a:pt x="21" y="120"/>
                  </a:lnTo>
                  <a:lnTo>
                    <a:pt x="16" y="127"/>
                  </a:lnTo>
                  <a:lnTo>
                    <a:pt x="12" y="133"/>
                  </a:lnTo>
                  <a:lnTo>
                    <a:pt x="8" y="139"/>
                  </a:lnTo>
                  <a:lnTo>
                    <a:pt x="5" y="142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1" y="145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5" y="152"/>
                  </a:lnTo>
                  <a:lnTo>
                    <a:pt x="7" y="151"/>
                  </a:lnTo>
                  <a:lnTo>
                    <a:pt x="7" y="151"/>
                  </a:lnTo>
                  <a:lnTo>
                    <a:pt x="11" y="149"/>
                  </a:lnTo>
                  <a:lnTo>
                    <a:pt x="14" y="145"/>
                  </a:lnTo>
                  <a:lnTo>
                    <a:pt x="21" y="138"/>
                  </a:lnTo>
                  <a:lnTo>
                    <a:pt x="21" y="138"/>
                  </a:lnTo>
                  <a:lnTo>
                    <a:pt x="27" y="129"/>
                  </a:lnTo>
                  <a:lnTo>
                    <a:pt x="34" y="119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65" y="79"/>
                  </a:lnTo>
                  <a:lnTo>
                    <a:pt x="80" y="55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10" y="5"/>
                  </a:lnTo>
                  <a:lnTo>
                    <a:pt x="110" y="3"/>
                  </a:lnTo>
                  <a:lnTo>
                    <a:pt x="109" y="2"/>
                  </a:lnTo>
                  <a:lnTo>
                    <a:pt x="108" y="1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3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9" name="Freeform 616"/>
            <p:cNvSpPr/>
            <p:nvPr/>
          </p:nvSpPr>
          <p:spPr bwMode="auto">
            <a:xfrm>
              <a:off x="6726238" y="4184650"/>
              <a:ext cx="58738" cy="80963"/>
            </a:xfrm>
            <a:custGeom>
              <a:avLst/>
              <a:gdLst/>
              <a:ahLst/>
              <a:cxnLst>
                <a:cxn ang="0">
                  <a:pos x="102" y="2"/>
                </a:cxn>
                <a:cxn ang="0">
                  <a:pos x="102" y="2"/>
                </a:cxn>
                <a:cxn ang="0">
                  <a:pos x="88" y="16"/>
                </a:cxn>
                <a:cxn ang="0">
                  <a:pos x="82" y="23"/>
                </a:cxn>
                <a:cxn ang="0">
                  <a:pos x="77" y="31"/>
                </a:cxn>
                <a:cxn ang="0">
                  <a:pos x="77" y="31"/>
                </a:cxn>
                <a:cxn ang="0">
                  <a:pos x="61" y="58"/>
                </a:cxn>
                <a:cxn ang="0">
                  <a:pos x="53" y="72"/>
                </a:cxn>
                <a:cxn ang="0">
                  <a:pos x="44" y="83"/>
                </a:cxn>
                <a:cxn ang="0">
                  <a:pos x="44" y="83"/>
                </a:cxn>
                <a:cxn ang="0">
                  <a:pos x="36" y="94"/>
                </a:cxn>
                <a:cxn ang="0">
                  <a:pos x="30" y="105"/>
                </a:cxn>
                <a:cxn ang="0">
                  <a:pos x="23" y="115"/>
                </a:cxn>
                <a:cxn ang="0">
                  <a:pos x="16" y="126"/>
                </a:cxn>
                <a:cxn ang="0">
                  <a:pos x="16" y="126"/>
                </a:cxn>
                <a:cxn ang="0">
                  <a:pos x="7" y="135"/>
                </a:cxn>
                <a:cxn ang="0">
                  <a:pos x="1" y="145"/>
                </a:cxn>
                <a:cxn ang="0">
                  <a:pos x="1" y="145"/>
                </a:cxn>
                <a:cxn ang="0">
                  <a:pos x="0" y="147"/>
                </a:cxn>
                <a:cxn ang="0">
                  <a:pos x="0" y="150"/>
                </a:cxn>
                <a:cxn ang="0">
                  <a:pos x="1" y="151"/>
                </a:cxn>
                <a:cxn ang="0">
                  <a:pos x="2" y="152"/>
                </a:cxn>
                <a:cxn ang="0">
                  <a:pos x="4" y="153"/>
                </a:cxn>
                <a:cxn ang="0">
                  <a:pos x="5" y="153"/>
                </a:cxn>
                <a:cxn ang="0">
                  <a:pos x="7" y="152"/>
                </a:cxn>
                <a:cxn ang="0">
                  <a:pos x="8" y="151"/>
                </a:cxn>
                <a:cxn ang="0">
                  <a:pos x="8" y="151"/>
                </a:cxn>
                <a:cxn ang="0">
                  <a:pos x="28" y="124"/>
                </a:cxn>
                <a:cxn ang="0">
                  <a:pos x="38" y="109"/>
                </a:cxn>
                <a:cxn ang="0">
                  <a:pos x="47" y="96"/>
                </a:cxn>
                <a:cxn ang="0">
                  <a:pos x="47" y="96"/>
                </a:cxn>
                <a:cxn ang="0">
                  <a:pos x="61" y="73"/>
                </a:cxn>
                <a:cxn ang="0">
                  <a:pos x="76" y="50"/>
                </a:cxn>
                <a:cxn ang="0">
                  <a:pos x="90" y="28"/>
                </a:cxn>
                <a:cxn ang="0">
                  <a:pos x="100" y="18"/>
                </a:cxn>
                <a:cxn ang="0">
                  <a:pos x="108" y="9"/>
                </a:cxn>
                <a:cxn ang="0">
                  <a:pos x="108" y="9"/>
                </a:cxn>
                <a:cxn ang="0">
                  <a:pos x="109" y="8"/>
                </a:cxn>
                <a:cxn ang="0">
                  <a:pos x="109" y="5"/>
                </a:cxn>
                <a:cxn ang="0">
                  <a:pos x="109" y="3"/>
                </a:cxn>
                <a:cxn ang="0">
                  <a:pos x="108" y="2"/>
                </a:cxn>
                <a:cxn ang="0">
                  <a:pos x="107" y="1"/>
                </a:cxn>
                <a:cxn ang="0">
                  <a:pos x="105" y="0"/>
                </a:cxn>
                <a:cxn ang="0">
                  <a:pos x="103" y="1"/>
                </a:cxn>
                <a:cxn ang="0">
                  <a:pos x="102" y="2"/>
                </a:cxn>
                <a:cxn ang="0">
                  <a:pos x="102" y="2"/>
                </a:cxn>
              </a:cxnLst>
              <a:rect l="0" t="0" r="r" b="b"/>
              <a:pathLst>
                <a:path w="109" h="153">
                  <a:moveTo>
                    <a:pt x="102" y="2"/>
                  </a:moveTo>
                  <a:lnTo>
                    <a:pt x="102" y="2"/>
                  </a:lnTo>
                  <a:lnTo>
                    <a:pt x="88" y="16"/>
                  </a:lnTo>
                  <a:lnTo>
                    <a:pt x="82" y="23"/>
                  </a:lnTo>
                  <a:lnTo>
                    <a:pt x="77" y="31"/>
                  </a:lnTo>
                  <a:lnTo>
                    <a:pt x="77" y="31"/>
                  </a:lnTo>
                  <a:lnTo>
                    <a:pt x="61" y="58"/>
                  </a:lnTo>
                  <a:lnTo>
                    <a:pt x="53" y="72"/>
                  </a:lnTo>
                  <a:lnTo>
                    <a:pt x="44" y="83"/>
                  </a:lnTo>
                  <a:lnTo>
                    <a:pt x="44" y="83"/>
                  </a:lnTo>
                  <a:lnTo>
                    <a:pt x="36" y="94"/>
                  </a:lnTo>
                  <a:lnTo>
                    <a:pt x="30" y="105"/>
                  </a:lnTo>
                  <a:lnTo>
                    <a:pt x="23" y="115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7" y="13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0" y="147"/>
                  </a:lnTo>
                  <a:lnTo>
                    <a:pt x="0" y="150"/>
                  </a:lnTo>
                  <a:lnTo>
                    <a:pt x="1" y="151"/>
                  </a:lnTo>
                  <a:lnTo>
                    <a:pt x="2" y="152"/>
                  </a:lnTo>
                  <a:lnTo>
                    <a:pt x="4" y="153"/>
                  </a:lnTo>
                  <a:lnTo>
                    <a:pt x="5" y="153"/>
                  </a:lnTo>
                  <a:lnTo>
                    <a:pt x="7" y="152"/>
                  </a:lnTo>
                  <a:lnTo>
                    <a:pt x="8" y="151"/>
                  </a:lnTo>
                  <a:lnTo>
                    <a:pt x="8" y="151"/>
                  </a:lnTo>
                  <a:lnTo>
                    <a:pt x="28" y="124"/>
                  </a:lnTo>
                  <a:lnTo>
                    <a:pt x="38" y="109"/>
                  </a:lnTo>
                  <a:lnTo>
                    <a:pt x="47" y="96"/>
                  </a:lnTo>
                  <a:lnTo>
                    <a:pt x="47" y="96"/>
                  </a:lnTo>
                  <a:lnTo>
                    <a:pt x="61" y="73"/>
                  </a:lnTo>
                  <a:lnTo>
                    <a:pt x="76" y="50"/>
                  </a:lnTo>
                  <a:lnTo>
                    <a:pt x="90" y="28"/>
                  </a:lnTo>
                  <a:lnTo>
                    <a:pt x="100" y="18"/>
                  </a:lnTo>
                  <a:lnTo>
                    <a:pt x="108" y="9"/>
                  </a:lnTo>
                  <a:lnTo>
                    <a:pt x="108" y="9"/>
                  </a:lnTo>
                  <a:lnTo>
                    <a:pt x="109" y="8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2"/>
                  </a:lnTo>
                  <a:lnTo>
                    <a:pt x="107" y="1"/>
                  </a:lnTo>
                  <a:lnTo>
                    <a:pt x="105" y="0"/>
                  </a:lnTo>
                  <a:lnTo>
                    <a:pt x="103" y="1"/>
                  </a:lnTo>
                  <a:lnTo>
                    <a:pt x="102" y="2"/>
                  </a:lnTo>
                  <a:lnTo>
                    <a:pt x="10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0" name="Freeform 617"/>
            <p:cNvSpPr/>
            <p:nvPr/>
          </p:nvSpPr>
          <p:spPr bwMode="auto">
            <a:xfrm>
              <a:off x="6726238" y="4238625"/>
              <a:ext cx="50800" cy="73025"/>
            </a:xfrm>
            <a:custGeom>
              <a:avLst/>
              <a:gdLst/>
              <a:ahLst/>
              <a:cxnLst>
                <a:cxn ang="0">
                  <a:pos x="86" y="2"/>
                </a:cxn>
                <a:cxn ang="0">
                  <a:pos x="86" y="2"/>
                </a:cxn>
                <a:cxn ang="0">
                  <a:pos x="75" y="20"/>
                </a:cxn>
                <a:cxn ang="0">
                  <a:pos x="63" y="37"/>
                </a:cxn>
                <a:cxn ang="0">
                  <a:pos x="38" y="71"/>
                </a:cxn>
                <a:cxn ang="0">
                  <a:pos x="38" y="71"/>
                </a:cxn>
                <a:cxn ang="0">
                  <a:pos x="28" y="85"/>
                </a:cxn>
                <a:cxn ang="0">
                  <a:pos x="16" y="100"/>
                </a:cxn>
                <a:cxn ang="0">
                  <a:pos x="10" y="108"/>
                </a:cxn>
                <a:cxn ang="0">
                  <a:pos x="5" y="116"/>
                </a:cxn>
                <a:cxn ang="0">
                  <a:pos x="2" y="12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5"/>
                </a:cxn>
                <a:cxn ang="0">
                  <a:pos x="1" y="137"/>
                </a:cxn>
                <a:cxn ang="0">
                  <a:pos x="2" y="137"/>
                </a:cxn>
                <a:cxn ang="0">
                  <a:pos x="4" y="138"/>
                </a:cxn>
                <a:cxn ang="0">
                  <a:pos x="7" y="137"/>
                </a:cxn>
                <a:cxn ang="0">
                  <a:pos x="8" y="135"/>
                </a:cxn>
                <a:cxn ang="0">
                  <a:pos x="9" y="132"/>
                </a:cxn>
                <a:cxn ang="0">
                  <a:pos x="9" y="132"/>
                </a:cxn>
                <a:cxn ang="0">
                  <a:pos x="11" y="124"/>
                </a:cxn>
                <a:cxn ang="0">
                  <a:pos x="16" y="116"/>
                </a:cxn>
                <a:cxn ang="0">
                  <a:pos x="21" y="108"/>
                </a:cxn>
                <a:cxn ang="0">
                  <a:pos x="27" y="99"/>
                </a:cxn>
                <a:cxn ang="0">
                  <a:pos x="41" y="83"/>
                </a:cxn>
                <a:cxn ang="0">
                  <a:pos x="52" y="68"/>
                </a:cxn>
                <a:cxn ang="0">
                  <a:pos x="52" y="68"/>
                </a:cxn>
                <a:cxn ang="0">
                  <a:pos x="74" y="38"/>
                </a:cxn>
                <a:cxn ang="0">
                  <a:pos x="84" y="23"/>
                </a:cxn>
                <a:cxn ang="0">
                  <a:pos x="94" y="7"/>
                </a:cxn>
                <a:cxn ang="0">
                  <a:pos x="94" y="7"/>
                </a:cxn>
                <a:cxn ang="0">
                  <a:pos x="95" y="5"/>
                </a:cxn>
                <a:cxn ang="0">
                  <a:pos x="95" y="3"/>
                </a:cxn>
                <a:cxn ang="0">
                  <a:pos x="94" y="2"/>
                </a:cxn>
                <a:cxn ang="0">
                  <a:pos x="92" y="0"/>
                </a:cxn>
                <a:cxn ang="0">
                  <a:pos x="91" y="0"/>
                </a:cxn>
                <a:cxn ang="0">
                  <a:pos x="89" y="0"/>
                </a:cxn>
                <a:cxn ang="0">
                  <a:pos x="88" y="1"/>
                </a:cxn>
                <a:cxn ang="0">
                  <a:pos x="86" y="2"/>
                </a:cxn>
                <a:cxn ang="0">
                  <a:pos x="86" y="2"/>
                </a:cxn>
              </a:cxnLst>
              <a:rect l="0" t="0" r="r" b="b"/>
              <a:pathLst>
                <a:path w="95" h="138">
                  <a:moveTo>
                    <a:pt x="86" y="2"/>
                  </a:moveTo>
                  <a:lnTo>
                    <a:pt x="86" y="2"/>
                  </a:lnTo>
                  <a:lnTo>
                    <a:pt x="75" y="20"/>
                  </a:lnTo>
                  <a:lnTo>
                    <a:pt x="63" y="37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28" y="85"/>
                  </a:lnTo>
                  <a:lnTo>
                    <a:pt x="16" y="100"/>
                  </a:lnTo>
                  <a:lnTo>
                    <a:pt x="10" y="108"/>
                  </a:lnTo>
                  <a:lnTo>
                    <a:pt x="5" y="116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7"/>
                  </a:lnTo>
                  <a:lnTo>
                    <a:pt x="2" y="137"/>
                  </a:lnTo>
                  <a:lnTo>
                    <a:pt x="4" y="138"/>
                  </a:lnTo>
                  <a:lnTo>
                    <a:pt x="7" y="137"/>
                  </a:lnTo>
                  <a:lnTo>
                    <a:pt x="8" y="135"/>
                  </a:lnTo>
                  <a:lnTo>
                    <a:pt x="9" y="132"/>
                  </a:lnTo>
                  <a:lnTo>
                    <a:pt x="9" y="132"/>
                  </a:lnTo>
                  <a:lnTo>
                    <a:pt x="11" y="124"/>
                  </a:lnTo>
                  <a:lnTo>
                    <a:pt x="16" y="116"/>
                  </a:lnTo>
                  <a:lnTo>
                    <a:pt x="21" y="108"/>
                  </a:lnTo>
                  <a:lnTo>
                    <a:pt x="27" y="99"/>
                  </a:lnTo>
                  <a:lnTo>
                    <a:pt x="41" y="83"/>
                  </a:lnTo>
                  <a:lnTo>
                    <a:pt x="52" y="68"/>
                  </a:lnTo>
                  <a:lnTo>
                    <a:pt x="52" y="68"/>
                  </a:lnTo>
                  <a:lnTo>
                    <a:pt x="74" y="38"/>
                  </a:lnTo>
                  <a:lnTo>
                    <a:pt x="84" y="23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89" y="0"/>
                  </a:lnTo>
                  <a:lnTo>
                    <a:pt x="88" y="1"/>
                  </a:lnTo>
                  <a:lnTo>
                    <a:pt x="86" y="2"/>
                  </a:lnTo>
                  <a:lnTo>
                    <a:pt x="8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1" name="Freeform 618"/>
            <p:cNvSpPr/>
            <p:nvPr/>
          </p:nvSpPr>
          <p:spPr bwMode="auto">
            <a:xfrm>
              <a:off x="6721475" y="4275138"/>
              <a:ext cx="58738" cy="84138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94" y="11"/>
                </a:cxn>
                <a:cxn ang="0">
                  <a:pos x="88" y="19"/>
                </a:cxn>
                <a:cxn ang="0">
                  <a:pos x="75" y="38"/>
                </a:cxn>
                <a:cxn ang="0">
                  <a:pos x="65" y="56"/>
                </a:cxn>
                <a:cxn ang="0">
                  <a:pos x="53" y="75"/>
                </a:cxn>
                <a:cxn ang="0">
                  <a:pos x="53" y="75"/>
                </a:cxn>
                <a:cxn ang="0">
                  <a:pos x="39" y="94"/>
                </a:cxn>
                <a:cxn ang="0">
                  <a:pos x="27" y="113"/>
                </a:cxn>
                <a:cxn ang="0">
                  <a:pos x="27" y="113"/>
                </a:cxn>
                <a:cxn ang="0">
                  <a:pos x="20" y="123"/>
                </a:cxn>
                <a:cxn ang="0">
                  <a:pos x="13" y="132"/>
                </a:cxn>
                <a:cxn ang="0">
                  <a:pos x="6" y="141"/>
                </a:cxn>
                <a:cxn ang="0">
                  <a:pos x="0" y="151"/>
                </a:cxn>
                <a:cxn ang="0">
                  <a:pos x="0" y="151"/>
                </a:cxn>
                <a:cxn ang="0">
                  <a:pos x="0" y="153"/>
                </a:cxn>
                <a:cxn ang="0">
                  <a:pos x="0" y="155"/>
                </a:cxn>
                <a:cxn ang="0">
                  <a:pos x="1" y="156"/>
                </a:cxn>
                <a:cxn ang="0">
                  <a:pos x="2" y="157"/>
                </a:cxn>
                <a:cxn ang="0">
                  <a:pos x="4" y="158"/>
                </a:cxn>
                <a:cxn ang="0">
                  <a:pos x="5" y="158"/>
                </a:cxn>
                <a:cxn ang="0">
                  <a:pos x="7" y="157"/>
                </a:cxn>
                <a:cxn ang="0">
                  <a:pos x="8" y="156"/>
                </a:cxn>
                <a:cxn ang="0">
                  <a:pos x="8" y="156"/>
                </a:cxn>
                <a:cxn ang="0">
                  <a:pos x="13" y="150"/>
                </a:cxn>
                <a:cxn ang="0">
                  <a:pos x="18" y="143"/>
                </a:cxn>
                <a:cxn ang="0">
                  <a:pos x="24" y="138"/>
                </a:cxn>
                <a:cxn ang="0">
                  <a:pos x="28" y="132"/>
                </a:cxn>
                <a:cxn ang="0">
                  <a:pos x="28" y="132"/>
                </a:cxn>
                <a:cxn ang="0">
                  <a:pos x="39" y="111"/>
                </a:cxn>
                <a:cxn ang="0">
                  <a:pos x="53" y="90"/>
                </a:cxn>
                <a:cxn ang="0">
                  <a:pos x="53" y="90"/>
                </a:cxn>
                <a:cxn ang="0">
                  <a:pos x="66" y="71"/>
                </a:cxn>
                <a:cxn ang="0">
                  <a:pos x="79" y="49"/>
                </a:cxn>
                <a:cxn ang="0">
                  <a:pos x="92" y="28"/>
                </a:cxn>
                <a:cxn ang="0">
                  <a:pos x="99" y="18"/>
                </a:cxn>
                <a:cxn ang="0">
                  <a:pos x="108" y="9"/>
                </a:cxn>
                <a:cxn ang="0">
                  <a:pos x="108" y="9"/>
                </a:cxn>
                <a:cxn ang="0">
                  <a:pos x="109" y="8"/>
                </a:cxn>
                <a:cxn ang="0">
                  <a:pos x="109" y="5"/>
                </a:cxn>
                <a:cxn ang="0">
                  <a:pos x="109" y="3"/>
                </a:cxn>
                <a:cxn ang="0">
                  <a:pos x="108" y="2"/>
                </a:cxn>
                <a:cxn ang="0">
                  <a:pos x="105" y="1"/>
                </a:cxn>
                <a:cxn ang="0">
                  <a:pos x="104" y="0"/>
                </a:cxn>
                <a:cxn ang="0">
                  <a:pos x="102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09" h="158">
                  <a:moveTo>
                    <a:pt x="100" y="2"/>
                  </a:moveTo>
                  <a:lnTo>
                    <a:pt x="100" y="2"/>
                  </a:lnTo>
                  <a:lnTo>
                    <a:pt x="94" y="11"/>
                  </a:lnTo>
                  <a:lnTo>
                    <a:pt x="88" y="19"/>
                  </a:lnTo>
                  <a:lnTo>
                    <a:pt x="75" y="38"/>
                  </a:lnTo>
                  <a:lnTo>
                    <a:pt x="65" y="56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39" y="94"/>
                  </a:lnTo>
                  <a:lnTo>
                    <a:pt x="27" y="113"/>
                  </a:lnTo>
                  <a:lnTo>
                    <a:pt x="27" y="113"/>
                  </a:lnTo>
                  <a:lnTo>
                    <a:pt x="20" y="123"/>
                  </a:lnTo>
                  <a:lnTo>
                    <a:pt x="13" y="132"/>
                  </a:lnTo>
                  <a:lnTo>
                    <a:pt x="6" y="141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0" y="153"/>
                  </a:lnTo>
                  <a:lnTo>
                    <a:pt x="0" y="155"/>
                  </a:lnTo>
                  <a:lnTo>
                    <a:pt x="1" y="156"/>
                  </a:lnTo>
                  <a:lnTo>
                    <a:pt x="2" y="157"/>
                  </a:lnTo>
                  <a:lnTo>
                    <a:pt x="4" y="158"/>
                  </a:lnTo>
                  <a:lnTo>
                    <a:pt x="5" y="158"/>
                  </a:lnTo>
                  <a:lnTo>
                    <a:pt x="7" y="157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13" y="150"/>
                  </a:lnTo>
                  <a:lnTo>
                    <a:pt x="18" y="143"/>
                  </a:lnTo>
                  <a:lnTo>
                    <a:pt x="24" y="138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39" y="111"/>
                  </a:lnTo>
                  <a:lnTo>
                    <a:pt x="53" y="90"/>
                  </a:lnTo>
                  <a:lnTo>
                    <a:pt x="53" y="90"/>
                  </a:lnTo>
                  <a:lnTo>
                    <a:pt x="66" y="71"/>
                  </a:lnTo>
                  <a:lnTo>
                    <a:pt x="79" y="49"/>
                  </a:lnTo>
                  <a:lnTo>
                    <a:pt x="92" y="28"/>
                  </a:lnTo>
                  <a:lnTo>
                    <a:pt x="99" y="18"/>
                  </a:lnTo>
                  <a:lnTo>
                    <a:pt x="108" y="9"/>
                  </a:lnTo>
                  <a:lnTo>
                    <a:pt x="108" y="9"/>
                  </a:lnTo>
                  <a:lnTo>
                    <a:pt x="109" y="8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2"/>
                  </a:lnTo>
                  <a:lnTo>
                    <a:pt x="105" y="1"/>
                  </a:lnTo>
                  <a:lnTo>
                    <a:pt x="104" y="0"/>
                  </a:lnTo>
                  <a:lnTo>
                    <a:pt x="102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2" name="Freeform 619"/>
            <p:cNvSpPr/>
            <p:nvPr/>
          </p:nvSpPr>
          <p:spPr bwMode="auto">
            <a:xfrm>
              <a:off x="6726238" y="4329113"/>
              <a:ext cx="47625" cy="88900"/>
            </a:xfrm>
            <a:custGeom>
              <a:avLst/>
              <a:gdLst/>
              <a:ahLst/>
              <a:cxnLst>
                <a:cxn ang="0">
                  <a:pos x="82" y="2"/>
                </a:cxn>
                <a:cxn ang="0">
                  <a:pos x="82" y="2"/>
                </a:cxn>
                <a:cxn ang="0">
                  <a:pos x="77" y="11"/>
                </a:cxn>
                <a:cxn ang="0">
                  <a:pos x="72" y="21"/>
                </a:cxn>
                <a:cxn ang="0">
                  <a:pos x="60" y="39"/>
                </a:cxn>
                <a:cxn ang="0">
                  <a:pos x="50" y="58"/>
                </a:cxn>
                <a:cxn ang="0">
                  <a:pos x="45" y="67"/>
                </a:cxn>
                <a:cxn ang="0">
                  <a:pos x="41" y="77"/>
                </a:cxn>
                <a:cxn ang="0">
                  <a:pos x="41" y="77"/>
                </a:cxn>
                <a:cxn ang="0">
                  <a:pos x="32" y="97"/>
                </a:cxn>
                <a:cxn ang="0">
                  <a:pos x="22" y="118"/>
                </a:cxn>
                <a:cxn ang="0">
                  <a:pos x="1" y="159"/>
                </a:cxn>
                <a:cxn ang="0">
                  <a:pos x="1" y="159"/>
                </a:cxn>
                <a:cxn ang="0">
                  <a:pos x="0" y="162"/>
                </a:cxn>
                <a:cxn ang="0">
                  <a:pos x="0" y="163"/>
                </a:cxn>
                <a:cxn ang="0">
                  <a:pos x="1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6" y="167"/>
                </a:cxn>
                <a:cxn ang="0">
                  <a:pos x="7" y="166"/>
                </a:cxn>
                <a:cxn ang="0">
                  <a:pos x="8" y="164"/>
                </a:cxn>
                <a:cxn ang="0">
                  <a:pos x="8" y="164"/>
                </a:cxn>
                <a:cxn ang="0">
                  <a:pos x="27" y="128"/>
                </a:cxn>
                <a:cxn ang="0">
                  <a:pos x="36" y="111"/>
                </a:cxn>
                <a:cxn ang="0">
                  <a:pos x="45" y="93"/>
                </a:cxn>
                <a:cxn ang="0">
                  <a:pos x="45" y="93"/>
                </a:cxn>
                <a:cxn ang="0">
                  <a:pos x="49" y="82"/>
                </a:cxn>
                <a:cxn ang="0">
                  <a:pos x="55" y="71"/>
                </a:cxn>
                <a:cxn ang="0">
                  <a:pos x="66" y="50"/>
                </a:cxn>
                <a:cxn ang="0">
                  <a:pos x="79" y="29"/>
                </a:cxn>
                <a:cxn ang="0">
                  <a:pos x="85" y="19"/>
                </a:cxn>
                <a:cxn ang="0">
                  <a:pos x="90" y="7"/>
                </a:cxn>
                <a:cxn ang="0">
                  <a:pos x="90" y="7"/>
                </a:cxn>
                <a:cxn ang="0">
                  <a:pos x="90" y="5"/>
                </a:cxn>
                <a:cxn ang="0">
                  <a:pos x="90" y="3"/>
                </a:cxn>
                <a:cxn ang="0">
                  <a:pos x="87" y="1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3" y="1"/>
                </a:cxn>
                <a:cxn ang="0">
                  <a:pos x="82" y="2"/>
                </a:cxn>
                <a:cxn ang="0">
                  <a:pos x="82" y="2"/>
                </a:cxn>
              </a:cxnLst>
              <a:rect l="0" t="0" r="r" b="b"/>
              <a:pathLst>
                <a:path w="90" h="167">
                  <a:moveTo>
                    <a:pt x="82" y="2"/>
                  </a:moveTo>
                  <a:lnTo>
                    <a:pt x="82" y="2"/>
                  </a:lnTo>
                  <a:lnTo>
                    <a:pt x="77" y="11"/>
                  </a:lnTo>
                  <a:lnTo>
                    <a:pt x="72" y="21"/>
                  </a:lnTo>
                  <a:lnTo>
                    <a:pt x="60" y="39"/>
                  </a:lnTo>
                  <a:lnTo>
                    <a:pt x="50" y="58"/>
                  </a:lnTo>
                  <a:lnTo>
                    <a:pt x="45" y="67"/>
                  </a:lnTo>
                  <a:lnTo>
                    <a:pt x="41" y="77"/>
                  </a:lnTo>
                  <a:lnTo>
                    <a:pt x="41" y="77"/>
                  </a:lnTo>
                  <a:lnTo>
                    <a:pt x="32" y="97"/>
                  </a:lnTo>
                  <a:lnTo>
                    <a:pt x="22" y="118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0" y="162"/>
                  </a:lnTo>
                  <a:lnTo>
                    <a:pt x="0" y="163"/>
                  </a:lnTo>
                  <a:lnTo>
                    <a:pt x="1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6" y="167"/>
                  </a:lnTo>
                  <a:lnTo>
                    <a:pt x="7" y="166"/>
                  </a:lnTo>
                  <a:lnTo>
                    <a:pt x="8" y="164"/>
                  </a:lnTo>
                  <a:lnTo>
                    <a:pt x="8" y="164"/>
                  </a:lnTo>
                  <a:lnTo>
                    <a:pt x="27" y="128"/>
                  </a:lnTo>
                  <a:lnTo>
                    <a:pt x="36" y="11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49" y="82"/>
                  </a:lnTo>
                  <a:lnTo>
                    <a:pt x="55" y="71"/>
                  </a:lnTo>
                  <a:lnTo>
                    <a:pt x="66" y="50"/>
                  </a:lnTo>
                  <a:lnTo>
                    <a:pt x="79" y="29"/>
                  </a:lnTo>
                  <a:lnTo>
                    <a:pt x="85" y="1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3"/>
                  </a:lnTo>
                  <a:lnTo>
                    <a:pt x="87" y="1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3" y="1"/>
                  </a:lnTo>
                  <a:lnTo>
                    <a:pt x="82" y="2"/>
                  </a:lnTo>
                  <a:lnTo>
                    <a:pt x="8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3" name="Freeform 620"/>
            <p:cNvSpPr/>
            <p:nvPr/>
          </p:nvSpPr>
          <p:spPr bwMode="auto">
            <a:xfrm>
              <a:off x="6731000" y="4384675"/>
              <a:ext cx="41275" cy="68263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1" y="14"/>
                </a:cxn>
                <a:cxn ang="0">
                  <a:pos x="52" y="26"/>
                </a:cxn>
                <a:cxn ang="0">
                  <a:pos x="45" y="38"/>
                </a:cxn>
                <a:cxn ang="0">
                  <a:pos x="39" y="50"/>
                </a:cxn>
                <a:cxn ang="0">
                  <a:pos x="39" y="50"/>
                </a:cxn>
                <a:cxn ang="0">
                  <a:pos x="30" y="69"/>
                </a:cxn>
                <a:cxn ang="0">
                  <a:pos x="21" y="87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3"/>
                </a:cxn>
                <a:cxn ang="0">
                  <a:pos x="0" y="125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5" y="128"/>
                </a:cxn>
                <a:cxn ang="0">
                  <a:pos x="7" y="128"/>
                </a:cxn>
                <a:cxn ang="0">
                  <a:pos x="8" y="127"/>
                </a:cxn>
                <a:cxn ang="0">
                  <a:pos x="10" y="126"/>
                </a:cxn>
                <a:cxn ang="0">
                  <a:pos x="10" y="126"/>
                </a:cxn>
                <a:cxn ang="0">
                  <a:pos x="44" y="67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6" y="5"/>
                </a:cxn>
                <a:cxn ang="0">
                  <a:pos x="76" y="3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1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6" h="128">
                  <a:moveTo>
                    <a:pt x="68" y="2"/>
                  </a:moveTo>
                  <a:lnTo>
                    <a:pt x="68" y="2"/>
                  </a:lnTo>
                  <a:lnTo>
                    <a:pt x="61" y="14"/>
                  </a:lnTo>
                  <a:lnTo>
                    <a:pt x="52" y="26"/>
                  </a:lnTo>
                  <a:lnTo>
                    <a:pt x="45" y="38"/>
                  </a:lnTo>
                  <a:lnTo>
                    <a:pt x="39" y="50"/>
                  </a:lnTo>
                  <a:lnTo>
                    <a:pt x="39" y="50"/>
                  </a:lnTo>
                  <a:lnTo>
                    <a:pt x="30" y="69"/>
                  </a:lnTo>
                  <a:lnTo>
                    <a:pt x="21" y="87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8" y="127"/>
                  </a:lnTo>
                  <a:lnTo>
                    <a:pt x="10" y="126"/>
                  </a:lnTo>
                  <a:lnTo>
                    <a:pt x="10" y="126"/>
                  </a:lnTo>
                  <a:lnTo>
                    <a:pt x="44" y="6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5"/>
                  </a:lnTo>
                  <a:lnTo>
                    <a:pt x="76" y="3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1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4" name="Freeform 621"/>
            <p:cNvSpPr/>
            <p:nvPr/>
          </p:nvSpPr>
          <p:spPr bwMode="auto">
            <a:xfrm>
              <a:off x="6737350" y="4427538"/>
              <a:ext cx="42863" cy="69850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68" y="8"/>
                </a:cxn>
                <a:cxn ang="0">
                  <a:pos x="64" y="14"/>
                </a:cxn>
                <a:cxn ang="0">
                  <a:pos x="57" y="26"/>
                </a:cxn>
                <a:cxn ang="0">
                  <a:pos x="52" y="40"/>
                </a:cxn>
                <a:cxn ang="0">
                  <a:pos x="46" y="53"/>
                </a:cxn>
                <a:cxn ang="0">
                  <a:pos x="46" y="53"/>
                </a:cxn>
                <a:cxn ang="0">
                  <a:pos x="38" y="72"/>
                </a:cxn>
                <a:cxn ang="0">
                  <a:pos x="27" y="92"/>
                </a:cxn>
                <a:cxn ang="0">
                  <a:pos x="14" y="109"/>
                </a:cxn>
                <a:cxn ang="0">
                  <a:pos x="2" y="126"/>
                </a:cxn>
                <a:cxn ang="0">
                  <a:pos x="2" y="126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1" y="131"/>
                </a:cxn>
                <a:cxn ang="0">
                  <a:pos x="2" y="132"/>
                </a:cxn>
                <a:cxn ang="0">
                  <a:pos x="3" y="133"/>
                </a:cxn>
                <a:cxn ang="0">
                  <a:pos x="5" y="134"/>
                </a:cxn>
                <a:cxn ang="0">
                  <a:pos x="7" y="133"/>
                </a:cxn>
                <a:cxn ang="0">
                  <a:pos x="8" y="132"/>
                </a:cxn>
                <a:cxn ang="0">
                  <a:pos x="8" y="132"/>
                </a:cxn>
                <a:cxn ang="0">
                  <a:pos x="18" y="120"/>
                </a:cxn>
                <a:cxn ang="0">
                  <a:pos x="28" y="105"/>
                </a:cxn>
                <a:cxn ang="0">
                  <a:pos x="44" y="76"/>
                </a:cxn>
                <a:cxn ang="0">
                  <a:pos x="44" y="76"/>
                </a:cxn>
                <a:cxn ang="0">
                  <a:pos x="53" y="58"/>
                </a:cxn>
                <a:cxn ang="0">
                  <a:pos x="60" y="41"/>
                </a:cxn>
                <a:cxn ang="0">
                  <a:pos x="68" y="24"/>
                </a:cxn>
                <a:cxn ang="0">
                  <a:pos x="73" y="16"/>
                </a:cxn>
                <a:cxn ang="0">
                  <a:pos x="80" y="9"/>
                </a:cxn>
                <a:cxn ang="0">
                  <a:pos x="80" y="9"/>
                </a:cxn>
                <a:cxn ang="0">
                  <a:pos x="81" y="7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7" y="0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81" h="134">
                  <a:moveTo>
                    <a:pt x="72" y="1"/>
                  </a:moveTo>
                  <a:lnTo>
                    <a:pt x="72" y="1"/>
                  </a:lnTo>
                  <a:lnTo>
                    <a:pt x="68" y="8"/>
                  </a:lnTo>
                  <a:lnTo>
                    <a:pt x="64" y="14"/>
                  </a:lnTo>
                  <a:lnTo>
                    <a:pt x="57" y="26"/>
                  </a:lnTo>
                  <a:lnTo>
                    <a:pt x="52" y="40"/>
                  </a:lnTo>
                  <a:lnTo>
                    <a:pt x="46" y="53"/>
                  </a:lnTo>
                  <a:lnTo>
                    <a:pt x="46" y="53"/>
                  </a:lnTo>
                  <a:lnTo>
                    <a:pt x="38" y="72"/>
                  </a:lnTo>
                  <a:lnTo>
                    <a:pt x="27" y="92"/>
                  </a:lnTo>
                  <a:lnTo>
                    <a:pt x="14" y="109"/>
                  </a:lnTo>
                  <a:lnTo>
                    <a:pt x="2" y="126"/>
                  </a:lnTo>
                  <a:lnTo>
                    <a:pt x="2" y="126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1" y="131"/>
                  </a:lnTo>
                  <a:lnTo>
                    <a:pt x="2" y="132"/>
                  </a:lnTo>
                  <a:lnTo>
                    <a:pt x="3" y="133"/>
                  </a:lnTo>
                  <a:lnTo>
                    <a:pt x="5" y="134"/>
                  </a:lnTo>
                  <a:lnTo>
                    <a:pt x="7" y="133"/>
                  </a:lnTo>
                  <a:lnTo>
                    <a:pt x="8" y="132"/>
                  </a:lnTo>
                  <a:lnTo>
                    <a:pt x="8" y="132"/>
                  </a:lnTo>
                  <a:lnTo>
                    <a:pt x="18" y="120"/>
                  </a:lnTo>
                  <a:lnTo>
                    <a:pt x="28" y="105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53" y="58"/>
                  </a:lnTo>
                  <a:lnTo>
                    <a:pt x="60" y="41"/>
                  </a:lnTo>
                  <a:lnTo>
                    <a:pt x="68" y="24"/>
                  </a:lnTo>
                  <a:lnTo>
                    <a:pt x="73" y="16"/>
                  </a:lnTo>
                  <a:lnTo>
                    <a:pt x="80" y="9"/>
                  </a:lnTo>
                  <a:lnTo>
                    <a:pt x="80" y="9"/>
                  </a:lnTo>
                  <a:lnTo>
                    <a:pt x="81" y="7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7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5" name="Freeform 622"/>
            <p:cNvSpPr/>
            <p:nvPr/>
          </p:nvSpPr>
          <p:spPr bwMode="auto">
            <a:xfrm>
              <a:off x="6742113" y="4470400"/>
              <a:ext cx="39688" cy="68263"/>
            </a:xfrm>
            <a:custGeom>
              <a:avLst/>
              <a:gdLst/>
              <a:ahLst/>
              <a:cxnLst>
                <a:cxn ang="0">
                  <a:pos x="67" y="2"/>
                </a:cxn>
                <a:cxn ang="0">
                  <a:pos x="67" y="2"/>
                </a:cxn>
                <a:cxn ang="0">
                  <a:pos x="58" y="17"/>
                </a:cxn>
                <a:cxn ang="0">
                  <a:pos x="51" y="32"/>
                </a:cxn>
                <a:cxn ang="0">
                  <a:pos x="44" y="47"/>
                </a:cxn>
                <a:cxn ang="0">
                  <a:pos x="35" y="62"/>
                </a:cxn>
                <a:cxn ang="0">
                  <a:pos x="35" y="62"/>
                </a:cxn>
                <a:cxn ang="0">
                  <a:pos x="18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9"/>
                </a:cxn>
                <a:cxn ang="0">
                  <a:pos x="8" y="128"/>
                </a:cxn>
                <a:cxn ang="0">
                  <a:pos x="9" y="127"/>
                </a:cxn>
                <a:cxn ang="0">
                  <a:pos x="9" y="127"/>
                </a:cxn>
                <a:cxn ang="0">
                  <a:pos x="43" y="67"/>
                </a:cxn>
                <a:cxn ang="0">
                  <a:pos x="43" y="67"/>
                </a:cxn>
                <a:cxn ang="0">
                  <a:pos x="58" y="36"/>
                </a:cxn>
                <a:cxn ang="0">
                  <a:pos x="66" y="22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7" y="5"/>
                </a:cxn>
                <a:cxn ang="0">
                  <a:pos x="77" y="4"/>
                </a:cxn>
                <a:cxn ang="0">
                  <a:pos x="76" y="2"/>
                </a:cxn>
                <a:cxn ang="0">
                  <a:pos x="75" y="1"/>
                </a:cxn>
                <a:cxn ang="0">
                  <a:pos x="72" y="0"/>
                </a:cxn>
                <a:cxn ang="0">
                  <a:pos x="70" y="1"/>
                </a:cxn>
                <a:cxn ang="0">
                  <a:pos x="67" y="2"/>
                </a:cxn>
                <a:cxn ang="0">
                  <a:pos x="67" y="2"/>
                </a:cxn>
              </a:cxnLst>
              <a:rect l="0" t="0" r="r" b="b"/>
              <a:pathLst>
                <a:path w="77" h="129">
                  <a:moveTo>
                    <a:pt x="67" y="2"/>
                  </a:moveTo>
                  <a:lnTo>
                    <a:pt x="67" y="2"/>
                  </a:lnTo>
                  <a:lnTo>
                    <a:pt x="58" y="17"/>
                  </a:lnTo>
                  <a:lnTo>
                    <a:pt x="51" y="32"/>
                  </a:lnTo>
                  <a:lnTo>
                    <a:pt x="44" y="47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18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9"/>
                  </a:lnTo>
                  <a:lnTo>
                    <a:pt x="8" y="128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58" y="36"/>
                  </a:lnTo>
                  <a:lnTo>
                    <a:pt x="66" y="22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7" y="5"/>
                  </a:lnTo>
                  <a:lnTo>
                    <a:pt x="77" y="4"/>
                  </a:lnTo>
                  <a:lnTo>
                    <a:pt x="76" y="2"/>
                  </a:lnTo>
                  <a:lnTo>
                    <a:pt x="75" y="1"/>
                  </a:lnTo>
                  <a:lnTo>
                    <a:pt x="72" y="0"/>
                  </a:lnTo>
                  <a:lnTo>
                    <a:pt x="70" y="1"/>
                  </a:lnTo>
                  <a:lnTo>
                    <a:pt x="67" y="2"/>
                  </a:lnTo>
                  <a:lnTo>
                    <a:pt x="6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6" name="Freeform 623"/>
            <p:cNvSpPr>
              <a:spLocks noEditPoints="1"/>
            </p:cNvSpPr>
            <p:nvPr/>
          </p:nvSpPr>
          <p:spPr bwMode="auto">
            <a:xfrm>
              <a:off x="6256338" y="4065588"/>
              <a:ext cx="544513" cy="696913"/>
            </a:xfrm>
            <a:custGeom>
              <a:avLst/>
              <a:gdLst/>
              <a:ahLst/>
              <a:cxnLst>
                <a:cxn ang="0">
                  <a:pos x="117" y="1301"/>
                </a:cxn>
                <a:cxn ang="0">
                  <a:pos x="41" y="1242"/>
                </a:cxn>
                <a:cxn ang="0">
                  <a:pos x="6" y="1151"/>
                </a:cxn>
                <a:cxn ang="0">
                  <a:pos x="3" y="1060"/>
                </a:cxn>
                <a:cxn ang="0">
                  <a:pos x="8" y="908"/>
                </a:cxn>
                <a:cxn ang="0">
                  <a:pos x="17" y="676"/>
                </a:cxn>
                <a:cxn ang="0">
                  <a:pos x="20" y="219"/>
                </a:cxn>
                <a:cxn ang="0">
                  <a:pos x="27" y="195"/>
                </a:cxn>
                <a:cxn ang="0">
                  <a:pos x="44" y="84"/>
                </a:cxn>
                <a:cxn ang="0">
                  <a:pos x="130" y="15"/>
                </a:cxn>
                <a:cxn ang="0">
                  <a:pos x="297" y="1"/>
                </a:cxn>
                <a:cxn ang="0">
                  <a:pos x="482" y="2"/>
                </a:cxn>
                <a:cxn ang="0">
                  <a:pos x="620" y="6"/>
                </a:cxn>
                <a:cxn ang="0">
                  <a:pos x="794" y="9"/>
                </a:cxn>
                <a:cxn ang="0">
                  <a:pos x="923" y="31"/>
                </a:cxn>
                <a:cxn ang="0">
                  <a:pos x="1003" y="106"/>
                </a:cxn>
                <a:cxn ang="0">
                  <a:pos x="1014" y="195"/>
                </a:cxn>
                <a:cxn ang="0">
                  <a:pos x="1019" y="237"/>
                </a:cxn>
                <a:cxn ang="0">
                  <a:pos x="1016" y="335"/>
                </a:cxn>
                <a:cxn ang="0">
                  <a:pos x="1016" y="426"/>
                </a:cxn>
                <a:cxn ang="0">
                  <a:pos x="1019" y="541"/>
                </a:cxn>
                <a:cxn ang="0">
                  <a:pos x="1020" y="650"/>
                </a:cxn>
                <a:cxn ang="0">
                  <a:pos x="1014" y="735"/>
                </a:cxn>
                <a:cxn ang="0">
                  <a:pos x="1020" y="897"/>
                </a:cxn>
                <a:cxn ang="0">
                  <a:pos x="1026" y="1044"/>
                </a:cxn>
                <a:cxn ang="0">
                  <a:pos x="1026" y="1132"/>
                </a:cxn>
                <a:cxn ang="0">
                  <a:pos x="1017" y="1204"/>
                </a:cxn>
                <a:cxn ang="0">
                  <a:pos x="946" y="1287"/>
                </a:cxn>
                <a:cxn ang="0">
                  <a:pos x="847" y="1313"/>
                </a:cxn>
                <a:cxn ang="0">
                  <a:pos x="837" y="1313"/>
                </a:cxn>
                <a:cxn ang="0">
                  <a:pos x="803" y="1309"/>
                </a:cxn>
                <a:cxn ang="0">
                  <a:pos x="719" y="1311"/>
                </a:cxn>
                <a:cxn ang="0">
                  <a:pos x="267" y="1318"/>
                </a:cxn>
                <a:cxn ang="0">
                  <a:pos x="457" y="1282"/>
                </a:cxn>
                <a:cxn ang="0">
                  <a:pos x="675" y="1278"/>
                </a:cxn>
                <a:cxn ang="0">
                  <a:pos x="822" y="1274"/>
                </a:cxn>
                <a:cxn ang="0">
                  <a:pos x="881" y="1273"/>
                </a:cxn>
                <a:cxn ang="0">
                  <a:pos x="949" y="1240"/>
                </a:cxn>
                <a:cxn ang="0">
                  <a:pos x="988" y="1178"/>
                </a:cxn>
                <a:cxn ang="0">
                  <a:pos x="993" y="1096"/>
                </a:cxn>
                <a:cxn ang="0">
                  <a:pos x="978" y="963"/>
                </a:cxn>
                <a:cxn ang="0">
                  <a:pos x="981" y="753"/>
                </a:cxn>
                <a:cxn ang="0">
                  <a:pos x="978" y="509"/>
                </a:cxn>
                <a:cxn ang="0">
                  <a:pos x="982" y="371"/>
                </a:cxn>
                <a:cxn ang="0">
                  <a:pos x="975" y="291"/>
                </a:cxn>
                <a:cxn ang="0">
                  <a:pos x="980" y="198"/>
                </a:cxn>
                <a:cxn ang="0">
                  <a:pos x="965" y="115"/>
                </a:cxn>
                <a:cxn ang="0">
                  <a:pos x="909" y="64"/>
                </a:cxn>
                <a:cxn ang="0">
                  <a:pos x="764" y="47"/>
                </a:cxn>
                <a:cxn ang="0">
                  <a:pos x="428" y="37"/>
                </a:cxn>
                <a:cxn ang="0">
                  <a:pos x="260" y="38"/>
                </a:cxn>
                <a:cxn ang="0">
                  <a:pos x="123" y="53"/>
                </a:cxn>
                <a:cxn ang="0">
                  <a:pos x="78" y="97"/>
                </a:cxn>
                <a:cxn ang="0">
                  <a:pos x="63" y="189"/>
                </a:cxn>
                <a:cxn ang="0">
                  <a:pos x="54" y="283"/>
                </a:cxn>
                <a:cxn ang="0">
                  <a:pos x="52" y="699"/>
                </a:cxn>
                <a:cxn ang="0">
                  <a:pos x="43" y="895"/>
                </a:cxn>
                <a:cxn ang="0">
                  <a:pos x="36" y="1076"/>
                </a:cxn>
                <a:cxn ang="0">
                  <a:pos x="41" y="1123"/>
                </a:cxn>
                <a:cxn ang="0">
                  <a:pos x="68" y="1214"/>
                </a:cxn>
                <a:cxn ang="0">
                  <a:pos x="159" y="1274"/>
                </a:cxn>
                <a:cxn ang="0">
                  <a:pos x="316" y="1281"/>
                </a:cxn>
              </a:cxnLst>
              <a:rect l="0" t="0" r="r" b="b"/>
              <a:pathLst>
                <a:path w="1029" h="1318">
                  <a:moveTo>
                    <a:pt x="249" y="1318"/>
                  </a:moveTo>
                  <a:lnTo>
                    <a:pt x="249" y="1318"/>
                  </a:lnTo>
                  <a:lnTo>
                    <a:pt x="226" y="1318"/>
                  </a:lnTo>
                  <a:lnTo>
                    <a:pt x="203" y="1317"/>
                  </a:lnTo>
                  <a:lnTo>
                    <a:pt x="180" y="1315"/>
                  </a:lnTo>
                  <a:lnTo>
                    <a:pt x="158" y="1311"/>
                  </a:lnTo>
                  <a:lnTo>
                    <a:pt x="137" y="1307"/>
                  </a:lnTo>
                  <a:lnTo>
                    <a:pt x="117" y="1301"/>
                  </a:lnTo>
                  <a:lnTo>
                    <a:pt x="107" y="1297"/>
                  </a:lnTo>
                  <a:lnTo>
                    <a:pt x="98" y="1292"/>
                  </a:lnTo>
                  <a:lnTo>
                    <a:pt x="89" y="1288"/>
                  </a:lnTo>
                  <a:lnTo>
                    <a:pt x="81" y="1281"/>
                  </a:lnTo>
                  <a:lnTo>
                    <a:pt x="81" y="1281"/>
                  </a:lnTo>
                  <a:lnTo>
                    <a:pt x="66" y="1270"/>
                  </a:lnTo>
                  <a:lnTo>
                    <a:pt x="54" y="1257"/>
                  </a:lnTo>
                  <a:lnTo>
                    <a:pt x="41" y="1242"/>
                  </a:lnTo>
                  <a:lnTo>
                    <a:pt x="31" y="1225"/>
                  </a:lnTo>
                  <a:lnTo>
                    <a:pt x="23" y="1209"/>
                  </a:lnTo>
                  <a:lnTo>
                    <a:pt x="15" y="1190"/>
                  </a:lnTo>
                  <a:lnTo>
                    <a:pt x="10" y="1172"/>
                  </a:lnTo>
                  <a:lnTo>
                    <a:pt x="7" y="1153"/>
                  </a:lnTo>
                  <a:lnTo>
                    <a:pt x="7" y="1152"/>
                  </a:lnTo>
                  <a:lnTo>
                    <a:pt x="6" y="1151"/>
                  </a:lnTo>
                  <a:lnTo>
                    <a:pt x="6" y="1151"/>
                  </a:lnTo>
                  <a:lnTo>
                    <a:pt x="5" y="1147"/>
                  </a:lnTo>
                  <a:lnTo>
                    <a:pt x="5" y="1147"/>
                  </a:lnTo>
                  <a:lnTo>
                    <a:pt x="3" y="1136"/>
                  </a:lnTo>
                  <a:lnTo>
                    <a:pt x="1" y="1126"/>
                  </a:lnTo>
                  <a:lnTo>
                    <a:pt x="0" y="1104"/>
                  </a:lnTo>
                  <a:lnTo>
                    <a:pt x="1" y="1082"/>
                  </a:lnTo>
                  <a:lnTo>
                    <a:pt x="3" y="1060"/>
                  </a:lnTo>
                  <a:lnTo>
                    <a:pt x="3" y="1060"/>
                  </a:lnTo>
                  <a:lnTo>
                    <a:pt x="5" y="1031"/>
                  </a:lnTo>
                  <a:lnTo>
                    <a:pt x="5" y="1031"/>
                  </a:lnTo>
                  <a:lnTo>
                    <a:pt x="6" y="1001"/>
                  </a:lnTo>
                  <a:lnTo>
                    <a:pt x="6" y="1001"/>
                  </a:lnTo>
                  <a:lnTo>
                    <a:pt x="9" y="955"/>
                  </a:lnTo>
                  <a:lnTo>
                    <a:pt x="9" y="932"/>
                  </a:lnTo>
                  <a:lnTo>
                    <a:pt x="8" y="908"/>
                  </a:lnTo>
                  <a:lnTo>
                    <a:pt x="8" y="908"/>
                  </a:lnTo>
                  <a:lnTo>
                    <a:pt x="7" y="889"/>
                  </a:lnTo>
                  <a:lnTo>
                    <a:pt x="7" y="868"/>
                  </a:lnTo>
                  <a:lnTo>
                    <a:pt x="8" y="827"/>
                  </a:lnTo>
                  <a:lnTo>
                    <a:pt x="10" y="786"/>
                  </a:lnTo>
                  <a:lnTo>
                    <a:pt x="12" y="745"/>
                  </a:lnTo>
                  <a:lnTo>
                    <a:pt x="12" y="745"/>
                  </a:lnTo>
                  <a:lnTo>
                    <a:pt x="17" y="676"/>
                  </a:lnTo>
                  <a:lnTo>
                    <a:pt x="17" y="676"/>
                  </a:lnTo>
                  <a:lnTo>
                    <a:pt x="18" y="619"/>
                  </a:lnTo>
                  <a:lnTo>
                    <a:pt x="20" y="561"/>
                  </a:lnTo>
                  <a:lnTo>
                    <a:pt x="18" y="448"/>
                  </a:lnTo>
                  <a:lnTo>
                    <a:pt x="18" y="448"/>
                  </a:lnTo>
                  <a:lnTo>
                    <a:pt x="17" y="334"/>
                  </a:lnTo>
                  <a:lnTo>
                    <a:pt x="17" y="277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1" y="214"/>
                  </a:lnTo>
                  <a:lnTo>
                    <a:pt x="24" y="209"/>
                  </a:lnTo>
                  <a:lnTo>
                    <a:pt x="25" y="208"/>
                  </a:lnTo>
                  <a:lnTo>
                    <a:pt x="25" y="207"/>
                  </a:lnTo>
                  <a:lnTo>
                    <a:pt x="25" y="207"/>
                  </a:lnTo>
                  <a:lnTo>
                    <a:pt x="26" y="201"/>
                  </a:lnTo>
                  <a:lnTo>
                    <a:pt x="27" y="195"/>
                  </a:lnTo>
                  <a:lnTo>
                    <a:pt x="27" y="195"/>
                  </a:lnTo>
                  <a:lnTo>
                    <a:pt x="28" y="167"/>
                  </a:lnTo>
                  <a:lnTo>
                    <a:pt x="28" y="167"/>
                  </a:lnTo>
                  <a:lnTo>
                    <a:pt x="29" y="143"/>
                  </a:lnTo>
                  <a:lnTo>
                    <a:pt x="30" y="13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8" y="101"/>
                  </a:lnTo>
                  <a:lnTo>
                    <a:pt x="44" y="84"/>
                  </a:lnTo>
                  <a:lnTo>
                    <a:pt x="53" y="70"/>
                  </a:lnTo>
                  <a:lnTo>
                    <a:pt x="61" y="56"/>
                  </a:lnTo>
                  <a:lnTo>
                    <a:pt x="72" y="45"/>
                  </a:lnTo>
                  <a:lnTo>
                    <a:pt x="84" y="36"/>
                  </a:lnTo>
                  <a:lnTo>
                    <a:pt x="96" y="27"/>
                  </a:lnTo>
                  <a:lnTo>
                    <a:pt x="111" y="21"/>
                  </a:lnTo>
                  <a:lnTo>
                    <a:pt x="111" y="21"/>
                  </a:lnTo>
                  <a:lnTo>
                    <a:pt x="130" y="15"/>
                  </a:lnTo>
                  <a:lnTo>
                    <a:pt x="151" y="11"/>
                  </a:lnTo>
                  <a:lnTo>
                    <a:pt x="171" y="7"/>
                  </a:lnTo>
                  <a:lnTo>
                    <a:pt x="192" y="4"/>
                  </a:lnTo>
                  <a:lnTo>
                    <a:pt x="213" y="3"/>
                  </a:lnTo>
                  <a:lnTo>
                    <a:pt x="234" y="2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97" y="1"/>
                  </a:lnTo>
                  <a:lnTo>
                    <a:pt x="297" y="1"/>
                  </a:lnTo>
                  <a:lnTo>
                    <a:pt x="322" y="1"/>
                  </a:lnTo>
                  <a:lnTo>
                    <a:pt x="322" y="1"/>
                  </a:lnTo>
                  <a:lnTo>
                    <a:pt x="384" y="1"/>
                  </a:lnTo>
                  <a:lnTo>
                    <a:pt x="384" y="1"/>
                  </a:lnTo>
                  <a:lnTo>
                    <a:pt x="448" y="2"/>
                  </a:lnTo>
                  <a:lnTo>
                    <a:pt x="448" y="2"/>
                  </a:lnTo>
                  <a:lnTo>
                    <a:pt x="482" y="2"/>
                  </a:lnTo>
                  <a:lnTo>
                    <a:pt x="513" y="0"/>
                  </a:lnTo>
                  <a:lnTo>
                    <a:pt x="513" y="0"/>
                  </a:lnTo>
                  <a:lnTo>
                    <a:pt x="536" y="0"/>
                  </a:lnTo>
                  <a:lnTo>
                    <a:pt x="536" y="0"/>
                  </a:lnTo>
                  <a:lnTo>
                    <a:pt x="556" y="0"/>
                  </a:lnTo>
                  <a:lnTo>
                    <a:pt x="577" y="1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61" y="9"/>
                  </a:lnTo>
                  <a:lnTo>
                    <a:pt x="683" y="11"/>
                  </a:lnTo>
                  <a:lnTo>
                    <a:pt x="705" y="11"/>
                  </a:lnTo>
                  <a:lnTo>
                    <a:pt x="705" y="11"/>
                  </a:lnTo>
                  <a:lnTo>
                    <a:pt x="748" y="10"/>
                  </a:lnTo>
                  <a:lnTo>
                    <a:pt x="748" y="10"/>
                  </a:lnTo>
                  <a:lnTo>
                    <a:pt x="794" y="9"/>
                  </a:lnTo>
                  <a:lnTo>
                    <a:pt x="794" y="9"/>
                  </a:lnTo>
                  <a:lnTo>
                    <a:pt x="815" y="10"/>
                  </a:lnTo>
                  <a:lnTo>
                    <a:pt x="839" y="11"/>
                  </a:lnTo>
                  <a:lnTo>
                    <a:pt x="865" y="14"/>
                  </a:lnTo>
                  <a:lnTo>
                    <a:pt x="878" y="17"/>
                  </a:lnTo>
                  <a:lnTo>
                    <a:pt x="890" y="20"/>
                  </a:lnTo>
                  <a:lnTo>
                    <a:pt x="890" y="20"/>
                  </a:lnTo>
                  <a:lnTo>
                    <a:pt x="908" y="25"/>
                  </a:lnTo>
                  <a:lnTo>
                    <a:pt x="923" y="31"/>
                  </a:lnTo>
                  <a:lnTo>
                    <a:pt x="937" y="39"/>
                  </a:lnTo>
                  <a:lnTo>
                    <a:pt x="950" y="47"/>
                  </a:lnTo>
                  <a:lnTo>
                    <a:pt x="963" y="57"/>
                  </a:lnTo>
                  <a:lnTo>
                    <a:pt x="975" y="69"/>
                  </a:lnTo>
                  <a:lnTo>
                    <a:pt x="987" y="82"/>
                  </a:lnTo>
                  <a:lnTo>
                    <a:pt x="997" y="97"/>
                  </a:lnTo>
                  <a:lnTo>
                    <a:pt x="997" y="97"/>
                  </a:lnTo>
                  <a:lnTo>
                    <a:pt x="1003" y="106"/>
                  </a:lnTo>
                  <a:lnTo>
                    <a:pt x="1007" y="115"/>
                  </a:lnTo>
                  <a:lnTo>
                    <a:pt x="1010" y="125"/>
                  </a:lnTo>
                  <a:lnTo>
                    <a:pt x="1012" y="134"/>
                  </a:lnTo>
                  <a:lnTo>
                    <a:pt x="1013" y="143"/>
                  </a:lnTo>
                  <a:lnTo>
                    <a:pt x="1014" y="153"/>
                  </a:lnTo>
                  <a:lnTo>
                    <a:pt x="1014" y="172"/>
                  </a:lnTo>
                  <a:lnTo>
                    <a:pt x="1014" y="172"/>
                  </a:lnTo>
                  <a:lnTo>
                    <a:pt x="1014" y="195"/>
                  </a:lnTo>
                  <a:lnTo>
                    <a:pt x="1016" y="207"/>
                  </a:lnTo>
                  <a:lnTo>
                    <a:pt x="1018" y="218"/>
                  </a:lnTo>
                  <a:lnTo>
                    <a:pt x="1018" y="219"/>
                  </a:lnTo>
                  <a:lnTo>
                    <a:pt x="1018" y="220"/>
                  </a:lnTo>
                  <a:lnTo>
                    <a:pt x="1018" y="220"/>
                  </a:lnTo>
                  <a:lnTo>
                    <a:pt x="1020" y="225"/>
                  </a:lnTo>
                  <a:lnTo>
                    <a:pt x="1020" y="231"/>
                  </a:lnTo>
                  <a:lnTo>
                    <a:pt x="1019" y="237"/>
                  </a:lnTo>
                  <a:lnTo>
                    <a:pt x="1017" y="242"/>
                  </a:lnTo>
                  <a:lnTo>
                    <a:pt x="1016" y="243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3" y="268"/>
                  </a:lnTo>
                  <a:lnTo>
                    <a:pt x="1012" y="291"/>
                  </a:lnTo>
                  <a:lnTo>
                    <a:pt x="1013" y="312"/>
                  </a:lnTo>
                  <a:lnTo>
                    <a:pt x="1016" y="335"/>
                  </a:lnTo>
                  <a:lnTo>
                    <a:pt x="1016" y="335"/>
                  </a:lnTo>
                  <a:lnTo>
                    <a:pt x="1018" y="353"/>
                  </a:lnTo>
                  <a:lnTo>
                    <a:pt x="1019" y="370"/>
                  </a:lnTo>
                  <a:lnTo>
                    <a:pt x="1019" y="387"/>
                  </a:lnTo>
                  <a:lnTo>
                    <a:pt x="1018" y="405"/>
                  </a:lnTo>
                  <a:lnTo>
                    <a:pt x="1018" y="405"/>
                  </a:lnTo>
                  <a:lnTo>
                    <a:pt x="1016" y="426"/>
                  </a:lnTo>
                  <a:lnTo>
                    <a:pt x="1016" y="426"/>
                  </a:lnTo>
                  <a:lnTo>
                    <a:pt x="1013" y="461"/>
                  </a:lnTo>
                  <a:lnTo>
                    <a:pt x="1012" y="478"/>
                  </a:lnTo>
                  <a:lnTo>
                    <a:pt x="1013" y="496"/>
                  </a:lnTo>
                  <a:lnTo>
                    <a:pt x="1013" y="496"/>
                  </a:lnTo>
                  <a:lnTo>
                    <a:pt x="1014" y="51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9" y="541"/>
                  </a:lnTo>
                  <a:lnTo>
                    <a:pt x="1020" y="552"/>
                  </a:lnTo>
                  <a:lnTo>
                    <a:pt x="1020" y="561"/>
                  </a:lnTo>
                  <a:lnTo>
                    <a:pt x="1020" y="561"/>
                  </a:lnTo>
                  <a:lnTo>
                    <a:pt x="1019" y="586"/>
                  </a:lnTo>
                  <a:lnTo>
                    <a:pt x="1020" y="610"/>
                  </a:lnTo>
                  <a:lnTo>
                    <a:pt x="1020" y="610"/>
                  </a:lnTo>
                  <a:lnTo>
                    <a:pt x="1020" y="629"/>
                  </a:lnTo>
                  <a:lnTo>
                    <a:pt x="1020" y="650"/>
                  </a:lnTo>
                  <a:lnTo>
                    <a:pt x="1020" y="650"/>
                  </a:lnTo>
                  <a:lnTo>
                    <a:pt x="1019" y="667"/>
                  </a:lnTo>
                  <a:lnTo>
                    <a:pt x="1017" y="684"/>
                  </a:lnTo>
                  <a:lnTo>
                    <a:pt x="1017" y="684"/>
                  </a:lnTo>
                  <a:lnTo>
                    <a:pt x="1014" y="709"/>
                  </a:lnTo>
                  <a:lnTo>
                    <a:pt x="1014" y="723"/>
                  </a:lnTo>
                  <a:lnTo>
                    <a:pt x="1014" y="735"/>
                  </a:lnTo>
                  <a:lnTo>
                    <a:pt x="1014" y="735"/>
                  </a:lnTo>
                  <a:lnTo>
                    <a:pt x="1017" y="775"/>
                  </a:lnTo>
                  <a:lnTo>
                    <a:pt x="1017" y="775"/>
                  </a:lnTo>
                  <a:lnTo>
                    <a:pt x="1020" y="805"/>
                  </a:lnTo>
                  <a:lnTo>
                    <a:pt x="1021" y="836"/>
                  </a:lnTo>
                  <a:lnTo>
                    <a:pt x="1021" y="867"/>
                  </a:lnTo>
                  <a:lnTo>
                    <a:pt x="1021" y="881"/>
                  </a:lnTo>
                  <a:lnTo>
                    <a:pt x="1020" y="897"/>
                  </a:lnTo>
                  <a:lnTo>
                    <a:pt x="1020" y="897"/>
                  </a:lnTo>
                  <a:lnTo>
                    <a:pt x="1018" y="918"/>
                  </a:lnTo>
                  <a:lnTo>
                    <a:pt x="1017" y="937"/>
                  </a:lnTo>
                  <a:lnTo>
                    <a:pt x="1016" y="956"/>
                  </a:lnTo>
                  <a:lnTo>
                    <a:pt x="1017" y="975"/>
                  </a:lnTo>
                  <a:lnTo>
                    <a:pt x="1018" y="992"/>
                  </a:lnTo>
                  <a:lnTo>
                    <a:pt x="1020" y="1010"/>
                  </a:lnTo>
                  <a:lnTo>
                    <a:pt x="1023" y="1027"/>
                  </a:lnTo>
                  <a:lnTo>
                    <a:pt x="1026" y="1044"/>
                  </a:lnTo>
                  <a:lnTo>
                    <a:pt x="1026" y="1044"/>
                  </a:lnTo>
                  <a:lnTo>
                    <a:pt x="1028" y="1059"/>
                  </a:lnTo>
                  <a:lnTo>
                    <a:pt x="1029" y="1073"/>
                  </a:lnTo>
                  <a:lnTo>
                    <a:pt x="1028" y="1089"/>
                  </a:lnTo>
                  <a:lnTo>
                    <a:pt x="1027" y="1103"/>
                  </a:lnTo>
                  <a:lnTo>
                    <a:pt x="1027" y="1103"/>
                  </a:lnTo>
                  <a:lnTo>
                    <a:pt x="1026" y="1118"/>
                  </a:lnTo>
                  <a:lnTo>
                    <a:pt x="1026" y="1132"/>
                  </a:lnTo>
                  <a:lnTo>
                    <a:pt x="1026" y="1132"/>
                  </a:lnTo>
                  <a:lnTo>
                    <a:pt x="1026" y="1146"/>
                  </a:lnTo>
                  <a:lnTo>
                    <a:pt x="1026" y="1146"/>
                  </a:lnTo>
                  <a:lnTo>
                    <a:pt x="1026" y="1168"/>
                  </a:lnTo>
                  <a:lnTo>
                    <a:pt x="1024" y="1179"/>
                  </a:lnTo>
                  <a:lnTo>
                    <a:pt x="1022" y="1189"/>
                  </a:lnTo>
                  <a:lnTo>
                    <a:pt x="1022" y="1189"/>
                  </a:lnTo>
                  <a:lnTo>
                    <a:pt x="1017" y="1204"/>
                  </a:lnTo>
                  <a:lnTo>
                    <a:pt x="1010" y="1217"/>
                  </a:lnTo>
                  <a:lnTo>
                    <a:pt x="1003" y="1230"/>
                  </a:lnTo>
                  <a:lnTo>
                    <a:pt x="996" y="1241"/>
                  </a:lnTo>
                  <a:lnTo>
                    <a:pt x="988" y="1252"/>
                  </a:lnTo>
                  <a:lnTo>
                    <a:pt x="978" y="1262"/>
                  </a:lnTo>
                  <a:lnTo>
                    <a:pt x="968" y="1271"/>
                  </a:lnTo>
                  <a:lnTo>
                    <a:pt x="957" y="1279"/>
                  </a:lnTo>
                  <a:lnTo>
                    <a:pt x="946" y="1287"/>
                  </a:lnTo>
                  <a:lnTo>
                    <a:pt x="935" y="1293"/>
                  </a:lnTo>
                  <a:lnTo>
                    <a:pt x="921" y="1298"/>
                  </a:lnTo>
                  <a:lnTo>
                    <a:pt x="908" y="1303"/>
                  </a:lnTo>
                  <a:lnTo>
                    <a:pt x="894" y="1306"/>
                  </a:lnTo>
                  <a:lnTo>
                    <a:pt x="879" y="1309"/>
                  </a:lnTo>
                  <a:lnTo>
                    <a:pt x="863" y="1311"/>
                  </a:lnTo>
                  <a:lnTo>
                    <a:pt x="847" y="1313"/>
                  </a:lnTo>
                  <a:lnTo>
                    <a:pt x="847" y="1313"/>
                  </a:lnTo>
                  <a:lnTo>
                    <a:pt x="846" y="1313"/>
                  </a:lnTo>
                  <a:lnTo>
                    <a:pt x="846" y="1313"/>
                  </a:lnTo>
                  <a:lnTo>
                    <a:pt x="842" y="1313"/>
                  </a:lnTo>
                  <a:lnTo>
                    <a:pt x="842" y="1313"/>
                  </a:lnTo>
                  <a:lnTo>
                    <a:pt x="840" y="1313"/>
                  </a:lnTo>
                  <a:lnTo>
                    <a:pt x="838" y="1313"/>
                  </a:lnTo>
                  <a:lnTo>
                    <a:pt x="837" y="1313"/>
                  </a:lnTo>
                  <a:lnTo>
                    <a:pt x="837" y="1313"/>
                  </a:lnTo>
                  <a:lnTo>
                    <a:pt x="833" y="1311"/>
                  </a:lnTo>
                  <a:lnTo>
                    <a:pt x="829" y="1310"/>
                  </a:lnTo>
                  <a:lnTo>
                    <a:pt x="828" y="1310"/>
                  </a:lnTo>
                  <a:lnTo>
                    <a:pt x="827" y="1309"/>
                  </a:lnTo>
                  <a:lnTo>
                    <a:pt x="827" y="1309"/>
                  </a:lnTo>
                  <a:lnTo>
                    <a:pt x="817" y="1309"/>
                  </a:lnTo>
                  <a:lnTo>
                    <a:pt x="817" y="1309"/>
                  </a:lnTo>
                  <a:lnTo>
                    <a:pt x="803" y="1309"/>
                  </a:lnTo>
                  <a:lnTo>
                    <a:pt x="790" y="1311"/>
                  </a:lnTo>
                  <a:lnTo>
                    <a:pt x="790" y="1311"/>
                  </a:lnTo>
                  <a:lnTo>
                    <a:pt x="769" y="1313"/>
                  </a:lnTo>
                  <a:lnTo>
                    <a:pt x="769" y="1313"/>
                  </a:lnTo>
                  <a:lnTo>
                    <a:pt x="744" y="1313"/>
                  </a:lnTo>
                  <a:lnTo>
                    <a:pt x="744" y="1313"/>
                  </a:lnTo>
                  <a:lnTo>
                    <a:pt x="719" y="1311"/>
                  </a:lnTo>
                  <a:lnTo>
                    <a:pt x="719" y="1311"/>
                  </a:lnTo>
                  <a:lnTo>
                    <a:pt x="694" y="1313"/>
                  </a:lnTo>
                  <a:lnTo>
                    <a:pt x="666" y="1314"/>
                  </a:lnTo>
                  <a:lnTo>
                    <a:pt x="666" y="1314"/>
                  </a:lnTo>
                  <a:lnTo>
                    <a:pt x="609" y="1316"/>
                  </a:lnTo>
                  <a:lnTo>
                    <a:pt x="552" y="1317"/>
                  </a:lnTo>
                  <a:lnTo>
                    <a:pt x="552" y="1317"/>
                  </a:lnTo>
                  <a:lnTo>
                    <a:pt x="413" y="1318"/>
                  </a:lnTo>
                  <a:lnTo>
                    <a:pt x="267" y="1318"/>
                  </a:lnTo>
                  <a:lnTo>
                    <a:pt x="267" y="1318"/>
                  </a:lnTo>
                  <a:lnTo>
                    <a:pt x="249" y="1318"/>
                  </a:lnTo>
                  <a:lnTo>
                    <a:pt x="249" y="1318"/>
                  </a:lnTo>
                  <a:close/>
                  <a:moveTo>
                    <a:pt x="368" y="1281"/>
                  </a:moveTo>
                  <a:lnTo>
                    <a:pt x="368" y="1281"/>
                  </a:lnTo>
                  <a:lnTo>
                    <a:pt x="412" y="1281"/>
                  </a:lnTo>
                  <a:lnTo>
                    <a:pt x="457" y="1282"/>
                  </a:lnTo>
                  <a:lnTo>
                    <a:pt x="457" y="1282"/>
                  </a:lnTo>
                  <a:lnTo>
                    <a:pt x="502" y="1283"/>
                  </a:lnTo>
                  <a:lnTo>
                    <a:pt x="549" y="1285"/>
                  </a:lnTo>
                  <a:lnTo>
                    <a:pt x="549" y="1285"/>
                  </a:lnTo>
                  <a:lnTo>
                    <a:pt x="601" y="1283"/>
                  </a:lnTo>
                  <a:lnTo>
                    <a:pt x="625" y="1282"/>
                  </a:lnTo>
                  <a:lnTo>
                    <a:pt x="648" y="1280"/>
                  </a:lnTo>
                  <a:lnTo>
                    <a:pt x="648" y="1280"/>
                  </a:lnTo>
                  <a:lnTo>
                    <a:pt x="675" y="1278"/>
                  </a:lnTo>
                  <a:lnTo>
                    <a:pt x="703" y="1277"/>
                  </a:lnTo>
                  <a:lnTo>
                    <a:pt x="762" y="1276"/>
                  </a:lnTo>
                  <a:lnTo>
                    <a:pt x="771" y="1276"/>
                  </a:lnTo>
                  <a:lnTo>
                    <a:pt x="771" y="1276"/>
                  </a:lnTo>
                  <a:lnTo>
                    <a:pt x="796" y="1275"/>
                  </a:lnTo>
                  <a:lnTo>
                    <a:pt x="796" y="1275"/>
                  </a:lnTo>
                  <a:lnTo>
                    <a:pt x="809" y="1274"/>
                  </a:lnTo>
                  <a:lnTo>
                    <a:pt x="822" y="1274"/>
                  </a:lnTo>
                  <a:lnTo>
                    <a:pt x="822" y="1274"/>
                  </a:lnTo>
                  <a:lnTo>
                    <a:pt x="834" y="1274"/>
                  </a:lnTo>
                  <a:lnTo>
                    <a:pt x="845" y="1276"/>
                  </a:lnTo>
                  <a:lnTo>
                    <a:pt x="846" y="1276"/>
                  </a:lnTo>
                  <a:lnTo>
                    <a:pt x="847" y="1276"/>
                  </a:lnTo>
                  <a:lnTo>
                    <a:pt x="847" y="1276"/>
                  </a:lnTo>
                  <a:lnTo>
                    <a:pt x="869" y="1274"/>
                  </a:lnTo>
                  <a:lnTo>
                    <a:pt x="881" y="1273"/>
                  </a:lnTo>
                  <a:lnTo>
                    <a:pt x="890" y="1271"/>
                  </a:lnTo>
                  <a:lnTo>
                    <a:pt x="900" y="1268"/>
                  </a:lnTo>
                  <a:lnTo>
                    <a:pt x="910" y="1265"/>
                  </a:lnTo>
                  <a:lnTo>
                    <a:pt x="918" y="1262"/>
                  </a:lnTo>
                  <a:lnTo>
                    <a:pt x="926" y="1257"/>
                  </a:lnTo>
                  <a:lnTo>
                    <a:pt x="935" y="1252"/>
                  </a:lnTo>
                  <a:lnTo>
                    <a:pt x="942" y="1246"/>
                  </a:lnTo>
                  <a:lnTo>
                    <a:pt x="949" y="1240"/>
                  </a:lnTo>
                  <a:lnTo>
                    <a:pt x="955" y="1234"/>
                  </a:lnTo>
                  <a:lnTo>
                    <a:pt x="963" y="1225"/>
                  </a:lnTo>
                  <a:lnTo>
                    <a:pt x="968" y="1218"/>
                  </a:lnTo>
                  <a:lnTo>
                    <a:pt x="979" y="1200"/>
                  </a:lnTo>
                  <a:lnTo>
                    <a:pt x="979" y="1200"/>
                  </a:lnTo>
                  <a:lnTo>
                    <a:pt x="982" y="1192"/>
                  </a:lnTo>
                  <a:lnTo>
                    <a:pt x="985" y="1185"/>
                  </a:lnTo>
                  <a:lnTo>
                    <a:pt x="988" y="1178"/>
                  </a:lnTo>
                  <a:lnTo>
                    <a:pt x="989" y="1171"/>
                  </a:lnTo>
                  <a:lnTo>
                    <a:pt x="990" y="1156"/>
                  </a:lnTo>
                  <a:lnTo>
                    <a:pt x="990" y="1140"/>
                  </a:lnTo>
                  <a:lnTo>
                    <a:pt x="990" y="1140"/>
                  </a:lnTo>
                  <a:lnTo>
                    <a:pt x="990" y="1128"/>
                  </a:lnTo>
                  <a:lnTo>
                    <a:pt x="991" y="1116"/>
                  </a:lnTo>
                  <a:lnTo>
                    <a:pt x="991" y="1116"/>
                  </a:lnTo>
                  <a:lnTo>
                    <a:pt x="993" y="1096"/>
                  </a:lnTo>
                  <a:lnTo>
                    <a:pt x="993" y="1077"/>
                  </a:lnTo>
                  <a:lnTo>
                    <a:pt x="991" y="1060"/>
                  </a:lnTo>
                  <a:lnTo>
                    <a:pt x="988" y="1042"/>
                  </a:lnTo>
                  <a:lnTo>
                    <a:pt x="988" y="1042"/>
                  </a:lnTo>
                  <a:lnTo>
                    <a:pt x="983" y="1022"/>
                  </a:lnTo>
                  <a:lnTo>
                    <a:pt x="981" y="1003"/>
                  </a:lnTo>
                  <a:lnTo>
                    <a:pt x="979" y="983"/>
                  </a:lnTo>
                  <a:lnTo>
                    <a:pt x="978" y="963"/>
                  </a:lnTo>
                  <a:lnTo>
                    <a:pt x="979" y="924"/>
                  </a:lnTo>
                  <a:lnTo>
                    <a:pt x="980" y="883"/>
                  </a:lnTo>
                  <a:lnTo>
                    <a:pt x="980" y="883"/>
                  </a:lnTo>
                  <a:lnTo>
                    <a:pt x="982" y="839"/>
                  </a:lnTo>
                  <a:lnTo>
                    <a:pt x="982" y="817"/>
                  </a:lnTo>
                  <a:lnTo>
                    <a:pt x="981" y="794"/>
                  </a:lnTo>
                  <a:lnTo>
                    <a:pt x="981" y="794"/>
                  </a:lnTo>
                  <a:lnTo>
                    <a:pt x="981" y="753"/>
                  </a:lnTo>
                  <a:lnTo>
                    <a:pt x="982" y="711"/>
                  </a:lnTo>
                  <a:lnTo>
                    <a:pt x="982" y="711"/>
                  </a:lnTo>
                  <a:lnTo>
                    <a:pt x="983" y="673"/>
                  </a:lnTo>
                  <a:lnTo>
                    <a:pt x="983" y="635"/>
                  </a:lnTo>
                  <a:lnTo>
                    <a:pt x="983" y="635"/>
                  </a:lnTo>
                  <a:lnTo>
                    <a:pt x="981" y="577"/>
                  </a:lnTo>
                  <a:lnTo>
                    <a:pt x="978" y="521"/>
                  </a:lnTo>
                  <a:lnTo>
                    <a:pt x="978" y="509"/>
                  </a:lnTo>
                  <a:lnTo>
                    <a:pt x="978" y="509"/>
                  </a:lnTo>
                  <a:lnTo>
                    <a:pt x="977" y="492"/>
                  </a:lnTo>
                  <a:lnTo>
                    <a:pt x="978" y="474"/>
                  </a:lnTo>
                  <a:lnTo>
                    <a:pt x="980" y="440"/>
                  </a:lnTo>
                  <a:lnTo>
                    <a:pt x="980" y="440"/>
                  </a:lnTo>
                  <a:lnTo>
                    <a:pt x="982" y="406"/>
                  </a:lnTo>
                  <a:lnTo>
                    <a:pt x="982" y="389"/>
                  </a:lnTo>
                  <a:lnTo>
                    <a:pt x="982" y="371"/>
                  </a:lnTo>
                  <a:lnTo>
                    <a:pt x="982" y="371"/>
                  </a:lnTo>
                  <a:lnTo>
                    <a:pt x="981" y="355"/>
                  </a:lnTo>
                  <a:lnTo>
                    <a:pt x="978" y="338"/>
                  </a:lnTo>
                  <a:lnTo>
                    <a:pt x="978" y="338"/>
                  </a:lnTo>
                  <a:lnTo>
                    <a:pt x="976" y="314"/>
                  </a:lnTo>
                  <a:lnTo>
                    <a:pt x="975" y="303"/>
                  </a:lnTo>
                  <a:lnTo>
                    <a:pt x="975" y="291"/>
                  </a:lnTo>
                  <a:lnTo>
                    <a:pt x="975" y="291"/>
                  </a:lnTo>
                  <a:lnTo>
                    <a:pt x="978" y="257"/>
                  </a:lnTo>
                  <a:lnTo>
                    <a:pt x="978" y="257"/>
                  </a:lnTo>
                  <a:lnTo>
                    <a:pt x="980" y="224"/>
                  </a:lnTo>
                  <a:lnTo>
                    <a:pt x="981" y="222"/>
                  </a:lnTo>
                  <a:lnTo>
                    <a:pt x="981" y="221"/>
                  </a:lnTo>
                  <a:lnTo>
                    <a:pt x="981" y="221"/>
                  </a:lnTo>
                  <a:lnTo>
                    <a:pt x="980" y="210"/>
                  </a:lnTo>
                  <a:lnTo>
                    <a:pt x="980" y="198"/>
                  </a:lnTo>
                  <a:lnTo>
                    <a:pt x="980" y="180"/>
                  </a:lnTo>
                  <a:lnTo>
                    <a:pt x="980" y="180"/>
                  </a:lnTo>
                  <a:lnTo>
                    <a:pt x="980" y="161"/>
                  </a:lnTo>
                  <a:lnTo>
                    <a:pt x="979" y="154"/>
                  </a:lnTo>
                  <a:lnTo>
                    <a:pt x="978" y="146"/>
                  </a:lnTo>
                  <a:lnTo>
                    <a:pt x="973" y="134"/>
                  </a:lnTo>
                  <a:lnTo>
                    <a:pt x="967" y="120"/>
                  </a:lnTo>
                  <a:lnTo>
                    <a:pt x="965" y="115"/>
                  </a:lnTo>
                  <a:lnTo>
                    <a:pt x="965" y="115"/>
                  </a:lnTo>
                  <a:lnTo>
                    <a:pt x="960" y="105"/>
                  </a:lnTo>
                  <a:lnTo>
                    <a:pt x="953" y="96"/>
                  </a:lnTo>
                  <a:lnTo>
                    <a:pt x="946" y="87"/>
                  </a:lnTo>
                  <a:lnTo>
                    <a:pt x="938" y="80"/>
                  </a:lnTo>
                  <a:lnTo>
                    <a:pt x="928" y="74"/>
                  </a:lnTo>
                  <a:lnTo>
                    <a:pt x="919" y="69"/>
                  </a:lnTo>
                  <a:lnTo>
                    <a:pt x="909" y="64"/>
                  </a:lnTo>
                  <a:lnTo>
                    <a:pt x="897" y="59"/>
                  </a:lnTo>
                  <a:lnTo>
                    <a:pt x="887" y="56"/>
                  </a:lnTo>
                  <a:lnTo>
                    <a:pt x="876" y="53"/>
                  </a:lnTo>
                  <a:lnTo>
                    <a:pt x="853" y="50"/>
                  </a:lnTo>
                  <a:lnTo>
                    <a:pt x="829" y="48"/>
                  </a:lnTo>
                  <a:lnTo>
                    <a:pt x="807" y="47"/>
                  </a:lnTo>
                  <a:lnTo>
                    <a:pt x="807" y="47"/>
                  </a:lnTo>
                  <a:lnTo>
                    <a:pt x="764" y="47"/>
                  </a:lnTo>
                  <a:lnTo>
                    <a:pt x="721" y="45"/>
                  </a:lnTo>
                  <a:lnTo>
                    <a:pt x="635" y="42"/>
                  </a:lnTo>
                  <a:lnTo>
                    <a:pt x="635" y="42"/>
                  </a:lnTo>
                  <a:lnTo>
                    <a:pt x="556" y="39"/>
                  </a:lnTo>
                  <a:lnTo>
                    <a:pt x="476" y="38"/>
                  </a:lnTo>
                  <a:lnTo>
                    <a:pt x="476" y="38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358" y="37"/>
                  </a:lnTo>
                  <a:lnTo>
                    <a:pt x="358" y="37"/>
                  </a:lnTo>
                  <a:lnTo>
                    <a:pt x="295" y="38"/>
                  </a:lnTo>
                  <a:lnTo>
                    <a:pt x="295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60" y="38"/>
                  </a:lnTo>
                  <a:lnTo>
                    <a:pt x="260" y="38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02" y="38"/>
                  </a:lnTo>
                  <a:lnTo>
                    <a:pt x="185" y="39"/>
                  </a:lnTo>
                  <a:lnTo>
                    <a:pt x="169" y="41"/>
                  </a:lnTo>
                  <a:lnTo>
                    <a:pt x="153" y="44"/>
                  </a:lnTo>
                  <a:lnTo>
                    <a:pt x="138" y="48"/>
                  </a:lnTo>
                  <a:lnTo>
                    <a:pt x="123" y="53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03" y="66"/>
                  </a:lnTo>
                  <a:lnTo>
                    <a:pt x="96" y="71"/>
                  </a:lnTo>
                  <a:lnTo>
                    <a:pt x="90" y="77"/>
                  </a:lnTo>
                  <a:lnTo>
                    <a:pt x="85" y="83"/>
                  </a:lnTo>
                  <a:lnTo>
                    <a:pt x="81" y="89"/>
                  </a:lnTo>
                  <a:lnTo>
                    <a:pt x="78" y="97"/>
                  </a:lnTo>
                  <a:lnTo>
                    <a:pt x="71" y="110"/>
                  </a:lnTo>
                  <a:lnTo>
                    <a:pt x="68" y="126"/>
                  </a:lnTo>
                  <a:lnTo>
                    <a:pt x="66" y="141"/>
                  </a:lnTo>
                  <a:lnTo>
                    <a:pt x="65" y="157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63" y="189"/>
                  </a:lnTo>
                  <a:lnTo>
                    <a:pt x="63" y="189"/>
                  </a:lnTo>
                  <a:lnTo>
                    <a:pt x="63" y="199"/>
                  </a:lnTo>
                  <a:lnTo>
                    <a:pt x="62" y="210"/>
                  </a:lnTo>
                  <a:lnTo>
                    <a:pt x="60" y="219"/>
                  </a:lnTo>
                  <a:lnTo>
                    <a:pt x="56" y="227"/>
                  </a:lnTo>
                  <a:lnTo>
                    <a:pt x="56" y="228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54" y="283"/>
                  </a:lnTo>
                  <a:lnTo>
                    <a:pt x="54" y="336"/>
                  </a:lnTo>
                  <a:lnTo>
                    <a:pt x="55" y="441"/>
                  </a:lnTo>
                  <a:lnTo>
                    <a:pt x="55" y="441"/>
                  </a:lnTo>
                  <a:lnTo>
                    <a:pt x="56" y="551"/>
                  </a:lnTo>
                  <a:lnTo>
                    <a:pt x="56" y="606"/>
                  </a:lnTo>
                  <a:lnTo>
                    <a:pt x="54" y="662"/>
                  </a:lnTo>
                  <a:lnTo>
                    <a:pt x="54" y="662"/>
                  </a:lnTo>
                  <a:lnTo>
                    <a:pt x="52" y="699"/>
                  </a:lnTo>
                  <a:lnTo>
                    <a:pt x="49" y="736"/>
                  </a:lnTo>
                  <a:lnTo>
                    <a:pt x="49" y="736"/>
                  </a:lnTo>
                  <a:lnTo>
                    <a:pt x="45" y="776"/>
                  </a:lnTo>
                  <a:lnTo>
                    <a:pt x="43" y="816"/>
                  </a:lnTo>
                  <a:lnTo>
                    <a:pt x="42" y="855"/>
                  </a:lnTo>
                  <a:lnTo>
                    <a:pt x="42" y="875"/>
                  </a:lnTo>
                  <a:lnTo>
                    <a:pt x="43" y="895"/>
                  </a:lnTo>
                  <a:lnTo>
                    <a:pt x="43" y="895"/>
                  </a:lnTo>
                  <a:lnTo>
                    <a:pt x="44" y="922"/>
                  </a:lnTo>
                  <a:lnTo>
                    <a:pt x="44" y="948"/>
                  </a:lnTo>
                  <a:lnTo>
                    <a:pt x="42" y="1002"/>
                  </a:lnTo>
                  <a:lnTo>
                    <a:pt x="42" y="1012"/>
                  </a:lnTo>
                  <a:lnTo>
                    <a:pt x="42" y="1012"/>
                  </a:lnTo>
                  <a:lnTo>
                    <a:pt x="39" y="1045"/>
                  </a:lnTo>
                  <a:lnTo>
                    <a:pt x="39" y="1045"/>
                  </a:lnTo>
                  <a:lnTo>
                    <a:pt x="36" y="1076"/>
                  </a:lnTo>
                  <a:lnTo>
                    <a:pt x="36" y="1093"/>
                  </a:lnTo>
                  <a:lnTo>
                    <a:pt x="36" y="1107"/>
                  </a:lnTo>
                  <a:lnTo>
                    <a:pt x="36" y="1109"/>
                  </a:lnTo>
                  <a:lnTo>
                    <a:pt x="37" y="1111"/>
                  </a:lnTo>
                  <a:lnTo>
                    <a:pt x="37" y="1111"/>
                  </a:lnTo>
                  <a:lnTo>
                    <a:pt x="39" y="1114"/>
                  </a:lnTo>
                  <a:lnTo>
                    <a:pt x="40" y="1117"/>
                  </a:lnTo>
                  <a:lnTo>
                    <a:pt x="41" y="1123"/>
                  </a:lnTo>
                  <a:lnTo>
                    <a:pt x="41" y="1123"/>
                  </a:lnTo>
                  <a:lnTo>
                    <a:pt x="41" y="1137"/>
                  </a:lnTo>
                  <a:lnTo>
                    <a:pt x="43" y="1152"/>
                  </a:lnTo>
                  <a:lnTo>
                    <a:pt x="45" y="1165"/>
                  </a:lnTo>
                  <a:lnTo>
                    <a:pt x="50" y="1179"/>
                  </a:lnTo>
                  <a:lnTo>
                    <a:pt x="55" y="1191"/>
                  </a:lnTo>
                  <a:lnTo>
                    <a:pt x="61" y="1203"/>
                  </a:lnTo>
                  <a:lnTo>
                    <a:pt x="68" y="1214"/>
                  </a:lnTo>
                  <a:lnTo>
                    <a:pt x="77" y="1224"/>
                  </a:lnTo>
                  <a:lnTo>
                    <a:pt x="86" y="1235"/>
                  </a:lnTo>
                  <a:lnTo>
                    <a:pt x="96" y="1243"/>
                  </a:lnTo>
                  <a:lnTo>
                    <a:pt x="108" y="1251"/>
                  </a:lnTo>
                  <a:lnTo>
                    <a:pt x="119" y="1259"/>
                  </a:lnTo>
                  <a:lnTo>
                    <a:pt x="131" y="1265"/>
                  </a:lnTo>
                  <a:lnTo>
                    <a:pt x="145" y="1270"/>
                  </a:lnTo>
                  <a:lnTo>
                    <a:pt x="159" y="1274"/>
                  </a:lnTo>
                  <a:lnTo>
                    <a:pt x="175" y="1277"/>
                  </a:lnTo>
                  <a:lnTo>
                    <a:pt x="175" y="1277"/>
                  </a:lnTo>
                  <a:lnTo>
                    <a:pt x="195" y="1279"/>
                  </a:lnTo>
                  <a:lnTo>
                    <a:pt x="215" y="1281"/>
                  </a:lnTo>
                  <a:lnTo>
                    <a:pt x="238" y="1282"/>
                  </a:lnTo>
                  <a:lnTo>
                    <a:pt x="264" y="1282"/>
                  </a:lnTo>
                  <a:lnTo>
                    <a:pt x="264" y="1282"/>
                  </a:lnTo>
                  <a:lnTo>
                    <a:pt x="316" y="1281"/>
                  </a:lnTo>
                  <a:lnTo>
                    <a:pt x="316" y="1281"/>
                  </a:lnTo>
                  <a:lnTo>
                    <a:pt x="368" y="1281"/>
                  </a:lnTo>
                  <a:lnTo>
                    <a:pt x="368" y="12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7" name="Freeform 624"/>
            <p:cNvSpPr>
              <a:spLocks noEditPoints="1"/>
            </p:cNvSpPr>
            <p:nvPr/>
          </p:nvSpPr>
          <p:spPr bwMode="auto">
            <a:xfrm>
              <a:off x="6318250" y="4124325"/>
              <a:ext cx="425450" cy="479425"/>
            </a:xfrm>
            <a:custGeom>
              <a:avLst/>
              <a:gdLst/>
              <a:ahLst/>
              <a:cxnLst>
                <a:cxn ang="0">
                  <a:pos x="516" y="903"/>
                </a:cxn>
                <a:cxn ang="0">
                  <a:pos x="391" y="894"/>
                </a:cxn>
                <a:cxn ang="0">
                  <a:pos x="317" y="888"/>
                </a:cxn>
                <a:cxn ang="0">
                  <a:pos x="228" y="887"/>
                </a:cxn>
                <a:cxn ang="0">
                  <a:pos x="130" y="884"/>
                </a:cxn>
                <a:cxn ang="0">
                  <a:pos x="77" y="878"/>
                </a:cxn>
                <a:cxn ang="0">
                  <a:pos x="31" y="862"/>
                </a:cxn>
                <a:cxn ang="0">
                  <a:pos x="5" y="825"/>
                </a:cxn>
                <a:cxn ang="0">
                  <a:pos x="0" y="758"/>
                </a:cxn>
                <a:cxn ang="0">
                  <a:pos x="9" y="579"/>
                </a:cxn>
                <a:cxn ang="0">
                  <a:pos x="7" y="239"/>
                </a:cxn>
                <a:cxn ang="0">
                  <a:pos x="14" y="76"/>
                </a:cxn>
                <a:cxn ang="0">
                  <a:pos x="34" y="29"/>
                </a:cxn>
                <a:cxn ang="0">
                  <a:pos x="78" y="6"/>
                </a:cxn>
                <a:cxn ang="0">
                  <a:pos x="126" y="3"/>
                </a:cxn>
                <a:cxn ang="0">
                  <a:pos x="249" y="2"/>
                </a:cxn>
                <a:cxn ang="0">
                  <a:pos x="586" y="11"/>
                </a:cxn>
                <a:cxn ang="0">
                  <a:pos x="665" y="11"/>
                </a:cxn>
                <a:cxn ang="0">
                  <a:pos x="704" y="24"/>
                </a:cxn>
                <a:cxn ang="0">
                  <a:pos x="739" y="45"/>
                </a:cxn>
                <a:cxn ang="0">
                  <a:pos x="761" y="102"/>
                </a:cxn>
                <a:cxn ang="0">
                  <a:pos x="766" y="166"/>
                </a:cxn>
                <a:cxn ang="0">
                  <a:pos x="775" y="262"/>
                </a:cxn>
                <a:cxn ang="0">
                  <a:pos x="774" y="472"/>
                </a:cxn>
                <a:cxn ang="0">
                  <a:pos x="777" y="519"/>
                </a:cxn>
                <a:cxn ang="0">
                  <a:pos x="781" y="581"/>
                </a:cxn>
                <a:cxn ang="0">
                  <a:pos x="797" y="684"/>
                </a:cxn>
                <a:cxn ang="0">
                  <a:pos x="798" y="782"/>
                </a:cxn>
                <a:cxn ang="0">
                  <a:pos x="801" y="842"/>
                </a:cxn>
                <a:cxn ang="0">
                  <a:pos x="778" y="875"/>
                </a:cxn>
                <a:cxn ang="0">
                  <a:pos x="708" y="904"/>
                </a:cxn>
                <a:cxn ang="0">
                  <a:pos x="656" y="908"/>
                </a:cxn>
                <a:cxn ang="0">
                  <a:pos x="322" y="852"/>
                </a:cxn>
                <a:cxn ang="0">
                  <a:pos x="500" y="867"/>
                </a:cxn>
                <a:cxn ang="0">
                  <a:pos x="714" y="867"/>
                </a:cxn>
                <a:cxn ang="0">
                  <a:pos x="757" y="840"/>
                </a:cxn>
                <a:cxn ang="0">
                  <a:pos x="766" y="807"/>
                </a:cxn>
                <a:cxn ang="0">
                  <a:pos x="761" y="746"/>
                </a:cxn>
                <a:cxn ang="0">
                  <a:pos x="748" y="616"/>
                </a:cxn>
                <a:cxn ang="0">
                  <a:pos x="740" y="524"/>
                </a:cxn>
                <a:cxn ang="0">
                  <a:pos x="737" y="453"/>
                </a:cxn>
                <a:cxn ang="0">
                  <a:pos x="738" y="355"/>
                </a:cxn>
                <a:cxn ang="0">
                  <a:pos x="733" y="191"/>
                </a:cxn>
                <a:cxn ang="0">
                  <a:pos x="723" y="95"/>
                </a:cxn>
                <a:cxn ang="0">
                  <a:pos x="699" y="62"/>
                </a:cxn>
                <a:cxn ang="0">
                  <a:pos x="625" y="45"/>
                </a:cxn>
                <a:cxn ang="0">
                  <a:pos x="526" y="45"/>
                </a:cxn>
                <a:cxn ang="0">
                  <a:pos x="306" y="42"/>
                </a:cxn>
                <a:cxn ang="0">
                  <a:pos x="162" y="39"/>
                </a:cxn>
                <a:cxn ang="0">
                  <a:pos x="112" y="43"/>
                </a:cxn>
                <a:cxn ang="0">
                  <a:pos x="63" y="63"/>
                </a:cxn>
                <a:cxn ang="0">
                  <a:pos x="48" y="119"/>
                </a:cxn>
                <a:cxn ang="0">
                  <a:pos x="46" y="425"/>
                </a:cxn>
                <a:cxn ang="0">
                  <a:pos x="36" y="731"/>
                </a:cxn>
                <a:cxn ang="0">
                  <a:pos x="41" y="819"/>
                </a:cxn>
                <a:cxn ang="0">
                  <a:pos x="66" y="841"/>
                </a:cxn>
                <a:cxn ang="0">
                  <a:pos x="122" y="845"/>
                </a:cxn>
                <a:cxn ang="0">
                  <a:pos x="211" y="850"/>
                </a:cxn>
                <a:cxn ang="0">
                  <a:pos x="306" y="851"/>
                </a:cxn>
              </a:cxnLst>
              <a:rect l="0" t="0" r="r" b="b"/>
              <a:pathLst>
                <a:path w="803" h="908">
                  <a:moveTo>
                    <a:pt x="614" y="908"/>
                  </a:moveTo>
                  <a:lnTo>
                    <a:pt x="614" y="908"/>
                  </a:lnTo>
                  <a:lnTo>
                    <a:pt x="564" y="907"/>
                  </a:lnTo>
                  <a:lnTo>
                    <a:pt x="564" y="907"/>
                  </a:lnTo>
                  <a:lnTo>
                    <a:pt x="540" y="905"/>
                  </a:lnTo>
                  <a:lnTo>
                    <a:pt x="516" y="903"/>
                  </a:lnTo>
                  <a:lnTo>
                    <a:pt x="516" y="903"/>
                  </a:lnTo>
                  <a:lnTo>
                    <a:pt x="488" y="900"/>
                  </a:lnTo>
                  <a:lnTo>
                    <a:pt x="459" y="898"/>
                  </a:lnTo>
                  <a:lnTo>
                    <a:pt x="459" y="898"/>
                  </a:lnTo>
                  <a:lnTo>
                    <a:pt x="425" y="897"/>
                  </a:lnTo>
                  <a:lnTo>
                    <a:pt x="391" y="894"/>
                  </a:lnTo>
                  <a:lnTo>
                    <a:pt x="391" y="894"/>
                  </a:lnTo>
                  <a:lnTo>
                    <a:pt x="365" y="891"/>
                  </a:lnTo>
                  <a:lnTo>
                    <a:pt x="337" y="889"/>
                  </a:lnTo>
                  <a:lnTo>
                    <a:pt x="337" y="889"/>
                  </a:lnTo>
                  <a:lnTo>
                    <a:pt x="317" y="888"/>
                  </a:lnTo>
                  <a:lnTo>
                    <a:pt x="317" y="888"/>
                  </a:lnTo>
                  <a:lnTo>
                    <a:pt x="291" y="889"/>
                  </a:lnTo>
                  <a:lnTo>
                    <a:pt x="291" y="889"/>
                  </a:lnTo>
                  <a:lnTo>
                    <a:pt x="264" y="889"/>
                  </a:lnTo>
                  <a:lnTo>
                    <a:pt x="264" y="889"/>
                  </a:lnTo>
                  <a:lnTo>
                    <a:pt x="245" y="889"/>
                  </a:lnTo>
                  <a:lnTo>
                    <a:pt x="228" y="887"/>
                  </a:lnTo>
                  <a:lnTo>
                    <a:pt x="228" y="887"/>
                  </a:lnTo>
                  <a:lnTo>
                    <a:pt x="202" y="886"/>
                  </a:lnTo>
                  <a:lnTo>
                    <a:pt x="177" y="885"/>
                  </a:lnTo>
                  <a:lnTo>
                    <a:pt x="177" y="885"/>
                  </a:lnTo>
                  <a:lnTo>
                    <a:pt x="145" y="885"/>
                  </a:lnTo>
                  <a:lnTo>
                    <a:pt x="130" y="884"/>
                  </a:lnTo>
                  <a:lnTo>
                    <a:pt x="114" y="881"/>
                  </a:lnTo>
                  <a:lnTo>
                    <a:pt x="114" y="881"/>
                  </a:lnTo>
                  <a:lnTo>
                    <a:pt x="101" y="880"/>
                  </a:lnTo>
                  <a:lnTo>
                    <a:pt x="87" y="879"/>
                  </a:lnTo>
                  <a:lnTo>
                    <a:pt x="87" y="879"/>
                  </a:lnTo>
                  <a:lnTo>
                    <a:pt x="77" y="878"/>
                  </a:lnTo>
                  <a:lnTo>
                    <a:pt x="66" y="877"/>
                  </a:lnTo>
                  <a:lnTo>
                    <a:pt x="56" y="875"/>
                  </a:lnTo>
                  <a:lnTo>
                    <a:pt x="47" y="872"/>
                  </a:lnTo>
                  <a:lnTo>
                    <a:pt x="47" y="872"/>
                  </a:lnTo>
                  <a:lnTo>
                    <a:pt x="38" y="867"/>
                  </a:lnTo>
                  <a:lnTo>
                    <a:pt x="31" y="862"/>
                  </a:lnTo>
                  <a:lnTo>
                    <a:pt x="25" y="856"/>
                  </a:lnTo>
                  <a:lnTo>
                    <a:pt x="20" y="851"/>
                  </a:lnTo>
                  <a:lnTo>
                    <a:pt x="14" y="845"/>
                  </a:lnTo>
                  <a:lnTo>
                    <a:pt x="11" y="839"/>
                  </a:lnTo>
                  <a:lnTo>
                    <a:pt x="8" y="832"/>
                  </a:lnTo>
                  <a:lnTo>
                    <a:pt x="5" y="825"/>
                  </a:lnTo>
                  <a:lnTo>
                    <a:pt x="2" y="811"/>
                  </a:lnTo>
                  <a:lnTo>
                    <a:pt x="0" y="795"/>
                  </a:lnTo>
                  <a:lnTo>
                    <a:pt x="0" y="778"/>
                  </a:lnTo>
                  <a:lnTo>
                    <a:pt x="0" y="760"/>
                  </a:lnTo>
                  <a:lnTo>
                    <a:pt x="0" y="758"/>
                  </a:lnTo>
                  <a:lnTo>
                    <a:pt x="0" y="758"/>
                  </a:lnTo>
                  <a:lnTo>
                    <a:pt x="0" y="732"/>
                  </a:lnTo>
                  <a:lnTo>
                    <a:pt x="1" y="706"/>
                  </a:lnTo>
                  <a:lnTo>
                    <a:pt x="4" y="655"/>
                  </a:lnTo>
                  <a:lnTo>
                    <a:pt x="4" y="655"/>
                  </a:lnTo>
                  <a:lnTo>
                    <a:pt x="7" y="604"/>
                  </a:lnTo>
                  <a:lnTo>
                    <a:pt x="9" y="579"/>
                  </a:lnTo>
                  <a:lnTo>
                    <a:pt x="9" y="553"/>
                  </a:lnTo>
                  <a:lnTo>
                    <a:pt x="9" y="299"/>
                  </a:lnTo>
                  <a:lnTo>
                    <a:pt x="9" y="299"/>
                  </a:lnTo>
                  <a:lnTo>
                    <a:pt x="8" y="270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6" y="191"/>
                  </a:lnTo>
                  <a:lnTo>
                    <a:pt x="6" y="167"/>
                  </a:lnTo>
                  <a:lnTo>
                    <a:pt x="6" y="143"/>
                  </a:lnTo>
                  <a:lnTo>
                    <a:pt x="8" y="120"/>
                  </a:lnTo>
                  <a:lnTo>
                    <a:pt x="10" y="98"/>
                  </a:lnTo>
                  <a:lnTo>
                    <a:pt x="14" y="76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3" y="47"/>
                  </a:lnTo>
                  <a:lnTo>
                    <a:pt x="26" y="41"/>
                  </a:lnTo>
                  <a:lnTo>
                    <a:pt x="30" y="34"/>
                  </a:lnTo>
                  <a:lnTo>
                    <a:pt x="34" y="29"/>
                  </a:lnTo>
                  <a:lnTo>
                    <a:pt x="38" y="25"/>
                  </a:lnTo>
                  <a:lnTo>
                    <a:pt x="42" y="21"/>
                  </a:lnTo>
                  <a:lnTo>
                    <a:pt x="48" y="17"/>
                  </a:lnTo>
                  <a:lnTo>
                    <a:pt x="53" y="14"/>
                  </a:lnTo>
                  <a:lnTo>
                    <a:pt x="65" y="10"/>
                  </a:lnTo>
                  <a:lnTo>
                    <a:pt x="78" y="6"/>
                  </a:lnTo>
                  <a:lnTo>
                    <a:pt x="93" y="5"/>
                  </a:lnTo>
                  <a:lnTo>
                    <a:pt x="109" y="4"/>
                  </a:lnTo>
                  <a:lnTo>
                    <a:pt x="109" y="4"/>
                  </a:lnTo>
                  <a:lnTo>
                    <a:pt x="122" y="5"/>
                  </a:lnTo>
                  <a:lnTo>
                    <a:pt x="124" y="5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31" y="1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93" y="1"/>
                  </a:lnTo>
                  <a:lnTo>
                    <a:pt x="249" y="2"/>
                  </a:lnTo>
                  <a:lnTo>
                    <a:pt x="361" y="5"/>
                  </a:lnTo>
                  <a:lnTo>
                    <a:pt x="361" y="5"/>
                  </a:lnTo>
                  <a:lnTo>
                    <a:pt x="473" y="8"/>
                  </a:lnTo>
                  <a:lnTo>
                    <a:pt x="529" y="10"/>
                  </a:lnTo>
                  <a:lnTo>
                    <a:pt x="586" y="11"/>
                  </a:lnTo>
                  <a:lnTo>
                    <a:pt x="586" y="11"/>
                  </a:lnTo>
                  <a:lnTo>
                    <a:pt x="607" y="10"/>
                  </a:lnTo>
                  <a:lnTo>
                    <a:pt x="607" y="10"/>
                  </a:lnTo>
                  <a:lnTo>
                    <a:pt x="634" y="8"/>
                  </a:lnTo>
                  <a:lnTo>
                    <a:pt x="634" y="8"/>
                  </a:lnTo>
                  <a:lnTo>
                    <a:pt x="650" y="10"/>
                  </a:lnTo>
                  <a:lnTo>
                    <a:pt x="665" y="11"/>
                  </a:lnTo>
                  <a:lnTo>
                    <a:pt x="674" y="13"/>
                  </a:lnTo>
                  <a:lnTo>
                    <a:pt x="681" y="14"/>
                  </a:lnTo>
                  <a:lnTo>
                    <a:pt x="688" y="17"/>
                  </a:lnTo>
                  <a:lnTo>
                    <a:pt x="695" y="20"/>
                  </a:lnTo>
                  <a:lnTo>
                    <a:pt x="695" y="20"/>
                  </a:lnTo>
                  <a:lnTo>
                    <a:pt x="704" y="24"/>
                  </a:lnTo>
                  <a:lnTo>
                    <a:pt x="712" y="28"/>
                  </a:lnTo>
                  <a:lnTo>
                    <a:pt x="712" y="28"/>
                  </a:lnTo>
                  <a:lnTo>
                    <a:pt x="722" y="33"/>
                  </a:lnTo>
                  <a:lnTo>
                    <a:pt x="732" y="39"/>
                  </a:lnTo>
                  <a:lnTo>
                    <a:pt x="736" y="42"/>
                  </a:lnTo>
                  <a:lnTo>
                    <a:pt x="739" y="45"/>
                  </a:lnTo>
                  <a:lnTo>
                    <a:pt x="742" y="48"/>
                  </a:lnTo>
                  <a:lnTo>
                    <a:pt x="744" y="53"/>
                  </a:lnTo>
                  <a:lnTo>
                    <a:pt x="744" y="53"/>
                  </a:lnTo>
                  <a:lnTo>
                    <a:pt x="752" y="74"/>
                  </a:lnTo>
                  <a:lnTo>
                    <a:pt x="759" y="92"/>
                  </a:lnTo>
                  <a:lnTo>
                    <a:pt x="761" y="102"/>
                  </a:lnTo>
                  <a:lnTo>
                    <a:pt x="763" y="112"/>
                  </a:lnTo>
                  <a:lnTo>
                    <a:pt x="764" y="123"/>
                  </a:lnTo>
                  <a:lnTo>
                    <a:pt x="764" y="134"/>
                  </a:lnTo>
                  <a:lnTo>
                    <a:pt x="764" y="134"/>
                  </a:lnTo>
                  <a:lnTo>
                    <a:pt x="764" y="150"/>
                  </a:lnTo>
                  <a:lnTo>
                    <a:pt x="766" y="166"/>
                  </a:lnTo>
                  <a:lnTo>
                    <a:pt x="770" y="198"/>
                  </a:lnTo>
                  <a:lnTo>
                    <a:pt x="770" y="198"/>
                  </a:lnTo>
                  <a:lnTo>
                    <a:pt x="773" y="219"/>
                  </a:lnTo>
                  <a:lnTo>
                    <a:pt x="773" y="219"/>
                  </a:lnTo>
                  <a:lnTo>
                    <a:pt x="775" y="241"/>
                  </a:lnTo>
                  <a:lnTo>
                    <a:pt x="775" y="262"/>
                  </a:lnTo>
                  <a:lnTo>
                    <a:pt x="774" y="306"/>
                  </a:lnTo>
                  <a:lnTo>
                    <a:pt x="774" y="306"/>
                  </a:lnTo>
                  <a:lnTo>
                    <a:pt x="773" y="348"/>
                  </a:lnTo>
                  <a:lnTo>
                    <a:pt x="773" y="460"/>
                  </a:lnTo>
                  <a:lnTo>
                    <a:pt x="773" y="460"/>
                  </a:lnTo>
                  <a:lnTo>
                    <a:pt x="774" y="472"/>
                  </a:lnTo>
                  <a:lnTo>
                    <a:pt x="775" y="484"/>
                  </a:lnTo>
                  <a:lnTo>
                    <a:pt x="775" y="484"/>
                  </a:lnTo>
                  <a:lnTo>
                    <a:pt x="777" y="497"/>
                  </a:lnTo>
                  <a:lnTo>
                    <a:pt x="778" y="508"/>
                  </a:lnTo>
                  <a:lnTo>
                    <a:pt x="778" y="508"/>
                  </a:lnTo>
                  <a:lnTo>
                    <a:pt x="777" y="519"/>
                  </a:lnTo>
                  <a:lnTo>
                    <a:pt x="777" y="519"/>
                  </a:lnTo>
                  <a:lnTo>
                    <a:pt x="776" y="534"/>
                  </a:lnTo>
                  <a:lnTo>
                    <a:pt x="776" y="550"/>
                  </a:lnTo>
                  <a:lnTo>
                    <a:pt x="778" y="564"/>
                  </a:lnTo>
                  <a:lnTo>
                    <a:pt x="781" y="581"/>
                  </a:lnTo>
                  <a:lnTo>
                    <a:pt x="781" y="581"/>
                  </a:lnTo>
                  <a:lnTo>
                    <a:pt x="786" y="598"/>
                  </a:lnTo>
                  <a:lnTo>
                    <a:pt x="790" y="618"/>
                  </a:lnTo>
                  <a:lnTo>
                    <a:pt x="793" y="641"/>
                  </a:lnTo>
                  <a:lnTo>
                    <a:pt x="796" y="667"/>
                  </a:lnTo>
                  <a:lnTo>
                    <a:pt x="796" y="667"/>
                  </a:lnTo>
                  <a:lnTo>
                    <a:pt x="797" y="684"/>
                  </a:lnTo>
                  <a:lnTo>
                    <a:pt x="797" y="703"/>
                  </a:lnTo>
                  <a:lnTo>
                    <a:pt x="797" y="739"/>
                  </a:lnTo>
                  <a:lnTo>
                    <a:pt x="797" y="739"/>
                  </a:lnTo>
                  <a:lnTo>
                    <a:pt x="797" y="766"/>
                  </a:lnTo>
                  <a:lnTo>
                    <a:pt x="797" y="766"/>
                  </a:lnTo>
                  <a:lnTo>
                    <a:pt x="798" y="782"/>
                  </a:lnTo>
                  <a:lnTo>
                    <a:pt x="800" y="796"/>
                  </a:lnTo>
                  <a:lnTo>
                    <a:pt x="800" y="796"/>
                  </a:lnTo>
                  <a:lnTo>
                    <a:pt x="802" y="808"/>
                  </a:lnTo>
                  <a:lnTo>
                    <a:pt x="803" y="819"/>
                  </a:lnTo>
                  <a:lnTo>
                    <a:pt x="803" y="830"/>
                  </a:lnTo>
                  <a:lnTo>
                    <a:pt x="801" y="842"/>
                  </a:lnTo>
                  <a:lnTo>
                    <a:pt x="801" y="842"/>
                  </a:lnTo>
                  <a:lnTo>
                    <a:pt x="799" y="848"/>
                  </a:lnTo>
                  <a:lnTo>
                    <a:pt x="796" y="854"/>
                  </a:lnTo>
                  <a:lnTo>
                    <a:pt x="793" y="859"/>
                  </a:lnTo>
                  <a:lnTo>
                    <a:pt x="788" y="865"/>
                  </a:lnTo>
                  <a:lnTo>
                    <a:pt x="778" y="875"/>
                  </a:lnTo>
                  <a:lnTo>
                    <a:pt x="766" y="883"/>
                  </a:lnTo>
                  <a:lnTo>
                    <a:pt x="752" y="891"/>
                  </a:lnTo>
                  <a:lnTo>
                    <a:pt x="738" y="896"/>
                  </a:lnTo>
                  <a:lnTo>
                    <a:pt x="723" y="901"/>
                  </a:lnTo>
                  <a:lnTo>
                    <a:pt x="709" y="904"/>
                  </a:lnTo>
                  <a:lnTo>
                    <a:pt x="708" y="904"/>
                  </a:lnTo>
                  <a:lnTo>
                    <a:pt x="708" y="905"/>
                  </a:lnTo>
                  <a:lnTo>
                    <a:pt x="708" y="905"/>
                  </a:lnTo>
                  <a:lnTo>
                    <a:pt x="703" y="907"/>
                  </a:lnTo>
                  <a:lnTo>
                    <a:pt x="699" y="907"/>
                  </a:lnTo>
                  <a:lnTo>
                    <a:pt x="699" y="907"/>
                  </a:lnTo>
                  <a:lnTo>
                    <a:pt x="656" y="908"/>
                  </a:lnTo>
                  <a:lnTo>
                    <a:pt x="656" y="908"/>
                  </a:lnTo>
                  <a:lnTo>
                    <a:pt x="614" y="908"/>
                  </a:lnTo>
                  <a:lnTo>
                    <a:pt x="614" y="908"/>
                  </a:lnTo>
                  <a:close/>
                  <a:moveTo>
                    <a:pt x="306" y="851"/>
                  </a:moveTo>
                  <a:lnTo>
                    <a:pt x="306" y="851"/>
                  </a:lnTo>
                  <a:lnTo>
                    <a:pt x="322" y="852"/>
                  </a:lnTo>
                  <a:lnTo>
                    <a:pt x="336" y="853"/>
                  </a:lnTo>
                  <a:lnTo>
                    <a:pt x="336" y="853"/>
                  </a:lnTo>
                  <a:lnTo>
                    <a:pt x="375" y="857"/>
                  </a:lnTo>
                  <a:lnTo>
                    <a:pt x="416" y="860"/>
                  </a:lnTo>
                  <a:lnTo>
                    <a:pt x="457" y="864"/>
                  </a:lnTo>
                  <a:lnTo>
                    <a:pt x="500" y="867"/>
                  </a:lnTo>
                  <a:lnTo>
                    <a:pt x="589" y="870"/>
                  </a:lnTo>
                  <a:lnTo>
                    <a:pt x="685" y="871"/>
                  </a:lnTo>
                  <a:lnTo>
                    <a:pt x="685" y="871"/>
                  </a:lnTo>
                  <a:lnTo>
                    <a:pt x="694" y="871"/>
                  </a:lnTo>
                  <a:lnTo>
                    <a:pt x="704" y="869"/>
                  </a:lnTo>
                  <a:lnTo>
                    <a:pt x="714" y="867"/>
                  </a:lnTo>
                  <a:lnTo>
                    <a:pt x="723" y="863"/>
                  </a:lnTo>
                  <a:lnTo>
                    <a:pt x="733" y="858"/>
                  </a:lnTo>
                  <a:lnTo>
                    <a:pt x="742" y="853"/>
                  </a:lnTo>
                  <a:lnTo>
                    <a:pt x="749" y="847"/>
                  </a:lnTo>
                  <a:lnTo>
                    <a:pt x="757" y="840"/>
                  </a:lnTo>
                  <a:lnTo>
                    <a:pt x="757" y="840"/>
                  </a:lnTo>
                  <a:lnTo>
                    <a:pt x="760" y="835"/>
                  </a:lnTo>
                  <a:lnTo>
                    <a:pt x="762" y="829"/>
                  </a:lnTo>
                  <a:lnTo>
                    <a:pt x="764" y="824"/>
                  </a:lnTo>
                  <a:lnTo>
                    <a:pt x="765" y="819"/>
                  </a:lnTo>
                  <a:lnTo>
                    <a:pt x="766" y="813"/>
                  </a:lnTo>
                  <a:lnTo>
                    <a:pt x="766" y="807"/>
                  </a:lnTo>
                  <a:lnTo>
                    <a:pt x="764" y="794"/>
                  </a:lnTo>
                  <a:lnTo>
                    <a:pt x="764" y="794"/>
                  </a:lnTo>
                  <a:lnTo>
                    <a:pt x="762" y="783"/>
                  </a:lnTo>
                  <a:lnTo>
                    <a:pt x="761" y="770"/>
                  </a:lnTo>
                  <a:lnTo>
                    <a:pt x="761" y="746"/>
                  </a:lnTo>
                  <a:lnTo>
                    <a:pt x="761" y="746"/>
                  </a:lnTo>
                  <a:lnTo>
                    <a:pt x="761" y="733"/>
                  </a:lnTo>
                  <a:lnTo>
                    <a:pt x="761" y="733"/>
                  </a:lnTo>
                  <a:lnTo>
                    <a:pt x="760" y="703"/>
                  </a:lnTo>
                  <a:lnTo>
                    <a:pt x="758" y="674"/>
                  </a:lnTo>
                  <a:lnTo>
                    <a:pt x="753" y="645"/>
                  </a:lnTo>
                  <a:lnTo>
                    <a:pt x="748" y="616"/>
                  </a:lnTo>
                  <a:lnTo>
                    <a:pt x="748" y="616"/>
                  </a:lnTo>
                  <a:lnTo>
                    <a:pt x="742" y="570"/>
                  </a:lnTo>
                  <a:lnTo>
                    <a:pt x="742" y="570"/>
                  </a:lnTo>
                  <a:lnTo>
                    <a:pt x="741" y="558"/>
                  </a:lnTo>
                  <a:lnTo>
                    <a:pt x="740" y="546"/>
                  </a:lnTo>
                  <a:lnTo>
                    <a:pt x="740" y="524"/>
                  </a:lnTo>
                  <a:lnTo>
                    <a:pt x="740" y="524"/>
                  </a:lnTo>
                  <a:lnTo>
                    <a:pt x="739" y="504"/>
                  </a:lnTo>
                  <a:lnTo>
                    <a:pt x="738" y="483"/>
                  </a:lnTo>
                  <a:lnTo>
                    <a:pt x="738" y="483"/>
                  </a:lnTo>
                  <a:lnTo>
                    <a:pt x="737" y="468"/>
                  </a:lnTo>
                  <a:lnTo>
                    <a:pt x="737" y="453"/>
                  </a:lnTo>
                  <a:lnTo>
                    <a:pt x="737" y="423"/>
                  </a:lnTo>
                  <a:lnTo>
                    <a:pt x="737" y="423"/>
                  </a:lnTo>
                  <a:lnTo>
                    <a:pt x="737" y="401"/>
                  </a:lnTo>
                  <a:lnTo>
                    <a:pt x="737" y="401"/>
                  </a:lnTo>
                  <a:lnTo>
                    <a:pt x="738" y="355"/>
                  </a:lnTo>
                  <a:lnTo>
                    <a:pt x="738" y="355"/>
                  </a:lnTo>
                  <a:lnTo>
                    <a:pt x="738" y="317"/>
                  </a:lnTo>
                  <a:lnTo>
                    <a:pt x="738" y="279"/>
                  </a:lnTo>
                  <a:lnTo>
                    <a:pt x="736" y="242"/>
                  </a:lnTo>
                  <a:lnTo>
                    <a:pt x="734" y="204"/>
                  </a:lnTo>
                  <a:lnTo>
                    <a:pt x="734" y="204"/>
                  </a:lnTo>
                  <a:lnTo>
                    <a:pt x="733" y="191"/>
                  </a:lnTo>
                  <a:lnTo>
                    <a:pt x="733" y="174"/>
                  </a:lnTo>
                  <a:lnTo>
                    <a:pt x="733" y="174"/>
                  </a:lnTo>
                  <a:lnTo>
                    <a:pt x="732" y="141"/>
                  </a:lnTo>
                  <a:lnTo>
                    <a:pt x="731" y="125"/>
                  </a:lnTo>
                  <a:lnTo>
                    <a:pt x="728" y="109"/>
                  </a:lnTo>
                  <a:lnTo>
                    <a:pt x="723" y="95"/>
                  </a:lnTo>
                  <a:lnTo>
                    <a:pt x="720" y="87"/>
                  </a:lnTo>
                  <a:lnTo>
                    <a:pt x="717" y="81"/>
                  </a:lnTo>
                  <a:lnTo>
                    <a:pt x="713" y="76"/>
                  </a:lnTo>
                  <a:lnTo>
                    <a:pt x="709" y="71"/>
                  </a:lnTo>
                  <a:lnTo>
                    <a:pt x="704" y="67"/>
                  </a:lnTo>
                  <a:lnTo>
                    <a:pt x="699" y="62"/>
                  </a:lnTo>
                  <a:lnTo>
                    <a:pt x="699" y="62"/>
                  </a:lnTo>
                  <a:lnTo>
                    <a:pt x="684" y="56"/>
                  </a:lnTo>
                  <a:lnTo>
                    <a:pt x="670" y="52"/>
                  </a:lnTo>
                  <a:lnTo>
                    <a:pt x="655" y="49"/>
                  </a:lnTo>
                  <a:lnTo>
                    <a:pt x="639" y="46"/>
                  </a:lnTo>
                  <a:lnTo>
                    <a:pt x="625" y="45"/>
                  </a:lnTo>
                  <a:lnTo>
                    <a:pt x="611" y="44"/>
                  </a:lnTo>
                  <a:lnTo>
                    <a:pt x="586" y="43"/>
                  </a:lnTo>
                  <a:lnTo>
                    <a:pt x="586" y="43"/>
                  </a:lnTo>
                  <a:lnTo>
                    <a:pt x="556" y="44"/>
                  </a:lnTo>
                  <a:lnTo>
                    <a:pt x="526" y="45"/>
                  </a:lnTo>
                  <a:lnTo>
                    <a:pt x="526" y="45"/>
                  </a:lnTo>
                  <a:lnTo>
                    <a:pt x="500" y="46"/>
                  </a:lnTo>
                  <a:lnTo>
                    <a:pt x="475" y="47"/>
                  </a:lnTo>
                  <a:lnTo>
                    <a:pt x="475" y="47"/>
                  </a:lnTo>
                  <a:lnTo>
                    <a:pt x="432" y="46"/>
                  </a:lnTo>
                  <a:lnTo>
                    <a:pt x="390" y="45"/>
                  </a:lnTo>
                  <a:lnTo>
                    <a:pt x="306" y="42"/>
                  </a:lnTo>
                  <a:lnTo>
                    <a:pt x="306" y="42"/>
                  </a:lnTo>
                  <a:lnTo>
                    <a:pt x="236" y="39"/>
                  </a:lnTo>
                  <a:lnTo>
                    <a:pt x="165" y="38"/>
                  </a:lnTo>
                  <a:lnTo>
                    <a:pt x="164" y="38"/>
                  </a:lnTo>
                  <a:lnTo>
                    <a:pt x="162" y="39"/>
                  </a:lnTo>
                  <a:lnTo>
                    <a:pt x="162" y="39"/>
                  </a:lnTo>
                  <a:lnTo>
                    <a:pt x="156" y="41"/>
                  </a:lnTo>
                  <a:lnTo>
                    <a:pt x="151" y="42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24" y="42"/>
                  </a:lnTo>
                  <a:lnTo>
                    <a:pt x="112" y="43"/>
                  </a:lnTo>
                  <a:lnTo>
                    <a:pt x="98" y="45"/>
                  </a:lnTo>
                  <a:lnTo>
                    <a:pt x="85" y="48"/>
                  </a:lnTo>
                  <a:lnTo>
                    <a:pt x="79" y="51"/>
                  </a:lnTo>
                  <a:lnTo>
                    <a:pt x="74" y="54"/>
                  </a:lnTo>
                  <a:lnTo>
                    <a:pt x="68" y="58"/>
                  </a:lnTo>
                  <a:lnTo>
                    <a:pt x="63" y="63"/>
                  </a:lnTo>
                  <a:lnTo>
                    <a:pt x="59" y="70"/>
                  </a:lnTo>
                  <a:lnTo>
                    <a:pt x="56" y="77"/>
                  </a:lnTo>
                  <a:lnTo>
                    <a:pt x="53" y="85"/>
                  </a:lnTo>
                  <a:lnTo>
                    <a:pt x="51" y="95"/>
                  </a:lnTo>
                  <a:lnTo>
                    <a:pt x="51" y="95"/>
                  </a:lnTo>
                  <a:lnTo>
                    <a:pt x="48" y="119"/>
                  </a:lnTo>
                  <a:lnTo>
                    <a:pt x="46" y="143"/>
                  </a:lnTo>
                  <a:lnTo>
                    <a:pt x="46" y="168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425"/>
                  </a:lnTo>
                  <a:lnTo>
                    <a:pt x="46" y="425"/>
                  </a:lnTo>
                  <a:lnTo>
                    <a:pt x="45" y="470"/>
                  </a:lnTo>
                  <a:lnTo>
                    <a:pt x="44" y="513"/>
                  </a:lnTo>
                  <a:lnTo>
                    <a:pt x="40" y="600"/>
                  </a:lnTo>
                  <a:lnTo>
                    <a:pt x="40" y="600"/>
                  </a:lnTo>
                  <a:lnTo>
                    <a:pt x="37" y="686"/>
                  </a:lnTo>
                  <a:lnTo>
                    <a:pt x="36" y="731"/>
                  </a:lnTo>
                  <a:lnTo>
                    <a:pt x="36" y="774"/>
                  </a:lnTo>
                  <a:lnTo>
                    <a:pt x="36" y="774"/>
                  </a:lnTo>
                  <a:lnTo>
                    <a:pt x="36" y="785"/>
                  </a:lnTo>
                  <a:lnTo>
                    <a:pt x="36" y="796"/>
                  </a:lnTo>
                  <a:lnTo>
                    <a:pt x="38" y="808"/>
                  </a:lnTo>
                  <a:lnTo>
                    <a:pt x="41" y="819"/>
                  </a:lnTo>
                  <a:lnTo>
                    <a:pt x="44" y="823"/>
                  </a:lnTo>
                  <a:lnTo>
                    <a:pt x="47" y="828"/>
                  </a:lnTo>
                  <a:lnTo>
                    <a:pt x="51" y="832"/>
                  </a:lnTo>
                  <a:lnTo>
                    <a:pt x="55" y="836"/>
                  </a:lnTo>
                  <a:lnTo>
                    <a:pt x="60" y="839"/>
                  </a:lnTo>
                  <a:lnTo>
                    <a:pt x="66" y="841"/>
                  </a:lnTo>
                  <a:lnTo>
                    <a:pt x="74" y="842"/>
                  </a:lnTo>
                  <a:lnTo>
                    <a:pt x="81" y="843"/>
                  </a:lnTo>
                  <a:lnTo>
                    <a:pt x="81" y="843"/>
                  </a:lnTo>
                  <a:lnTo>
                    <a:pt x="102" y="844"/>
                  </a:lnTo>
                  <a:lnTo>
                    <a:pt x="122" y="845"/>
                  </a:lnTo>
                  <a:lnTo>
                    <a:pt x="122" y="845"/>
                  </a:lnTo>
                  <a:lnTo>
                    <a:pt x="144" y="847"/>
                  </a:lnTo>
                  <a:lnTo>
                    <a:pt x="167" y="847"/>
                  </a:lnTo>
                  <a:lnTo>
                    <a:pt x="167" y="847"/>
                  </a:lnTo>
                  <a:lnTo>
                    <a:pt x="190" y="848"/>
                  </a:lnTo>
                  <a:lnTo>
                    <a:pt x="211" y="850"/>
                  </a:lnTo>
                  <a:lnTo>
                    <a:pt x="211" y="850"/>
                  </a:lnTo>
                  <a:lnTo>
                    <a:pt x="234" y="851"/>
                  </a:lnTo>
                  <a:lnTo>
                    <a:pt x="258" y="852"/>
                  </a:lnTo>
                  <a:lnTo>
                    <a:pt x="258" y="852"/>
                  </a:lnTo>
                  <a:lnTo>
                    <a:pt x="282" y="852"/>
                  </a:lnTo>
                  <a:lnTo>
                    <a:pt x="282" y="852"/>
                  </a:lnTo>
                  <a:lnTo>
                    <a:pt x="306" y="851"/>
                  </a:lnTo>
                  <a:lnTo>
                    <a:pt x="306" y="8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8" name="Freeform 625"/>
            <p:cNvSpPr>
              <a:spLocks noEditPoints="1"/>
            </p:cNvSpPr>
            <p:nvPr/>
          </p:nvSpPr>
          <p:spPr bwMode="auto">
            <a:xfrm>
              <a:off x="6481763" y="4614863"/>
              <a:ext cx="82550" cy="74613"/>
            </a:xfrm>
            <a:custGeom>
              <a:avLst/>
              <a:gdLst/>
              <a:ahLst/>
              <a:cxnLst>
                <a:cxn ang="0">
                  <a:pos x="61" y="141"/>
                </a:cxn>
                <a:cxn ang="0">
                  <a:pos x="56" y="141"/>
                </a:cxn>
                <a:cxn ang="0">
                  <a:pos x="35" y="135"/>
                </a:cxn>
                <a:cxn ang="0">
                  <a:pos x="20" y="126"/>
                </a:cxn>
                <a:cxn ang="0">
                  <a:pos x="15" y="122"/>
                </a:cxn>
                <a:cxn ang="0">
                  <a:pos x="6" y="109"/>
                </a:cxn>
                <a:cxn ang="0">
                  <a:pos x="2" y="94"/>
                </a:cxn>
                <a:cxn ang="0">
                  <a:pos x="0" y="79"/>
                </a:cxn>
                <a:cxn ang="0">
                  <a:pos x="0" y="61"/>
                </a:cxn>
                <a:cxn ang="0">
                  <a:pos x="2" y="46"/>
                </a:cxn>
                <a:cxn ang="0">
                  <a:pos x="6" y="35"/>
                </a:cxn>
                <a:cxn ang="0">
                  <a:pos x="12" y="26"/>
                </a:cxn>
                <a:cxn ang="0">
                  <a:pos x="22" y="19"/>
                </a:cxn>
                <a:cxn ang="0">
                  <a:pos x="37" y="10"/>
                </a:cxn>
                <a:cxn ang="0">
                  <a:pos x="65" y="1"/>
                </a:cxn>
                <a:cxn ang="0">
                  <a:pos x="77" y="0"/>
                </a:cxn>
                <a:cxn ang="0">
                  <a:pos x="83" y="0"/>
                </a:cxn>
                <a:cxn ang="0">
                  <a:pos x="100" y="4"/>
                </a:cxn>
                <a:cxn ang="0">
                  <a:pos x="116" y="12"/>
                </a:cxn>
                <a:cxn ang="0">
                  <a:pos x="130" y="23"/>
                </a:cxn>
                <a:cxn ang="0">
                  <a:pos x="143" y="37"/>
                </a:cxn>
                <a:cxn ang="0">
                  <a:pos x="147" y="43"/>
                </a:cxn>
                <a:cxn ang="0">
                  <a:pos x="152" y="57"/>
                </a:cxn>
                <a:cxn ang="0">
                  <a:pos x="155" y="70"/>
                </a:cxn>
                <a:cxn ang="0">
                  <a:pos x="155" y="85"/>
                </a:cxn>
                <a:cxn ang="0">
                  <a:pos x="154" y="92"/>
                </a:cxn>
                <a:cxn ang="0">
                  <a:pos x="149" y="106"/>
                </a:cxn>
                <a:cxn ang="0">
                  <a:pos x="142" y="117"/>
                </a:cxn>
                <a:cxn ang="0">
                  <a:pos x="134" y="125"/>
                </a:cxn>
                <a:cxn ang="0">
                  <a:pos x="123" y="131"/>
                </a:cxn>
                <a:cxn ang="0">
                  <a:pos x="97" y="140"/>
                </a:cxn>
                <a:cxn ang="0">
                  <a:pos x="66" y="141"/>
                </a:cxn>
                <a:cxn ang="0">
                  <a:pos x="61" y="101"/>
                </a:cxn>
                <a:cxn ang="0">
                  <a:pos x="67" y="102"/>
                </a:cxn>
                <a:cxn ang="0">
                  <a:pos x="73" y="106"/>
                </a:cxn>
                <a:cxn ang="0">
                  <a:pos x="75" y="106"/>
                </a:cxn>
                <a:cxn ang="0">
                  <a:pos x="83" y="106"/>
                </a:cxn>
                <a:cxn ang="0">
                  <a:pos x="96" y="106"/>
                </a:cxn>
                <a:cxn ang="0">
                  <a:pos x="107" y="101"/>
                </a:cxn>
                <a:cxn ang="0">
                  <a:pos x="115" y="94"/>
                </a:cxn>
                <a:cxn ang="0">
                  <a:pos x="117" y="88"/>
                </a:cxn>
                <a:cxn ang="0">
                  <a:pos x="118" y="79"/>
                </a:cxn>
                <a:cxn ang="0">
                  <a:pos x="114" y="58"/>
                </a:cxn>
                <a:cxn ang="0">
                  <a:pos x="108" y="50"/>
                </a:cxn>
                <a:cxn ang="0">
                  <a:pos x="96" y="39"/>
                </a:cxn>
                <a:cxn ang="0">
                  <a:pos x="84" y="36"/>
                </a:cxn>
                <a:cxn ang="0">
                  <a:pos x="73" y="37"/>
                </a:cxn>
                <a:cxn ang="0">
                  <a:pos x="54" y="42"/>
                </a:cxn>
                <a:cxn ang="0">
                  <a:pos x="45" y="46"/>
                </a:cxn>
                <a:cxn ang="0">
                  <a:pos x="37" y="54"/>
                </a:cxn>
                <a:cxn ang="0">
                  <a:pos x="36" y="63"/>
                </a:cxn>
                <a:cxn ang="0">
                  <a:pos x="36" y="68"/>
                </a:cxn>
                <a:cxn ang="0">
                  <a:pos x="36" y="79"/>
                </a:cxn>
                <a:cxn ang="0">
                  <a:pos x="40" y="92"/>
                </a:cxn>
                <a:cxn ang="0">
                  <a:pos x="45" y="99"/>
                </a:cxn>
                <a:cxn ang="0">
                  <a:pos x="53" y="102"/>
                </a:cxn>
                <a:cxn ang="0">
                  <a:pos x="55" y="102"/>
                </a:cxn>
                <a:cxn ang="0">
                  <a:pos x="61" y="101"/>
                </a:cxn>
              </a:cxnLst>
              <a:rect l="0" t="0" r="r" b="b"/>
              <a:pathLst>
                <a:path w="155" h="141">
                  <a:moveTo>
                    <a:pt x="61" y="141"/>
                  </a:moveTo>
                  <a:lnTo>
                    <a:pt x="61" y="141"/>
                  </a:lnTo>
                  <a:lnTo>
                    <a:pt x="56" y="141"/>
                  </a:lnTo>
                  <a:lnTo>
                    <a:pt x="56" y="141"/>
                  </a:lnTo>
                  <a:lnTo>
                    <a:pt x="45" y="139"/>
                  </a:lnTo>
                  <a:lnTo>
                    <a:pt x="35" y="135"/>
                  </a:lnTo>
                  <a:lnTo>
                    <a:pt x="25" y="129"/>
                  </a:lnTo>
                  <a:lnTo>
                    <a:pt x="20" y="126"/>
                  </a:lnTo>
                  <a:lnTo>
                    <a:pt x="15" y="122"/>
                  </a:lnTo>
                  <a:lnTo>
                    <a:pt x="15" y="122"/>
                  </a:lnTo>
                  <a:lnTo>
                    <a:pt x="10" y="115"/>
                  </a:lnTo>
                  <a:lnTo>
                    <a:pt x="6" y="109"/>
                  </a:lnTo>
                  <a:lnTo>
                    <a:pt x="4" y="101"/>
                  </a:lnTo>
                  <a:lnTo>
                    <a:pt x="2" y="94"/>
                  </a:lnTo>
                  <a:lnTo>
                    <a:pt x="1" y="86"/>
                  </a:lnTo>
                  <a:lnTo>
                    <a:pt x="0" y="7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2" y="46"/>
                  </a:lnTo>
                  <a:lnTo>
                    <a:pt x="3" y="40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6"/>
                  </a:lnTo>
                  <a:lnTo>
                    <a:pt x="17" y="22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37" y="10"/>
                  </a:lnTo>
                  <a:lnTo>
                    <a:pt x="52" y="4"/>
                  </a:lnTo>
                  <a:lnTo>
                    <a:pt x="65" y="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91" y="2"/>
                  </a:lnTo>
                  <a:lnTo>
                    <a:pt x="100" y="4"/>
                  </a:lnTo>
                  <a:lnTo>
                    <a:pt x="109" y="7"/>
                  </a:lnTo>
                  <a:lnTo>
                    <a:pt x="116" y="12"/>
                  </a:lnTo>
                  <a:lnTo>
                    <a:pt x="124" y="16"/>
                  </a:lnTo>
                  <a:lnTo>
                    <a:pt x="130" y="23"/>
                  </a:lnTo>
                  <a:lnTo>
                    <a:pt x="138" y="30"/>
                  </a:lnTo>
                  <a:lnTo>
                    <a:pt x="143" y="37"/>
                  </a:lnTo>
                  <a:lnTo>
                    <a:pt x="143" y="37"/>
                  </a:lnTo>
                  <a:lnTo>
                    <a:pt x="147" y="43"/>
                  </a:lnTo>
                  <a:lnTo>
                    <a:pt x="150" y="50"/>
                  </a:lnTo>
                  <a:lnTo>
                    <a:pt x="152" y="57"/>
                  </a:lnTo>
                  <a:lnTo>
                    <a:pt x="154" y="64"/>
                  </a:lnTo>
                  <a:lnTo>
                    <a:pt x="155" y="70"/>
                  </a:lnTo>
                  <a:lnTo>
                    <a:pt x="155" y="78"/>
                  </a:lnTo>
                  <a:lnTo>
                    <a:pt x="155" y="85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1" y="99"/>
                  </a:lnTo>
                  <a:lnTo>
                    <a:pt x="149" y="106"/>
                  </a:lnTo>
                  <a:lnTo>
                    <a:pt x="146" y="112"/>
                  </a:lnTo>
                  <a:lnTo>
                    <a:pt x="142" y="117"/>
                  </a:lnTo>
                  <a:lnTo>
                    <a:pt x="138" y="121"/>
                  </a:lnTo>
                  <a:lnTo>
                    <a:pt x="134" y="125"/>
                  </a:lnTo>
                  <a:lnTo>
                    <a:pt x="128" y="129"/>
                  </a:lnTo>
                  <a:lnTo>
                    <a:pt x="123" y="131"/>
                  </a:lnTo>
                  <a:lnTo>
                    <a:pt x="111" y="137"/>
                  </a:lnTo>
                  <a:lnTo>
                    <a:pt x="97" y="140"/>
                  </a:lnTo>
                  <a:lnTo>
                    <a:pt x="83" y="141"/>
                  </a:lnTo>
                  <a:lnTo>
                    <a:pt x="66" y="141"/>
                  </a:lnTo>
                  <a:lnTo>
                    <a:pt x="61" y="141"/>
                  </a:lnTo>
                  <a:close/>
                  <a:moveTo>
                    <a:pt x="61" y="101"/>
                  </a:moveTo>
                  <a:lnTo>
                    <a:pt x="61" y="101"/>
                  </a:lnTo>
                  <a:lnTo>
                    <a:pt x="67" y="102"/>
                  </a:lnTo>
                  <a:lnTo>
                    <a:pt x="72" y="105"/>
                  </a:lnTo>
                  <a:lnTo>
                    <a:pt x="73" y="106"/>
                  </a:lnTo>
                  <a:lnTo>
                    <a:pt x="75" y="106"/>
                  </a:lnTo>
                  <a:lnTo>
                    <a:pt x="75" y="106"/>
                  </a:lnTo>
                  <a:lnTo>
                    <a:pt x="83" y="106"/>
                  </a:lnTo>
                  <a:lnTo>
                    <a:pt x="83" y="106"/>
                  </a:lnTo>
                  <a:lnTo>
                    <a:pt x="91" y="106"/>
                  </a:lnTo>
                  <a:lnTo>
                    <a:pt x="96" y="106"/>
                  </a:lnTo>
                  <a:lnTo>
                    <a:pt x="101" y="103"/>
                  </a:lnTo>
                  <a:lnTo>
                    <a:pt x="107" y="101"/>
                  </a:lnTo>
                  <a:lnTo>
                    <a:pt x="111" y="98"/>
                  </a:lnTo>
                  <a:lnTo>
                    <a:pt x="115" y="94"/>
                  </a:lnTo>
                  <a:lnTo>
                    <a:pt x="117" y="88"/>
                  </a:lnTo>
                  <a:lnTo>
                    <a:pt x="117" y="88"/>
                  </a:lnTo>
                  <a:lnTo>
                    <a:pt x="118" y="84"/>
                  </a:lnTo>
                  <a:lnTo>
                    <a:pt x="118" y="79"/>
                  </a:lnTo>
                  <a:lnTo>
                    <a:pt x="117" y="68"/>
                  </a:lnTo>
                  <a:lnTo>
                    <a:pt x="114" y="58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02" y="43"/>
                  </a:lnTo>
                  <a:lnTo>
                    <a:pt x="96" y="39"/>
                  </a:lnTo>
                  <a:lnTo>
                    <a:pt x="90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73" y="37"/>
                  </a:lnTo>
                  <a:lnTo>
                    <a:pt x="63" y="39"/>
                  </a:lnTo>
                  <a:lnTo>
                    <a:pt x="54" y="42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0" y="51"/>
                  </a:lnTo>
                  <a:lnTo>
                    <a:pt x="37" y="54"/>
                  </a:lnTo>
                  <a:lnTo>
                    <a:pt x="36" y="58"/>
                  </a:lnTo>
                  <a:lnTo>
                    <a:pt x="36" y="63"/>
                  </a:lnTo>
                  <a:lnTo>
                    <a:pt x="36" y="63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79"/>
                  </a:lnTo>
                  <a:lnTo>
                    <a:pt x="38" y="88"/>
                  </a:lnTo>
                  <a:lnTo>
                    <a:pt x="40" y="92"/>
                  </a:lnTo>
                  <a:lnTo>
                    <a:pt x="42" y="96"/>
                  </a:lnTo>
                  <a:lnTo>
                    <a:pt x="45" y="99"/>
                  </a:lnTo>
                  <a:lnTo>
                    <a:pt x="51" y="101"/>
                  </a:lnTo>
                  <a:lnTo>
                    <a:pt x="53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61" y="101"/>
                  </a:lnTo>
                  <a:lnTo>
                    <a:pt x="61" y="1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9" name="Freeform 626"/>
            <p:cNvSpPr>
              <a:spLocks noEditPoints="1"/>
            </p:cNvSpPr>
            <p:nvPr/>
          </p:nvSpPr>
          <p:spPr bwMode="auto">
            <a:xfrm>
              <a:off x="6372225" y="4175125"/>
              <a:ext cx="85725" cy="77788"/>
            </a:xfrm>
            <a:custGeom>
              <a:avLst/>
              <a:gdLst/>
              <a:ahLst/>
              <a:cxnLst>
                <a:cxn ang="0">
                  <a:pos x="53" y="146"/>
                </a:cxn>
                <a:cxn ang="0">
                  <a:pos x="32" y="143"/>
                </a:cxn>
                <a:cxn ang="0">
                  <a:pos x="17" y="134"/>
                </a:cxn>
                <a:cxn ang="0">
                  <a:pos x="14" y="130"/>
                </a:cxn>
                <a:cxn ang="0">
                  <a:pos x="6" y="116"/>
                </a:cxn>
                <a:cxn ang="0">
                  <a:pos x="1" y="93"/>
                </a:cxn>
                <a:cxn ang="0">
                  <a:pos x="0" y="68"/>
                </a:cxn>
                <a:cxn ang="0">
                  <a:pos x="2" y="44"/>
                </a:cxn>
                <a:cxn ang="0">
                  <a:pos x="3" y="21"/>
                </a:cxn>
                <a:cxn ang="0">
                  <a:pos x="3" y="17"/>
                </a:cxn>
                <a:cxn ang="0">
                  <a:pos x="4" y="15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6" y="11"/>
                </a:cxn>
                <a:cxn ang="0">
                  <a:pos x="16" y="4"/>
                </a:cxn>
                <a:cxn ang="0">
                  <a:pos x="24" y="2"/>
                </a:cxn>
                <a:cxn ang="0">
                  <a:pos x="44" y="0"/>
                </a:cxn>
                <a:cxn ang="0">
                  <a:pos x="57" y="0"/>
                </a:cxn>
                <a:cxn ang="0">
                  <a:pos x="80" y="0"/>
                </a:cxn>
                <a:cxn ang="0">
                  <a:pos x="110" y="1"/>
                </a:cxn>
                <a:cxn ang="0">
                  <a:pos x="124" y="1"/>
                </a:cxn>
                <a:cxn ang="0">
                  <a:pos x="135" y="3"/>
                </a:cxn>
                <a:cxn ang="0">
                  <a:pos x="145" y="9"/>
                </a:cxn>
                <a:cxn ang="0">
                  <a:pos x="152" y="18"/>
                </a:cxn>
                <a:cxn ang="0">
                  <a:pos x="155" y="26"/>
                </a:cxn>
                <a:cxn ang="0">
                  <a:pos x="159" y="51"/>
                </a:cxn>
                <a:cxn ang="0">
                  <a:pos x="160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3" y="130"/>
                </a:cxn>
                <a:cxn ang="0">
                  <a:pos x="143" y="141"/>
                </a:cxn>
                <a:cxn ang="0">
                  <a:pos x="141" y="142"/>
                </a:cxn>
                <a:cxn ang="0">
                  <a:pos x="138" y="142"/>
                </a:cxn>
                <a:cxn ang="0">
                  <a:pos x="130" y="145"/>
                </a:cxn>
                <a:cxn ang="0">
                  <a:pos x="111" y="145"/>
                </a:cxn>
                <a:cxn ang="0">
                  <a:pos x="93" y="144"/>
                </a:cxn>
                <a:cxn ang="0">
                  <a:pos x="64" y="145"/>
                </a:cxn>
                <a:cxn ang="0">
                  <a:pos x="53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69" y="108"/>
                </a:cxn>
                <a:cxn ang="0">
                  <a:pos x="81" y="108"/>
                </a:cxn>
                <a:cxn ang="0">
                  <a:pos x="119" y="107"/>
                </a:cxn>
                <a:cxn ang="0">
                  <a:pos x="123" y="105"/>
                </a:cxn>
                <a:cxn ang="0">
                  <a:pos x="126" y="100"/>
                </a:cxn>
                <a:cxn ang="0">
                  <a:pos x="123" y="61"/>
                </a:cxn>
                <a:cxn ang="0">
                  <a:pos x="121" y="44"/>
                </a:cxn>
                <a:cxn ang="0">
                  <a:pos x="116" y="36"/>
                </a:cxn>
                <a:cxn ang="0">
                  <a:pos x="105" y="37"/>
                </a:cxn>
                <a:cxn ang="0">
                  <a:pos x="84" y="36"/>
                </a:cxn>
                <a:cxn ang="0">
                  <a:pos x="60" y="35"/>
                </a:cxn>
                <a:cxn ang="0">
                  <a:pos x="42" y="36"/>
                </a:cxn>
                <a:cxn ang="0">
                  <a:pos x="38" y="41"/>
                </a:cxn>
                <a:cxn ang="0">
                  <a:pos x="36" y="60"/>
                </a:cxn>
                <a:cxn ang="0">
                  <a:pos x="37" y="81"/>
                </a:cxn>
                <a:cxn ang="0">
                  <a:pos x="38" y="90"/>
                </a:cxn>
                <a:cxn ang="0">
                  <a:pos x="39" y="99"/>
                </a:cxn>
                <a:cxn ang="0">
                  <a:pos x="43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3" y="146"/>
                  </a:moveTo>
                  <a:lnTo>
                    <a:pt x="53" y="146"/>
                  </a:lnTo>
                  <a:lnTo>
                    <a:pt x="42" y="145"/>
                  </a:lnTo>
                  <a:lnTo>
                    <a:pt x="32" y="143"/>
                  </a:lnTo>
                  <a:lnTo>
                    <a:pt x="23" y="140"/>
                  </a:lnTo>
                  <a:lnTo>
                    <a:pt x="17" y="134"/>
                  </a:lnTo>
                  <a:lnTo>
                    <a:pt x="17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6" y="116"/>
                  </a:lnTo>
                  <a:lnTo>
                    <a:pt x="3" y="104"/>
                  </a:lnTo>
                  <a:lnTo>
                    <a:pt x="1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18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34" y="1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4" y="1"/>
                  </a:lnTo>
                  <a:lnTo>
                    <a:pt x="130" y="2"/>
                  </a:lnTo>
                  <a:lnTo>
                    <a:pt x="135" y="3"/>
                  </a:lnTo>
                  <a:lnTo>
                    <a:pt x="141" y="6"/>
                  </a:lnTo>
                  <a:lnTo>
                    <a:pt x="145" y="9"/>
                  </a:lnTo>
                  <a:lnTo>
                    <a:pt x="149" y="13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5" y="26"/>
                  </a:lnTo>
                  <a:lnTo>
                    <a:pt x="157" y="34"/>
                  </a:lnTo>
                  <a:lnTo>
                    <a:pt x="159" y="51"/>
                  </a:lnTo>
                  <a:lnTo>
                    <a:pt x="160" y="67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0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3" y="130"/>
                  </a:lnTo>
                  <a:lnTo>
                    <a:pt x="149" y="135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1" y="142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34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1" y="145"/>
                  </a:lnTo>
                  <a:lnTo>
                    <a:pt x="111" y="145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64" y="145"/>
                  </a:lnTo>
                  <a:lnTo>
                    <a:pt x="64" y="145"/>
                  </a:lnTo>
                  <a:lnTo>
                    <a:pt x="53" y="146"/>
                  </a:lnTo>
                  <a:lnTo>
                    <a:pt x="53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81" y="108"/>
                  </a:lnTo>
                  <a:lnTo>
                    <a:pt x="118" y="108"/>
                  </a:lnTo>
                  <a:lnTo>
                    <a:pt x="119" y="107"/>
                  </a:lnTo>
                  <a:lnTo>
                    <a:pt x="119" y="107"/>
                  </a:lnTo>
                  <a:lnTo>
                    <a:pt x="123" y="105"/>
                  </a:lnTo>
                  <a:lnTo>
                    <a:pt x="127" y="104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21" y="44"/>
                  </a:lnTo>
                  <a:lnTo>
                    <a:pt x="123" y="37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8" y="41"/>
                  </a:lnTo>
                  <a:lnTo>
                    <a:pt x="38" y="41"/>
                  </a:lnTo>
                  <a:lnTo>
                    <a:pt x="36" y="60"/>
                  </a:lnTo>
                  <a:lnTo>
                    <a:pt x="37" y="77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8" y="90"/>
                  </a:lnTo>
                  <a:lnTo>
                    <a:pt x="39" y="99"/>
                  </a:lnTo>
                  <a:lnTo>
                    <a:pt x="39" y="99"/>
                  </a:lnTo>
                  <a:lnTo>
                    <a:pt x="41" y="104"/>
                  </a:lnTo>
                  <a:lnTo>
                    <a:pt x="43" y="109"/>
                  </a:lnTo>
                  <a:lnTo>
                    <a:pt x="48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0" name="Freeform 627"/>
            <p:cNvSpPr>
              <a:spLocks noEditPoints="1"/>
            </p:cNvSpPr>
            <p:nvPr/>
          </p:nvSpPr>
          <p:spPr bwMode="auto">
            <a:xfrm>
              <a:off x="6477000" y="4175125"/>
              <a:ext cx="84138" cy="77788"/>
            </a:xfrm>
            <a:custGeom>
              <a:avLst/>
              <a:gdLst/>
              <a:ahLst/>
              <a:cxnLst>
                <a:cxn ang="0">
                  <a:pos x="54" y="146"/>
                </a:cxn>
                <a:cxn ang="0">
                  <a:pos x="33" y="143"/>
                </a:cxn>
                <a:cxn ang="0">
                  <a:pos x="18" y="134"/>
                </a:cxn>
                <a:cxn ang="0">
                  <a:pos x="14" y="130"/>
                </a:cxn>
                <a:cxn ang="0">
                  <a:pos x="7" y="116"/>
                </a:cxn>
                <a:cxn ang="0">
                  <a:pos x="2" y="93"/>
                </a:cxn>
                <a:cxn ang="0">
                  <a:pos x="0" y="68"/>
                </a:cxn>
                <a:cxn ang="0">
                  <a:pos x="2" y="44"/>
                </a:cxn>
                <a:cxn ang="0">
                  <a:pos x="3" y="21"/>
                </a:cxn>
                <a:cxn ang="0">
                  <a:pos x="4" y="18"/>
                </a:cxn>
                <a:cxn ang="0">
                  <a:pos x="4" y="17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7" y="11"/>
                </a:cxn>
                <a:cxn ang="0">
                  <a:pos x="16" y="4"/>
                </a:cxn>
                <a:cxn ang="0">
                  <a:pos x="25" y="2"/>
                </a:cxn>
                <a:cxn ang="0">
                  <a:pos x="45" y="0"/>
                </a:cxn>
                <a:cxn ang="0">
                  <a:pos x="57" y="0"/>
                </a:cxn>
                <a:cxn ang="0">
                  <a:pos x="81" y="0"/>
                </a:cxn>
                <a:cxn ang="0">
                  <a:pos x="110" y="1"/>
                </a:cxn>
                <a:cxn ang="0">
                  <a:pos x="125" y="1"/>
                </a:cxn>
                <a:cxn ang="0">
                  <a:pos x="136" y="3"/>
                </a:cxn>
                <a:cxn ang="0">
                  <a:pos x="146" y="9"/>
                </a:cxn>
                <a:cxn ang="0">
                  <a:pos x="153" y="18"/>
                </a:cxn>
                <a:cxn ang="0">
                  <a:pos x="155" y="26"/>
                </a:cxn>
                <a:cxn ang="0">
                  <a:pos x="160" y="51"/>
                </a:cxn>
                <a:cxn ang="0">
                  <a:pos x="161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4" y="130"/>
                </a:cxn>
                <a:cxn ang="0">
                  <a:pos x="142" y="141"/>
                </a:cxn>
                <a:cxn ang="0">
                  <a:pos x="141" y="142"/>
                </a:cxn>
                <a:cxn ang="0">
                  <a:pos x="139" y="142"/>
                </a:cxn>
                <a:cxn ang="0">
                  <a:pos x="130" y="145"/>
                </a:cxn>
                <a:cxn ang="0">
                  <a:pos x="112" y="145"/>
                </a:cxn>
                <a:cxn ang="0">
                  <a:pos x="94" y="144"/>
                </a:cxn>
                <a:cxn ang="0">
                  <a:pos x="65" y="145"/>
                </a:cxn>
                <a:cxn ang="0">
                  <a:pos x="54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70" y="108"/>
                </a:cxn>
                <a:cxn ang="0">
                  <a:pos x="81" y="108"/>
                </a:cxn>
                <a:cxn ang="0">
                  <a:pos x="120" y="107"/>
                </a:cxn>
                <a:cxn ang="0">
                  <a:pos x="124" y="105"/>
                </a:cxn>
                <a:cxn ang="0">
                  <a:pos x="127" y="100"/>
                </a:cxn>
                <a:cxn ang="0">
                  <a:pos x="124" y="61"/>
                </a:cxn>
                <a:cxn ang="0">
                  <a:pos x="122" y="44"/>
                </a:cxn>
                <a:cxn ang="0">
                  <a:pos x="116" y="36"/>
                </a:cxn>
                <a:cxn ang="0">
                  <a:pos x="106" y="37"/>
                </a:cxn>
                <a:cxn ang="0">
                  <a:pos x="84" y="36"/>
                </a:cxn>
                <a:cxn ang="0">
                  <a:pos x="61" y="35"/>
                </a:cxn>
                <a:cxn ang="0">
                  <a:pos x="43" y="36"/>
                </a:cxn>
                <a:cxn ang="0">
                  <a:pos x="38" y="42"/>
                </a:cxn>
                <a:cxn ang="0">
                  <a:pos x="37" y="60"/>
                </a:cxn>
                <a:cxn ang="0">
                  <a:pos x="38" y="81"/>
                </a:cxn>
                <a:cxn ang="0">
                  <a:pos x="39" y="90"/>
                </a:cxn>
                <a:cxn ang="0">
                  <a:pos x="40" y="99"/>
                </a:cxn>
                <a:cxn ang="0">
                  <a:pos x="44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4" y="146"/>
                  </a:moveTo>
                  <a:lnTo>
                    <a:pt x="54" y="146"/>
                  </a:lnTo>
                  <a:lnTo>
                    <a:pt x="42" y="145"/>
                  </a:lnTo>
                  <a:lnTo>
                    <a:pt x="33" y="143"/>
                  </a:lnTo>
                  <a:lnTo>
                    <a:pt x="24" y="140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7" y="116"/>
                  </a:lnTo>
                  <a:lnTo>
                    <a:pt x="4" y="104"/>
                  </a:lnTo>
                  <a:lnTo>
                    <a:pt x="2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22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5" y="2"/>
                  </a:lnTo>
                  <a:lnTo>
                    <a:pt x="35" y="1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5" y="1"/>
                  </a:lnTo>
                  <a:lnTo>
                    <a:pt x="130" y="2"/>
                  </a:lnTo>
                  <a:lnTo>
                    <a:pt x="136" y="3"/>
                  </a:lnTo>
                  <a:lnTo>
                    <a:pt x="140" y="6"/>
                  </a:lnTo>
                  <a:lnTo>
                    <a:pt x="146" y="9"/>
                  </a:lnTo>
                  <a:lnTo>
                    <a:pt x="149" y="13"/>
                  </a:lnTo>
                  <a:lnTo>
                    <a:pt x="153" y="18"/>
                  </a:lnTo>
                  <a:lnTo>
                    <a:pt x="153" y="18"/>
                  </a:lnTo>
                  <a:lnTo>
                    <a:pt x="155" y="26"/>
                  </a:lnTo>
                  <a:lnTo>
                    <a:pt x="158" y="34"/>
                  </a:lnTo>
                  <a:lnTo>
                    <a:pt x="160" y="51"/>
                  </a:lnTo>
                  <a:lnTo>
                    <a:pt x="161" y="67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1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4" y="130"/>
                  </a:lnTo>
                  <a:lnTo>
                    <a:pt x="150" y="135"/>
                  </a:lnTo>
                  <a:lnTo>
                    <a:pt x="142" y="141"/>
                  </a:lnTo>
                  <a:lnTo>
                    <a:pt x="142" y="141"/>
                  </a:lnTo>
                  <a:lnTo>
                    <a:pt x="141" y="142"/>
                  </a:lnTo>
                  <a:lnTo>
                    <a:pt x="139" y="142"/>
                  </a:lnTo>
                  <a:lnTo>
                    <a:pt x="139" y="142"/>
                  </a:lnTo>
                  <a:lnTo>
                    <a:pt x="135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2" y="145"/>
                  </a:lnTo>
                  <a:lnTo>
                    <a:pt x="112" y="145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54" y="146"/>
                  </a:lnTo>
                  <a:lnTo>
                    <a:pt x="54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81" y="108"/>
                  </a:lnTo>
                  <a:lnTo>
                    <a:pt x="119" y="108"/>
                  </a:lnTo>
                  <a:lnTo>
                    <a:pt x="120" y="107"/>
                  </a:lnTo>
                  <a:lnTo>
                    <a:pt x="120" y="107"/>
                  </a:lnTo>
                  <a:lnTo>
                    <a:pt x="124" y="105"/>
                  </a:lnTo>
                  <a:lnTo>
                    <a:pt x="128" y="104"/>
                  </a:lnTo>
                  <a:lnTo>
                    <a:pt x="127" y="100"/>
                  </a:lnTo>
                  <a:lnTo>
                    <a:pt x="127" y="100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2" y="44"/>
                  </a:lnTo>
                  <a:lnTo>
                    <a:pt x="124" y="37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61" y="35"/>
                  </a:lnTo>
                  <a:lnTo>
                    <a:pt x="61" y="35"/>
                  </a:lnTo>
                  <a:lnTo>
                    <a:pt x="43" y="36"/>
                  </a:lnTo>
                  <a:lnTo>
                    <a:pt x="39" y="36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7" y="60"/>
                  </a:lnTo>
                  <a:lnTo>
                    <a:pt x="38" y="77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90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1" y="104"/>
                  </a:lnTo>
                  <a:lnTo>
                    <a:pt x="44" y="109"/>
                  </a:lnTo>
                  <a:lnTo>
                    <a:pt x="49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1" name="Freeform 628"/>
            <p:cNvSpPr>
              <a:spLocks noEditPoints="1"/>
            </p:cNvSpPr>
            <p:nvPr/>
          </p:nvSpPr>
          <p:spPr bwMode="auto">
            <a:xfrm>
              <a:off x="6580188" y="4175125"/>
              <a:ext cx="85725" cy="77788"/>
            </a:xfrm>
            <a:custGeom>
              <a:avLst/>
              <a:gdLst/>
              <a:ahLst/>
              <a:cxnLst>
                <a:cxn ang="0">
                  <a:pos x="53" y="146"/>
                </a:cxn>
                <a:cxn ang="0">
                  <a:pos x="33" y="143"/>
                </a:cxn>
                <a:cxn ang="0">
                  <a:pos x="17" y="134"/>
                </a:cxn>
                <a:cxn ang="0">
                  <a:pos x="14" y="130"/>
                </a:cxn>
                <a:cxn ang="0">
                  <a:pos x="6" y="116"/>
                </a:cxn>
                <a:cxn ang="0">
                  <a:pos x="0" y="93"/>
                </a:cxn>
                <a:cxn ang="0">
                  <a:pos x="0" y="68"/>
                </a:cxn>
                <a:cxn ang="0">
                  <a:pos x="1" y="44"/>
                </a:cxn>
                <a:cxn ang="0">
                  <a:pos x="2" y="21"/>
                </a:cxn>
                <a:cxn ang="0">
                  <a:pos x="4" y="17"/>
                </a:cxn>
                <a:cxn ang="0">
                  <a:pos x="5" y="15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7" y="11"/>
                </a:cxn>
                <a:cxn ang="0">
                  <a:pos x="16" y="4"/>
                </a:cxn>
                <a:cxn ang="0">
                  <a:pos x="24" y="2"/>
                </a:cxn>
                <a:cxn ang="0">
                  <a:pos x="45" y="0"/>
                </a:cxn>
                <a:cxn ang="0">
                  <a:pos x="56" y="0"/>
                </a:cxn>
                <a:cxn ang="0">
                  <a:pos x="81" y="0"/>
                </a:cxn>
                <a:cxn ang="0">
                  <a:pos x="110" y="1"/>
                </a:cxn>
                <a:cxn ang="0">
                  <a:pos x="124" y="1"/>
                </a:cxn>
                <a:cxn ang="0">
                  <a:pos x="135" y="3"/>
                </a:cxn>
                <a:cxn ang="0">
                  <a:pos x="144" y="9"/>
                </a:cxn>
                <a:cxn ang="0">
                  <a:pos x="152" y="18"/>
                </a:cxn>
                <a:cxn ang="0">
                  <a:pos x="155" y="26"/>
                </a:cxn>
                <a:cxn ang="0">
                  <a:pos x="160" y="51"/>
                </a:cxn>
                <a:cxn ang="0">
                  <a:pos x="161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4" y="130"/>
                </a:cxn>
                <a:cxn ang="0">
                  <a:pos x="142" y="141"/>
                </a:cxn>
                <a:cxn ang="0">
                  <a:pos x="140" y="142"/>
                </a:cxn>
                <a:cxn ang="0">
                  <a:pos x="139" y="142"/>
                </a:cxn>
                <a:cxn ang="0">
                  <a:pos x="130" y="145"/>
                </a:cxn>
                <a:cxn ang="0">
                  <a:pos x="111" y="145"/>
                </a:cxn>
                <a:cxn ang="0">
                  <a:pos x="93" y="144"/>
                </a:cxn>
                <a:cxn ang="0">
                  <a:pos x="64" y="145"/>
                </a:cxn>
                <a:cxn ang="0">
                  <a:pos x="53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69" y="108"/>
                </a:cxn>
                <a:cxn ang="0">
                  <a:pos x="81" y="108"/>
                </a:cxn>
                <a:cxn ang="0">
                  <a:pos x="120" y="107"/>
                </a:cxn>
                <a:cxn ang="0">
                  <a:pos x="123" y="105"/>
                </a:cxn>
                <a:cxn ang="0">
                  <a:pos x="127" y="100"/>
                </a:cxn>
                <a:cxn ang="0">
                  <a:pos x="123" y="61"/>
                </a:cxn>
                <a:cxn ang="0">
                  <a:pos x="122" y="44"/>
                </a:cxn>
                <a:cxn ang="0">
                  <a:pos x="115" y="36"/>
                </a:cxn>
                <a:cxn ang="0">
                  <a:pos x="106" y="37"/>
                </a:cxn>
                <a:cxn ang="0">
                  <a:pos x="83" y="36"/>
                </a:cxn>
                <a:cxn ang="0">
                  <a:pos x="59" y="35"/>
                </a:cxn>
                <a:cxn ang="0">
                  <a:pos x="43" y="36"/>
                </a:cxn>
                <a:cxn ang="0">
                  <a:pos x="38" y="41"/>
                </a:cxn>
                <a:cxn ang="0">
                  <a:pos x="37" y="60"/>
                </a:cxn>
                <a:cxn ang="0">
                  <a:pos x="37" y="81"/>
                </a:cxn>
                <a:cxn ang="0">
                  <a:pos x="38" y="90"/>
                </a:cxn>
                <a:cxn ang="0">
                  <a:pos x="40" y="99"/>
                </a:cxn>
                <a:cxn ang="0">
                  <a:pos x="44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3" y="146"/>
                  </a:moveTo>
                  <a:lnTo>
                    <a:pt x="53" y="146"/>
                  </a:lnTo>
                  <a:lnTo>
                    <a:pt x="42" y="145"/>
                  </a:lnTo>
                  <a:lnTo>
                    <a:pt x="33" y="143"/>
                  </a:lnTo>
                  <a:lnTo>
                    <a:pt x="24" y="140"/>
                  </a:lnTo>
                  <a:lnTo>
                    <a:pt x="17" y="134"/>
                  </a:lnTo>
                  <a:lnTo>
                    <a:pt x="17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35" y="1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4" y="1"/>
                  </a:lnTo>
                  <a:lnTo>
                    <a:pt x="130" y="2"/>
                  </a:lnTo>
                  <a:lnTo>
                    <a:pt x="135" y="3"/>
                  </a:lnTo>
                  <a:lnTo>
                    <a:pt x="140" y="6"/>
                  </a:lnTo>
                  <a:lnTo>
                    <a:pt x="144" y="9"/>
                  </a:lnTo>
                  <a:lnTo>
                    <a:pt x="149" y="13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5" y="26"/>
                  </a:lnTo>
                  <a:lnTo>
                    <a:pt x="157" y="34"/>
                  </a:lnTo>
                  <a:lnTo>
                    <a:pt x="160" y="51"/>
                  </a:lnTo>
                  <a:lnTo>
                    <a:pt x="161" y="67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0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4" y="130"/>
                  </a:lnTo>
                  <a:lnTo>
                    <a:pt x="149" y="135"/>
                  </a:lnTo>
                  <a:lnTo>
                    <a:pt x="142" y="141"/>
                  </a:lnTo>
                  <a:lnTo>
                    <a:pt x="142" y="141"/>
                  </a:lnTo>
                  <a:lnTo>
                    <a:pt x="140" y="142"/>
                  </a:lnTo>
                  <a:lnTo>
                    <a:pt x="139" y="142"/>
                  </a:lnTo>
                  <a:lnTo>
                    <a:pt x="139" y="142"/>
                  </a:lnTo>
                  <a:lnTo>
                    <a:pt x="135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1" y="145"/>
                  </a:lnTo>
                  <a:lnTo>
                    <a:pt x="111" y="145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64" y="145"/>
                  </a:lnTo>
                  <a:lnTo>
                    <a:pt x="64" y="145"/>
                  </a:lnTo>
                  <a:lnTo>
                    <a:pt x="53" y="146"/>
                  </a:lnTo>
                  <a:lnTo>
                    <a:pt x="53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81" y="108"/>
                  </a:lnTo>
                  <a:lnTo>
                    <a:pt x="118" y="108"/>
                  </a:lnTo>
                  <a:lnTo>
                    <a:pt x="120" y="107"/>
                  </a:lnTo>
                  <a:lnTo>
                    <a:pt x="120" y="107"/>
                  </a:lnTo>
                  <a:lnTo>
                    <a:pt x="123" y="105"/>
                  </a:lnTo>
                  <a:lnTo>
                    <a:pt x="127" y="104"/>
                  </a:lnTo>
                  <a:lnTo>
                    <a:pt x="127" y="100"/>
                  </a:lnTo>
                  <a:lnTo>
                    <a:pt x="127" y="100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22" y="44"/>
                  </a:lnTo>
                  <a:lnTo>
                    <a:pt x="123" y="37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59" y="35"/>
                  </a:lnTo>
                  <a:lnTo>
                    <a:pt x="59" y="35"/>
                  </a:lnTo>
                  <a:lnTo>
                    <a:pt x="43" y="36"/>
                  </a:lnTo>
                  <a:lnTo>
                    <a:pt x="38" y="36"/>
                  </a:lnTo>
                  <a:lnTo>
                    <a:pt x="38" y="41"/>
                  </a:lnTo>
                  <a:lnTo>
                    <a:pt x="38" y="41"/>
                  </a:lnTo>
                  <a:lnTo>
                    <a:pt x="37" y="60"/>
                  </a:lnTo>
                  <a:lnTo>
                    <a:pt x="37" y="77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8" y="90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1" y="104"/>
                  </a:lnTo>
                  <a:lnTo>
                    <a:pt x="44" y="109"/>
                  </a:lnTo>
                  <a:lnTo>
                    <a:pt x="49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2" name="Freeform 629"/>
            <p:cNvSpPr>
              <a:spLocks noEditPoints="1"/>
            </p:cNvSpPr>
            <p:nvPr/>
          </p:nvSpPr>
          <p:spPr bwMode="auto">
            <a:xfrm>
              <a:off x="6375400" y="4271963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7"/>
                </a:cxn>
                <a:cxn ang="0">
                  <a:pos x="28" y="132"/>
                </a:cxn>
                <a:cxn ang="0">
                  <a:pos x="20" y="129"/>
                </a:cxn>
                <a:cxn ang="0">
                  <a:pos x="10" y="118"/>
                </a:cxn>
                <a:cxn ang="0">
                  <a:pos x="4" y="105"/>
                </a:cxn>
                <a:cxn ang="0">
                  <a:pos x="1" y="80"/>
                </a:cxn>
                <a:cxn ang="0">
                  <a:pos x="1" y="76"/>
                </a:cxn>
                <a:cxn ang="0">
                  <a:pos x="0" y="49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8"/>
                </a:cxn>
                <a:cxn ang="0">
                  <a:pos x="22" y="3"/>
                </a:cxn>
                <a:cxn ang="0">
                  <a:pos x="35" y="1"/>
                </a:cxn>
                <a:cxn ang="0">
                  <a:pos x="43" y="0"/>
                </a:cxn>
                <a:cxn ang="0">
                  <a:pos x="74" y="3"/>
                </a:cxn>
                <a:cxn ang="0">
                  <a:pos x="88" y="4"/>
                </a:cxn>
                <a:cxn ang="0">
                  <a:pos x="99" y="5"/>
                </a:cxn>
                <a:cxn ang="0">
                  <a:pos x="109" y="7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1"/>
                </a:cxn>
                <a:cxn ang="0">
                  <a:pos x="134" y="18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2"/>
                </a:cxn>
                <a:cxn ang="0">
                  <a:pos x="147" y="89"/>
                </a:cxn>
                <a:cxn ang="0">
                  <a:pos x="143" y="114"/>
                </a:cxn>
                <a:cxn ang="0">
                  <a:pos x="140" y="121"/>
                </a:cxn>
                <a:cxn ang="0">
                  <a:pos x="129" y="132"/>
                </a:cxn>
                <a:cxn ang="0">
                  <a:pos x="115" y="136"/>
                </a:cxn>
                <a:cxn ang="0">
                  <a:pos x="90" y="138"/>
                </a:cxn>
                <a:cxn ang="0">
                  <a:pos x="71" y="138"/>
                </a:cxn>
                <a:cxn ang="0">
                  <a:pos x="37" y="64"/>
                </a:cxn>
                <a:cxn ang="0">
                  <a:pos x="37" y="80"/>
                </a:cxn>
                <a:cxn ang="0">
                  <a:pos x="39" y="94"/>
                </a:cxn>
                <a:cxn ang="0">
                  <a:pos x="40" y="96"/>
                </a:cxn>
                <a:cxn ang="0">
                  <a:pos x="47" y="102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2"/>
                </a:cxn>
                <a:cxn ang="0">
                  <a:pos x="99" y="101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2"/>
                </a:cxn>
                <a:cxn ang="0">
                  <a:pos x="69" y="41"/>
                </a:cxn>
                <a:cxn ang="0">
                  <a:pos x="37" y="37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8"/>
                  </a:lnTo>
                  <a:lnTo>
                    <a:pt x="48" y="137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9"/>
                  </a:lnTo>
                  <a:lnTo>
                    <a:pt x="14" y="123"/>
                  </a:lnTo>
                  <a:lnTo>
                    <a:pt x="10" y="118"/>
                  </a:lnTo>
                  <a:lnTo>
                    <a:pt x="7" y="112"/>
                  </a:lnTo>
                  <a:lnTo>
                    <a:pt x="4" y="105"/>
                  </a:lnTo>
                  <a:lnTo>
                    <a:pt x="3" y="96"/>
                  </a:lnTo>
                  <a:lnTo>
                    <a:pt x="1" y="80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2" y="8"/>
                  </a:lnTo>
                  <a:lnTo>
                    <a:pt x="16" y="5"/>
                  </a:lnTo>
                  <a:lnTo>
                    <a:pt x="22" y="3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1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88" y="4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2" y="26"/>
                  </a:lnTo>
                  <a:lnTo>
                    <a:pt x="145" y="31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76"/>
                  </a:lnTo>
                  <a:lnTo>
                    <a:pt x="147" y="89"/>
                  </a:lnTo>
                  <a:lnTo>
                    <a:pt x="146" y="103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1"/>
                  </a:lnTo>
                  <a:lnTo>
                    <a:pt x="134" y="128"/>
                  </a:lnTo>
                  <a:lnTo>
                    <a:pt x="129" y="132"/>
                  </a:lnTo>
                  <a:lnTo>
                    <a:pt x="123" y="135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8"/>
                  </a:lnTo>
                  <a:lnTo>
                    <a:pt x="90" y="138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4"/>
                  </a:moveTo>
                  <a:lnTo>
                    <a:pt x="37" y="64"/>
                  </a:lnTo>
                  <a:lnTo>
                    <a:pt x="37" y="80"/>
                  </a:lnTo>
                  <a:lnTo>
                    <a:pt x="38" y="87"/>
                  </a:lnTo>
                  <a:lnTo>
                    <a:pt x="39" y="94"/>
                  </a:lnTo>
                  <a:lnTo>
                    <a:pt x="39" y="94"/>
                  </a:lnTo>
                  <a:lnTo>
                    <a:pt x="40" y="96"/>
                  </a:lnTo>
                  <a:lnTo>
                    <a:pt x="42" y="99"/>
                  </a:lnTo>
                  <a:lnTo>
                    <a:pt x="47" y="102"/>
                  </a:lnTo>
                  <a:lnTo>
                    <a:pt x="54" y="103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2"/>
                  </a:lnTo>
                  <a:lnTo>
                    <a:pt x="100" y="102"/>
                  </a:lnTo>
                  <a:lnTo>
                    <a:pt x="99" y="101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2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69" y="41"/>
                  </a:lnTo>
                  <a:lnTo>
                    <a:pt x="43" y="38"/>
                  </a:lnTo>
                  <a:lnTo>
                    <a:pt x="37" y="37"/>
                  </a:lnTo>
                  <a:lnTo>
                    <a:pt x="37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3" name="Freeform 630"/>
            <p:cNvSpPr>
              <a:spLocks noEditPoints="1"/>
            </p:cNvSpPr>
            <p:nvPr/>
          </p:nvSpPr>
          <p:spPr bwMode="auto">
            <a:xfrm>
              <a:off x="6477000" y="4275138"/>
              <a:ext cx="80963" cy="71438"/>
            </a:xfrm>
            <a:custGeom>
              <a:avLst/>
              <a:gdLst/>
              <a:ahLst/>
              <a:cxnLst>
                <a:cxn ang="0">
                  <a:pos x="89" y="136"/>
                </a:cxn>
                <a:cxn ang="0">
                  <a:pos x="76" y="136"/>
                </a:cxn>
                <a:cxn ang="0">
                  <a:pos x="65" y="136"/>
                </a:cxn>
                <a:cxn ang="0">
                  <a:pos x="45" y="135"/>
                </a:cxn>
                <a:cxn ang="0">
                  <a:pos x="29" y="131"/>
                </a:cxn>
                <a:cxn ang="0">
                  <a:pos x="17" y="125"/>
                </a:cxn>
                <a:cxn ang="0">
                  <a:pos x="9" y="116"/>
                </a:cxn>
                <a:cxn ang="0">
                  <a:pos x="5" y="109"/>
                </a:cxn>
                <a:cxn ang="0">
                  <a:pos x="0" y="93"/>
                </a:cxn>
                <a:cxn ang="0">
                  <a:pos x="0" y="67"/>
                </a:cxn>
                <a:cxn ang="0">
                  <a:pos x="2" y="48"/>
                </a:cxn>
                <a:cxn ang="0">
                  <a:pos x="3" y="38"/>
                </a:cxn>
                <a:cxn ang="0">
                  <a:pos x="7" y="25"/>
                </a:cxn>
                <a:cxn ang="0">
                  <a:pos x="15" y="12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9" y="5"/>
                </a:cxn>
                <a:cxn ang="0">
                  <a:pos x="135" y="10"/>
                </a:cxn>
                <a:cxn ang="0">
                  <a:pos x="144" y="15"/>
                </a:cxn>
                <a:cxn ang="0">
                  <a:pos x="146" y="18"/>
                </a:cxn>
                <a:cxn ang="0">
                  <a:pos x="151" y="31"/>
                </a:cxn>
                <a:cxn ang="0">
                  <a:pos x="155" y="60"/>
                </a:cxn>
                <a:cxn ang="0">
                  <a:pos x="155" y="76"/>
                </a:cxn>
                <a:cxn ang="0">
                  <a:pos x="153" y="101"/>
                </a:cxn>
                <a:cxn ang="0">
                  <a:pos x="149" y="115"/>
                </a:cxn>
                <a:cxn ang="0">
                  <a:pos x="139" y="127"/>
                </a:cxn>
                <a:cxn ang="0">
                  <a:pos x="132" y="131"/>
                </a:cxn>
                <a:cxn ang="0">
                  <a:pos x="110" y="135"/>
                </a:cxn>
                <a:cxn ang="0">
                  <a:pos x="89" y="136"/>
                </a:cxn>
                <a:cxn ang="0">
                  <a:pos x="85" y="38"/>
                </a:cxn>
                <a:cxn ang="0">
                  <a:pos x="61" y="39"/>
                </a:cxn>
                <a:cxn ang="0">
                  <a:pos x="41" y="39"/>
                </a:cxn>
                <a:cxn ang="0">
                  <a:pos x="39" y="43"/>
                </a:cxn>
                <a:cxn ang="0">
                  <a:pos x="38" y="46"/>
                </a:cxn>
                <a:cxn ang="0">
                  <a:pos x="37" y="54"/>
                </a:cxn>
                <a:cxn ang="0">
                  <a:pos x="37" y="62"/>
                </a:cxn>
                <a:cxn ang="0">
                  <a:pos x="37" y="69"/>
                </a:cxn>
                <a:cxn ang="0">
                  <a:pos x="38" y="83"/>
                </a:cxn>
                <a:cxn ang="0">
                  <a:pos x="42" y="93"/>
                </a:cxn>
                <a:cxn ang="0">
                  <a:pos x="45" y="96"/>
                </a:cxn>
                <a:cxn ang="0">
                  <a:pos x="59" y="100"/>
                </a:cxn>
                <a:cxn ang="0">
                  <a:pos x="79" y="102"/>
                </a:cxn>
                <a:cxn ang="0">
                  <a:pos x="98" y="101"/>
                </a:cxn>
                <a:cxn ang="0">
                  <a:pos x="118" y="97"/>
                </a:cxn>
                <a:cxn ang="0">
                  <a:pos x="118" y="94"/>
                </a:cxn>
                <a:cxn ang="0">
                  <a:pos x="120" y="72"/>
                </a:cxn>
                <a:cxn ang="0">
                  <a:pos x="118" y="48"/>
                </a:cxn>
                <a:cxn ang="0">
                  <a:pos x="112" y="43"/>
                </a:cxn>
                <a:cxn ang="0">
                  <a:pos x="100" y="42"/>
                </a:cxn>
                <a:cxn ang="0">
                  <a:pos x="96" y="41"/>
                </a:cxn>
                <a:cxn ang="0">
                  <a:pos x="89" y="39"/>
                </a:cxn>
                <a:cxn ang="0">
                  <a:pos x="85" y="38"/>
                </a:cxn>
              </a:cxnLst>
              <a:rect l="0" t="0" r="r" b="b"/>
              <a:pathLst>
                <a:path w="155" h="136">
                  <a:moveTo>
                    <a:pt x="89" y="136"/>
                  </a:moveTo>
                  <a:lnTo>
                    <a:pt x="89" y="136"/>
                  </a:lnTo>
                  <a:lnTo>
                    <a:pt x="76" y="136"/>
                  </a:lnTo>
                  <a:lnTo>
                    <a:pt x="76" y="136"/>
                  </a:lnTo>
                  <a:lnTo>
                    <a:pt x="65" y="136"/>
                  </a:lnTo>
                  <a:lnTo>
                    <a:pt x="65" y="136"/>
                  </a:lnTo>
                  <a:lnTo>
                    <a:pt x="54" y="136"/>
                  </a:lnTo>
                  <a:lnTo>
                    <a:pt x="45" y="135"/>
                  </a:lnTo>
                  <a:lnTo>
                    <a:pt x="37" y="133"/>
                  </a:lnTo>
                  <a:lnTo>
                    <a:pt x="29" y="131"/>
                  </a:lnTo>
                  <a:lnTo>
                    <a:pt x="22" y="128"/>
                  </a:lnTo>
                  <a:lnTo>
                    <a:pt x="17" y="125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5" y="109"/>
                  </a:lnTo>
                  <a:lnTo>
                    <a:pt x="3" y="101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3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0" y="18"/>
                  </a:lnTo>
                  <a:lnTo>
                    <a:pt x="15" y="12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3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9" y="5"/>
                  </a:lnTo>
                  <a:lnTo>
                    <a:pt x="130" y="8"/>
                  </a:lnTo>
                  <a:lnTo>
                    <a:pt x="135" y="10"/>
                  </a:lnTo>
                  <a:lnTo>
                    <a:pt x="139" y="12"/>
                  </a:lnTo>
                  <a:lnTo>
                    <a:pt x="144" y="15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9" y="24"/>
                  </a:lnTo>
                  <a:lnTo>
                    <a:pt x="151" y="31"/>
                  </a:lnTo>
                  <a:lnTo>
                    <a:pt x="154" y="46"/>
                  </a:lnTo>
                  <a:lnTo>
                    <a:pt x="155" y="60"/>
                  </a:lnTo>
                  <a:lnTo>
                    <a:pt x="155" y="76"/>
                  </a:lnTo>
                  <a:lnTo>
                    <a:pt x="155" y="76"/>
                  </a:lnTo>
                  <a:lnTo>
                    <a:pt x="154" y="93"/>
                  </a:lnTo>
                  <a:lnTo>
                    <a:pt x="153" y="101"/>
                  </a:lnTo>
                  <a:lnTo>
                    <a:pt x="152" y="109"/>
                  </a:lnTo>
                  <a:lnTo>
                    <a:pt x="149" y="115"/>
                  </a:lnTo>
                  <a:lnTo>
                    <a:pt x="145" y="122"/>
                  </a:lnTo>
                  <a:lnTo>
                    <a:pt x="139" y="127"/>
                  </a:lnTo>
                  <a:lnTo>
                    <a:pt x="132" y="131"/>
                  </a:lnTo>
                  <a:lnTo>
                    <a:pt x="132" y="131"/>
                  </a:lnTo>
                  <a:lnTo>
                    <a:pt x="121" y="134"/>
                  </a:lnTo>
                  <a:lnTo>
                    <a:pt x="110" y="135"/>
                  </a:lnTo>
                  <a:lnTo>
                    <a:pt x="99" y="136"/>
                  </a:lnTo>
                  <a:lnTo>
                    <a:pt x="89" y="136"/>
                  </a:lnTo>
                  <a:lnTo>
                    <a:pt x="89" y="136"/>
                  </a:lnTo>
                  <a:close/>
                  <a:moveTo>
                    <a:pt x="85" y="38"/>
                  </a:moveTo>
                  <a:lnTo>
                    <a:pt x="85" y="38"/>
                  </a:lnTo>
                  <a:lnTo>
                    <a:pt x="61" y="39"/>
                  </a:lnTo>
                  <a:lnTo>
                    <a:pt x="61" y="39"/>
                  </a:lnTo>
                  <a:lnTo>
                    <a:pt x="41" y="39"/>
                  </a:lnTo>
                  <a:lnTo>
                    <a:pt x="39" y="43"/>
                  </a:lnTo>
                  <a:lnTo>
                    <a:pt x="39" y="43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7" y="54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8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45" y="96"/>
                  </a:lnTo>
                  <a:lnTo>
                    <a:pt x="48" y="98"/>
                  </a:lnTo>
                  <a:lnTo>
                    <a:pt x="59" y="100"/>
                  </a:lnTo>
                  <a:lnTo>
                    <a:pt x="69" y="102"/>
                  </a:lnTo>
                  <a:lnTo>
                    <a:pt x="79" y="102"/>
                  </a:lnTo>
                  <a:lnTo>
                    <a:pt x="79" y="102"/>
                  </a:lnTo>
                  <a:lnTo>
                    <a:pt x="98" y="101"/>
                  </a:lnTo>
                  <a:lnTo>
                    <a:pt x="113" y="98"/>
                  </a:lnTo>
                  <a:lnTo>
                    <a:pt x="118" y="97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0" y="83"/>
                  </a:lnTo>
                  <a:lnTo>
                    <a:pt x="120" y="72"/>
                  </a:lnTo>
                  <a:lnTo>
                    <a:pt x="120" y="59"/>
                  </a:lnTo>
                  <a:lnTo>
                    <a:pt x="118" y="48"/>
                  </a:lnTo>
                  <a:lnTo>
                    <a:pt x="118" y="43"/>
                  </a:lnTo>
                  <a:lnTo>
                    <a:pt x="112" y="43"/>
                  </a:lnTo>
                  <a:lnTo>
                    <a:pt x="112" y="43"/>
                  </a:lnTo>
                  <a:lnTo>
                    <a:pt x="100" y="42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2" y="41"/>
                  </a:lnTo>
                  <a:lnTo>
                    <a:pt x="89" y="39"/>
                  </a:lnTo>
                  <a:lnTo>
                    <a:pt x="88" y="38"/>
                  </a:lnTo>
                  <a:lnTo>
                    <a:pt x="85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4" name="Freeform 631"/>
            <p:cNvSpPr>
              <a:spLocks noEditPoints="1"/>
            </p:cNvSpPr>
            <p:nvPr/>
          </p:nvSpPr>
          <p:spPr bwMode="auto">
            <a:xfrm>
              <a:off x="6580188" y="4275138"/>
              <a:ext cx="80963" cy="71438"/>
            </a:xfrm>
            <a:custGeom>
              <a:avLst/>
              <a:gdLst/>
              <a:ahLst/>
              <a:cxnLst>
                <a:cxn ang="0">
                  <a:pos x="88" y="136"/>
                </a:cxn>
                <a:cxn ang="0">
                  <a:pos x="77" y="136"/>
                </a:cxn>
                <a:cxn ang="0">
                  <a:pos x="65" y="136"/>
                </a:cxn>
                <a:cxn ang="0">
                  <a:pos x="45" y="135"/>
                </a:cxn>
                <a:cxn ang="0">
                  <a:pos x="29" y="131"/>
                </a:cxn>
                <a:cxn ang="0">
                  <a:pos x="17" y="125"/>
                </a:cxn>
                <a:cxn ang="0">
                  <a:pos x="9" y="116"/>
                </a:cxn>
                <a:cxn ang="0">
                  <a:pos x="6" y="109"/>
                </a:cxn>
                <a:cxn ang="0">
                  <a:pos x="1" y="93"/>
                </a:cxn>
                <a:cxn ang="0">
                  <a:pos x="0" y="67"/>
                </a:cxn>
                <a:cxn ang="0">
                  <a:pos x="1" y="48"/>
                </a:cxn>
                <a:cxn ang="0">
                  <a:pos x="2" y="38"/>
                </a:cxn>
                <a:cxn ang="0">
                  <a:pos x="7" y="25"/>
                </a:cxn>
                <a:cxn ang="0">
                  <a:pos x="15" y="12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8" y="5"/>
                </a:cxn>
                <a:cxn ang="0">
                  <a:pos x="135" y="10"/>
                </a:cxn>
                <a:cxn ang="0">
                  <a:pos x="143" y="15"/>
                </a:cxn>
                <a:cxn ang="0">
                  <a:pos x="146" y="18"/>
                </a:cxn>
                <a:cxn ang="0">
                  <a:pos x="152" y="31"/>
                </a:cxn>
                <a:cxn ang="0">
                  <a:pos x="155" y="60"/>
                </a:cxn>
                <a:cxn ang="0">
                  <a:pos x="155" y="76"/>
                </a:cxn>
                <a:cxn ang="0">
                  <a:pos x="154" y="101"/>
                </a:cxn>
                <a:cxn ang="0">
                  <a:pos x="149" y="115"/>
                </a:cxn>
                <a:cxn ang="0">
                  <a:pos x="139" y="127"/>
                </a:cxn>
                <a:cxn ang="0">
                  <a:pos x="132" y="131"/>
                </a:cxn>
                <a:cxn ang="0">
                  <a:pos x="110" y="135"/>
                </a:cxn>
                <a:cxn ang="0">
                  <a:pos x="88" y="136"/>
                </a:cxn>
                <a:cxn ang="0">
                  <a:pos x="85" y="38"/>
                </a:cxn>
                <a:cxn ang="0">
                  <a:pos x="60" y="39"/>
                </a:cxn>
                <a:cxn ang="0">
                  <a:pos x="41" y="39"/>
                </a:cxn>
                <a:cxn ang="0">
                  <a:pos x="40" y="43"/>
                </a:cxn>
                <a:cxn ang="0">
                  <a:pos x="38" y="46"/>
                </a:cxn>
                <a:cxn ang="0">
                  <a:pos x="37" y="54"/>
                </a:cxn>
                <a:cxn ang="0">
                  <a:pos x="37" y="62"/>
                </a:cxn>
                <a:cxn ang="0">
                  <a:pos x="38" y="69"/>
                </a:cxn>
                <a:cxn ang="0">
                  <a:pos x="38" y="83"/>
                </a:cxn>
                <a:cxn ang="0">
                  <a:pos x="42" y="93"/>
                </a:cxn>
                <a:cxn ang="0">
                  <a:pos x="45" y="96"/>
                </a:cxn>
                <a:cxn ang="0">
                  <a:pos x="58" y="100"/>
                </a:cxn>
                <a:cxn ang="0">
                  <a:pos x="79" y="102"/>
                </a:cxn>
                <a:cxn ang="0">
                  <a:pos x="98" y="101"/>
                </a:cxn>
                <a:cxn ang="0">
                  <a:pos x="117" y="97"/>
                </a:cxn>
                <a:cxn ang="0">
                  <a:pos x="117" y="94"/>
                </a:cxn>
                <a:cxn ang="0">
                  <a:pos x="120" y="72"/>
                </a:cxn>
                <a:cxn ang="0">
                  <a:pos x="118" y="48"/>
                </a:cxn>
                <a:cxn ang="0">
                  <a:pos x="112" y="43"/>
                </a:cxn>
                <a:cxn ang="0">
                  <a:pos x="100" y="42"/>
                </a:cxn>
                <a:cxn ang="0">
                  <a:pos x="97" y="41"/>
                </a:cxn>
                <a:cxn ang="0">
                  <a:pos x="88" y="39"/>
                </a:cxn>
                <a:cxn ang="0">
                  <a:pos x="85" y="38"/>
                </a:cxn>
              </a:cxnLst>
              <a:rect l="0" t="0" r="r" b="b"/>
              <a:pathLst>
                <a:path w="155" h="136">
                  <a:moveTo>
                    <a:pt x="88" y="136"/>
                  </a:moveTo>
                  <a:lnTo>
                    <a:pt x="88" y="136"/>
                  </a:lnTo>
                  <a:lnTo>
                    <a:pt x="77" y="136"/>
                  </a:lnTo>
                  <a:lnTo>
                    <a:pt x="77" y="136"/>
                  </a:lnTo>
                  <a:lnTo>
                    <a:pt x="65" y="136"/>
                  </a:lnTo>
                  <a:lnTo>
                    <a:pt x="65" y="136"/>
                  </a:lnTo>
                  <a:lnTo>
                    <a:pt x="54" y="136"/>
                  </a:lnTo>
                  <a:lnTo>
                    <a:pt x="45" y="135"/>
                  </a:lnTo>
                  <a:lnTo>
                    <a:pt x="37" y="133"/>
                  </a:lnTo>
                  <a:lnTo>
                    <a:pt x="29" y="131"/>
                  </a:lnTo>
                  <a:lnTo>
                    <a:pt x="23" y="128"/>
                  </a:lnTo>
                  <a:lnTo>
                    <a:pt x="17" y="125"/>
                  </a:lnTo>
                  <a:lnTo>
                    <a:pt x="13" y="121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6" y="109"/>
                  </a:lnTo>
                  <a:lnTo>
                    <a:pt x="2" y="101"/>
                  </a:lnTo>
                  <a:lnTo>
                    <a:pt x="1" y="93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1" y="50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2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0" y="18"/>
                  </a:lnTo>
                  <a:lnTo>
                    <a:pt x="15" y="12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4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8" y="5"/>
                  </a:lnTo>
                  <a:lnTo>
                    <a:pt x="130" y="8"/>
                  </a:lnTo>
                  <a:lnTo>
                    <a:pt x="135" y="10"/>
                  </a:lnTo>
                  <a:lnTo>
                    <a:pt x="139" y="12"/>
                  </a:lnTo>
                  <a:lnTo>
                    <a:pt x="143" y="15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9" y="24"/>
                  </a:lnTo>
                  <a:lnTo>
                    <a:pt x="152" y="31"/>
                  </a:lnTo>
                  <a:lnTo>
                    <a:pt x="154" y="46"/>
                  </a:lnTo>
                  <a:lnTo>
                    <a:pt x="155" y="60"/>
                  </a:lnTo>
                  <a:lnTo>
                    <a:pt x="155" y="76"/>
                  </a:lnTo>
                  <a:lnTo>
                    <a:pt x="155" y="76"/>
                  </a:lnTo>
                  <a:lnTo>
                    <a:pt x="155" y="93"/>
                  </a:lnTo>
                  <a:lnTo>
                    <a:pt x="154" y="101"/>
                  </a:lnTo>
                  <a:lnTo>
                    <a:pt x="152" y="109"/>
                  </a:lnTo>
                  <a:lnTo>
                    <a:pt x="149" y="115"/>
                  </a:lnTo>
                  <a:lnTo>
                    <a:pt x="144" y="122"/>
                  </a:lnTo>
                  <a:lnTo>
                    <a:pt x="139" y="127"/>
                  </a:lnTo>
                  <a:lnTo>
                    <a:pt x="132" y="131"/>
                  </a:lnTo>
                  <a:lnTo>
                    <a:pt x="132" y="131"/>
                  </a:lnTo>
                  <a:lnTo>
                    <a:pt x="122" y="134"/>
                  </a:lnTo>
                  <a:lnTo>
                    <a:pt x="110" y="135"/>
                  </a:lnTo>
                  <a:lnTo>
                    <a:pt x="99" y="136"/>
                  </a:lnTo>
                  <a:lnTo>
                    <a:pt x="88" y="136"/>
                  </a:lnTo>
                  <a:lnTo>
                    <a:pt x="88" y="136"/>
                  </a:lnTo>
                  <a:close/>
                  <a:moveTo>
                    <a:pt x="85" y="38"/>
                  </a:moveTo>
                  <a:lnTo>
                    <a:pt x="85" y="38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41" y="39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7" y="54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8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45" y="96"/>
                  </a:lnTo>
                  <a:lnTo>
                    <a:pt x="49" y="98"/>
                  </a:lnTo>
                  <a:lnTo>
                    <a:pt x="58" y="100"/>
                  </a:lnTo>
                  <a:lnTo>
                    <a:pt x="69" y="102"/>
                  </a:lnTo>
                  <a:lnTo>
                    <a:pt x="79" y="102"/>
                  </a:lnTo>
                  <a:lnTo>
                    <a:pt x="79" y="102"/>
                  </a:lnTo>
                  <a:lnTo>
                    <a:pt x="98" y="101"/>
                  </a:lnTo>
                  <a:lnTo>
                    <a:pt x="113" y="98"/>
                  </a:lnTo>
                  <a:lnTo>
                    <a:pt x="117" y="97"/>
                  </a:lnTo>
                  <a:lnTo>
                    <a:pt x="117" y="94"/>
                  </a:lnTo>
                  <a:lnTo>
                    <a:pt x="117" y="94"/>
                  </a:lnTo>
                  <a:lnTo>
                    <a:pt x="120" y="83"/>
                  </a:lnTo>
                  <a:lnTo>
                    <a:pt x="120" y="72"/>
                  </a:lnTo>
                  <a:lnTo>
                    <a:pt x="120" y="59"/>
                  </a:lnTo>
                  <a:lnTo>
                    <a:pt x="118" y="48"/>
                  </a:lnTo>
                  <a:lnTo>
                    <a:pt x="117" y="43"/>
                  </a:lnTo>
                  <a:lnTo>
                    <a:pt x="112" y="43"/>
                  </a:lnTo>
                  <a:lnTo>
                    <a:pt x="112" y="43"/>
                  </a:lnTo>
                  <a:lnTo>
                    <a:pt x="100" y="42"/>
                  </a:lnTo>
                  <a:lnTo>
                    <a:pt x="97" y="41"/>
                  </a:lnTo>
                  <a:lnTo>
                    <a:pt x="97" y="41"/>
                  </a:lnTo>
                  <a:lnTo>
                    <a:pt x="93" y="41"/>
                  </a:lnTo>
                  <a:lnTo>
                    <a:pt x="88" y="39"/>
                  </a:lnTo>
                  <a:lnTo>
                    <a:pt x="87" y="38"/>
                  </a:lnTo>
                  <a:lnTo>
                    <a:pt x="85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5" name="Freeform 632"/>
            <p:cNvSpPr>
              <a:spLocks noEditPoints="1"/>
            </p:cNvSpPr>
            <p:nvPr/>
          </p:nvSpPr>
          <p:spPr bwMode="auto">
            <a:xfrm>
              <a:off x="6375400" y="4367213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6"/>
                </a:cxn>
                <a:cxn ang="0">
                  <a:pos x="28" y="132"/>
                </a:cxn>
                <a:cxn ang="0">
                  <a:pos x="20" y="128"/>
                </a:cxn>
                <a:cxn ang="0">
                  <a:pos x="10" y="117"/>
                </a:cxn>
                <a:cxn ang="0">
                  <a:pos x="4" y="104"/>
                </a:cxn>
                <a:cxn ang="0">
                  <a:pos x="1" y="79"/>
                </a:cxn>
                <a:cxn ang="0">
                  <a:pos x="1" y="75"/>
                </a:cxn>
                <a:cxn ang="0">
                  <a:pos x="0" y="48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9"/>
                </a:cxn>
                <a:cxn ang="0">
                  <a:pos x="22" y="3"/>
                </a:cxn>
                <a:cxn ang="0">
                  <a:pos x="35" y="0"/>
                </a:cxn>
                <a:cxn ang="0">
                  <a:pos x="43" y="0"/>
                </a:cxn>
                <a:cxn ang="0">
                  <a:pos x="74" y="2"/>
                </a:cxn>
                <a:cxn ang="0">
                  <a:pos x="88" y="5"/>
                </a:cxn>
                <a:cxn ang="0">
                  <a:pos x="99" y="5"/>
                </a:cxn>
                <a:cxn ang="0">
                  <a:pos x="109" y="7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1"/>
                </a:cxn>
                <a:cxn ang="0">
                  <a:pos x="134" y="17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2"/>
                </a:cxn>
                <a:cxn ang="0">
                  <a:pos x="147" y="88"/>
                </a:cxn>
                <a:cxn ang="0">
                  <a:pos x="143" y="114"/>
                </a:cxn>
                <a:cxn ang="0">
                  <a:pos x="140" y="122"/>
                </a:cxn>
                <a:cxn ang="0">
                  <a:pos x="129" y="131"/>
                </a:cxn>
                <a:cxn ang="0">
                  <a:pos x="115" y="136"/>
                </a:cxn>
                <a:cxn ang="0">
                  <a:pos x="90" y="137"/>
                </a:cxn>
                <a:cxn ang="0">
                  <a:pos x="71" y="138"/>
                </a:cxn>
                <a:cxn ang="0">
                  <a:pos x="37" y="64"/>
                </a:cxn>
                <a:cxn ang="0">
                  <a:pos x="37" y="79"/>
                </a:cxn>
                <a:cxn ang="0">
                  <a:pos x="39" y="94"/>
                </a:cxn>
                <a:cxn ang="0">
                  <a:pos x="40" y="97"/>
                </a:cxn>
                <a:cxn ang="0">
                  <a:pos x="47" y="101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1"/>
                </a:cxn>
                <a:cxn ang="0">
                  <a:pos x="99" y="100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1"/>
                </a:cxn>
                <a:cxn ang="0">
                  <a:pos x="69" y="40"/>
                </a:cxn>
                <a:cxn ang="0">
                  <a:pos x="37" y="38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7"/>
                  </a:lnTo>
                  <a:lnTo>
                    <a:pt x="48" y="136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8"/>
                  </a:lnTo>
                  <a:lnTo>
                    <a:pt x="14" y="124"/>
                  </a:lnTo>
                  <a:lnTo>
                    <a:pt x="10" y="117"/>
                  </a:lnTo>
                  <a:lnTo>
                    <a:pt x="7" y="111"/>
                  </a:lnTo>
                  <a:lnTo>
                    <a:pt x="4" y="104"/>
                  </a:lnTo>
                  <a:lnTo>
                    <a:pt x="3" y="96"/>
                  </a:lnTo>
                  <a:lnTo>
                    <a:pt x="1" y="79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2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2" y="3"/>
                  </a:lnTo>
                  <a:lnTo>
                    <a:pt x="28" y="1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1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88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04" y="6"/>
                  </a:lnTo>
                  <a:lnTo>
                    <a:pt x="109" y="7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1"/>
                  </a:lnTo>
                  <a:lnTo>
                    <a:pt x="129" y="14"/>
                  </a:lnTo>
                  <a:lnTo>
                    <a:pt x="134" y="17"/>
                  </a:lnTo>
                  <a:lnTo>
                    <a:pt x="139" y="21"/>
                  </a:lnTo>
                  <a:lnTo>
                    <a:pt x="142" y="26"/>
                  </a:lnTo>
                  <a:lnTo>
                    <a:pt x="145" y="30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75"/>
                  </a:lnTo>
                  <a:lnTo>
                    <a:pt x="147" y="88"/>
                  </a:lnTo>
                  <a:lnTo>
                    <a:pt x="146" y="102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2"/>
                  </a:lnTo>
                  <a:lnTo>
                    <a:pt x="134" y="127"/>
                  </a:lnTo>
                  <a:lnTo>
                    <a:pt x="129" y="131"/>
                  </a:lnTo>
                  <a:lnTo>
                    <a:pt x="123" y="134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4"/>
                  </a:moveTo>
                  <a:lnTo>
                    <a:pt x="37" y="64"/>
                  </a:lnTo>
                  <a:lnTo>
                    <a:pt x="37" y="79"/>
                  </a:lnTo>
                  <a:lnTo>
                    <a:pt x="38" y="86"/>
                  </a:lnTo>
                  <a:lnTo>
                    <a:pt x="39" y="94"/>
                  </a:lnTo>
                  <a:lnTo>
                    <a:pt x="39" y="94"/>
                  </a:lnTo>
                  <a:lnTo>
                    <a:pt x="40" y="97"/>
                  </a:lnTo>
                  <a:lnTo>
                    <a:pt x="42" y="99"/>
                  </a:lnTo>
                  <a:lnTo>
                    <a:pt x="47" y="101"/>
                  </a:lnTo>
                  <a:lnTo>
                    <a:pt x="54" y="102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9" y="100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69" y="40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6" name="Freeform 633"/>
            <p:cNvSpPr>
              <a:spLocks noEditPoints="1"/>
            </p:cNvSpPr>
            <p:nvPr/>
          </p:nvSpPr>
          <p:spPr bwMode="auto">
            <a:xfrm>
              <a:off x="6477000" y="4370388"/>
              <a:ext cx="80963" cy="71438"/>
            </a:xfrm>
            <a:custGeom>
              <a:avLst/>
              <a:gdLst/>
              <a:ahLst/>
              <a:cxnLst>
                <a:cxn ang="0">
                  <a:pos x="89" y="135"/>
                </a:cxn>
                <a:cxn ang="0">
                  <a:pos x="76" y="135"/>
                </a:cxn>
                <a:cxn ang="0">
                  <a:pos x="65" y="134"/>
                </a:cxn>
                <a:cxn ang="0">
                  <a:pos x="45" y="133"/>
                </a:cxn>
                <a:cxn ang="0">
                  <a:pos x="29" y="130"/>
                </a:cxn>
                <a:cxn ang="0">
                  <a:pos x="17" y="123"/>
                </a:cxn>
                <a:cxn ang="0">
                  <a:pos x="9" y="115"/>
                </a:cxn>
                <a:cxn ang="0">
                  <a:pos x="5" y="107"/>
                </a:cxn>
                <a:cxn ang="0">
                  <a:pos x="0" y="92"/>
                </a:cxn>
                <a:cxn ang="0">
                  <a:pos x="0" y="65"/>
                </a:cxn>
                <a:cxn ang="0">
                  <a:pos x="2" y="46"/>
                </a:cxn>
                <a:cxn ang="0">
                  <a:pos x="3" y="37"/>
                </a:cxn>
                <a:cxn ang="0">
                  <a:pos x="7" y="23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0"/>
                </a:cxn>
                <a:cxn ang="0">
                  <a:pos x="93" y="1"/>
                </a:cxn>
                <a:cxn ang="0">
                  <a:pos x="102" y="3"/>
                </a:cxn>
                <a:cxn ang="0">
                  <a:pos x="107" y="4"/>
                </a:cxn>
                <a:cxn ang="0">
                  <a:pos x="119" y="5"/>
                </a:cxn>
                <a:cxn ang="0">
                  <a:pos x="135" y="8"/>
                </a:cxn>
                <a:cxn ang="0">
                  <a:pos x="144" y="13"/>
                </a:cxn>
                <a:cxn ang="0">
                  <a:pos x="146" y="17"/>
                </a:cxn>
                <a:cxn ang="0">
                  <a:pos x="151" y="30"/>
                </a:cxn>
                <a:cxn ang="0">
                  <a:pos x="155" y="59"/>
                </a:cxn>
                <a:cxn ang="0">
                  <a:pos x="155" y="74"/>
                </a:cxn>
                <a:cxn ang="0">
                  <a:pos x="153" y="100"/>
                </a:cxn>
                <a:cxn ang="0">
                  <a:pos x="149" y="115"/>
                </a:cxn>
                <a:cxn ang="0">
                  <a:pos x="139" y="125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9" y="135"/>
                </a:cxn>
                <a:cxn ang="0">
                  <a:pos x="85" y="37"/>
                </a:cxn>
                <a:cxn ang="0">
                  <a:pos x="61" y="37"/>
                </a:cxn>
                <a:cxn ang="0">
                  <a:pos x="41" y="38"/>
                </a:cxn>
                <a:cxn ang="0">
                  <a:pos x="39" y="41"/>
                </a:cxn>
                <a:cxn ang="0">
                  <a:pos x="38" y="44"/>
                </a:cxn>
                <a:cxn ang="0">
                  <a:pos x="37" y="52"/>
                </a:cxn>
                <a:cxn ang="0">
                  <a:pos x="37" y="61"/>
                </a:cxn>
                <a:cxn ang="0">
                  <a:pos x="37" y="68"/>
                </a:cxn>
                <a:cxn ang="0">
                  <a:pos x="38" y="81"/>
                </a:cxn>
                <a:cxn ang="0">
                  <a:pos x="42" y="91"/>
                </a:cxn>
                <a:cxn ang="0">
                  <a:pos x="45" y="94"/>
                </a:cxn>
                <a:cxn ang="0">
                  <a:pos x="59" y="99"/>
                </a:cxn>
                <a:cxn ang="0">
                  <a:pos x="79" y="100"/>
                </a:cxn>
                <a:cxn ang="0">
                  <a:pos x="98" y="99"/>
                </a:cxn>
                <a:cxn ang="0">
                  <a:pos x="118" y="96"/>
                </a:cxn>
                <a:cxn ang="0">
                  <a:pos x="118" y="92"/>
                </a:cxn>
                <a:cxn ang="0">
                  <a:pos x="120" y="70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6" y="40"/>
                </a:cxn>
                <a:cxn ang="0">
                  <a:pos x="89" y="37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9" y="135"/>
                  </a:moveTo>
                  <a:lnTo>
                    <a:pt x="89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54" y="134"/>
                  </a:lnTo>
                  <a:lnTo>
                    <a:pt x="45" y="133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2" y="127"/>
                  </a:lnTo>
                  <a:lnTo>
                    <a:pt x="17" y="123"/>
                  </a:lnTo>
                  <a:lnTo>
                    <a:pt x="12" y="119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5" y="107"/>
                  </a:lnTo>
                  <a:lnTo>
                    <a:pt x="3" y="100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3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1"/>
                  </a:lnTo>
                  <a:lnTo>
                    <a:pt x="102" y="3"/>
                  </a:lnTo>
                  <a:lnTo>
                    <a:pt x="103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19" y="5"/>
                  </a:lnTo>
                  <a:lnTo>
                    <a:pt x="130" y="6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4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3"/>
                  </a:lnTo>
                  <a:lnTo>
                    <a:pt x="151" y="30"/>
                  </a:lnTo>
                  <a:lnTo>
                    <a:pt x="154" y="44"/>
                  </a:lnTo>
                  <a:lnTo>
                    <a:pt x="155" y="59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4" y="92"/>
                  </a:lnTo>
                  <a:lnTo>
                    <a:pt x="153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5" y="121"/>
                  </a:lnTo>
                  <a:lnTo>
                    <a:pt x="139" y="125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1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9" y="135"/>
                  </a:lnTo>
                  <a:lnTo>
                    <a:pt x="89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1" y="37"/>
                  </a:lnTo>
                  <a:lnTo>
                    <a:pt x="61" y="37"/>
                  </a:lnTo>
                  <a:lnTo>
                    <a:pt x="41" y="38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38" y="43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7" y="52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87"/>
                  </a:lnTo>
                  <a:lnTo>
                    <a:pt x="42" y="91"/>
                  </a:lnTo>
                  <a:lnTo>
                    <a:pt x="42" y="91"/>
                  </a:lnTo>
                  <a:lnTo>
                    <a:pt x="45" y="94"/>
                  </a:lnTo>
                  <a:lnTo>
                    <a:pt x="48" y="96"/>
                  </a:lnTo>
                  <a:lnTo>
                    <a:pt x="59" y="99"/>
                  </a:lnTo>
                  <a:lnTo>
                    <a:pt x="69" y="100"/>
                  </a:lnTo>
                  <a:lnTo>
                    <a:pt x="79" y="100"/>
                  </a:lnTo>
                  <a:lnTo>
                    <a:pt x="79" y="100"/>
                  </a:lnTo>
                  <a:lnTo>
                    <a:pt x="98" y="99"/>
                  </a:lnTo>
                  <a:lnTo>
                    <a:pt x="113" y="97"/>
                  </a:lnTo>
                  <a:lnTo>
                    <a:pt x="118" y="96"/>
                  </a:lnTo>
                  <a:lnTo>
                    <a:pt x="118" y="92"/>
                  </a:lnTo>
                  <a:lnTo>
                    <a:pt x="118" y="92"/>
                  </a:lnTo>
                  <a:lnTo>
                    <a:pt x="120" y="81"/>
                  </a:lnTo>
                  <a:lnTo>
                    <a:pt x="120" y="70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8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2" y="39"/>
                  </a:lnTo>
                  <a:lnTo>
                    <a:pt x="89" y="37"/>
                  </a:lnTo>
                  <a:lnTo>
                    <a:pt x="88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7" name="Freeform 634"/>
            <p:cNvSpPr>
              <a:spLocks noEditPoints="1"/>
            </p:cNvSpPr>
            <p:nvPr/>
          </p:nvSpPr>
          <p:spPr bwMode="auto">
            <a:xfrm>
              <a:off x="6580188" y="4370388"/>
              <a:ext cx="80963" cy="71438"/>
            </a:xfrm>
            <a:custGeom>
              <a:avLst/>
              <a:gdLst/>
              <a:ahLst/>
              <a:cxnLst>
                <a:cxn ang="0">
                  <a:pos x="88" y="135"/>
                </a:cxn>
                <a:cxn ang="0">
                  <a:pos x="77" y="135"/>
                </a:cxn>
                <a:cxn ang="0">
                  <a:pos x="65" y="134"/>
                </a:cxn>
                <a:cxn ang="0">
                  <a:pos x="45" y="133"/>
                </a:cxn>
                <a:cxn ang="0">
                  <a:pos x="29" y="130"/>
                </a:cxn>
                <a:cxn ang="0">
                  <a:pos x="17" y="123"/>
                </a:cxn>
                <a:cxn ang="0">
                  <a:pos x="9" y="115"/>
                </a:cxn>
                <a:cxn ang="0">
                  <a:pos x="6" y="107"/>
                </a:cxn>
                <a:cxn ang="0">
                  <a:pos x="1" y="92"/>
                </a:cxn>
                <a:cxn ang="0">
                  <a:pos x="0" y="65"/>
                </a:cxn>
                <a:cxn ang="0">
                  <a:pos x="1" y="46"/>
                </a:cxn>
                <a:cxn ang="0">
                  <a:pos x="2" y="37"/>
                </a:cxn>
                <a:cxn ang="0">
                  <a:pos x="7" y="23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0"/>
                </a:cxn>
                <a:cxn ang="0">
                  <a:pos x="93" y="1"/>
                </a:cxn>
                <a:cxn ang="0">
                  <a:pos x="102" y="3"/>
                </a:cxn>
                <a:cxn ang="0">
                  <a:pos x="107" y="4"/>
                </a:cxn>
                <a:cxn ang="0">
                  <a:pos x="118" y="5"/>
                </a:cxn>
                <a:cxn ang="0">
                  <a:pos x="135" y="8"/>
                </a:cxn>
                <a:cxn ang="0">
                  <a:pos x="143" y="13"/>
                </a:cxn>
                <a:cxn ang="0">
                  <a:pos x="146" y="17"/>
                </a:cxn>
                <a:cxn ang="0">
                  <a:pos x="152" y="30"/>
                </a:cxn>
                <a:cxn ang="0">
                  <a:pos x="155" y="59"/>
                </a:cxn>
                <a:cxn ang="0">
                  <a:pos x="155" y="74"/>
                </a:cxn>
                <a:cxn ang="0">
                  <a:pos x="154" y="100"/>
                </a:cxn>
                <a:cxn ang="0">
                  <a:pos x="149" y="115"/>
                </a:cxn>
                <a:cxn ang="0">
                  <a:pos x="139" y="125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8" y="135"/>
                </a:cxn>
                <a:cxn ang="0">
                  <a:pos x="85" y="37"/>
                </a:cxn>
                <a:cxn ang="0">
                  <a:pos x="60" y="37"/>
                </a:cxn>
                <a:cxn ang="0">
                  <a:pos x="41" y="38"/>
                </a:cxn>
                <a:cxn ang="0">
                  <a:pos x="40" y="41"/>
                </a:cxn>
                <a:cxn ang="0">
                  <a:pos x="38" y="44"/>
                </a:cxn>
                <a:cxn ang="0">
                  <a:pos x="37" y="52"/>
                </a:cxn>
                <a:cxn ang="0">
                  <a:pos x="37" y="61"/>
                </a:cxn>
                <a:cxn ang="0">
                  <a:pos x="38" y="68"/>
                </a:cxn>
                <a:cxn ang="0">
                  <a:pos x="38" y="81"/>
                </a:cxn>
                <a:cxn ang="0">
                  <a:pos x="42" y="91"/>
                </a:cxn>
                <a:cxn ang="0">
                  <a:pos x="45" y="94"/>
                </a:cxn>
                <a:cxn ang="0">
                  <a:pos x="58" y="99"/>
                </a:cxn>
                <a:cxn ang="0">
                  <a:pos x="79" y="100"/>
                </a:cxn>
                <a:cxn ang="0">
                  <a:pos x="98" y="99"/>
                </a:cxn>
                <a:cxn ang="0">
                  <a:pos x="117" y="96"/>
                </a:cxn>
                <a:cxn ang="0">
                  <a:pos x="117" y="92"/>
                </a:cxn>
                <a:cxn ang="0">
                  <a:pos x="120" y="70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7" y="40"/>
                </a:cxn>
                <a:cxn ang="0">
                  <a:pos x="88" y="37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8" y="135"/>
                  </a:moveTo>
                  <a:lnTo>
                    <a:pt x="88" y="135"/>
                  </a:lnTo>
                  <a:lnTo>
                    <a:pt x="77" y="135"/>
                  </a:lnTo>
                  <a:lnTo>
                    <a:pt x="77" y="135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54" y="134"/>
                  </a:lnTo>
                  <a:lnTo>
                    <a:pt x="45" y="133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3" y="127"/>
                  </a:lnTo>
                  <a:lnTo>
                    <a:pt x="17" y="123"/>
                  </a:lnTo>
                  <a:lnTo>
                    <a:pt x="13" y="119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6" y="107"/>
                  </a:lnTo>
                  <a:lnTo>
                    <a:pt x="2" y="100"/>
                  </a:lnTo>
                  <a:lnTo>
                    <a:pt x="1" y="92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" y="48"/>
                  </a:lnTo>
                  <a:lnTo>
                    <a:pt x="1" y="46"/>
                  </a:lnTo>
                  <a:lnTo>
                    <a:pt x="1" y="46"/>
                  </a:lnTo>
                  <a:lnTo>
                    <a:pt x="2" y="37"/>
                  </a:lnTo>
                  <a:lnTo>
                    <a:pt x="4" y="31"/>
                  </a:lnTo>
                  <a:lnTo>
                    <a:pt x="7" y="23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1"/>
                  </a:lnTo>
                  <a:lnTo>
                    <a:pt x="102" y="3"/>
                  </a:lnTo>
                  <a:lnTo>
                    <a:pt x="104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18" y="5"/>
                  </a:lnTo>
                  <a:lnTo>
                    <a:pt x="130" y="6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3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3"/>
                  </a:lnTo>
                  <a:lnTo>
                    <a:pt x="152" y="30"/>
                  </a:lnTo>
                  <a:lnTo>
                    <a:pt x="154" y="44"/>
                  </a:lnTo>
                  <a:lnTo>
                    <a:pt x="155" y="59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5" y="92"/>
                  </a:lnTo>
                  <a:lnTo>
                    <a:pt x="154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4" y="121"/>
                  </a:lnTo>
                  <a:lnTo>
                    <a:pt x="139" y="125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2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8" y="135"/>
                  </a:lnTo>
                  <a:lnTo>
                    <a:pt x="88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41" y="38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38" y="43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7" y="52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87"/>
                  </a:lnTo>
                  <a:lnTo>
                    <a:pt x="42" y="91"/>
                  </a:lnTo>
                  <a:lnTo>
                    <a:pt x="42" y="91"/>
                  </a:lnTo>
                  <a:lnTo>
                    <a:pt x="45" y="94"/>
                  </a:lnTo>
                  <a:lnTo>
                    <a:pt x="49" y="96"/>
                  </a:lnTo>
                  <a:lnTo>
                    <a:pt x="58" y="99"/>
                  </a:lnTo>
                  <a:lnTo>
                    <a:pt x="69" y="100"/>
                  </a:lnTo>
                  <a:lnTo>
                    <a:pt x="79" y="100"/>
                  </a:lnTo>
                  <a:lnTo>
                    <a:pt x="79" y="100"/>
                  </a:lnTo>
                  <a:lnTo>
                    <a:pt x="98" y="99"/>
                  </a:lnTo>
                  <a:lnTo>
                    <a:pt x="113" y="97"/>
                  </a:lnTo>
                  <a:lnTo>
                    <a:pt x="117" y="96"/>
                  </a:lnTo>
                  <a:lnTo>
                    <a:pt x="117" y="92"/>
                  </a:lnTo>
                  <a:lnTo>
                    <a:pt x="117" y="92"/>
                  </a:lnTo>
                  <a:lnTo>
                    <a:pt x="120" y="81"/>
                  </a:lnTo>
                  <a:lnTo>
                    <a:pt x="120" y="70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7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3" y="39"/>
                  </a:lnTo>
                  <a:lnTo>
                    <a:pt x="88" y="37"/>
                  </a:lnTo>
                  <a:lnTo>
                    <a:pt x="87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8" name="Freeform 635"/>
            <p:cNvSpPr>
              <a:spLocks noEditPoints="1"/>
            </p:cNvSpPr>
            <p:nvPr/>
          </p:nvSpPr>
          <p:spPr bwMode="auto">
            <a:xfrm>
              <a:off x="6375400" y="4459288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7"/>
                </a:cxn>
                <a:cxn ang="0">
                  <a:pos x="28" y="132"/>
                </a:cxn>
                <a:cxn ang="0">
                  <a:pos x="20" y="129"/>
                </a:cxn>
                <a:cxn ang="0">
                  <a:pos x="10" y="119"/>
                </a:cxn>
                <a:cxn ang="0">
                  <a:pos x="4" y="104"/>
                </a:cxn>
                <a:cxn ang="0">
                  <a:pos x="1" y="80"/>
                </a:cxn>
                <a:cxn ang="0">
                  <a:pos x="1" y="75"/>
                </a:cxn>
                <a:cxn ang="0">
                  <a:pos x="0" y="48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9"/>
                </a:cxn>
                <a:cxn ang="0">
                  <a:pos x="22" y="4"/>
                </a:cxn>
                <a:cxn ang="0">
                  <a:pos x="35" y="0"/>
                </a:cxn>
                <a:cxn ang="0">
                  <a:pos x="43" y="0"/>
                </a:cxn>
                <a:cxn ang="0">
                  <a:pos x="74" y="3"/>
                </a:cxn>
                <a:cxn ang="0">
                  <a:pos x="88" y="5"/>
                </a:cxn>
                <a:cxn ang="0">
                  <a:pos x="99" y="6"/>
                </a:cxn>
                <a:cxn ang="0">
                  <a:pos x="109" y="8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2"/>
                </a:cxn>
                <a:cxn ang="0">
                  <a:pos x="134" y="18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3"/>
                </a:cxn>
                <a:cxn ang="0">
                  <a:pos x="147" y="90"/>
                </a:cxn>
                <a:cxn ang="0">
                  <a:pos x="143" y="114"/>
                </a:cxn>
                <a:cxn ang="0">
                  <a:pos x="140" y="122"/>
                </a:cxn>
                <a:cxn ang="0">
                  <a:pos x="129" y="131"/>
                </a:cxn>
                <a:cxn ang="0">
                  <a:pos x="115" y="136"/>
                </a:cxn>
                <a:cxn ang="0">
                  <a:pos x="90" y="138"/>
                </a:cxn>
                <a:cxn ang="0">
                  <a:pos x="71" y="138"/>
                </a:cxn>
                <a:cxn ang="0">
                  <a:pos x="37" y="65"/>
                </a:cxn>
                <a:cxn ang="0">
                  <a:pos x="37" y="79"/>
                </a:cxn>
                <a:cxn ang="0">
                  <a:pos x="39" y="95"/>
                </a:cxn>
                <a:cxn ang="0">
                  <a:pos x="40" y="97"/>
                </a:cxn>
                <a:cxn ang="0">
                  <a:pos x="47" y="101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1"/>
                </a:cxn>
                <a:cxn ang="0">
                  <a:pos x="99" y="100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1"/>
                </a:cxn>
                <a:cxn ang="0">
                  <a:pos x="69" y="40"/>
                </a:cxn>
                <a:cxn ang="0">
                  <a:pos x="37" y="38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8"/>
                  </a:lnTo>
                  <a:lnTo>
                    <a:pt x="48" y="137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9"/>
                  </a:lnTo>
                  <a:lnTo>
                    <a:pt x="14" y="124"/>
                  </a:lnTo>
                  <a:lnTo>
                    <a:pt x="10" y="119"/>
                  </a:lnTo>
                  <a:lnTo>
                    <a:pt x="7" y="111"/>
                  </a:lnTo>
                  <a:lnTo>
                    <a:pt x="4" y="104"/>
                  </a:lnTo>
                  <a:lnTo>
                    <a:pt x="3" y="97"/>
                  </a:lnTo>
                  <a:lnTo>
                    <a:pt x="1" y="80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2" y="4"/>
                  </a:lnTo>
                  <a:lnTo>
                    <a:pt x="28" y="2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2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88" y="5"/>
                  </a:lnTo>
                  <a:lnTo>
                    <a:pt x="99" y="6"/>
                  </a:lnTo>
                  <a:lnTo>
                    <a:pt x="99" y="6"/>
                  </a:lnTo>
                  <a:lnTo>
                    <a:pt x="104" y="6"/>
                  </a:lnTo>
                  <a:lnTo>
                    <a:pt x="109" y="8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2"/>
                  </a:lnTo>
                  <a:lnTo>
                    <a:pt x="129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2" y="26"/>
                  </a:lnTo>
                  <a:lnTo>
                    <a:pt x="145" y="32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3"/>
                  </a:lnTo>
                  <a:lnTo>
                    <a:pt x="147" y="63"/>
                  </a:lnTo>
                  <a:lnTo>
                    <a:pt x="147" y="76"/>
                  </a:lnTo>
                  <a:lnTo>
                    <a:pt x="147" y="90"/>
                  </a:lnTo>
                  <a:lnTo>
                    <a:pt x="146" y="102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2"/>
                  </a:lnTo>
                  <a:lnTo>
                    <a:pt x="134" y="127"/>
                  </a:lnTo>
                  <a:lnTo>
                    <a:pt x="129" y="131"/>
                  </a:lnTo>
                  <a:lnTo>
                    <a:pt x="123" y="134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8"/>
                  </a:lnTo>
                  <a:lnTo>
                    <a:pt x="90" y="138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5"/>
                  </a:moveTo>
                  <a:lnTo>
                    <a:pt x="37" y="65"/>
                  </a:lnTo>
                  <a:lnTo>
                    <a:pt x="37" y="79"/>
                  </a:lnTo>
                  <a:lnTo>
                    <a:pt x="38" y="88"/>
                  </a:lnTo>
                  <a:lnTo>
                    <a:pt x="39" y="95"/>
                  </a:lnTo>
                  <a:lnTo>
                    <a:pt x="39" y="95"/>
                  </a:lnTo>
                  <a:lnTo>
                    <a:pt x="40" y="97"/>
                  </a:lnTo>
                  <a:lnTo>
                    <a:pt x="42" y="99"/>
                  </a:lnTo>
                  <a:lnTo>
                    <a:pt x="47" y="101"/>
                  </a:lnTo>
                  <a:lnTo>
                    <a:pt x="54" y="103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9" y="100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69" y="40"/>
                  </a:lnTo>
                  <a:lnTo>
                    <a:pt x="43" y="39"/>
                  </a:lnTo>
                  <a:lnTo>
                    <a:pt x="37" y="38"/>
                  </a:lnTo>
                  <a:lnTo>
                    <a:pt x="37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9" name="Freeform 636"/>
            <p:cNvSpPr>
              <a:spLocks noEditPoints="1"/>
            </p:cNvSpPr>
            <p:nvPr/>
          </p:nvSpPr>
          <p:spPr bwMode="auto">
            <a:xfrm>
              <a:off x="6477000" y="4462463"/>
              <a:ext cx="80963" cy="71438"/>
            </a:xfrm>
            <a:custGeom>
              <a:avLst/>
              <a:gdLst/>
              <a:ahLst/>
              <a:cxnLst>
                <a:cxn ang="0">
                  <a:pos x="89" y="135"/>
                </a:cxn>
                <a:cxn ang="0">
                  <a:pos x="76" y="135"/>
                </a:cxn>
                <a:cxn ang="0">
                  <a:pos x="65" y="135"/>
                </a:cxn>
                <a:cxn ang="0">
                  <a:pos x="45" y="134"/>
                </a:cxn>
                <a:cxn ang="0">
                  <a:pos x="29" y="130"/>
                </a:cxn>
                <a:cxn ang="0">
                  <a:pos x="17" y="124"/>
                </a:cxn>
                <a:cxn ang="0">
                  <a:pos x="9" y="115"/>
                </a:cxn>
                <a:cxn ang="0">
                  <a:pos x="5" y="108"/>
                </a:cxn>
                <a:cxn ang="0">
                  <a:pos x="0" y="92"/>
                </a:cxn>
                <a:cxn ang="0">
                  <a:pos x="0" y="65"/>
                </a:cxn>
                <a:cxn ang="0">
                  <a:pos x="2" y="46"/>
                </a:cxn>
                <a:cxn ang="0">
                  <a:pos x="3" y="37"/>
                </a:cxn>
                <a:cxn ang="0">
                  <a:pos x="7" y="24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9" y="5"/>
                </a:cxn>
                <a:cxn ang="0">
                  <a:pos x="135" y="8"/>
                </a:cxn>
                <a:cxn ang="0">
                  <a:pos x="144" y="13"/>
                </a:cxn>
                <a:cxn ang="0">
                  <a:pos x="146" y="17"/>
                </a:cxn>
                <a:cxn ang="0">
                  <a:pos x="151" y="31"/>
                </a:cxn>
                <a:cxn ang="0">
                  <a:pos x="155" y="60"/>
                </a:cxn>
                <a:cxn ang="0">
                  <a:pos x="155" y="74"/>
                </a:cxn>
                <a:cxn ang="0">
                  <a:pos x="153" y="100"/>
                </a:cxn>
                <a:cxn ang="0">
                  <a:pos x="149" y="115"/>
                </a:cxn>
                <a:cxn ang="0">
                  <a:pos x="139" y="126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9" y="135"/>
                </a:cxn>
                <a:cxn ang="0">
                  <a:pos x="85" y="37"/>
                </a:cxn>
                <a:cxn ang="0">
                  <a:pos x="61" y="38"/>
                </a:cxn>
                <a:cxn ang="0">
                  <a:pos x="41" y="38"/>
                </a:cxn>
                <a:cxn ang="0">
                  <a:pos x="39" y="41"/>
                </a:cxn>
                <a:cxn ang="0">
                  <a:pos x="38" y="45"/>
                </a:cxn>
                <a:cxn ang="0">
                  <a:pos x="37" y="53"/>
                </a:cxn>
                <a:cxn ang="0">
                  <a:pos x="37" y="61"/>
                </a:cxn>
                <a:cxn ang="0">
                  <a:pos x="37" y="68"/>
                </a:cxn>
                <a:cxn ang="0">
                  <a:pos x="38" y="83"/>
                </a:cxn>
                <a:cxn ang="0">
                  <a:pos x="42" y="92"/>
                </a:cxn>
                <a:cxn ang="0">
                  <a:pos x="45" y="94"/>
                </a:cxn>
                <a:cxn ang="0">
                  <a:pos x="59" y="99"/>
                </a:cxn>
                <a:cxn ang="0">
                  <a:pos x="79" y="101"/>
                </a:cxn>
                <a:cxn ang="0">
                  <a:pos x="98" y="100"/>
                </a:cxn>
                <a:cxn ang="0">
                  <a:pos x="118" y="96"/>
                </a:cxn>
                <a:cxn ang="0">
                  <a:pos x="118" y="93"/>
                </a:cxn>
                <a:cxn ang="0">
                  <a:pos x="120" y="71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6" y="40"/>
                </a:cxn>
                <a:cxn ang="0">
                  <a:pos x="89" y="38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9" y="135"/>
                  </a:moveTo>
                  <a:lnTo>
                    <a:pt x="89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54" y="134"/>
                  </a:lnTo>
                  <a:lnTo>
                    <a:pt x="45" y="134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2" y="127"/>
                  </a:lnTo>
                  <a:lnTo>
                    <a:pt x="17" y="124"/>
                  </a:lnTo>
                  <a:lnTo>
                    <a:pt x="12" y="120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5" y="108"/>
                  </a:lnTo>
                  <a:lnTo>
                    <a:pt x="3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4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3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9" y="5"/>
                  </a:lnTo>
                  <a:lnTo>
                    <a:pt x="130" y="7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4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4"/>
                  </a:lnTo>
                  <a:lnTo>
                    <a:pt x="151" y="31"/>
                  </a:lnTo>
                  <a:lnTo>
                    <a:pt x="154" y="44"/>
                  </a:lnTo>
                  <a:lnTo>
                    <a:pt x="155" y="60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4" y="92"/>
                  </a:lnTo>
                  <a:lnTo>
                    <a:pt x="153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5" y="121"/>
                  </a:lnTo>
                  <a:lnTo>
                    <a:pt x="139" y="126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1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9" y="135"/>
                  </a:lnTo>
                  <a:lnTo>
                    <a:pt x="89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41" y="38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7" y="53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7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5" y="94"/>
                  </a:lnTo>
                  <a:lnTo>
                    <a:pt x="48" y="96"/>
                  </a:lnTo>
                  <a:lnTo>
                    <a:pt x="59" y="99"/>
                  </a:lnTo>
                  <a:lnTo>
                    <a:pt x="69" y="100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98" y="100"/>
                  </a:lnTo>
                  <a:lnTo>
                    <a:pt x="113" y="97"/>
                  </a:lnTo>
                  <a:lnTo>
                    <a:pt x="118" y="96"/>
                  </a:lnTo>
                  <a:lnTo>
                    <a:pt x="118" y="93"/>
                  </a:lnTo>
                  <a:lnTo>
                    <a:pt x="118" y="93"/>
                  </a:lnTo>
                  <a:lnTo>
                    <a:pt x="120" y="83"/>
                  </a:lnTo>
                  <a:lnTo>
                    <a:pt x="120" y="71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8" y="42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2" y="39"/>
                  </a:lnTo>
                  <a:lnTo>
                    <a:pt x="89" y="38"/>
                  </a:lnTo>
                  <a:lnTo>
                    <a:pt x="88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0" name="Freeform 637"/>
            <p:cNvSpPr>
              <a:spLocks noEditPoints="1"/>
            </p:cNvSpPr>
            <p:nvPr/>
          </p:nvSpPr>
          <p:spPr bwMode="auto">
            <a:xfrm>
              <a:off x="6580188" y="4462463"/>
              <a:ext cx="80963" cy="71438"/>
            </a:xfrm>
            <a:custGeom>
              <a:avLst/>
              <a:gdLst/>
              <a:ahLst/>
              <a:cxnLst>
                <a:cxn ang="0">
                  <a:pos x="88" y="135"/>
                </a:cxn>
                <a:cxn ang="0">
                  <a:pos x="77" y="135"/>
                </a:cxn>
                <a:cxn ang="0">
                  <a:pos x="65" y="135"/>
                </a:cxn>
                <a:cxn ang="0">
                  <a:pos x="45" y="134"/>
                </a:cxn>
                <a:cxn ang="0">
                  <a:pos x="29" y="130"/>
                </a:cxn>
                <a:cxn ang="0">
                  <a:pos x="17" y="124"/>
                </a:cxn>
                <a:cxn ang="0">
                  <a:pos x="9" y="115"/>
                </a:cxn>
                <a:cxn ang="0">
                  <a:pos x="6" y="108"/>
                </a:cxn>
                <a:cxn ang="0">
                  <a:pos x="1" y="92"/>
                </a:cxn>
                <a:cxn ang="0">
                  <a:pos x="0" y="65"/>
                </a:cxn>
                <a:cxn ang="0">
                  <a:pos x="1" y="46"/>
                </a:cxn>
                <a:cxn ang="0">
                  <a:pos x="2" y="37"/>
                </a:cxn>
                <a:cxn ang="0">
                  <a:pos x="7" y="24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8" y="5"/>
                </a:cxn>
                <a:cxn ang="0">
                  <a:pos x="135" y="8"/>
                </a:cxn>
                <a:cxn ang="0">
                  <a:pos x="143" y="13"/>
                </a:cxn>
                <a:cxn ang="0">
                  <a:pos x="146" y="17"/>
                </a:cxn>
                <a:cxn ang="0">
                  <a:pos x="152" y="31"/>
                </a:cxn>
                <a:cxn ang="0">
                  <a:pos x="155" y="60"/>
                </a:cxn>
                <a:cxn ang="0">
                  <a:pos x="155" y="74"/>
                </a:cxn>
                <a:cxn ang="0">
                  <a:pos x="154" y="100"/>
                </a:cxn>
                <a:cxn ang="0">
                  <a:pos x="149" y="115"/>
                </a:cxn>
                <a:cxn ang="0">
                  <a:pos x="139" y="126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8" y="135"/>
                </a:cxn>
                <a:cxn ang="0">
                  <a:pos x="85" y="37"/>
                </a:cxn>
                <a:cxn ang="0">
                  <a:pos x="60" y="38"/>
                </a:cxn>
                <a:cxn ang="0">
                  <a:pos x="41" y="38"/>
                </a:cxn>
                <a:cxn ang="0">
                  <a:pos x="40" y="41"/>
                </a:cxn>
                <a:cxn ang="0">
                  <a:pos x="38" y="45"/>
                </a:cxn>
                <a:cxn ang="0">
                  <a:pos x="37" y="53"/>
                </a:cxn>
                <a:cxn ang="0">
                  <a:pos x="37" y="61"/>
                </a:cxn>
                <a:cxn ang="0">
                  <a:pos x="38" y="68"/>
                </a:cxn>
                <a:cxn ang="0">
                  <a:pos x="38" y="83"/>
                </a:cxn>
                <a:cxn ang="0">
                  <a:pos x="42" y="92"/>
                </a:cxn>
                <a:cxn ang="0">
                  <a:pos x="45" y="94"/>
                </a:cxn>
                <a:cxn ang="0">
                  <a:pos x="58" y="99"/>
                </a:cxn>
                <a:cxn ang="0">
                  <a:pos x="79" y="101"/>
                </a:cxn>
                <a:cxn ang="0">
                  <a:pos x="98" y="100"/>
                </a:cxn>
                <a:cxn ang="0">
                  <a:pos x="117" y="96"/>
                </a:cxn>
                <a:cxn ang="0">
                  <a:pos x="117" y="93"/>
                </a:cxn>
                <a:cxn ang="0">
                  <a:pos x="120" y="71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7" y="40"/>
                </a:cxn>
                <a:cxn ang="0">
                  <a:pos x="88" y="38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8" y="135"/>
                  </a:moveTo>
                  <a:lnTo>
                    <a:pt x="88" y="135"/>
                  </a:lnTo>
                  <a:lnTo>
                    <a:pt x="77" y="135"/>
                  </a:lnTo>
                  <a:lnTo>
                    <a:pt x="77" y="135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54" y="134"/>
                  </a:lnTo>
                  <a:lnTo>
                    <a:pt x="45" y="134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3" y="127"/>
                  </a:lnTo>
                  <a:lnTo>
                    <a:pt x="17" y="124"/>
                  </a:lnTo>
                  <a:lnTo>
                    <a:pt x="13" y="120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6" y="108"/>
                  </a:lnTo>
                  <a:lnTo>
                    <a:pt x="2" y="100"/>
                  </a:lnTo>
                  <a:lnTo>
                    <a:pt x="1" y="92"/>
                  </a:lnTo>
                  <a:lnTo>
                    <a:pt x="0" y="84"/>
                  </a:lnTo>
                  <a:lnTo>
                    <a:pt x="0" y="65"/>
                  </a:lnTo>
                  <a:lnTo>
                    <a:pt x="1" y="48"/>
                  </a:lnTo>
                  <a:lnTo>
                    <a:pt x="1" y="46"/>
                  </a:lnTo>
                  <a:lnTo>
                    <a:pt x="1" y="46"/>
                  </a:lnTo>
                  <a:lnTo>
                    <a:pt x="2" y="37"/>
                  </a:lnTo>
                  <a:lnTo>
                    <a:pt x="4" y="31"/>
                  </a:lnTo>
                  <a:lnTo>
                    <a:pt x="7" y="24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4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8" y="5"/>
                  </a:lnTo>
                  <a:lnTo>
                    <a:pt x="130" y="7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3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4"/>
                  </a:lnTo>
                  <a:lnTo>
                    <a:pt x="152" y="31"/>
                  </a:lnTo>
                  <a:lnTo>
                    <a:pt x="154" y="44"/>
                  </a:lnTo>
                  <a:lnTo>
                    <a:pt x="155" y="60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5" y="92"/>
                  </a:lnTo>
                  <a:lnTo>
                    <a:pt x="154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4" y="121"/>
                  </a:lnTo>
                  <a:lnTo>
                    <a:pt x="139" y="126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2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8" y="135"/>
                  </a:lnTo>
                  <a:lnTo>
                    <a:pt x="88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41" y="38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7" y="53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7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5" y="94"/>
                  </a:lnTo>
                  <a:lnTo>
                    <a:pt x="49" y="96"/>
                  </a:lnTo>
                  <a:lnTo>
                    <a:pt x="58" y="99"/>
                  </a:lnTo>
                  <a:lnTo>
                    <a:pt x="69" y="100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98" y="100"/>
                  </a:lnTo>
                  <a:lnTo>
                    <a:pt x="113" y="97"/>
                  </a:lnTo>
                  <a:lnTo>
                    <a:pt x="117" y="96"/>
                  </a:lnTo>
                  <a:lnTo>
                    <a:pt x="117" y="93"/>
                  </a:lnTo>
                  <a:lnTo>
                    <a:pt x="117" y="93"/>
                  </a:lnTo>
                  <a:lnTo>
                    <a:pt x="120" y="83"/>
                  </a:lnTo>
                  <a:lnTo>
                    <a:pt x="120" y="71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7" y="42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3" y="39"/>
                  </a:lnTo>
                  <a:lnTo>
                    <a:pt x="88" y="38"/>
                  </a:lnTo>
                  <a:lnTo>
                    <a:pt x="87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8904312" y="2289256"/>
            <a:ext cx="523748" cy="535364"/>
            <a:chOff x="6108700" y="2038350"/>
            <a:chExt cx="787400" cy="804863"/>
          </a:xfrm>
          <a:solidFill>
            <a:srgbClr val="414042"/>
          </a:solidFill>
        </p:grpSpPr>
        <p:sp>
          <p:nvSpPr>
            <p:cNvPr id="342" name="Freeform 757"/>
            <p:cNvSpPr/>
            <p:nvPr/>
          </p:nvSpPr>
          <p:spPr bwMode="auto">
            <a:xfrm>
              <a:off x="6137275" y="2403475"/>
              <a:ext cx="25400" cy="46038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9"/>
                </a:cxn>
                <a:cxn ang="0">
                  <a:pos x="35" y="14"/>
                </a:cxn>
                <a:cxn ang="0">
                  <a:pos x="31" y="24"/>
                </a:cxn>
                <a:cxn ang="0">
                  <a:pos x="20" y="43"/>
                </a:cxn>
                <a:cxn ang="0">
                  <a:pos x="20" y="43"/>
                </a:cxn>
                <a:cxn ang="0">
                  <a:pos x="9" y="60"/>
                </a:cxn>
                <a:cxn ang="0">
                  <a:pos x="5" y="68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3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7" y="84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4" y="71"/>
                </a:cxn>
                <a:cxn ang="0">
                  <a:pos x="20" y="61"/>
                </a:cxn>
                <a:cxn ang="0">
                  <a:pos x="26" y="50"/>
                </a:cxn>
                <a:cxn ang="0">
                  <a:pos x="32" y="39"/>
                </a:cxn>
                <a:cxn ang="0">
                  <a:pos x="32" y="39"/>
                </a:cxn>
                <a:cxn ang="0">
                  <a:pos x="41" y="23"/>
                </a:cxn>
                <a:cxn ang="0">
                  <a:pos x="46" y="13"/>
                </a:cxn>
                <a:cxn ang="0">
                  <a:pos x="47" y="9"/>
                </a:cxn>
                <a:cxn ang="0">
                  <a:pos x="48" y="4"/>
                </a:cxn>
                <a:cxn ang="0">
                  <a:pos x="48" y="4"/>
                </a:cxn>
                <a:cxn ang="0">
                  <a:pos x="48" y="2"/>
                </a:cxn>
                <a:cxn ang="0">
                  <a:pos x="47" y="1"/>
                </a:cxn>
                <a:cxn ang="0">
                  <a:pos x="45" y="0"/>
                </a:cxn>
                <a:cxn ang="0">
                  <a:pos x="43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48" h="85">
                  <a:moveTo>
                    <a:pt x="38" y="4"/>
                  </a:moveTo>
                  <a:lnTo>
                    <a:pt x="38" y="4"/>
                  </a:lnTo>
                  <a:lnTo>
                    <a:pt x="37" y="9"/>
                  </a:lnTo>
                  <a:lnTo>
                    <a:pt x="35" y="14"/>
                  </a:lnTo>
                  <a:lnTo>
                    <a:pt x="31" y="24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9" y="60"/>
                  </a:lnTo>
                  <a:lnTo>
                    <a:pt x="5" y="6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3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7" y="84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4" y="71"/>
                  </a:lnTo>
                  <a:lnTo>
                    <a:pt x="20" y="61"/>
                  </a:lnTo>
                  <a:lnTo>
                    <a:pt x="26" y="50"/>
                  </a:lnTo>
                  <a:lnTo>
                    <a:pt x="32" y="39"/>
                  </a:lnTo>
                  <a:lnTo>
                    <a:pt x="32" y="39"/>
                  </a:lnTo>
                  <a:lnTo>
                    <a:pt x="41" y="23"/>
                  </a:lnTo>
                  <a:lnTo>
                    <a:pt x="46" y="13"/>
                  </a:lnTo>
                  <a:lnTo>
                    <a:pt x="47" y="9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47" y="1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3" name="Freeform 758"/>
            <p:cNvSpPr/>
            <p:nvPr/>
          </p:nvSpPr>
          <p:spPr bwMode="auto">
            <a:xfrm>
              <a:off x="6156325" y="2433638"/>
              <a:ext cx="25400" cy="57150"/>
            </a:xfrm>
            <a:custGeom>
              <a:avLst/>
              <a:gdLst/>
              <a:ahLst/>
              <a:cxnLst>
                <a:cxn ang="0">
                  <a:pos x="38" y="3"/>
                </a:cxn>
                <a:cxn ang="0">
                  <a:pos x="38" y="3"/>
                </a:cxn>
                <a:cxn ang="0">
                  <a:pos x="27" y="27"/>
                </a:cxn>
                <a:cxn ang="0">
                  <a:pos x="17" y="51"/>
                </a:cxn>
                <a:cxn ang="0">
                  <a:pos x="7" y="76"/>
                </a:cxn>
                <a:cxn ang="0">
                  <a:pos x="3" y="88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2" y="106"/>
                </a:cxn>
                <a:cxn ang="0">
                  <a:pos x="3" y="107"/>
                </a:cxn>
                <a:cxn ang="0">
                  <a:pos x="5" y="107"/>
                </a:cxn>
                <a:cxn ang="0">
                  <a:pos x="6" y="107"/>
                </a:cxn>
                <a:cxn ang="0">
                  <a:pos x="8" y="106"/>
                </a:cxn>
                <a:cxn ang="0">
                  <a:pos x="10" y="103"/>
                </a:cxn>
                <a:cxn ang="0">
                  <a:pos x="10" y="103"/>
                </a:cxn>
                <a:cxn ang="0">
                  <a:pos x="13" y="91"/>
                </a:cxn>
                <a:cxn ang="0">
                  <a:pos x="16" y="79"/>
                </a:cxn>
                <a:cxn ang="0">
                  <a:pos x="26" y="54"/>
                </a:cxn>
                <a:cxn ang="0">
                  <a:pos x="36" y="30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3"/>
                </a:cxn>
                <a:cxn ang="0">
                  <a:pos x="38" y="3"/>
                </a:cxn>
              </a:cxnLst>
              <a:rect l="0" t="0" r="r" b="b"/>
              <a:pathLst>
                <a:path w="48" h="107">
                  <a:moveTo>
                    <a:pt x="38" y="3"/>
                  </a:moveTo>
                  <a:lnTo>
                    <a:pt x="38" y="3"/>
                  </a:lnTo>
                  <a:lnTo>
                    <a:pt x="27" y="27"/>
                  </a:lnTo>
                  <a:lnTo>
                    <a:pt x="17" y="51"/>
                  </a:lnTo>
                  <a:lnTo>
                    <a:pt x="7" y="76"/>
                  </a:lnTo>
                  <a:lnTo>
                    <a:pt x="3" y="88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2" y="106"/>
                  </a:lnTo>
                  <a:lnTo>
                    <a:pt x="3" y="107"/>
                  </a:lnTo>
                  <a:lnTo>
                    <a:pt x="5" y="107"/>
                  </a:lnTo>
                  <a:lnTo>
                    <a:pt x="6" y="107"/>
                  </a:lnTo>
                  <a:lnTo>
                    <a:pt x="8" y="106"/>
                  </a:lnTo>
                  <a:lnTo>
                    <a:pt x="10" y="103"/>
                  </a:lnTo>
                  <a:lnTo>
                    <a:pt x="10" y="103"/>
                  </a:lnTo>
                  <a:lnTo>
                    <a:pt x="13" y="91"/>
                  </a:lnTo>
                  <a:lnTo>
                    <a:pt x="16" y="79"/>
                  </a:lnTo>
                  <a:lnTo>
                    <a:pt x="26" y="54"/>
                  </a:lnTo>
                  <a:lnTo>
                    <a:pt x="36" y="30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3"/>
                  </a:lnTo>
                  <a:lnTo>
                    <a:pt x="3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4" name="Freeform 759"/>
            <p:cNvSpPr/>
            <p:nvPr/>
          </p:nvSpPr>
          <p:spPr bwMode="auto">
            <a:xfrm>
              <a:off x="6183313" y="2476500"/>
              <a:ext cx="17463" cy="42863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18" y="20"/>
                </a:cxn>
                <a:cxn ang="0">
                  <a:pos x="10" y="38"/>
                </a:cxn>
                <a:cxn ang="0">
                  <a:pos x="5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8"/>
                </a:cxn>
                <a:cxn ang="0">
                  <a:pos x="0" y="79"/>
                </a:cxn>
                <a:cxn ang="0">
                  <a:pos x="1" y="80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6" y="81"/>
                </a:cxn>
                <a:cxn ang="0">
                  <a:pos x="8" y="80"/>
                </a:cxn>
                <a:cxn ang="0">
                  <a:pos x="8" y="78"/>
                </a:cxn>
                <a:cxn ang="0">
                  <a:pos x="8" y="78"/>
                </a:cxn>
                <a:cxn ang="0">
                  <a:pos x="13" y="60"/>
                </a:cxn>
                <a:cxn ang="0">
                  <a:pos x="20" y="42"/>
                </a:cxn>
                <a:cxn ang="0">
                  <a:pos x="26" y="2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2"/>
                </a:cxn>
                <a:cxn ang="0">
                  <a:pos x="31" y="1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34" h="81">
                  <a:moveTo>
                    <a:pt x="26" y="2"/>
                  </a:moveTo>
                  <a:lnTo>
                    <a:pt x="26" y="2"/>
                  </a:lnTo>
                  <a:lnTo>
                    <a:pt x="18" y="20"/>
                  </a:lnTo>
                  <a:lnTo>
                    <a:pt x="10" y="38"/>
                  </a:lnTo>
                  <a:lnTo>
                    <a:pt x="5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79"/>
                  </a:lnTo>
                  <a:lnTo>
                    <a:pt x="1" y="80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6" y="81"/>
                  </a:lnTo>
                  <a:lnTo>
                    <a:pt x="8" y="80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3" y="60"/>
                  </a:lnTo>
                  <a:lnTo>
                    <a:pt x="20" y="42"/>
                  </a:lnTo>
                  <a:lnTo>
                    <a:pt x="26" y="2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2"/>
                  </a:lnTo>
                  <a:lnTo>
                    <a:pt x="31" y="1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5" name="Freeform 760"/>
            <p:cNvSpPr/>
            <p:nvPr/>
          </p:nvSpPr>
          <p:spPr bwMode="auto">
            <a:xfrm>
              <a:off x="6203950" y="2500313"/>
              <a:ext cx="20638" cy="41275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29" y="3"/>
                </a:cxn>
                <a:cxn ang="0">
                  <a:pos x="23" y="20"/>
                </a:cxn>
                <a:cxn ang="0">
                  <a:pos x="17" y="37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1"/>
                </a:cxn>
                <a:cxn ang="0">
                  <a:pos x="1" y="73"/>
                </a:cxn>
                <a:cxn ang="0">
                  <a:pos x="2" y="75"/>
                </a:cxn>
                <a:cxn ang="0">
                  <a:pos x="4" y="76"/>
                </a:cxn>
                <a:cxn ang="0">
                  <a:pos x="5" y="76"/>
                </a:cxn>
                <a:cxn ang="0">
                  <a:pos x="7" y="76"/>
                </a:cxn>
                <a:cxn ang="0">
                  <a:pos x="9" y="76"/>
                </a:cxn>
                <a:cxn ang="0">
                  <a:pos x="10" y="74"/>
                </a:cxn>
                <a:cxn ang="0">
                  <a:pos x="10" y="74"/>
                </a:cxn>
                <a:cxn ang="0">
                  <a:pos x="25" y="41"/>
                </a:cxn>
                <a:cxn ang="0">
                  <a:pos x="33" y="23"/>
                </a:cxn>
                <a:cxn ang="0">
                  <a:pos x="39" y="7"/>
                </a:cxn>
                <a:cxn ang="0">
                  <a:pos x="39" y="7"/>
                </a:cxn>
                <a:cxn ang="0">
                  <a:pos x="39" y="4"/>
                </a:cxn>
                <a:cxn ang="0">
                  <a:pos x="38" y="2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30" y="1"/>
                </a:cxn>
                <a:cxn ang="0">
                  <a:pos x="29" y="3"/>
                </a:cxn>
                <a:cxn ang="0">
                  <a:pos x="29" y="3"/>
                </a:cxn>
              </a:cxnLst>
              <a:rect l="0" t="0" r="r" b="b"/>
              <a:pathLst>
                <a:path w="39" h="76">
                  <a:moveTo>
                    <a:pt x="29" y="3"/>
                  </a:moveTo>
                  <a:lnTo>
                    <a:pt x="29" y="3"/>
                  </a:lnTo>
                  <a:lnTo>
                    <a:pt x="23" y="20"/>
                  </a:lnTo>
                  <a:lnTo>
                    <a:pt x="17" y="37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1"/>
                  </a:lnTo>
                  <a:lnTo>
                    <a:pt x="1" y="73"/>
                  </a:lnTo>
                  <a:lnTo>
                    <a:pt x="2" y="75"/>
                  </a:lnTo>
                  <a:lnTo>
                    <a:pt x="4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9" y="76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25" y="41"/>
                  </a:lnTo>
                  <a:lnTo>
                    <a:pt x="33" y="23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9" y="4"/>
                  </a:lnTo>
                  <a:lnTo>
                    <a:pt x="38" y="2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1"/>
                  </a:lnTo>
                  <a:lnTo>
                    <a:pt x="29" y="3"/>
                  </a:lnTo>
                  <a:lnTo>
                    <a:pt x="2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6" name="Freeform 761"/>
            <p:cNvSpPr/>
            <p:nvPr/>
          </p:nvSpPr>
          <p:spPr bwMode="auto">
            <a:xfrm>
              <a:off x="6373813" y="2681288"/>
              <a:ext cx="12700" cy="38100"/>
            </a:xfrm>
            <a:custGeom>
              <a:avLst/>
              <a:gdLst/>
              <a:ahLst/>
              <a:cxnLst>
                <a:cxn ang="0">
                  <a:pos x="13" y="6"/>
                </a:cxn>
                <a:cxn ang="0">
                  <a:pos x="13" y="6"/>
                </a:cxn>
                <a:cxn ang="0">
                  <a:pos x="12" y="13"/>
                </a:cxn>
                <a:cxn ang="0">
                  <a:pos x="10" y="21"/>
                </a:cxn>
                <a:cxn ang="0">
                  <a:pos x="6" y="36"/>
                </a:cxn>
                <a:cxn ang="0">
                  <a:pos x="2" y="50"/>
                </a:cxn>
                <a:cxn ang="0">
                  <a:pos x="1" y="5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1" y="68"/>
                </a:cxn>
                <a:cxn ang="0">
                  <a:pos x="2" y="69"/>
                </a:cxn>
                <a:cxn ang="0">
                  <a:pos x="3" y="70"/>
                </a:cxn>
                <a:cxn ang="0">
                  <a:pos x="5" y="70"/>
                </a:cxn>
                <a:cxn ang="0">
                  <a:pos x="6" y="70"/>
                </a:cxn>
                <a:cxn ang="0">
                  <a:pos x="8" y="69"/>
                </a:cxn>
                <a:cxn ang="0">
                  <a:pos x="9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0" y="58"/>
                </a:cxn>
                <a:cxn ang="0">
                  <a:pos x="12" y="50"/>
                </a:cxn>
                <a:cxn ang="0">
                  <a:pos x="16" y="36"/>
                </a:cxn>
                <a:cxn ang="0">
                  <a:pos x="20" y="21"/>
                </a:cxn>
                <a:cxn ang="0">
                  <a:pos x="21" y="1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6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3" y="6"/>
                </a:cxn>
                <a:cxn ang="0">
                  <a:pos x="13" y="6"/>
                </a:cxn>
              </a:cxnLst>
              <a:rect l="0" t="0" r="r" b="b"/>
              <a:pathLst>
                <a:path w="22" h="70">
                  <a:moveTo>
                    <a:pt x="13" y="6"/>
                  </a:moveTo>
                  <a:lnTo>
                    <a:pt x="13" y="6"/>
                  </a:lnTo>
                  <a:lnTo>
                    <a:pt x="12" y="13"/>
                  </a:lnTo>
                  <a:lnTo>
                    <a:pt x="10" y="21"/>
                  </a:lnTo>
                  <a:lnTo>
                    <a:pt x="6" y="36"/>
                  </a:lnTo>
                  <a:lnTo>
                    <a:pt x="2" y="50"/>
                  </a:lnTo>
                  <a:lnTo>
                    <a:pt x="1" y="5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8"/>
                  </a:lnTo>
                  <a:lnTo>
                    <a:pt x="2" y="69"/>
                  </a:lnTo>
                  <a:lnTo>
                    <a:pt x="3" y="70"/>
                  </a:lnTo>
                  <a:lnTo>
                    <a:pt x="5" y="70"/>
                  </a:lnTo>
                  <a:lnTo>
                    <a:pt x="6" y="70"/>
                  </a:lnTo>
                  <a:lnTo>
                    <a:pt x="8" y="69"/>
                  </a:lnTo>
                  <a:lnTo>
                    <a:pt x="9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0" y="58"/>
                  </a:lnTo>
                  <a:lnTo>
                    <a:pt x="12" y="50"/>
                  </a:lnTo>
                  <a:lnTo>
                    <a:pt x="16" y="36"/>
                  </a:lnTo>
                  <a:lnTo>
                    <a:pt x="20" y="21"/>
                  </a:lnTo>
                  <a:lnTo>
                    <a:pt x="21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6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3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7" name="Freeform 762"/>
            <p:cNvSpPr/>
            <p:nvPr/>
          </p:nvSpPr>
          <p:spPr bwMode="auto">
            <a:xfrm>
              <a:off x="6407150" y="2698750"/>
              <a:ext cx="30163" cy="428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6" y="26"/>
                </a:cxn>
                <a:cxn ang="0">
                  <a:pos x="19" y="35"/>
                </a:cxn>
                <a:cxn ang="0">
                  <a:pos x="19" y="35"/>
                </a:cxn>
                <a:cxn ang="0">
                  <a:pos x="16" y="39"/>
                </a:cxn>
                <a:cxn ang="0">
                  <a:pos x="14" y="44"/>
                </a:cxn>
                <a:cxn ang="0">
                  <a:pos x="10" y="54"/>
                </a:cxn>
                <a:cxn ang="0">
                  <a:pos x="10" y="54"/>
                </a:cxn>
                <a:cxn ang="0">
                  <a:pos x="5" y="66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79"/>
                </a:cxn>
                <a:cxn ang="0">
                  <a:pos x="1" y="80"/>
                </a:cxn>
                <a:cxn ang="0">
                  <a:pos x="2" y="81"/>
                </a:cxn>
                <a:cxn ang="0">
                  <a:pos x="4" y="82"/>
                </a:cxn>
                <a:cxn ang="0">
                  <a:pos x="6" y="82"/>
                </a:cxn>
                <a:cxn ang="0">
                  <a:pos x="7" y="82"/>
                </a:cxn>
                <a:cxn ang="0">
                  <a:pos x="9" y="81"/>
                </a:cxn>
                <a:cxn ang="0">
                  <a:pos x="10" y="79"/>
                </a:cxn>
                <a:cxn ang="0">
                  <a:pos x="10" y="79"/>
                </a:cxn>
                <a:cxn ang="0">
                  <a:pos x="18" y="59"/>
                </a:cxn>
                <a:cxn ang="0">
                  <a:pos x="22" y="48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33" y="31"/>
                </a:cxn>
                <a:cxn ang="0">
                  <a:pos x="40" y="23"/>
                </a:cxn>
                <a:cxn ang="0">
                  <a:pos x="48" y="16"/>
                </a:cxn>
                <a:cxn ang="0">
                  <a:pos x="54" y="8"/>
                </a:cxn>
                <a:cxn ang="0">
                  <a:pos x="54" y="8"/>
                </a:cxn>
                <a:cxn ang="0">
                  <a:pos x="55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5" h="82">
                  <a:moveTo>
                    <a:pt x="45" y="3"/>
                  </a:moveTo>
                  <a:lnTo>
                    <a:pt x="45" y="3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6" y="26"/>
                  </a:lnTo>
                  <a:lnTo>
                    <a:pt x="19" y="35"/>
                  </a:lnTo>
                  <a:lnTo>
                    <a:pt x="19" y="35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66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9"/>
                  </a:lnTo>
                  <a:lnTo>
                    <a:pt x="1" y="80"/>
                  </a:lnTo>
                  <a:lnTo>
                    <a:pt x="2" y="81"/>
                  </a:lnTo>
                  <a:lnTo>
                    <a:pt x="4" y="82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9" y="81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18" y="59"/>
                  </a:lnTo>
                  <a:lnTo>
                    <a:pt x="22" y="48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33" y="31"/>
                  </a:lnTo>
                  <a:lnTo>
                    <a:pt x="40" y="23"/>
                  </a:lnTo>
                  <a:lnTo>
                    <a:pt x="48" y="16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5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8" name="Freeform 763"/>
            <p:cNvSpPr/>
            <p:nvPr/>
          </p:nvSpPr>
          <p:spPr bwMode="auto">
            <a:xfrm>
              <a:off x="6430963" y="2728913"/>
              <a:ext cx="26988" cy="50800"/>
            </a:xfrm>
            <a:custGeom>
              <a:avLst/>
              <a:gdLst/>
              <a:ahLst/>
              <a:cxnLst>
                <a:cxn ang="0">
                  <a:pos x="43" y="3"/>
                </a:cxn>
                <a:cxn ang="0">
                  <a:pos x="43" y="3"/>
                </a:cxn>
                <a:cxn ang="0">
                  <a:pos x="32" y="22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7" y="54"/>
                </a:cxn>
                <a:cxn ang="0">
                  <a:pos x="11" y="66"/>
                </a:cxn>
                <a:cxn ang="0">
                  <a:pos x="6" y="77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3" y="95"/>
                </a:cxn>
                <a:cxn ang="0">
                  <a:pos x="5" y="95"/>
                </a:cxn>
                <a:cxn ang="0">
                  <a:pos x="6" y="96"/>
                </a:cxn>
                <a:cxn ang="0">
                  <a:pos x="8" y="95"/>
                </a:cxn>
                <a:cxn ang="0">
                  <a:pos x="9" y="94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4" y="81"/>
                </a:cxn>
                <a:cxn ang="0">
                  <a:pos x="18" y="71"/>
                </a:cxn>
                <a:cxn ang="0">
                  <a:pos x="22" y="62"/>
                </a:cxn>
                <a:cxn ang="0">
                  <a:pos x="28" y="52"/>
                </a:cxn>
                <a:cxn ang="0">
                  <a:pos x="28" y="52"/>
                </a:cxn>
                <a:cxn ang="0">
                  <a:pos x="32" y="47"/>
                </a:cxn>
                <a:cxn ang="0">
                  <a:pos x="34" y="42"/>
                </a:cxn>
                <a:cxn ang="0">
                  <a:pos x="38" y="33"/>
                </a:cxn>
                <a:cxn ang="0">
                  <a:pos x="38" y="33"/>
                </a:cxn>
                <a:cxn ang="0">
                  <a:pos x="44" y="20"/>
                </a:cxn>
                <a:cxn ang="0">
                  <a:pos x="51" y="8"/>
                </a:cxn>
                <a:cxn ang="0">
                  <a:pos x="51" y="8"/>
                </a:cxn>
                <a:cxn ang="0">
                  <a:pos x="51" y="6"/>
                </a:cxn>
                <a:cxn ang="0">
                  <a:pos x="51" y="4"/>
                </a:cxn>
                <a:cxn ang="0">
                  <a:pos x="50" y="3"/>
                </a:cxn>
                <a:cxn ang="0">
                  <a:pos x="49" y="2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3" y="3"/>
                </a:cxn>
                <a:cxn ang="0">
                  <a:pos x="43" y="3"/>
                </a:cxn>
              </a:cxnLst>
              <a:rect l="0" t="0" r="r" b="b"/>
              <a:pathLst>
                <a:path w="51" h="96">
                  <a:moveTo>
                    <a:pt x="43" y="3"/>
                  </a:moveTo>
                  <a:lnTo>
                    <a:pt x="43" y="3"/>
                  </a:lnTo>
                  <a:lnTo>
                    <a:pt x="32" y="22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54"/>
                  </a:lnTo>
                  <a:lnTo>
                    <a:pt x="11" y="66"/>
                  </a:lnTo>
                  <a:lnTo>
                    <a:pt x="6" y="77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3" y="95"/>
                  </a:lnTo>
                  <a:lnTo>
                    <a:pt x="5" y="95"/>
                  </a:lnTo>
                  <a:lnTo>
                    <a:pt x="6" y="96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14" y="81"/>
                  </a:lnTo>
                  <a:lnTo>
                    <a:pt x="18" y="71"/>
                  </a:lnTo>
                  <a:lnTo>
                    <a:pt x="22" y="6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32" y="47"/>
                  </a:lnTo>
                  <a:lnTo>
                    <a:pt x="34" y="42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44" y="20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1" y="6"/>
                  </a:lnTo>
                  <a:lnTo>
                    <a:pt x="51" y="4"/>
                  </a:lnTo>
                  <a:lnTo>
                    <a:pt x="50" y="3"/>
                  </a:lnTo>
                  <a:lnTo>
                    <a:pt x="49" y="2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3" y="3"/>
                  </a:lnTo>
                  <a:lnTo>
                    <a:pt x="4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9" name="Freeform 764"/>
            <p:cNvSpPr/>
            <p:nvPr/>
          </p:nvSpPr>
          <p:spPr bwMode="auto">
            <a:xfrm>
              <a:off x="6461125" y="2754313"/>
              <a:ext cx="25400" cy="49213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9" y="2"/>
                </a:cxn>
                <a:cxn ang="0">
                  <a:pos x="26" y="22"/>
                </a:cxn>
                <a:cxn ang="0">
                  <a:pos x="15" y="43"/>
                </a:cxn>
                <a:cxn ang="0">
                  <a:pos x="7" y="64"/>
                </a:cxn>
                <a:cxn ang="0">
                  <a:pos x="3" y="75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0" y="89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2"/>
                </a:cxn>
                <a:cxn ang="0">
                  <a:pos x="7" y="91"/>
                </a:cxn>
                <a:cxn ang="0">
                  <a:pos x="9" y="90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12" y="78"/>
                </a:cxn>
                <a:cxn ang="0">
                  <a:pos x="15" y="66"/>
                </a:cxn>
                <a:cxn ang="0">
                  <a:pos x="24" y="46"/>
                </a:cxn>
                <a:cxn ang="0">
                  <a:pos x="35" y="26"/>
                </a:cxn>
                <a:cxn ang="0">
                  <a:pos x="47" y="7"/>
                </a:cxn>
                <a:cxn ang="0">
                  <a:pos x="47" y="7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7" y="2"/>
                </a:cxn>
                <a:cxn ang="0">
                  <a:pos x="45" y="1"/>
                </a:cxn>
                <a:cxn ang="0">
                  <a:pos x="42" y="0"/>
                </a:cxn>
                <a:cxn ang="0">
                  <a:pos x="40" y="1"/>
                </a:cxn>
                <a:cxn ang="0">
                  <a:pos x="39" y="2"/>
                </a:cxn>
                <a:cxn ang="0">
                  <a:pos x="39" y="2"/>
                </a:cxn>
              </a:cxnLst>
              <a:rect l="0" t="0" r="r" b="b"/>
              <a:pathLst>
                <a:path w="48" h="92">
                  <a:moveTo>
                    <a:pt x="39" y="2"/>
                  </a:moveTo>
                  <a:lnTo>
                    <a:pt x="39" y="2"/>
                  </a:lnTo>
                  <a:lnTo>
                    <a:pt x="26" y="22"/>
                  </a:lnTo>
                  <a:lnTo>
                    <a:pt x="15" y="43"/>
                  </a:lnTo>
                  <a:lnTo>
                    <a:pt x="7" y="64"/>
                  </a:lnTo>
                  <a:lnTo>
                    <a:pt x="3" y="7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89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2"/>
                  </a:lnTo>
                  <a:lnTo>
                    <a:pt x="7" y="91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12" y="78"/>
                  </a:lnTo>
                  <a:lnTo>
                    <a:pt x="15" y="66"/>
                  </a:lnTo>
                  <a:lnTo>
                    <a:pt x="24" y="46"/>
                  </a:lnTo>
                  <a:lnTo>
                    <a:pt x="35" y="26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7" y="2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40" y="1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0" name="Freeform 765"/>
            <p:cNvSpPr/>
            <p:nvPr/>
          </p:nvSpPr>
          <p:spPr bwMode="auto">
            <a:xfrm>
              <a:off x="6499225" y="2765425"/>
              <a:ext cx="22225" cy="53975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9" y="13"/>
                </a:cxn>
                <a:cxn ang="0">
                  <a:pos x="24" y="25"/>
                </a:cxn>
                <a:cxn ang="0">
                  <a:pos x="20" y="36"/>
                </a:cxn>
                <a:cxn ang="0">
                  <a:pos x="15" y="49"/>
                </a:cxn>
                <a:cxn ang="0">
                  <a:pos x="8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0" y="99"/>
                </a:cxn>
                <a:cxn ang="0">
                  <a:pos x="1" y="100"/>
                </a:cxn>
                <a:cxn ang="0">
                  <a:pos x="3" y="101"/>
                </a:cxn>
                <a:cxn ang="0">
                  <a:pos x="6" y="101"/>
                </a:cxn>
                <a:cxn ang="0">
                  <a:pos x="8" y="100"/>
                </a:cxn>
                <a:cxn ang="0">
                  <a:pos x="9" y="98"/>
                </a:cxn>
                <a:cxn ang="0">
                  <a:pos x="9" y="98"/>
                </a:cxn>
                <a:cxn ang="0">
                  <a:pos x="17" y="76"/>
                </a:cxn>
                <a:cxn ang="0">
                  <a:pos x="24" y="52"/>
                </a:cxn>
                <a:cxn ang="0">
                  <a:pos x="32" y="29"/>
                </a:cxn>
                <a:cxn ang="0">
                  <a:pos x="37" y="19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4" y="5"/>
                </a:cxn>
                <a:cxn ang="0">
                  <a:pos x="44" y="4"/>
                </a:cxn>
                <a:cxn ang="0">
                  <a:pos x="43" y="2"/>
                </a:cxn>
                <a:cxn ang="0">
                  <a:pos x="41" y="1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4" h="101">
                  <a:moveTo>
                    <a:pt x="35" y="3"/>
                  </a:moveTo>
                  <a:lnTo>
                    <a:pt x="35" y="3"/>
                  </a:lnTo>
                  <a:lnTo>
                    <a:pt x="29" y="13"/>
                  </a:lnTo>
                  <a:lnTo>
                    <a:pt x="24" y="25"/>
                  </a:lnTo>
                  <a:lnTo>
                    <a:pt x="20" y="36"/>
                  </a:lnTo>
                  <a:lnTo>
                    <a:pt x="15" y="49"/>
                  </a:lnTo>
                  <a:lnTo>
                    <a:pt x="8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1" y="100"/>
                  </a:lnTo>
                  <a:lnTo>
                    <a:pt x="3" y="101"/>
                  </a:lnTo>
                  <a:lnTo>
                    <a:pt x="6" y="101"/>
                  </a:lnTo>
                  <a:lnTo>
                    <a:pt x="8" y="100"/>
                  </a:lnTo>
                  <a:lnTo>
                    <a:pt x="9" y="98"/>
                  </a:lnTo>
                  <a:lnTo>
                    <a:pt x="9" y="98"/>
                  </a:lnTo>
                  <a:lnTo>
                    <a:pt x="17" y="76"/>
                  </a:lnTo>
                  <a:lnTo>
                    <a:pt x="24" y="52"/>
                  </a:lnTo>
                  <a:lnTo>
                    <a:pt x="32" y="29"/>
                  </a:lnTo>
                  <a:lnTo>
                    <a:pt x="37" y="19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4" y="5"/>
                  </a:lnTo>
                  <a:lnTo>
                    <a:pt x="44" y="4"/>
                  </a:lnTo>
                  <a:lnTo>
                    <a:pt x="43" y="2"/>
                  </a:lnTo>
                  <a:lnTo>
                    <a:pt x="41" y="1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1" name="Freeform 766"/>
            <p:cNvSpPr/>
            <p:nvPr/>
          </p:nvSpPr>
          <p:spPr bwMode="auto">
            <a:xfrm>
              <a:off x="6540500" y="2767013"/>
              <a:ext cx="23813" cy="53975"/>
            </a:xfrm>
            <a:custGeom>
              <a:avLst/>
              <a:gdLst/>
              <a:ahLst/>
              <a:cxnLst>
                <a:cxn ang="0">
                  <a:pos x="35" y="4"/>
                </a:cxn>
                <a:cxn ang="0">
                  <a:pos x="35" y="4"/>
                </a:cxn>
                <a:cxn ang="0">
                  <a:pos x="29" y="27"/>
                </a:cxn>
                <a:cxn ang="0">
                  <a:pos x="20" y="50"/>
                </a:cxn>
                <a:cxn ang="0">
                  <a:pos x="11" y="73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0" y="96"/>
                </a:cxn>
                <a:cxn ang="0">
                  <a:pos x="1" y="98"/>
                </a:cxn>
                <a:cxn ang="0">
                  <a:pos x="2" y="101"/>
                </a:cxn>
                <a:cxn ang="0">
                  <a:pos x="3" y="102"/>
                </a:cxn>
                <a:cxn ang="0">
                  <a:pos x="4" y="102"/>
                </a:cxn>
                <a:cxn ang="0">
                  <a:pos x="6" y="102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9" y="77"/>
                </a:cxn>
                <a:cxn ang="0">
                  <a:pos x="29" y="54"/>
                </a:cxn>
                <a:cxn ang="0">
                  <a:pos x="37" y="30"/>
                </a:cxn>
                <a:cxn ang="0">
                  <a:pos x="44" y="6"/>
                </a:cxn>
                <a:cxn ang="0">
                  <a:pos x="44" y="6"/>
                </a:cxn>
                <a:cxn ang="0">
                  <a:pos x="44" y="4"/>
                </a:cxn>
                <a:cxn ang="0">
                  <a:pos x="43" y="3"/>
                </a:cxn>
                <a:cxn ang="0">
                  <a:pos x="42" y="1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7" y="1"/>
                </a:cxn>
                <a:cxn ang="0">
                  <a:pos x="36" y="2"/>
                </a:cxn>
                <a:cxn ang="0">
                  <a:pos x="35" y="4"/>
                </a:cxn>
                <a:cxn ang="0">
                  <a:pos x="35" y="4"/>
                </a:cxn>
              </a:cxnLst>
              <a:rect l="0" t="0" r="r" b="b"/>
              <a:pathLst>
                <a:path w="44" h="102">
                  <a:moveTo>
                    <a:pt x="35" y="4"/>
                  </a:moveTo>
                  <a:lnTo>
                    <a:pt x="35" y="4"/>
                  </a:lnTo>
                  <a:lnTo>
                    <a:pt x="29" y="27"/>
                  </a:lnTo>
                  <a:lnTo>
                    <a:pt x="20" y="50"/>
                  </a:lnTo>
                  <a:lnTo>
                    <a:pt x="11" y="73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0" y="96"/>
                  </a:lnTo>
                  <a:lnTo>
                    <a:pt x="1" y="98"/>
                  </a:lnTo>
                  <a:lnTo>
                    <a:pt x="2" y="101"/>
                  </a:lnTo>
                  <a:lnTo>
                    <a:pt x="3" y="102"/>
                  </a:lnTo>
                  <a:lnTo>
                    <a:pt x="4" y="102"/>
                  </a:lnTo>
                  <a:lnTo>
                    <a:pt x="6" y="102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9" y="77"/>
                  </a:lnTo>
                  <a:lnTo>
                    <a:pt x="29" y="54"/>
                  </a:lnTo>
                  <a:lnTo>
                    <a:pt x="37" y="30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3" y="3"/>
                  </a:lnTo>
                  <a:lnTo>
                    <a:pt x="42" y="1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7" y="1"/>
                  </a:lnTo>
                  <a:lnTo>
                    <a:pt x="36" y="2"/>
                  </a:lnTo>
                  <a:lnTo>
                    <a:pt x="35" y="4"/>
                  </a:lnTo>
                  <a:lnTo>
                    <a:pt x="3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2" name="Freeform 767"/>
            <p:cNvSpPr/>
            <p:nvPr/>
          </p:nvSpPr>
          <p:spPr bwMode="auto">
            <a:xfrm>
              <a:off x="6386513" y="2139950"/>
              <a:ext cx="15875" cy="36513"/>
            </a:xfrm>
            <a:custGeom>
              <a:avLst/>
              <a:gdLst/>
              <a:ahLst/>
              <a:cxnLst>
                <a:cxn ang="0">
                  <a:pos x="22" y="4"/>
                </a:cxn>
                <a:cxn ang="0">
                  <a:pos x="22" y="4"/>
                </a:cxn>
                <a:cxn ang="0">
                  <a:pos x="21" y="12"/>
                </a:cxn>
                <a:cxn ang="0">
                  <a:pos x="19" y="19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9" y="48"/>
                </a:cxn>
                <a:cxn ang="0">
                  <a:pos x="5" y="5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2" y="68"/>
                </a:cxn>
                <a:cxn ang="0">
                  <a:pos x="3" y="69"/>
                </a:cxn>
                <a:cxn ang="0">
                  <a:pos x="5" y="70"/>
                </a:cxn>
                <a:cxn ang="0">
                  <a:pos x="6" y="70"/>
                </a:cxn>
                <a:cxn ang="0">
                  <a:pos x="8" y="69"/>
                </a:cxn>
                <a:cxn ang="0">
                  <a:pos x="9" y="68"/>
                </a:cxn>
                <a:cxn ang="0">
                  <a:pos x="9" y="68"/>
                </a:cxn>
                <a:cxn ang="0">
                  <a:pos x="13" y="60"/>
                </a:cxn>
                <a:cxn ang="0">
                  <a:pos x="16" y="53"/>
                </a:cxn>
                <a:cxn ang="0">
                  <a:pos x="22" y="38"/>
                </a:cxn>
                <a:cxn ang="0">
                  <a:pos x="22" y="38"/>
                </a:cxn>
                <a:cxn ang="0">
                  <a:pos x="28" y="22"/>
                </a:cxn>
                <a:cxn ang="0">
                  <a:pos x="31" y="14"/>
                </a:cxn>
                <a:cxn ang="0">
                  <a:pos x="32" y="4"/>
                </a:cxn>
                <a:cxn ang="0">
                  <a:pos x="32" y="4"/>
                </a:cxn>
                <a:cxn ang="0">
                  <a:pos x="32" y="3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2" y="4"/>
                </a:cxn>
                <a:cxn ang="0">
                  <a:pos x="22" y="4"/>
                </a:cxn>
              </a:cxnLst>
              <a:rect l="0" t="0" r="r" b="b"/>
              <a:pathLst>
                <a:path w="32" h="70">
                  <a:moveTo>
                    <a:pt x="22" y="4"/>
                  </a:moveTo>
                  <a:lnTo>
                    <a:pt x="22" y="4"/>
                  </a:lnTo>
                  <a:lnTo>
                    <a:pt x="21" y="12"/>
                  </a:lnTo>
                  <a:lnTo>
                    <a:pt x="19" y="19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9" y="48"/>
                  </a:lnTo>
                  <a:lnTo>
                    <a:pt x="5" y="55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8"/>
                  </a:lnTo>
                  <a:lnTo>
                    <a:pt x="3" y="69"/>
                  </a:lnTo>
                  <a:lnTo>
                    <a:pt x="5" y="70"/>
                  </a:lnTo>
                  <a:lnTo>
                    <a:pt x="6" y="70"/>
                  </a:lnTo>
                  <a:lnTo>
                    <a:pt x="8" y="69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13" y="60"/>
                  </a:lnTo>
                  <a:lnTo>
                    <a:pt x="16" y="53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8" y="22"/>
                  </a:lnTo>
                  <a:lnTo>
                    <a:pt x="31" y="1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3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2" y="4"/>
                  </a:lnTo>
                  <a:lnTo>
                    <a:pt x="2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3" name="Freeform 768"/>
            <p:cNvSpPr/>
            <p:nvPr/>
          </p:nvSpPr>
          <p:spPr bwMode="auto">
            <a:xfrm>
              <a:off x="6429375" y="2155825"/>
              <a:ext cx="9525" cy="33338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7" y="4"/>
                </a:cxn>
                <a:cxn ang="0">
                  <a:pos x="6" y="18"/>
                </a:cxn>
                <a:cxn ang="0">
                  <a:pos x="3" y="31"/>
                </a:cxn>
                <a:cxn ang="0">
                  <a:pos x="1" y="45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2" y="61"/>
                </a:cxn>
                <a:cxn ang="0">
                  <a:pos x="3" y="63"/>
                </a:cxn>
                <a:cxn ang="0">
                  <a:pos x="6" y="63"/>
                </a:cxn>
                <a:cxn ang="0">
                  <a:pos x="7" y="63"/>
                </a:cxn>
                <a:cxn ang="0">
                  <a:pos x="9" y="61"/>
                </a:cxn>
                <a:cxn ang="0">
                  <a:pos x="10" y="60"/>
                </a:cxn>
                <a:cxn ang="0">
                  <a:pos x="10" y="58"/>
                </a:cxn>
                <a:cxn ang="0">
                  <a:pos x="10" y="58"/>
                </a:cxn>
                <a:cxn ang="0">
                  <a:pos x="12" y="45"/>
                </a:cxn>
                <a:cxn ang="0">
                  <a:pos x="14" y="31"/>
                </a:cxn>
                <a:cxn ang="0">
                  <a:pos x="16" y="18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17" h="63">
                  <a:moveTo>
                    <a:pt x="7" y="4"/>
                  </a:moveTo>
                  <a:lnTo>
                    <a:pt x="7" y="4"/>
                  </a:lnTo>
                  <a:lnTo>
                    <a:pt x="6" y="18"/>
                  </a:lnTo>
                  <a:lnTo>
                    <a:pt x="3" y="31"/>
                  </a:lnTo>
                  <a:lnTo>
                    <a:pt x="1" y="4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2" y="61"/>
                  </a:lnTo>
                  <a:lnTo>
                    <a:pt x="3" y="63"/>
                  </a:lnTo>
                  <a:lnTo>
                    <a:pt x="6" y="63"/>
                  </a:lnTo>
                  <a:lnTo>
                    <a:pt x="7" y="63"/>
                  </a:lnTo>
                  <a:lnTo>
                    <a:pt x="9" y="61"/>
                  </a:lnTo>
                  <a:lnTo>
                    <a:pt x="10" y="60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12" y="45"/>
                  </a:lnTo>
                  <a:lnTo>
                    <a:pt x="14" y="31"/>
                  </a:lnTo>
                  <a:lnTo>
                    <a:pt x="16" y="18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4" name="Freeform 769"/>
            <p:cNvSpPr/>
            <p:nvPr/>
          </p:nvSpPr>
          <p:spPr bwMode="auto">
            <a:xfrm>
              <a:off x="6461125" y="2173288"/>
              <a:ext cx="14288" cy="36513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17" y="2"/>
                </a:cxn>
                <a:cxn ang="0">
                  <a:pos x="14" y="9"/>
                </a:cxn>
                <a:cxn ang="0">
                  <a:pos x="11" y="17"/>
                </a:cxn>
                <a:cxn ang="0">
                  <a:pos x="7" y="32"/>
                </a:cxn>
                <a:cxn ang="0">
                  <a:pos x="5" y="47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6"/>
                </a:cxn>
                <a:cxn ang="0">
                  <a:pos x="1" y="67"/>
                </a:cxn>
                <a:cxn ang="0">
                  <a:pos x="3" y="68"/>
                </a:cxn>
                <a:cxn ang="0">
                  <a:pos x="5" y="69"/>
                </a:cxn>
                <a:cxn ang="0">
                  <a:pos x="7" y="69"/>
                </a:cxn>
                <a:cxn ang="0">
                  <a:pos x="8" y="69"/>
                </a:cxn>
                <a:cxn ang="0">
                  <a:pos x="10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4" y="51"/>
                </a:cxn>
                <a:cxn ang="0">
                  <a:pos x="16" y="36"/>
                </a:cxn>
                <a:cxn ang="0">
                  <a:pos x="19" y="21"/>
                </a:cxn>
                <a:cxn ang="0">
                  <a:pos x="22" y="14"/>
                </a:cxn>
                <a:cxn ang="0">
                  <a:pos x="25" y="7"/>
                </a:cxn>
                <a:cxn ang="0">
                  <a:pos x="25" y="7"/>
                </a:cxn>
                <a:cxn ang="0">
                  <a:pos x="26" y="5"/>
                </a:cxn>
                <a:cxn ang="0">
                  <a:pos x="26" y="3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9" y="1"/>
                </a:cxn>
                <a:cxn ang="0">
                  <a:pos x="17" y="2"/>
                </a:cxn>
                <a:cxn ang="0">
                  <a:pos x="17" y="2"/>
                </a:cxn>
              </a:cxnLst>
              <a:rect l="0" t="0" r="r" b="b"/>
              <a:pathLst>
                <a:path w="26" h="69">
                  <a:moveTo>
                    <a:pt x="17" y="2"/>
                  </a:moveTo>
                  <a:lnTo>
                    <a:pt x="17" y="2"/>
                  </a:lnTo>
                  <a:lnTo>
                    <a:pt x="14" y="9"/>
                  </a:lnTo>
                  <a:lnTo>
                    <a:pt x="11" y="17"/>
                  </a:lnTo>
                  <a:lnTo>
                    <a:pt x="7" y="32"/>
                  </a:lnTo>
                  <a:lnTo>
                    <a:pt x="5" y="47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6"/>
                  </a:lnTo>
                  <a:lnTo>
                    <a:pt x="1" y="67"/>
                  </a:lnTo>
                  <a:lnTo>
                    <a:pt x="3" y="68"/>
                  </a:lnTo>
                  <a:lnTo>
                    <a:pt x="5" y="69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4" y="51"/>
                  </a:lnTo>
                  <a:lnTo>
                    <a:pt x="16" y="36"/>
                  </a:lnTo>
                  <a:lnTo>
                    <a:pt x="19" y="21"/>
                  </a:lnTo>
                  <a:lnTo>
                    <a:pt x="22" y="14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9" y="1"/>
                  </a:lnTo>
                  <a:lnTo>
                    <a:pt x="17" y="2"/>
                  </a:lnTo>
                  <a:lnTo>
                    <a:pt x="1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5" name="Freeform 770"/>
            <p:cNvSpPr/>
            <p:nvPr/>
          </p:nvSpPr>
          <p:spPr bwMode="auto">
            <a:xfrm>
              <a:off x="6475413" y="2203450"/>
              <a:ext cx="19050" cy="50800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3" y="11"/>
                </a:cxn>
                <a:cxn ang="0">
                  <a:pos x="18" y="21"/>
                </a:cxn>
                <a:cxn ang="0">
                  <a:pos x="13" y="32"/>
                </a:cxn>
                <a:cxn ang="0">
                  <a:pos x="9" y="43"/>
                </a:cxn>
                <a:cxn ang="0">
                  <a:pos x="6" y="54"/>
                </a:cxn>
                <a:cxn ang="0">
                  <a:pos x="3" y="67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2" y="95"/>
                </a:cxn>
                <a:cxn ang="0">
                  <a:pos x="5" y="95"/>
                </a:cxn>
                <a:cxn ang="0">
                  <a:pos x="8" y="94"/>
                </a:cxn>
                <a:cxn ang="0">
                  <a:pos x="9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13" y="68"/>
                </a:cxn>
                <a:cxn ang="0">
                  <a:pos x="15" y="58"/>
                </a:cxn>
                <a:cxn ang="0">
                  <a:pos x="18" y="47"/>
                </a:cxn>
                <a:cxn ang="0">
                  <a:pos x="21" y="37"/>
                </a:cxn>
                <a:cxn ang="0">
                  <a:pos x="25" y="26"/>
                </a:cxn>
                <a:cxn ang="0">
                  <a:pos x="30" y="17"/>
                </a:cxn>
                <a:cxn ang="0">
                  <a:pos x="37" y="8"/>
                </a:cxn>
                <a:cxn ang="0">
                  <a:pos x="37" y="8"/>
                </a:cxn>
                <a:cxn ang="0">
                  <a:pos x="38" y="6"/>
                </a:cxn>
                <a:cxn ang="0">
                  <a:pos x="38" y="4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0"/>
                </a:cxn>
                <a:cxn ang="0">
                  <a:pos x="31" y="0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95">
                  <a:moveTo>
                    <a:pt x="30" y="2"/>
                  </a:moveTo>
                  <a:lnTo>
                    <a:pt x="30" y="2"/>
                  </a:lnTo>
                  <a:lnTo>
                    <a:pt x="23" y="11"/>
                  </a:lnTo>
                  <a:lnTo>
                    <a:pt x="18" y="21"/>
                  </a:lnTo>
                  <a:lnTo>
                    <a:pt x="13" y="32"/>
                  </a:lnTo>
                  <a:lnTo>
                    <a:pt x="9" y="43"/>
                  </a:lnTo>
                  <a:lnTo>
                    <a:pt x="6" y="54"/>
                  </a:lnTo>
                  <a:lnTo>
                    <a:pt x="3" y="6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2" y="95"/>
                  </a:lnTo>
                  <a:lnTo>
                    <a:pt x="5" y="95"/>
                  </a:lnTo>
                  <a:lnTo>
                    <a:pt x="8" y="94"/>
                  </a:lnTo>
                  <a:lnTo>
                    <a:pt x="9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3" y="68"/>
                  </a:lnTo>
                  <a:lnTo>
                    <a:pt x="15" y="58"/>
                  </a:lnTo>
                  <a:lnTo>
                    <a:pt x="18" y="47"/>
                  </a:lnTo>
                  <a:lnTo>
                    <a:pt x="21" y="37"/>
                  </a:lnTo>
                  <a:lnTo>
                    <a:pt x="25" y="26"/>
                  </a:lnTo>
                  <a:lnTo>
                    <a:pt x="30" y="17"/>
                  </a:lnTo>
                  <a:lnTo>
                    <a:pt x="37" y="8"/>
                  </a:lnTo>
                  <a:lnTo>
                    <a:pt x="37" y="8"/>
                  </a:lnTo>
                  <a:lnTo>
                    <a:pt x="38" y="6"/>
                  </a:lnTo>
                  <a:lnTo>
                    <a:pt x="38" y="4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6" name="Freeform 771"/>
            <p:cNvSpPr/>
            <p:nvPr/>
          </p:nvSpPr>
          <p:spPr bwMode="auto">
            <a:xfrm>
              <a:off x="6481763" y="2241550"/>
              <a:ext cx="26988" cy="55563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42" y="2"/>
                </a:cxn>
                <a:cxn ang="0">
                  <a:pos x="34" y="13"/>
                </a:cxn>
                <a:cxn ang="0">
                  <a:pos x="28" y="25"/>
                </a:cxn>
                <a:cxn ang="0">
                  <a:pos x="23" y="37"/>
                </a:cxn>
                <a:cxn ang="0">
                  <a:pos x="17" y="50"/>
                </a:cxn>
                <a:cxn ang="0">
                  <a:pos x="8" y="7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4"/>
                </a:cxn>
                <a:cxn ang="0">
                  <a:pos x="1" y="105"/>
                </a:cxn>
                <a:cxn ang="0">
                  <a:pos x="2" y="106"/>
                </a:cxn>
                <a:cxn ang="0">
                  <a:pos x="3" y="107"/>
                </a:cxn>
                <a:cxn ang="0">
                  <a:pos x="5" y="107"/>
                </a:cxn>
                <a:cxn ang="0">
                  <a:pos x="7" y="107"/>
                </a:cxn>
                <a:cxn ang="0">
                  <a:pos x="8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7" y="79"/>
                </a:cxn>
                <a:cxn ang="0">
                  <a:pos x="26" y="54"/>
                </a:cxn>
                <a:cxn ang="0">
                  <a:pos x="31" y="41"/>
                </a:cxn>
                <a:cxn ang="0">
                  <a:pos x="36" y="29"/>
                </a:cxn>
                <a:cxn ang="0">
                  <a:pos x="42" y="18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5" y="0"/>
                </a:cxn>
                <a:cxn ang="0">
                  <a:pos x="43" y="0"/>
                </a:cxn>
                <a:cxn ang="0">
                  <a:pos x="42" y="2"/>
                </a:cxn>
                <a:cxn ang="0">
                  <a:pos x="42" y="2"/>
                </a:cxn>
              </a:cxnLst>
              <a:rect l="0" t="0" r="r" b="b"/>
              <a:pathLst>
                <a:path w="51" h="107">
                  <a:moveTo>
                    <a:pt x="42" y="2"/>
                  </a:moveTo>
                  <a:lnTo>
                    <a:pt x="42" y="2"/>
                  </a:lnTo>
                  <a:lnTo>
                    <a:pt x="34" y="13"/>
                  </a:lnTo>
                  <a:lnTo>
                    <a:pt x="28" y="25"/>
                  </a:lnTo>
                  <a:lnTo>
                    <a:pt x="23" y="37"/>
                  </a:lnTo>
                  <a:lnTo>
                    <a:pt x="17" y="50"/>
                  </a:lnTo>
                  <a:lnTo>
                    <a:pt x="8" y="7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1" y="105"/>
                  </a:lnTo>
                  <a:lnTo>
                    <a:pt x="2" y="106"/>
                  </a:lnTo>
                  <a:lnTo>
                    <a:pt x="3" y="107"/>
                  </a:lnTo>
                  <a:lnTo>
                    <a:pt x="5" y="107"/>
                  </a:lnTo>
                  <a:lnTo>
                    <a:pt x="7" y="107"/>
                  </a:lnTo>
                  <a:lnTo>
                    <a:pt x="8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7" y="79"/>
                  </a:lnTo>
                  <a:lnTo>
                    <a:pt x="26" y="54"/>
                  </a:lnTo>
                  <a:lnTo>
                    <a:pt x="31" y="41"/>
                  </a:lnTo>
                  <a:lnTo>
                    <a:pt x="36" y="29"/>
                  </a:lnTo>
                  <a:lnTo>
                    <a:pt x="42" y="18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7" name="Freeform 772"/>
            <p:cNvSpPr/>
            <p:nvPr/>
          </p:nvSpPr>
          <p:spPr bwMode="auto">
            <a:xfrm>
              <a:off x="6770688" y="2238375"/>
              <a:ext cx="12700" cy="47625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7" y="4"/>
                </a:cxn>
                <a:cxn ang="0">
                  <a:pos x="12" y="25"/>
                </a:cxn>
                <a:cxn ang="0">
                  <a:pos x="7" y="45"/>
                </a:cxn>
                <a:cxn ang="0">
                  <a:pos x="3" y="65"/>
                </a:cxn>
                <a:cxn ang="0">
                  <a:pos x="1" y="75"/>
                </a:cxn>
                <a:cxn ang="0">
                  <a:pos x="0" y="87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2" y="90"/>
                </a:cxn>
                <a:cxn ang="0">
                  <a:pos x="3" y="91"/>
                </a:cxn>
                <a:cxn ang="0">
                  <a:pos x="5" y="91"/>
                </a:cxn>
                <a:cxn ang="0">
                  <a:pos x="7" y="91"/>
                </a:cxn>
                <a:cxn ang="0">
                  <a:pos x="8" y="90"/>
                </a:cxn>
                <a:cxn ang="0">
                  <a:pos x="9" y="88"/>
                </a:cxn>
                <a:cxn ang="0">
                  <a:pos x="10" y="87"/>
                </a:cxn>
                <a:cxn ang="0">
                  <a:pos x="10" y="87"/>
                </a:cxn>
                <a:cxn ang="0">
                  <a:pos x="10" y="75"/>
                </a:cxn>
                <a:cxn ang="0">
                  <a:pos x="12" y="65"/>
                </a:cxn>
                <a:cxn ang="0">
                  <a:pos x="17" y="45"/>
                </a:cxn>
                <a:cxn ang="0">
                  <a:pos x="22" y="25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2"/>
                </a:cxn>
                <a:cxn ang="0">
                  <a:pos x="25" y="1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19" y="1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7" y="4"/>
                </a:cxn>
              </a:cxnLst>
              <a:rect l="0" t="0" r="r" b="b"/>
              <a:pathLst>
                <a:path w="26" h="91">
                  <a:moveTo>
                    <a:pt x="17" y="4"/>
                  </a:moveTo>
                  <a:lnTo>
                    <a:pt x="17" y="4"/>
                  </a:lnTo>
                  <a:lnTo>
                    <a:pt x="12" y="25"/>
                  </a:lnTo>
                  <a:lnTo>
                    <a:pt x="7" y="45"/>
                  </a:lnTo>
                  <a:lnTo>
                    <a:pt x="3" y="65"/>
                  </a:lnTo>
                  <a:lnTo>
                    <a:pt x="1" y="7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" y="88"/>
                  </a:lnTo>
                  <a:lnTo>
                    <a:pt x="2" y="90"/>
                  </a:lnTo>
                  <a:lnTo>
                    <a:pt x="3" y="91"/>
                  </a:lnTo>
                  <a:lnTo>
                    <a:pt x="5" y="91"/>
                  </a:lnTo>
                  <a:lnTo>
                    <a:pt x="7" y="91"/>
                  </a:lnTo>
                  <a:lnTo>
                    <a:pt x="8" y="90"/>
                  </a:lnTo>
                  <a:lnTo>
                    <a:pt x="9" y="88"/>
                  </a:lnTo>
                  <a:lnTo>
                    <a:pt x="10" y="87"/>
                  </a:lnTo>
                  <a:lnTo>
                    <a:pt x="10" y="87"/>
                  </a:lnTo>
                  <a:lnTo>
                    <a:pt x="10" y="75"/>
                  </a:lnTo>
                  <a:lnTo>
                    <a:pt x="12" y="65"/>
                  </a:lnTo>
                  <a:lnTo>
                    <a:pt x="17" y="45"/>
                  </a:lnTo>
                  <a:lnTo>
                    <a:pt x="22" y="25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9" y="1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8" name="Freeform 773"/>
            <p:cNvSpPr/>
            <p:nvPr/>
          </p:nvSpPr>
          <p:spPr bwMode="auto">
            <a:xfrm>
              <a:off x="6811963" y="2214563"/>
              <a:ext cx="17463" cy="50800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3" y="3"/>
                </a:cxn>
                <a:cxn ang="0">
                  <a:pos x="14" y="25"/>
                </a:cxn>
                <a:cxn ang="0">
                  <a:pos x="9" y="47"/>
                </a:cxn>
                <a:cxn ang="0">
                  <a:pos x="4" y="70"/>
                </a:cxn>
                <a:cxn ang="0">
                  <a:pos x="0" y="92"/>
                </a:cxn>
                <a:cxn ang="0">
                  <a:pos x="0" y="92"/>
                </a:cxn>
                <a:cxn ang="0">
                  <a:pos x="0" y="94"/>
                </a:cxn>
                <a:cxn ang="0">
                  <a:pos x="1" y="96"/>
                </a:cxn>
                <a:cxn ang="0">
                  <a:pos x="3" y="98"/>
                </a:cxn>
                <a:cxn ang="0">
                  <a:pos x="6" y="98"/>
                </a:cxn>
                <a:cxn ang="0">
                  <a:pos x="7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11" y="94"/>
                </a:cxn>
                <a:cxn ang="0">
                  <a:pos x="12" y="91"/>
                </a:cxn>
                <a:cxn ang="0">
                  <a:pos x="12" y="88"/>
                </a:cxn>
                <a:cxn ang="0">
                  <a:pos x="10" y="86"/>
                </a:cxn>
                <a:cxn ang="0">
                  <a:pos x="10" y="86"/>
                </a:cxn>
                <a:cxn ang="0">
                  <a:pos x="14" y="66"/>
                </a:cxn>
                <a:cxn ang="0">
                  <a:pos x="18" y="46"/>
                </a:cxn>
                <a:cxn ang="0">
                  <a:pos x="25" y="25"/>
                </a:cxn>
                <a:cxn ang="0">
                  <a:pos x="31" y="5"/>
                </a:cxn>
                <a:cxn ang="0">
                  <a:pos x="31" y="5"/>
                </a:cxn>
                <a:cxn ang="0">
                  <a:pos x="32" y="3"/>
                </a:cxn>
                <a:cxn ang="0">
                  <a:pos x="31" y="2"/>
                </a:cxn>
                <a:cxn ang="0">
                  <a:pos x="30" y="1"/>
                </a:cxn>
                <a:cxn ang="0">
                  <a:pos x="29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3" y="3"/>
                </a:cxn>
              </a:cxnLst>
              <a:rect l="0" t="0" r="r" b="b"/>
              <a:pathLst>
                <a:path w="32" h="98">
                  <a:moveTo>
                    <a:pt x="23" y="3"/>
                  </a:moveTo>
                  <a:lnTo>
                    <a:pt x="23" y="3"/>
                  </a:lnTo>
                  <a:lnTo>
                    <a:pt x="14" y="25"/>
                  </a:lnTo>
                  <a:lnTo>
                    <a:pt x="9" y="47"/>
                  </a:lnTo>
                  <a:lnTo>
                    <a:pt x="4" y="70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1" y="96"/>
                  </a:lnTo>
                  <a:lnTo>
                    <a:pt x="3" y="98"/>
                  </a:lnTo>
                  <a:lnTo>
                    <a:pt x="6" y="98"/>
                  </a:lnTo>
                  <a:lnTo>
                    <a:pt x="7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11" y="94"/>
                  </a:lnTo>
                  <a:lnTo>
                    <a:pt x="12" y="91"/>
                  </a:lnTo>
                  <a:lnTo>
                    <a:pt x="12" y="88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4" y="66"/>
                  </a:lnTo>
                  <a:lnTo>
                    <a:pt x="18" y="46"/>
                  </a:lnTo>
                  <a:lnTo>
                    <a:pt x="25" y="2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2" y="3"/>
                  </a:lnTo>
                  <a:lnTo>
                    <a:pt x="31" y="2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9" name="Freeform 774"/>
            <p:cNvSpPr/>
            <p:nvPr/>
          </p:nvSpPr>
          <p:spPr bwMode="auto">
            <a:xfrm>
              <a:off x="6848475" y="2211388"/>
              <a:ext cx="19050" cy="46038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22" y="23"/>
                </a:cxn>
                <a:cxn ang="0">
                  <a:pos x="17" y="44"/>
                </a:cxn>
                <a:cxn ang="0">
                  <a:pos x="11" y="62"/>
                </a:cxn>
                <a:cxn ang="0">
                  <a:pos x="6" y="72"/>
                </a:cxn>
                <a:cxn ang="0">
                  <a:pos x="1" y="81"/>
                </a:cxn>
                <a:cxn ang="0">
                  <a:pos x="1" y="81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3" y="87"/>
                </a:cxn>
                <a:cxn ang="0">
                  <a:pos x="4" y="88"/>
                </a:cxn>
                <a:cxn ang="0">
                  <a:pos x="6" y="88"/>
                </a:cxn>
                <a:cxn ang="0">
                  <a:pos x="8" y="87"/>
                </a:cxn>
                <a:cxn ang="0">
                  <a:pos x="10" y="86"/>
                </a:cxn>
                <a:cxn ang="0">
                  <a:pos x="10" y="86"/>
                </a:cxn>
                <a:cxn ang="0">
                  <a:pos x="15" y="77"/>
                </a:cxn>
                <a:cxn ang="0">
                  <a:pos x="19" y="66"/>
                </a:cxn>
                <a:cxn ang="0">
                  <a:pos x="25" y="47"/>
                </a:cxn>
                <a:cxn ang="0">
                  <a:pos x="30" y="26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5" y="3"/>
                </a:cxn>
                <a:cxn ang="0">
                  <a:pos x="34" y="2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5" h="88">
                  <a:moveTo>
                    <a:pt x="26" y="3"/>
                  </a:moveTo>
                  <a:lnTo>
                    <a:pt x="26" y="3"/>
                  </a:lnTo>
                  <a:lnTo>
                    <a:pt x="22" y="23"/>
                  </a:lnTo>
                  <a:lnTo>
                    <a:pt x="17" y="44"/>
                  </a:lnTo>
                  <a:lnTo>
                    <a:pt x="11" y="62"/>
                  </a:lnTo>
                  <a:lnTo>
                    <a:pt x="6" y="72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3" y="87"/>
                  </a:lnTo>
                  <a:lnTo>
                    <a:pt x="4" y="88"/>
                  </a:lnTo>
                  <a:lnTo>
                    <a:pt x="6" y="88"/>
                  </a:lnTo>
                  <a:lnTo>
                    <a:pt x="8" y="87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5" y="77"/>
                  </a:lnTo>
                  <a:lnTo>
                    <a:pt x="19" y="66"/>
                  </a:lnTo>
                  <a:lnTo>
                    <a:pt x="25" y="47"/>
                  </a:lnTo>
                  <a:lnTo>
                    <a:pt x="30" y="26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3"/>
                  </a:lnTo>
                  <a:lnTo>
                    <a:pt x="34" y="2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0" name="Freeform 775"/>
            <p:cNvSpPr/>
            <p:nvPr/>
          </p:nvSpPr>
          <p:spPr bwMode="auto">
            <a:xfrm>
              <a:off x="6586538" y="2754313"/>
              <a:ext cx="7938" cy="46038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6" y="24"/>
                </a:cxn>
                <a:cxn ang="0">
                  <a:pos x="5" y="44"/>
                </a:cxn>
                <a:cxn ang="0">
                  <a:pos x="3" y="6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2" y="65"/>
                </a:cxn>
                <a:cxn ang="0">
                  <a:pos x="14" y="46"/>
                </a:cxn>
                <a:cxn ang="0">
                  <a:pos x="15" y="25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5" h="88">
                  <a:moveTo>
                    <a:pt x="6" y="4"/>
                  </a:moveTo>
                  <a:lnTo>
                    <a:pt x="6" y="4"/>
                  </a:lnTo>
                  <a:lnTo>
                    <a:pt x="6" y="24"/>
                  </a:lnTo>
                  <a:lnTo>
                    <a:pt x="5" y="44"/>
                  </a:lnTo>
                  <a:lnTo>
                    <a:pt x="3" y="6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2" y="65"/>
                  </a:lnTo>
                  <a:lnTo>
                    <a:pt x="14" y="46"/>
                  </a:lnTo>
                  <a:lnTo>
                    <a:pt x="15" y="2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1" name="Freeform 776"/>
            <p:cNvSpPr/>
            <p:nvPr/>
          </p:nvSpPr>
          <p:spPr bwMode="auto">
            <a:xfrm>
              <a:off x="6623050" y="2711450"/>
              <a:ext cx="12700" cy="47625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20" y="1"/>
                </a:cxn>
                <a:cxn ang="0">
                  <a:pos x="16" y="2"/>
                </a:cxn>
                <a:cxn ang="0">
                  <a:pos x="13" y="4"/>
                </a:cxn>
                <a:cxn ang="0">
                  <a:pos x="9" y="8"/>
                </a:cxn>
                <a:cxn ang="0">
                  <a:pos x="8" y="11"/>
                </a:cxn>
                <a:cxn ang="0">
                  <a:pos x="6" y="19"/>
                </a:cxn>
                <a:cxn ang="0">
                  <a:pos x="5" y="27"/>
                </a:cxn>
                <a:cxn ang="0">
                  <a:pos x="5" y="27"/>
                </a:cxn>
                <a:cxn ang="0">
                  <a:pos x="6" y="55"/>
                </a:cxn>
                <a:cxn ang="0">
                  <a:pos x="6" y="63"/>
                </a:cxn>
                <a:cxn ang="0">
                  <a:pos x="5" y="69"/>
                </a:cxn>
                <a:cxn ang="0">
                  <a:pos x="4" y="76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1" y="87"/>
                </a:cxn>
                <a:cxn ang="0">
                  <a:pos x="3" y="88"/>
                </a:cxn>
                <a:cxn ang="0">
                  <a:pos x="4" y="89"/>
                </a:cxn>
                <a:cxn ang="0">
                  <a:pos x="6" y="89"/>
                </a:cxn>
                <a:cxn ang="0">
                  <a:pos x="7" y="88"/>
                </a:cxn>
                <a:cxn ang="0">
                  <a:pos x="9" y="87"/>
                </a:cxn>
                <a:cxn ang="0">
                  <a:pos x="9" y="87"/>
                </a:cxn>
                <a:cxn ang="0">
                  <a:pos x="13" y="78"/>
                </a:cxn>
                <a:cxn ang="0">
                  <a:pos x="15" y="68"/>
                </a:cxn>
                <a:cxn ang="0">
                  <a:pos x="16" y="57"/>
                </a:cxn>
                <a:cxn ang="0">
                  <a:pos x="17" y="48"/>
                </a:cxn>
                <a:cxn ang="0">
                  <a:pos x="17" y="48"/>
                </a:cxn>
                <a:cxn ang="0">
                  <a:pos x="16" y="39"/>
                </a:cxn>
                <a:cxn ang="0">
                  <a:pos x="15" y="26"/>
                </a:cxn>
                <a:cxn ang="0">
                  <a:pos x="15" y="21"/>
                </a:cxn>
                <a:cxn ang="0">
                  <a:pos x="16" y="16"/>
                </a:cxn>
                <a:cxn ang="0">
                  <a:pos x="19" y="13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4" y="9"/>
                </a:cxn>
                <a:cxn ang="0">
                  <a:pos x="25" y="8"/>
                </a:cxn>
                <a:cxn ang="0">
                  <a:pos x="26" y="6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1"/>
                </a:cxn>
              </a:cxnLst>
              <a:rect l="0" t="0" r="r" b="b"/>
              <a:pathLst>
                <a:path w="26" h="89">
                  <a:moveTo>
                    <a:pt x="20" y="1"/>
                  </a:moveTo>
                  <a:lnTo>
                    <a:pt x="20" y="1"/>
                  </a:lnTo>
                  <a:lnTo>
                    <a:pt x="16" y="2"/>
                  </a:lnTo>
                  <a:lnTo>
                    <a:pt x="13" y="4"/>
                  </a:lnTo>
                  <a:lnTo>
                    <a:pt x="9" y="8"/>
                  </a:lnTo>
                  <a:lnTo>
                    <a:pt x="8" y="11"/>
                  </a:lnTo>
                  <a:lnTo>
                    <a:pt x="6" y="19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6" y="55"/>
                  </a:lnTo>
                  <a:lnTo>
                    <a:pt x="6" y="63"/>
                  </a:lnTo>
                  <a:lnTo>
                    <a:pt x="5" y="69"/>
                  </a:lnTo>
                  <a:lnTo>
                    <a:pt x="4" y="76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1" y="87"/>
                  </a:lnTo>
                  <a:lnTo>
                    <a:pt x="3" y="88"/>
                  </a:lnTo>
                  <a:lnTo>
                    <a:pt x="4" y="89"/>
                  </a:lnTo>
                  <a:lnTo>
                    <a:pt x="6" y="89"/>
                  </a:lnTo>
                  <a:lnTo>
                    <a:pt x="7" y="88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13" y="78"/>
                  </a:lnTo>
                  <a:lnTo>
                    <a:pt x="15" y="68"/>
                  </a:lnTo>
                  <a:lnTo>
                    <a:pt x="16" y="57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6" y="39"/>
                  </a:lnTo>
                  <a:lnTo>
                    <a:pt x="15" y="26"/>
                  </a:lnTo>
                  <a:lnTo>
                    <a:pt x="15" y="21"/>
                  </a:lnTo>
                  <a:lnTo>
                    <a:pt x="16" y="16"/>
                  </a:lnTo>
                  <a:lnTo>
                    <a:pt x="19" y="13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4" y="9"/>
                  </a:lnTo>
                  <a:lnTo>
                    <a:pt x="25" y="8"/>
                  </a:lnTo>
                  <a:lnTo>
                    <a:pt x="26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2" name="Freeform 777"/>
            <p:cNvSpPr/>
            <p:nvPr/>
          </p:nvSpPr>
          <p:spPr bwMode="auto">
            <a:xfrm>
              <a:off x="6661150" y="2678113"/>
              <a:ext cx="23813" cy="50800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29" y="13"/>
                </a:cxn>
                <a:cxn ang="0">
                  <a:pos x="23" y="23"/>
                </a:cxn>
                <a:cxn ang="0">
                  <a:pos x="18" y="33"/>
                </a:cxn>
                <a:cxn ang="0">
                  <a:pos x="13" y="45"/>
                </a:cxn>
                <a:cxn ang="0">
                  <a:pos x="6" y="66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0" y="93"/>
                </a:cxn>
                <a:cxn ang="0">
                  <a:pos x="1" y="94"/>
                </a:cxn>
                <a:cxn ang="0">
                  <a:pos x="3" y="95"/>
                </a:cxn>
                <a:cxn ang="0">
                  <a:pos x="5" y="95"/>
                </a:cxn>
                <a:cxn ang="0">
                  <a:pos x="6" y="94"/>
                </a:cxn>
                <a:cxn ang="0">
                  <a:pos x="8" y="93"/>
                </a:cxn>
                <a:cxn ang="0">
                  <a:pos x="9" y="92"/>
                </a:cxn>
                <a:cxn ang="0">
                  <a:pos x="9" y="92"/>
                </a:cxn>
                <a:cxn ang="0">
                  <a:pos x="15" y="70"/>
                </a:cxn>
                <a:cxn ang="0">
                  <a:pos x="23" y="48"/>
                </a:cxn>
                <a:cxn ang="0">
                  <a:pos x="27" y="37"/>
                </a:cxn>
                <a:cxn ang="0">
                  <a:pos x="32" y="27"/>
                </a:cxn>
                <a:cxn ang="0">
                  <a:pos x="37" y="17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4" y="5"/>
                </a:cxn>
                <a:cxn ang="0">
                  <a:pos x="43" y="4"/>
                </a:cxn>
                <a:cxn ang="0">
                  <a:pos x="43" y="2"/>
                </a:cxn>
                <a:cxn ang="0">
                  <a:pos x="41" y="1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4" h="95">
                  <a:moveTo>
                    <a:pt x="35" y="2"/>
                  </a:moveTo>
                  <a:lnTo>
                    <a:pt x="35" y="2"/>
                  </a:lnTo>
                  <a:lnTo>
                    <a:pt x="29" y="13"/>
                  </a:lnTo>
                  <a:lnTo>
                    <a:pt x="23" y="23"/>
                  </a:lnTo>
                  <a:lnTo>
                    <a:pt x="18" y="33"/>
                  </a:lnTo>
                  <a:lnTo>
                    <a:pt x="13" y="45"/>
                  </a:lnTo>
                  <a:lnTo>
                    <a:pt x="6" y="66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3"/>
                  </a:lnTo>
                  <a:lnTo>
                    <a:pt x="1" y="94"/>
                  </a:lnTo>
                  <a:lnTo>
                    <a:pt x="3" y="95"/>
                  </a:lnTo>
                  <a:lnTo>
                    <a:pt x="5" y="95"/>
                  </a:lnTo>
                  <a:lnTo>
                    <a:pt x="6" y="94"/>
                  </a:lnTo>
                  <a:lnTo>
                    <a:pt x="8" y="93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15" y="70"/>
                  </a:lnTo>
                  <a:lnTo>
                    <a:pt x="23" y="48"/>
                  </a:lnTo>
                  <a:lnTo>
                    <a:pt x="27" y="37"/>
                  </a:lnTo>
                  <a:lnTo>
                    <a:pt x="32" y="27"/>
                  </a:lnTo>
                  <a:lnTo>
                    <a:pt x="37" y="1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4" y="5"/>
                  </a:lnTo>
                  <a:lnTo>
                    <a:pt x="43" y="4"/>
                  </a:lnTo>
                  <a:lnTo>
                    <a:pt x="43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3" name="Freeform 778"/>
            <p:cNvSpPr/>
            <p:nvPr/>
          </p:nvSpPr>
          <p:spPr bwMode="auto">
            <a:xfrm>
              <a:off x="6719888" y="2638425"/>
              <a:ext cx="15875" cy="53975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5" y="14"/>
                </a:cxn>
                <a:cxn ang="0">
                  <a:pos x="12" y="25"/>
                </a:cxn>
                <a:cxn ang="0">
                  <a:pos x="9" y="49"/>
                </a:cxn>
                <a:cxn ang="0">
                  <a:pos x="6" y="73"/>
                </a:cxn>
                <a:cxn ang="0">
                  <a:pos x="3" y="84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1"/>
                </a:cxn>
                <a:cxn ang="0">
                  <a:pos x="6" y="101"/>
                </a:cxn>
                <a:cxn ang="0">
                  <a:pos x="8" y="100"/>
                </a:cxn>
                <a:cxn ang="0">
                  <a:pos x="9" y="98"/>
                </a:cxn>
                <a:cxn ang="0">
                  <a:pos x="9" y="98"/>
                </a:cxn>
                <a:cxn ang="0">
                  <a:pos x="12" y="88"/>
                </a:cxn>
                <a:cxn ang="0">
                  <a:pos x="14" y="76"/>
                </a:cxn>
                <a:cxn ang="0">
                  <a:pos x="17" y="52"/>
                </a:cxn>
                <a:cxn ang="0">
                  <a:pos x="20" y="29"/>
                </a:cxn>
                <a:cxn ang="0">
                  <a:pos x="23" y="18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8" y="6"/>
                </a:cxn>
                <a:cxn ang="0">
                  <a:pos x="28" y="4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0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8" h="101">
                  <a:moveTo>
                    <a:pt x="19" y="3"/>
                  </a:moveTo>
                  <a:lnTo>
                    <a:pt x="19" y="3"/>
                  </a:lnTo>
                  <a:lnTo>
                    <a:pt x="15" y="14"/>
                  </a:lnTo>
                  <a:lnTo>
                    <a:pt x="12" y="25"/>
                  </a:lnTo>
                  <a:lnTo>
                    <a:pt x="9" y="49"/>
                  </a:lnTo>
                  <a:lnTo>
                    <a:pt x="6" y="73"/>
                  </a:lnTo>
                  <a:lnTo>
                    <a:pt x="3" y="8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1"/>
                  </a:lnTo>
                  <a:lnTo>
                    <a:pt x="6" y="101"/>
                  </a:lnTo>
                  <a:lnTo>
                    <a:pt x="8" y="100"/>
                  </a:lnTo>
                  <a:lnTo>
                    <a:pt x="9" y="98"/>
                  </a:lnTo>
                  <a:lnTo>
                    <a:pt x="9" y="98"/>
                  </a:lnTo>
                  <a:lnTo>
                    <a:pt x="12" y="88"/>
                  </a:lnTo>
                  <a:lnTo>
                    <a:pt x="14" y="76"/>
                  </a:lnTo>
                  <a:lnTo>
                    <a:pt x="17" y="52"/>
                  </a:lnTo>
                  <a:lnTo>
                    <a:pt x="20" y="29"/>
                  </a:lnTo>
                  <a:lnTo>
                    <a:pt x="23" y="18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8" y="4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4" name="Freeform 779"/>
            <p:cNvSpPr/>
            <p:nvPr/>
          </p:nvSpPr>
          <p:spPr bwMode="auto">
            <a:xfrm>
              <a:off x="6767513" y="2584450"/>
              <a:ext cx="15875" cy="57150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0" y="1"/>
                </a:cxn>
                <a:cxn ang="0">
                  <a:pos x="19" y="2"/>
                </a:cxn>
                <a:cxn ang="0">
                  <a:pos x="19" y="4"/>
                </a:cxn>
                <a:cxn ang="0">
                  <a:pos x="19" y="4"/>
                </a:cxn>
                <a:cxn ang="0">
                  <a:pos x="19" y="31"/>
                </a:cxn>
                <a:cxn ang="0">
                  <a:pos x="18" y="44"/>
                </a:cxn>
                <a:cxn ang="0">
                  <a:pos x="16" y="57"/>
                </a:cxn>
                <a:cxn ang="0">
                  <a:pos x="16" y="57"/>
                </a:cxn>
                <a:cxn ang="0">
                  <a:pos x="9" y="80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0" y="104"/>
                </a:cxn>
                <a:cxn ang="0">
                  <a:pos x="1" y="105"/>
                </a:cxn>
                <a:cxn ang="0">
                  <a:pos x="2" y="107"/>
                </a:cxn>
                <a:cxn ang="0">
                  <a:pos x="3" y="107"/>
                </a:cxn>
                <a:cxn ang="0">
                  <a:pos x="7" y="107"/>
                </a:cxn>
                <a:cxn ang="0">
                  <a:pos x="8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9" y="79"/>
                </a:cxn>
                <a:cxn ang="0">
                  <a:pos x="28" y="53"/>
                </a:cxn>
                <a:cxn ang="0">
                  <a:pos x="28" y="53"/>
                </a:cxn>
                <a:cxn ang="0">
                  <a:pos x="30" y="40"/>
                </a:cxn>
                <a:cxn ang="0">
                  <a:pos x="30" y="29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30" h="107">
                  <a:moveTo>
                    <a:pt x="29" y="4"/>
                  </a:move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0" y="1"/>
                  </a:lnTo>
                  <a:lnTo>
                    <a:pt x="19" y="2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9" y="31"/>
                  </a:lnTo>
                  <a:lnTo>
                    <a:pt x="18" y="44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9" y="80"/>
                  </a:lnTo>
                  <a:lnTo>
                    <a:pt x="1" y="101"/>
                  </a:lnTo>
                  <a:lnTo>
                    <a:pt x="1" y="101"/>
                  </a:lnTo>
                  <a:lnTo>
                    <a:pt x="0" y="104"/>
                  </a:lnTo>
                  <a:lnTo>
                    <a:pt x="1" y="105"/>
                  </a:lnTo>
                  <a:lnTo>
                    <a:pt x="2" y="107"/>
                  </a:lnTo>
                  <a:lnTo>
                    <a:pt x="3" y="107"/>
                  </a:lnTo>
                  <a:lnTo>
                    <a:pt x="7" y="107"/>
                  </a:lnTo>
                  <a:lnTo>
                    <a:pt x="8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9" y="79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0" y="40"/>
                  </a:lnTo>
                  <a:lnTo>
                    <a:pt x="30" y="29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5" name="Freeform 780"/>
            <p:cNvSpPr/>
            <p:nvPr/>
          </p:nvSpPr>
          <p:spPr bwMode="auto">
            <a:xfrm>
              <a:off x="6805613" y="2538413"/>
              <a:ext cx="15875" cy="63500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9"/>
                </a:cxn>
                <a:cxn ang="0">
                  <a:pos x="20" y="33"/>
                </a:cxn>
                <a:cxn ang="0">
                  <a:pos x="15" y="62"/>
                </a:cxn>
                <a:cxn ang="0">
                  <a:pos x="15" y="62"/>
                </a:cxn>
                <a:cxn ang="0">
                  <a:pos x="14" y="75"/>
                </a:cxn>
                <a:cxn ang="0">
                  <a:pos x="12" y="88"/>
                </a:cxn>
                <a:cxn ang="0">
                  <a:pos x="11" y="95"/>
                </a:cxn>
                <a:cxn ang="0">
                  <a:pos x="9" y="101"/>
                </a:cxn>
                <a:cxn ang="0">
                  <a:pos x="6" y="106"/>
                </a:cxn>
                <a:cxn ang="0">
                  <a:pos x="1" y="113"/>
                </a:cxn>
                <a:cxn ang="0">
                  <a:pos x="1" y="113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2" y="119"/>
                </a:cxn>
                <a:cxn ang="0">
                  <a:pos x="3" y="120"/>
                </a:cxn>
                <a:cxn ang="0">
                  <a:pos x="4" y="121"/>
                </a:cxn>
                <a:cxn ang="0">
                  <a:pos x="7" y="120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4" y="110"/>
                </a:cxn>
                <a:cxn ang="0">
                  <a:pos x="18" y="100"/>
                </a:cxn>
                <a:cxn ang="0">
                  <a:pos x="21" y="90"/>
                </a:cxn>
                <a:cxn ang="0">
                  <a:pos x="22" y="80"/>
                </a:cxn>
                <a:cxn ang="0">
                  <a:pos x="22" y="80"/>
                </a:cxn>
                <a:cxn ang="0">
                  <a:pos x="28" y="42"/>
                </a:cxn>
                <a:cxn ang="0">
                  <a:pos x="30" y="24"/>
                </a:cxn>
                <a:cxn ang="0">
                  <a:pos x="31" y="5"/>
                </a:cxn>
                <a:cxn ang="0">
                  <a:pos x="31" y="5"/>
                </a:cxn>
                <a:cxn ang="0">
                  <a:pos x="31" y="3"/>
                </a:cxn>
                <a:cxn ang="0">
                  <a:pos x="30" y="1"/>
                </a:cxn>
                <a:cxn ang="0">
                  <a:pos x="29" y="1"/>
                </a:cxn>
                <a:cxn ang="0">
                  <a:pos x="27" y="0"/>
                </a:cxn>
                <a:cxn ang="0">
                  <a:pos x="25" y="1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1" h="121">
                  <a:moveTo>
                    <a:pt x="22" y="5"/>
                  </a:moveTo>
                  <a:lnTo>
                    <a:pt x="22" y="5"/>
                  </a:lnTo>
                  <a:lnTo>
                    <a:pt x="21" y="19"/>
                  </a:lnTo>
                  <a:lnTo>
                    <a:pt x="20" y="33"/>
                  </a:lnTo>
                  <a:lnTo>
                    <a:pt x="15" y="62"/>
                  </a:lnTo>
                  <a:lnTo>
                    <a:pt x="15" y="62"/>
                  </a:lnTo>
                  <a:lnTo>
                    <a:pt x="14" y="75"/>
                  </a:lnTo>
                  <a:lnTo>
                    <a:pt x="12" y="88"/>
                  </a:lnTo>
                  <a:lnTo>
                    <a:pt x="11" y="95"/>
                  </a:lnTo>
                  <a:lnTo>
                    <a:pt x="9" y="101"/>
                  </a:lnTo>
                  <a:lnTo>
                    <a:pt x="6" y="106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2" y="119"/>
                  </a:lnTo>
                  <a:lnTo>
                    <a:pt x="3" y="120"/>
                  </a:lnTo>
                  <a:lnTo>
                    <a:pt x="4" y="121"/>
                  </a:lnTo>
                  <a:lnTo>
                    <a:pt x="7" y="120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4" y="110"/>
                  </a:lnTo>
                  <a:lnTo>
                    <a:pt x="18" y="100"/>
                  </a:lnTo>
                  <a:lnTo>
                    <a:pt x="21" y="9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8" y="42"/>
                  </a:lnTo>
                  <a:lnTo>
                    <a:pt x="30" y="24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7" y="0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6" name="Freeform 781"/>
            <p:cNvSpPr/>
            <p:nvPr/>
          </p:nvSpPr>
          <p:spPr bwMode="auto">
            <a:xfrm>
              <a:off x="6854825" y="2497138"/>
              <a:ext cx="6350" cy="444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23"/>
                </a:cxn>
                <a:cxn ang="0">
                  <a:pos x="2" y="40"/>
                </a:cxn>
                <a:cxn ang="0">
                  <a:pos x="1" y="59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1" y="80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5" y="82"/>
                </a:cxn>
                <a:cxn ang="0">
                  <a:pos x="7" y="82"/>
                </a:cxn>
                <a:cxn ang="0">
                  <a:pos x="8" y="81"/>
                </a:cxn>
                <a:cxn ang="0">
                  <a:pos x="9" y="80"/>
                </a:cxn>
                <a:cxn ang="0">
                  <a:pos x="10" y="78"/>
                </a:cxn>
                <a:cxn ang="0">
                  <a:pos x="10" y="78"/>
                </a:cxn>
                <a:cxn ang="0">
                  <a:pos x="10" y="59"/>
                </a:cxn>
                <a:cxn ang="0">
                  <a:pos x="11" y="40"/>
                </a:cxn>
                <a:cxn ang="0">
                  <a:pos x="12" y="23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3" h="82">
                  <a:moveTo>
                    <a:pt x="4" y="4"/>
                  </a:moveTo>
                  <a:lnTo>
                    <a:pt x="4" y="4"/>
                  </a:lnTo>
                  <a:lnTo>
                    <a:pt x="3" y="23"/>
                  </a:lnTo>
                  <a:lnTo>
                    <a:pt x="2" y="40"/>
                  </a:lnTo>
                  <a:lnTo>
                    <a:pt x="1" y="59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80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5" y="82"/>
                  </a:lnTo>
                  <a:lnTo>
                    <a:pt x="7" y="82"/>
                  </a:lnTo>
                  <a:lnTo>
                    <a:pt x="8" y="81"/>
                  </a:lnTo>
                  <a:lnTo>
                    <a:pt x="9" y="80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59"/>
                  </a:lnTo>
                  <a:lnTo>
                    <a:pt x="11" y="40"/>
                  </a:lnTo>
                  <a:lnTo>
                    <a:pt x="12" y="2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7" name="Freeform 782"/>
            <p:cNvSpPr/>
            <p:nvPr/>
          </p:nvSpPr>
          <p:spPr bwMode="auto">
            <a:xfrm>
              <a:off x="6578600" y="2328863"/>
              <a:ext cx="12700" cy="523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6" y="1"/>
                </a:cxn>
                <a:cxn ang="0">
                  <a:pos x="14" y="1"/>
                </a:cxn>
                <a:cxn ang="0">
                  <a:pos x="13" y="3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2" y="17"/>
                </a:cxn>
                <a:cxn ang="0">
                  <a:pos x="8" y="31"/>
                </a:cxn>
                <a:cxn ang="0">
                  <a:pos x="8" y="31"/>
                </a:cxn>
                <a:cxn ang="0">
                  <a:pos x="3" y="39"/>
                </a:cxn>
                <a:cxn ang="0">
                  <a:pos x="1" y="44"/>
                </a:cxn>
                <a:cxn ang="0">
                  <a:pos x="0" y="50"/>
                </a:cxn>
                <a:cxn ang="0">
                  <a:pos x="0" y="93"/>
                </a:cxn>
                <a:cxn ang="0">
                  <a:pos x="0" y="93"/>
                </a:cxn>
                <a:cxn ang="0">
                  <a:pos x="0" y="95"/>
                </a:cxn>
                <a:cxn ang="0">
                  <a:pos x="1" y="97"/>
                </a:cxn>
                <a:cxn ang="0">
                  <a:pos x="3" y="98"/>
                </a:cxn>
                <a:cxn ang="0">
                  <a:pos x="4" y="98"/>
                </a:cxn>
                <a:cxn ang="0">
                  <a:pos x="7" y="98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10" y="93"/>
                </a:cxn>
                <a:cxn ang="0">
                  <a:pos x="10" y="93"/>
                </a:cxn>
                <a:cxn ang="0">
                  <a:pos x="8" y="70"/>
                </a:cxn>
                <a:cxn ang="0">
                  <a:pos x="9" y="58"/>
                </a:cxn>
                <a:cxn ang="0">
                  <a:pos x="10" y="52"/>
                </a:cxn>
                <a:cxn ang="0">
                  <a:pos x="11" y="48"/>
                </a:cxn>
                <a:cxn ang="0">
                  <a:pos x="11" y="48"/>
                </a:cxn>
                <a:cxn ang="0">
                  <a:pos x="16" y="37"/>
                </a:cxn>
                <a:cxn ang="0">
                  <a:pos x="19" y="27"/>
                </a:cxn>
                <a:cxn ang="0">
                  <a:pos x="21" y="16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22" h="98">
                  <a:moveTo>
                    <a:pt x="22" y="5"/>
                  </a:move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2" y="17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3" y="39"/>
                  </a:lnTo>
                  <a:lnTo>
                    <a:pt x="1" y="44"/>
                  </a:lnTo>
                  <a:lnTo>
                    <a:pt x="0" y="5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98"/>
                  </a:lnTo>
                  <a:lnTo>
                    <a:pt x="4" y="98"/>
                  </a:lnTo>
                  <a:lnTo>
                    <a:pt x="7" y="98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70"/>
                  </a:lnTo>
                  <a:lnTo>
                    <a:pt x="9" y="58"/>
                  </a:lnTo>
                  <a:lnTo>
                    <a:pt x="10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6" y="37"/>
                  </a:lnTo>
                  <a:lnTo>
                    <a:pt x="19" y="27"/>
                  </a:lnTo>
                  <a:lnTo>
                    <a:pt x="21" y="16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8" name="Freeform 783"/>
            <p:cNvSpPr/>
            <p:nvPr/>
          </p:nvSpPr>
          <p:spPr bwMode="auto">
            <a:xfrm>
              <a:off x="6613525" y="2352675"/>
              <a:ext cx="14288" cy="444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17" y="15"/>
                </a:cxn>
                <a:cxn ang="0">
                  <a:pos x="16" y="24"/>
                </a:cxn>
                <a:cxn ang="0">
                  <a:pos x="11" y="43"/>
                </a:cxn>
                <a:cxn ang="0">
                  <a:pos x="5" y="6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1" y="83"/>
                </a:cxn>
                <a:cxn ang="0">
                  <a:pos x="2" y="85"/>
                </a:cxn>
                <a:cxn ang="0">
                  <a:pos x="3" y="85"/>
                </a:cxn>
                <a:cxn ang="0">
                  <a:pos x="5" y="86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14" y="64"/>
                </a:cxn>
                <a:cxn ang="0">
                  <a:pos x="20" y="44"/>
                </a:cxn>
                <a:cxn ang="0">
                  <a:pos x="25" y="25"/>
                </a:cxn>
                <a:cxn ang="0">
                  <a:pos x="27" y="15"/>
                </a:cxn>
                <a:cxn ang="0">
                  <a:pos x="27" y="6"/>
                </a:cxn>
                <a:cxn ang="0">
                  <a:pos x="27" y="6"/>
                </a:cxn>
                <a:cxn ang="0">
                  <a:pos x="27" y="4"/>
                </a:cxn>
                <a:cxn ang="0">
                  <a:pos x="26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1"/>
                </a:cxn>
                <a:cxn ang="0">
                  <a:pos x="19" y="4"/>
                </a:cxn>
                <a:cxn ang="0">
                  <a:pos x="18" y="6"/>
                </a:cxn>
                <a:cxn ang="0">
                  <a:pos x="18" y="6"/>
                </a:cxn>
              </a:cxnLst>
              <a:rect l="0" t="0" r="r" b="b"/>
              <a:pathLst>
                <a:path w="27" h="86">
                  <a:moveTo>
                    <a:pt x="18" y="6"/>
                  </a:moveTo>
                  <a:lnTo>
                    <a:pt x="18" y="6"/>
                  </a:lnTo>
                  <a:lnTo>
                    <a:pt x="17" y="15"/>
                  </a:lnTo>
                  <a:lnTo>
                    <a:pt x="16" y="24"/>
                  </a:lnTo>
                  <a:lnTo>
                    <a:pt x="11" y="43"/>
                  </a:lnTo>
                  <a:lnTo>
                    <a:pt x="5" y="6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83"/>
                  </a:lnTo>
                  <a:lnTo>
                    <a:pt x="2" y="85"/>
                  </a:lnTo>
                  <a:lnTo>
                    <a:pt x="3" y="85"/>
                  </a:lnTo>
                  <a:lnTo>
                    <a:pt x="5" y="86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4" y="64"/>
                  </a:lnTo>
                  <a:lnTo>
                    <a:pt x="20" y="44"/>
                  </a:lnTo>
                  <a:lnTo>
                    <a:pt x="25" y="25"/>
                  </a:lnTo>
                  <a:lnTo>
                    <a:pt x="27" y="1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4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1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9" name="Freeform 784"/>
            <p:cNvSpPr/>
            <p:nvPr/>
          </p:nvSpPr>
          <p:spPr bwMode="auto">
            <a:xfrm>
              <a:off x="6656388" y="2373313"/>
              <a:ext cx="38100" cy="58738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4" y="2"/>
                </a:cxn>
                <a:cxn ang="0">
                  <a:pos x="56" y="14"/>
                </a:cxn>
                <a:cxn ang="0">
                  <a:pos x="48" y="26"/>
                </a:cxn>
                <a:cxn ang="0">
                  <a:pos x="32" y="48"/>
                </a:cxn>
                <a:cxn ang="0">
                  <a:pos x="32" y="48"/>
                </a:cxn>
                <a:cxn ang="0">
                  <a:pos x="23" y="62"/>
                </a:cxn>
                <a:cxn ang="0">
                  <a:pos x="15" y="75"/>
                </a:cxn>
                <a:cxn ang="0">
                  <a:pos x="0" y="103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0" y="108"/>
                </a:cxn>
                <a:cxn ang="0">
                  <a:pos x="1" y="109"/>
                </a:cxn>
                <a:cxn ang="0">
                  <a:pos x="2" y="110"/>
                </a:cxn>
                <a:cxn ang="0">
                  <a:pos x="5" y="111"/>
                </a:cxn>
                <a:cxn ang="0">
                  <a:pos x="6" y="111"/>
                </a:cxn>
                <a:cxn ang="0">
                  <a:pos x="8" y="110"/>
                </a:cxn>
                <a:cxn ang="0">
                  <a:pos x="9" y="109"/>
                </a:cxn>
                <a:cxn ang="0">
                  <a:pos x="9" y="109"/>
                </a:cxn>
                <a:cxn ang="0">
                  <a:pos x="24" y="77"/>
                </a:cxn>
                <a:cxn ang="0">
                  <a:pos x="34" y="63"/>
                </a:cxn>
                <a:cxn ang="0">
                  <a:pos x="43" y="50"/>
                </a:cxn>
                <a:cxn ang="0">
                  <a:pos x="43" y="50"/>
                </a:cxn>
                <a:cxn ang="0">
                  <a:pos x="58" y="29"/>
                </a:cxn>
                <a:cxn ang="0">
                  <a:pos x="66" y="18"/>
                </a:cxn>
                <a:cxn ang="0">
                  <a:pos x="72" y="7"/>
                </a:cxn>
                <a:cxn ang="0">
                  <a:pos x="72" y="7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0" y="0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4" y="2"/>
                </a:cxn>
                <a:cxn ang="0">
                  <a:pos x="64" y="2"/>
                </a:cxn>
              </a:cxnLst>
              <a:rect l="0" t="0" r="r" b="b"/>
              <a:pathLst>
                <a:path w="73" h="111">
                  <a:moveTo>
                    <a:pt x="64" y="2"/>
                  </a:moveTo>
                  <a:lnTo>
                    <a:pt x="64" y="2"/>
                  </a:lnTo>
                  <a:lnTo>
                    <a:pt x="56" y="14"/>
                  </a:lnTo>
                  <a:lnTo>
                    <a:pt x="48" y="2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23" y="62"/>
                  </a:lnTo>
                  <a:lnTo>
                    <a:pt x="15" y="75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09"/>
                  </a:lnTo>
                  <a:lnTo>
                    <a:pt x="2" y="110"/>
                  </a:lnTo>
                  <a:lnTo>
                    <a:pt x="5" y="111"/>
                  </a:lnTo>
                  <a:lnTo>
                    <a:pt x="6" y="111"/>
                  </a:lnTo>
                  <a:lnTo>
                    <a:pt x="8" y="110"/>
                  </a:lnTo>
                  <a:lnTo>
                    <a:pt x="9" y="109"/>
                  </a:lnTo>
                  <a:lnTo>
                    <a:pt x="9" y="109"/>
                  </a:lnTo>
                  <a:lnTo>
                    <a:pt x="24" y="77"/>
                  </a:lnTo>
                  <a:lnTo>
                    <a:pt x="34" y="63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58" y="29"/>
                  </a:lnTo>
                  <a:lnTo>
                    <a:pt x="66" y="18"/>
                  </a:lnTo>
                  <a:lnTo>
                    <a:pt x="72" y="7"/>
                  </a:lnTo>
                  <a:lnTo>
                    <a:pt x="72" y="7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4" y="2"/>
                  </a:lnTo>
                  <a:lnTo>
                    <a:pt x="6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0" name="Freeform 785"/>
            <p:cNvSpPr/>
            <p:nvPr/>
          </p:nvSpPr>
          <p:spPr bwMode="auto">
            <a:xfrm>
              <a:off x="6532563" y="2520950"/>
              <a:ext cx="17463" cy="47625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20" y="23"/>
                </a:cxn>
                <a:cxn ang="0">
                  <a:pos x="13" y="44"/>
                </a:cxn>
                <a:cxn ang="0">
                  <a:pos x="5" y="65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1"/>
                </a:cxn>
                <a:cxn ang="0">
                  <a:pos x="8" y="90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15" y="67"/>
                </a:cxn>
                <a:cxn ang="0">
                  <a:pos x="22" y="46"/>
                </a:cxn>
                <a:cxn ang="0">
                  <a:pos x="28" y="27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5" y="4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1"/>
                </a:cxn>
                <a:cxn ang="0">
                  <a:pos x="26" y="2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5" h="92">
                  <a:moveTo>
                    <a:pt x="26" y="3"/>
                  </a:moveTo>
                  <a:lnTo>
                    <a:pt x="26" y="3"/>
                  </a:lnTo>
                  <a:lnTo>
                    <a:pt x="20" y="23"/>
                  </a:lnTo>
                  <a:lnTo>
                    <a:pt x="13" y="44"/>
                  </a:lnTo>
                  <a:lnTo>
                    <a:pt x="5" y="6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1"/>
                  </a:lnTo>
                  <a:lnTo>
                    <a:pt x="8" y="90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15" y="67"/>
                  </a:lnTo>
                  <a:lnTo>
                    <a:pt x="22" y="46"/>
                  </a:lnTo>
                  <a:lnTo>
                    <a:pt x="28" y="27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5" y="4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1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1" name="Freeform 786"/>
            <p:cNvSpPr/>
            <p:nvPr/>
          </p:nvSpPr>
          <p:spPr bwMode="auto">
            <a:xfrm>
              <a:off x="6569075" y="2543175"/>
              <a:ext cx="11113" cy="25400"/>
            </a:xfrm>
            <a:custGeom>
              <a:avLst/>
              <a:gdLst/>
              <a:ahLst/>
              <a:cxnLst>
                <a:cxn ang="0">
                  <a:pos x="14" y="1"/>
                </a:cxn>
                <a:cxn ang="0">
                  <a:pos x="14" y="1"/>
                </a:cxn>
                <a:cxn ang="0">
                  <a:pos x="11" y="5"/>
                </a:cxn>
                <a:cxn ang="0">
                  <a:pos x="8" y="11"/>
                </a:cxn>
                <a:cxn ang="0">
                  <a:pos x="4" y="21"/>
                </a:cxn>
                <a:cxn ang="0">
                  <a:pos x="1" y="32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1" y="45"/>
                </a:cxn>
                <a:cxn ang="0">
                  <a:pos x="2" y="47"/>
                </a:cxn>
                <a:cxn ang="0">
                  <a:pos x="3" y="47"/>
                </a:cxn>
                <a:cxn ang="0">
                  <a:pos x="5" y="48"/>
                </a:cxn>
                <a:cxn ang="0">
                  <a:pos x="6" y="47"/>
                </a:cxn>
                <a:cxn ang="0">
                  <a:pos x="8" y="47"/>
                </a:cxn>
                <a:cxn ang="0">
                  <a:pos x="9" y="45"/>
                </a:cxn>
                <a:cxn ang="0">
                  <a:pos x="9" y="43"/>
                </a:cxn>
                <a:cxn ang="0">
                  <a:pos x="9" y="43"/>
                </a:cxn>
                <a:cxn ang="0">
                  <a:pos x="10" y="34"/>
                </a:cxn>
                <a:cxn ang="0">
                  <a:pos x="12" y="24"/>
                </a:cxn>
                <a:cxn ang="0">
                  <a:pos x="16" y="16"/>
                </a:cxn>
                <a:cxn ang="0">
                  <a:pos x="18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1" y="6"/>
                </a:cxn>
                <a:cxn ang="0">
                  <a:pos x="22" y="4"/>
                </a:cxn>
                <a:cxn ang="0">
                  <a:pos x="21" y="3"/>
                </a:cxn>
                <a:cxn ang="0">
                  <a:pos x="20" y="1"/>
                </a:cxn>
                <a:cxn ang="0">
                  <a:pos x="19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4" y="1"/>
                </a:cxn>
                <a:cxn ang="0">
                  <a:pos x="14" y="1"/>
                </a:cxn>
              </a:cxnLst>
              <a:rect l="0" t="0" r="r" b="b"/>
              <a:pathLst>
                <a:path w="22" h="48">
                  <a:moveTo>
                    <a:pt x="14" y="1"/>
                  </a:moveTo>
                  <a:lnTo>
                    <a:pt x="14" y="1"/>
                  </a:lnTo>
                  <a:lnTo>
                    <a:pt x="11" y="5"/>
                  </a:lnTo>
                  <a:lnTo>
                    <a:pt x="8" y="11"/>
                  </a:lnTo>
                  <a:lnTo>
                    <a:pt x="4" y="21"/>
                  </a:lnTo>
                  <a:lnTo>
                    <a:pt x="1" y="3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5" y="48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9" y="45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10" y="34"/>
                  </a:lnTo>
                  <a:lnTo>
                    <a:pt x="12" y="24"/>
                  </a:lnTo>
                  <a:lnTo>
                    <a:pt x="16" y="16"/>
                  </a:lnTo>
                  <a:lnTo>
                    <a:pt x="18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6"/>
                  </a:lnTo>
                  <a:lnTo>
                    <a:pt x="22" y="4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4" y="1"/>
                  </a:lnTo>
                  <a:lnTo>
                    <a:pt x="1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2" name="Freeform 787"/>
            <p:cNvSpPr/>
            <p:nvPr/>
          </p:nvSpPr>
          <p:spPr bwMode="auto">
            <a:xfrm>
              <a:off x="6665913" y="2536825"/>
              <a:ext cx="9525" cy="3492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9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31"/>
                </a:cxn>
                <a:cxn ang="0">
                  <a:pos x="0" y="45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1" y="63"/>
                </a:cxn>
                <a:cxn ang="0">
                  <a:pos x="2" y="65"/>
                </a:cxn>
                <a:cxn ang="0">
                  <a:pos x="4" y="65"/>
                </a:cxn>
                <a:cxn ang="0">
                  <a:pos x="5" y="66"/>
                </a:cxn>
                <a:cxn ang="0">
                  <a:pos x="7" y="65"/>
                </a:cxn>
                <a:cxn ang="0">
                  <a:pos x="9" y="65"/>
                </a:cxn>
                <a:cxn ang="0">
                  <a:pos x="10" y="63"/>
                </a:cxn>
                <a:cxn ang="0">
                  <a:pos x="10" y="61"/>
                </a:cxn>
                <a:cxn ang="0">
                  <a:pos x="10" y="61"/>
                </a:cxn>
                <a:cxn ang="0">
                  <a:pos x="9" y="47"/>
                </a:cxn>
                <a:cxn ang="0">
                  <a:pos x="9" y="33"/>
                </a:cxn>
                <a:cxn ang="0">
                  <a:pos x="9" y="27"/>
                </a:cxn>
                <a:cxn ang="0">
                  <a:pos x="10" y="19"/>
                </a:cxn>
                <a:cxn ang="0">
                  <a:pos x="12" y="13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7" y="5"/>
                </a:cxn>
                <a:cxn ang="0">
                  <a:pos x="17" y="3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7" h="66">
                  <a:moveTo>
                    <a:pt x="8" y="2"/>
                  </a:moveTo>
                  <a:lnTo>
                    <a:pt x="8" y="2"/>
                  </a:lnTo>
                  <a:lnTo>
                    <a:pt x="4" y="9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31"/>
                  </a:lnTo>
                  <a:lnTo>
                    <a:pt x="0" y="45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5" y="66"/>
                  </a:lnTo>
                  <a:lnTo>
                    <a:pt x="7" y="65"/>
                  </a:lnTo>
                  <a:lnTo>
                    <a:pt x="9" y="65"/>
                  </a:lnTo>
                  <a:lnTo>
                    <a:pt x="10" y="63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9" y="47"/>
                  </a:lnTo>
                  <a:lnTo>
                    <a:pt x="9" y="33"/>
                  </a:lnTo>
                  <a:lnTo>
                    <a:pt x="9" y="27"/>
                  </a:lnTo>
                  <a:lnTo>
                    <a:pt x="10" y="19"/>
                  </a:lnTo>
                  <a:lnTo>
                    <a:pt x="12" y="13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7" y="5"/>
                  </a:lnTo>
                  <a:lnTo>
                    <a:pt x="17" y="3"/>
                  </a:lnTo>
                  <a:lnTo>
                    <a:pt x="16" y="2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3" name="Freeform 788"/>
            <p:cNvSpPr/>
            <p:nvPr/>
          </p:nvSpPr>
          <p:spPr bwMode="auto">
            <a:xfrm>
              <a:off x="6735763" y="2103438"/>
              <a:ext cx="9525" cy="49213"/>
            </a:xfrm>
            <a:custGeom>
              <a:avLst/>
              <a:gdLst/>
              <a:ahLst/>
              <a:cxnLst>
                <a:cxn ang="0">
                  <a:pos x="16" y="85"/>
                </a:cxn>
                <a:cxn ang="0">
                  <a:pos x="16" y="85"/>
                </a:cxn>
                <a:cxn ang="0">
                  <a:pos x="13" y="76"/>
                </a:cxn>
                <a:cxn ang="0">
                  <a:pos x="10" y="65"/>
                </a:cxn>
                <a:cxn ang="0">
                  <a:pos x="9" y="56"/>
                </a:cxn>
                <a:cxn ang="0">
                  <a:pos x="9" y="45"/>
                </a:cxn>
                <a:cxn ang="0">
                  <a:pos x="10" y="2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27"/>
                </a:cxn>
                <a:cxn ang="0">
                  <a:pos x="0" y="48"/>
                </a:cxn>
                <a:cxn ang="0">
                  <a:pos x="1" y="58"/>
                </a:cxn>
                <a:cxn ang="0">
                  <a:pos x="2" y="69"/>
                </a:cxn>
                <a:cxn ang="0">
                  <a:pos x="4" y="80"/>
                </a:cxn>
                <a:cxn ang="0">
                  <a:pos x="8" y="90"/>
                </a:cxn>
                <a:cxn ang="0">
                  <a:pos x="8" y="90"/>
                </a:cxn>
                <a:cxn ang="0">
                  <a:pos x="9" y="91"/>
                </a:cxn>
                <a:cxn ang="0">
                  <a:pos x="11" y="92"/>
                </a:cxn>
                <a:cxn ang="0">
                  <a:pos x="12" y="92"/>
                </a:cxn>
                <a:cxn ang="0">
                  <a:pos x="14" y="91"/>
                </a:cxn>
                <a:cxn ang="0">
                  <a:pos x="16" y="89"/>
                </a:cxn>
                <a:cxn ang="0">
                  <a:pos x="16" y="87"/>
                </a:cxn>
                <a:cxn ang="0">
                  <a:pos x="16" y="85"/>
                </a:cxn>
                <a:cxn ang="0">
                  <a:pos x="16" y="85"/>
                </a:cxn>
              </a:cxnLst>
              <a:rect l="0" t="0" r="r" b="b"/>
              <a:pathLst>
                <a:path w="16" h="92">
                  <a:moveTo>
                    <a:pt x="16" y="85"/>
                  </a:moveTo>
                  <a:lnTo>
                    <a:pt x="16" y="85"/>
                  </a:lnTo>
                  <a:lnTo>
                    <a:pt x="13" y="76"/>
                  </a:lnTo>
                  <a:lnTo>
                    <a:pt x="10" y="65"/>
                  </a:lnTo>
                  <a:lnTo>
                    <a:pt x="9" y="56"/>
                  </a:lnTo>
                  <a:lnTo>
                    <a:pt x="9" y="45"/>
                  </a:lnTo>
                  <a:lnTo>
                    <a:pt x="10" y="2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27"/>
                  </a:lnTo>
                  <a:lnTo>
                    <a:pt x="0" y="48"/>
                  </a:lnTo>
                  <a:lnTo>
                    <a:pt x="1" y="58"/>
                  </a:lnTo>
                  <a:lnTo>
                    <a:pt x="2" y="69"/>
                  </a:lnTo>
                  <a:lnTo>
                    <a:pt x="4" y="80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9" y="91"/>
                  </a:lnTo>
                  <a:lnTo>
                    <a:pt x="11" y="92"/>
                  </a:lnTo>
                  <a:lnTo>
                    <a:pt x="12" y="92"/>
                  </a:lnTo>
                  <a:lnTo>
                    <a:pt x="14" y="91"/>
                  </a:lnTo>
                  <a:lnTo>
                    <a:pt x="16" y="89"/>
                  </a:lnTo>
                  <a:lnTo>
                    <a:pt x="16" y="87"/>
                  </a:lnTo>
                  <a:lnTo>
                    <a:pt x="16" y="85"/>
                  </a:lnTo>
                  <a:lnTo>
                    <a:pt x="16" y="8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4" name="Freeform 789"/>
            <p:cNvSpPr/>
            <p:nvPr/>
          </p:nvSpPr>
          <p:spPr bwMode="auto">
            <a:xfrm>
              <a:off x="6777038" y="2109788"/>
              <a:ext cx="14288" cy="36513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20" y="1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5" y="1"/>
                </a:cxn>
                <a:cxn ang="0">
                  <a:pos x="14" y="3"/>
                </a:cxn>
                <a:cxn ang="0">
                  <a:pos x="13" y="4"/>
                </a:cxn>
                <a:cxn ang="0">
                  <a:pos x="13" y="7"/>
                </a:cxn>
                <a:cxn ang="0">
                  <a:pos x="14" y="9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11"/>
                </a:cxn>
                <a:cxn ang="0">
                  <a:pos x="18" y="14"/>
                </a:cxn>
                <a:cxn ang="0">
                  <a:pos x="18" y="19"/>
                </a:cxn>
                <a:cxn ang="0">
                  <a:pos x="16" y="26"/>
                </a:cxn>
                <a:cxn ang="0">
                  <a:pos x="13" y="35"/>
                </a:cxn>
                <a:cxn ang="0">
                  <a:pos x="6" y="50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4"/>
                </a:cxn>
                <a:cxn ang="0">
                  <a:pos x="1" y="66"/>
                </a:cxn>
                <a:cxn ang="0">
                  <a:pos x="3" y="67"/>
                </a:cxn>
                <a:cxn ang="0">
                  <a:pos x="5" y="68"/>
                </a:cxn>
                <a:cxn ang="0">
                  <a:pos x="7" y="68"/>
                </a:cxn>
                <a:cxn ang="0">
                  <a:pos x="8" y="67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16" y="51"/>
                </a:cxn>
                <a:cxn ang="0">
                  <a:pos x="20" y="42"/>
                </a:cxn>
                <a:cxn ang="0">
                  <a:pos x="24" y="32"/>
                </a:cxn>
                <a:cxn ang="0">
                  <a:pos x="26" y="23"/>
                </a:cxn>
                <a:cxn ang="0">
                  <a:pos x="27" y="15"/>
                </a:cxn>
                <a:cxn ang="0">
                  <a:pos x="26" y="11"/>
                </a:cxn>
                <a:cxn ang="0">
                  <a:pos x="25" y="7"/>
                </a:cxn>
                <a:cxn ang="0">
                  <a:pos x="23" y="3"/>
                </a:cxn>
                <a:cxn ang="0">
                  <a:pos x="20" y="1"/>
                </a:cxn>
                <a:cxn ang="0">
                  <a:pos x="20" y="1"/>
                </a:cxn>
              </a:cxnLst>
              <a:rect l="0" t="0" r="r" b="b"/>
              <a:pathLst>
                <a:path w="27" h="68">
                  <a:moveTo>
                    <a:pt x="20" y="1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5" y="1"/>
                  </a:lnTo>
                  <a:lnTo>
                    <a:pt x="14" y="3"/>
                  </a:lnTo>
                  <a:lnTo>
                    <a:pt x="13" y="4"/>
                  </a:lnTo>
                  <a:lnTo>
                    <a:pt x="13" y="7"/>
                  </a:lnTo>
                  <a:lnTo>
                    <a:pt x="14" y="9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11"/>
                  </a:lnTo>
                  <a:lnTo>
                    <a:pt x="18" y="14"/>
                  </a:lnTo>
                  <a:lnTo>
                    <a:pt x="18" y="19"/>
                  </a:lnTo>
                  <a:lnTo>
                    <a:pt x="16" y="26"/>
                  </a:lnTo>
                  <a:lnTo>
                    <a:pt x="13" y="35"/>
                  </a:lnTo>
                  <a:lnTo>
                    <a:pt x="6" y="5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1" y="66"/>
                  </a:lnTo>
                  <a:lnTo>
                    <a:pt x="3" y="67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8" y="67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16" y="51"/>
                  </a:lnTo>
                  <a:lnTo>
                    <a:pt x="20" y="42"/>
                  </a:lnTo>
                  <a:lnTo>
                    <a:pt x="24" y="32"/>
                  </a:lnTo>
                  <a:lnTo>
                    <a:pt x="26" y="23"/>
                  </a:lnTo>
                  <a:lnTo>
                    <a:pt x="27" y="15"/>
                  </a:lnTo>
                  <a:lnTo>
                    <a:pt x="26" y="11"/>
                  </a:lnTo>
                  <a:lnTo>
                    <a:pt x="25" y="7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5" name="Freeform 790"/>
            <p:cNvSpPr>
              <a:spLocks noEditPoints="1"/>
            </p:cNvSpPr>
            <p:nvPr/>
          </p:nvSpPr>
          <p:spPr bwMode="auto">
            <a:xfrm>
              <a:off x="6108700" y="2038350"/>
              <a:ext cx="787400" cy="804863"/>
            </a:xfrm>
            <a:custGeom>
              <a:avLst/>
              <a:gdLst/>
              <a:ahLst/>
              <a:cxnLst>
                <a:cxn ang="0">
                  <a:pos x="578" y="1404"/>
                </a:cxn>
                <a:cxn ang="0">
                  <a:pos x="407" y="1195"/>
                </a:cxn>
                <a:cxn ang="0">
                  <a:pos x="531" y="1138"/>
                </a:cxn>
                <a:cxn ang="0">
                  <a:pos x="680" y="1150"/>
                </a:cxn>
                <a:cxn ang="0">
                  <a:pos x="645" y="932"/>
                </a:cxn>
                <a:cxn ang="0">
                  <a:pos x="408" y="748"/>
                </a:cxn>
                <a:cxn ang="0">
                  <a:pos x="309" y="884"/>
                </a:cxn>
                <a:cxn ang="0">
                  <a:pos x="256" y="1027"/>
                </a:cxn>
                <a:cxn ang="0">
                  <a:pos x="27" y="808"/>
                </a:cxn>
                <a:cxn ang="0">
                  <a:pos x="28" y="580"/>
                </a:cxn>
                <a:cxn ang="0">
                  <a:pos x="237" y="380"/>
                </a:cxn>
                <a:cxn ang="0">
                  <a:pos x="342" y="519"/>
                </a:cxn>
                <a:cxn ang="0">
                  <a:pos x="488" y="635"/>
                </a:cxn>
                <a:cxn ang="0">
                  <a:pos x="644" y="548"/>
                </a:cxn>
                <a:cxn ang="0">
                  <a:pos x="628" y="366"/>
                </a:cxn>
                <a:cxn ang="0">
                  <a:pos x="492" y="300"/>
                </a:cxn>
                <a:cxn ang="0">
                  <a:pos x="415" y="290"/>
                </a:cxn>
                <a:cxn ang="0">
                  <a:pos x="435" y="200"/>
                </a:cxn>
                <a:cxn ang="0">
                  <a:pos x="676" y="5"/>
                </a:cxn>
                <a:cxn ang="0">
                  <a:pos x="880" y="97"/>
                </a:cxn>
                <a:cxn ang="0">
                  <a:pos x="996" y="212"/>
                </a:cxn>
                <a:cxn ang="0">
                  <a:pos x="1057" y="40"/>
                </a:cxn>
                <a:cxn ang="0">
                  <a:pos x="1286" y="30"/>
                </a:cxn>
                <a:cxn ang="0">
                  <a:pos x="1459" y="212"/>
                </a:cxn>
                <a:cxn ang="0">
                  <a:pos x="1441" y="427"/>
                </a:cxn>
                <a:cxn ang="0">
                  <a:pos x="1284" y="473"/>
                </a:cxn>
                <a:cxn ang="0">
                  <a:pos x="1353" y="601"/>
                </a:cxn>
                <a:cxn ang="0">
                  <a:pos x="1487" y="856"/>
                </a:cxn>
                <a:cxn ang="0">
                  <a:pos x="1299" y="1117"/>
                </a:cxn>
                <a:cxn ang="0">
                  <a:pos x="1017" y="1376"/>
                </a:cxn>
                <a:cxn ang="0">
                  <a:pos x="789" y="1521"/>
                </a:cxn>
                <a:cxn ang="0">
                  <a:pos x="453" y="1210"/>
                </a:cxn>
                <a:cxn ang="0">
                  <a:pos x="633" y="1401"/>
                </a:cxn>
                <a:cxn ang="0">
                  <a:pos x="800" y="1483"/>
                </a:cxn>
                <a:cxn ang="0">
                  <a:pos x="1004" y="1338"/>
                </a:cxn>
                <a:cxn ang="0">
                  <a:pos x="1270" y="1096"/>
                </a:cxn>
                <a:cxn ang="0">
                  <a:pos x="1454" y="851"/>
                </a:cxn>
                <a:cxn ang="0">
                  <a:pos x="1336" y="635"/>
                </a:cxn>
                <a:cxn ang="0">
                  <a:pos x="1274" y="564"/>
                </a:cxn>
                <a:cxn ang="0">
                  <a:pos x="1278" y="427"/>
                </a:cxn>
                <a:cxn ang="0">
                  <a:pos x="1442" y="370"/>
                </a:cxn>
                <a:cxn ang="0">
                  <a:pos x="1397" y="175"/>
                </a:cxn>
                <a:cxn ang="0">
                  <a:pos x="1211" y="37"/>
                </a:cxn>
                <a:cxn ang="0">
                  <a:pos x="1064" y="102"/>
                </a:cxn>
                <a:cxn ang="0">
                  <a:pos x="999" y="246"/>
                </a:cxn>
                <a:cxn ang="0">
                  <a:pos x="939" y="213"/>
                </a:cxn>
                <a:cxn ang="0">
                  <a:pos x="716" y="34"/>
                </a:cxn>
                <a:cxn ang="0">
                  <a:pos x="480" y="208"/>
                </a:cxn>
                <a:cxn ang="0">
                  <a:pos x="502" y="262"/>
                </a:cxn>
                <a:cxn ang="0">
                  <a:pos x="695" y="412"/>
                </a:cxn>
                <a:cxn ang="0">
                  <a:pos x="640" y="610"/>
                </a:cxn>
                <a:cxn ang="0">
                  <a:pos x="420" y="655"/>
                </a:cxn>
                <a:cxn ang="0">
                  <a:pos x="277" y="462"/>
                </a:cxn>
                <a:cxn ang="0">
                  <a:pos x="213" y="447"/>
                </a:cxn>
                <a:cxn ang="0">
                  <a:pos x="43" y="639"/>
                </a:cxn>
                <a:cxn ang="0">
                  <a:pos x="210" y="963"/>
                </a:cxn>
                <a:cxn ang="0">
                  <a:pos x="265" y="982"/>
                </a:cxn>
                <a:cxn ang="0">
                  <a:pos x="280" y="792"/>
                </a:cxn>
                <a:cxn ang="0">
                  <a:pos x="469" y="724"/>
                </a:cxn>
                <a:cxn ang="0">
                  <a:pos x="730" y="1027"/>
                </a:cxn>
                <a:cxn ang="0">
                  <a:pos x="672" y="1200"/>
                </a:cxn>
                <a:cxn ang="0">
                  <a:pos x="499" y="1166"/>
                </a:cxn>
              </a:cxnLst>
              <a:rect l="0" t="0" r="r" b="b"/>
              <a:pathLst>
                <a:path w="1489" h="1521">
                  <a:moveTo>
                    <a:pt x="789" y="1521"/>
                  </a:moveTo>
                  <a:lnTo>
                    <a:pt x="789" y="1521"/>
                  </a:lnTo>
                  <a:lnTo>
                    <a:pt x="778" y="1521"/>
                  </a:lnTo>
                  <a:lnTo>
                    <a:pt x="778" y="1521"/>
                  </a:lnTo>
                  <a:lnTo>
                    <a:pt x="762" y="1519"/>
                  </a:lnTo>
                  <a:lnTo>
                    <a:pt x="747" y="1516"/>
                  </a:lnTo>
                  <a:lnTo>
                    <a:pt x="733" y="1512"/>
                  </a:lnTo>
                  <a:lnTo>
                    <a:pt x="718" y="1507"/>
                  </a:lnTo>
                  <a:lnTo>
                    <a:pt x="705" y="1501"/>
                  </a:lnTo>
                  <a:lnTo>
                    <a:pt x="691" y="1494"/>
                  </a:lnTo>
                  <a:lnTo>
                    <a:pt x="678" y="1486"/>
                  </a:lnTo>
                  <a:lnTo>
                    <a:pt x="663" y="1476"/>
                  </a:lnTo>
                  <a:lnTo>
                    <a:pt x="663" y="1476"/>
                  </a:lnTo>
                  <a:lnTo>
                    <a:pt x="643" y="1461"/>
                  </a:lnTo>
                  <a:lnTo>
                    <a:pt x="621" y="1444"/>
                  </a:lnTo>
                  <a:lnTo>
                    <a:pt x="599" y="1425"/>
                  </a:lnTo>
                  <a:lnTo>
                    <a:pt x="578" y="1404"/>
                  </a:lnTo>
                  <a:lnTo>
                    <a:pt x="578" y="1404"/>
                  </a:lnTo>
                  <a:lnTo>
                    <a:pt x="552" y="1378"/>
                  </a:lnTo>
                  <a:lnTo>
                    <a:pt x="529" y="1352"/>
                  </a:lnTo>
                  <a:lnTo>
                    <a:pt x="505" y="1326"/>
                  </a:lnTo>
                  <a:lnTo>
                    <a:pt x="484" y="1300"/>
                  </a:lnTo>
                  <a:lnTo>
                    <a:pt x="484" y="1300"/>
                  </a:lnTo>
                  <a:lnTo>
                    <a:pt x="475" y="1289"/>
                  </a:lnTo>
                  <a:lnTo>
                    <a:pt x="463" y="1277"/>
                  </a:lnTo>
                  <a:lnTo>
                    <a:pt x="442" y="1256"/>
                  </a:lnTo>
                  <a:lnTo>
                    <a:pt x="442" y="1256"/>
                  </a:lnTo>
                  <a:lnTo>
                    <a:pt x="436" y="1251"/>
                  </a:lnTo>
                  <a:lnTo>
                    <a:pt x="439" y="1249"/>
                  </a:lnTo>
                  <a:lnTo>
                    <a:pt x="434" y="1244"/>
                  </a:lnTo>
                  <a:lnTo>
                    <a:pt x="434" y="1244"/>
                  </a:lnTo>
                  <a:lnTo>
                    <a:pt x="426" y="1233"/>
                  </a:lnTo>
                  <a:lnTo>
                    <a:pt x="419" y="1223"/>
                  </a:lnTo>
                  <a:lnTo>
                    <a:pt x="414" y="1213"/>
                  </a:lnTo>
                  <a:lnTo>
                    <a:pt x="409" y="1204"/>
                  </a:lnTo>
                  <a:lnTo>
                    <a:pt x="407" y="1195"/>
                  </a:lnTo>
                  <a:lnTo>
                    <a:pt x="407" y="1186"/>
                  </a:lnTo>
                  <a:lnTo>
                    <a:pt x="409" y="1178"/>
                  </a:lnTo>
                  <a:lnTo>
                    <a:pt x="413" y="1171"/>
                  </a:lnTo>
                  <a:lnTo>
                    <a:pt x="413" y="1171"/>
                  </a:lnTo>
                  <a:lnTo>
                    <a:pt x="419" y="1161"/>
                  </a:lnTo>
                  <a:lnTo>
                    <a:pt x="426" y="1153"/>
                  </a:lnTo>
                  <a:lnTo>
                    <a:pt x="434" y="1147"/>
                  </a:lnTo>
                  <a:lnTo>
                    <a:pt x="444" y="1141"/>
                  </a:lnTo>
                  <a:lnTo>
                    <a:pt x="454" y="1135"/>
                  </a:lnTo>
                  <a:lnTo>
                    <a:pt x="465" y="1132"/>
                  </a:lnTo>
                  <a:lnTo>
                    <a:pt x="477" y="1130"/>
                  </a:lnTo>
                  <a:lnTo>
                    <a:pt x="489" y="1129"/>
                  </a:lnTo>
                  <a:lnTo>
                    <a:pt x="489" y="1129"/>
                  </a:lnTo>
                  <a:lnTo>
                    <a:pt x="501" y="1130"/>
                  </a:lnTo>
                  <a:lnTo>
                    <a:pt x="511" y="1131"/>
                  </a:lnTo>
                  <a:lnTo>
                    <a:pt x="521" y="1134"/>
                  </a:lnTo>
                  <a:lnTo>
                    <a:pt x="531" y="1138"/>
                  </a:lnTo>
                  <a:lnTo>
                    <a:pt x="531" y="1138"/>
                  </a:lnTo>
                  <a:lnTo>
                    <a:pt x="553" y="1148"/>
                  </a:lnTo>
                  <a:lnTo>
                    <a:pt x="553" y="1148"/>
                  </a:lnTo>
                  <a:lnTo>
                    <a:pt x="571" y="1156"/>
                  </a:lnTo>
                  <a:lnTo>
                    <a:pt x="591" y="1165"/>
                  </a:lnTo>
                  <a:lnTo>
                    <a:pt x="600" y="1168"/>
                  </a:lnTo>
                  <a:lnTo>
                    <a:pt x="609" y="1170"/>
                  </a:lnTo>
                  <a:lnTo>
                    <a:pt x="619" y="1171"/>
                  </a:lnTo>
                  <a:lnTo>
                    <a:pt x="629" y="1172"/>
                  </a:lnTo>
                  <a:lnTo>
                    <a:pt x="631" y="1172"/>
                  </a:lnTo>
                  <a:lnTo>
                    <a:pt x="631" y="1172"/>
                  </a:lnTo>
                  <a:lnTo>
                    <a:pt x="638" y="1171"/>
                  </a:lnTo>
                  <a:lnTo>
                    <a:pt x="646" y="1170"/>
                  </a:lnTo>
                  <a:lnTo>
                    <a:pt x="652" y="1168"/>
                  </a:lnTo>
                  <a:lnTo>
                    <a:pt x="658" y="1166"/>
                  </a:lnTo>
                  <a:lnTo>
                    <a:pt x="664" y="1162"/>
                  </a:lnTo>
                  <a:lnTo>
                    <a:pt x="671" y="1158"/>
                  </a:lnTo>
                  <a:lnTo>
                    <a:pt x="676" y="1154"/>
                  </a:lnTo>
                  <a:lnTo>
                    <a:pt x="680" y="1150"/>
                  </a:lnTo>
                  <a:lnTo>
                    <a:pt x="680" y="1150"/>
                  </a:lnTo>
                  <a:lnTo>
                    <a:pt x="686" y="1143"/>
                  </a:lnTo>
                  <a:lnTo>
                    <a:pt x="690" y="1134"/>
                  </a:lnTo>
                  <a:lnTo>
                    <a:pt x="694" y="1125"/>
                  </a:lnTo>
                  <a:lnTo>
                    <a:pt x="698" y="1116"/>
                  </a:lnTo>
                  <a:lnTo>
                    <a:pt x="700" y="1105"/>
                  </a:lnTo>
                  <a:lnTo>
                    <a:pt x="702" y="1095"/>
                  </a:lnTo>
                  <a:lnTo>
                    <a:pt x="702" y="1085"/>
                  </a:lnTo>
                  <a:lnTo>
                    <a:pt x="702" y="1073"/>
                  </a:lnTo>
                  <a:lnTo>
                    <a:pt x="702" y="1073"/>
                  </a:lnTo>
                  <a:lnTo>
                    <a:pt x="700" y="1061"/>
                  </a:lnTo>
                  <a:lnTo>
                    <a:pt x="698" y="1048"/>
                  </a:lnTo>
                  <a:lnTo>
                    <a:pt x="694" y="1036"/>
                  </a:lnTo>
                  <a:lnTo>
                    <a:pt x="690" y="1024"/>
                  </a:lnTo>
                  <a:lnTo>
                    <a:pt x="682" y="1000"/>
                  </a:lnTo>
                  <a:lnTo>
                    <a:pt x="671" y="976"/>
                  </a:lnTo>
                  <a:lnTo>
                    <a:pt x="658" y="954"/>
                  </a:lnTo>
                  <a:lnTo>
                    <a:pt x="645" y="932"/>
                  </a:lnTo>
                  <a:lnTo>
                    <a:pt x="630" y="911"/>
                  </a:lnTo>
                  <a:lnTo>
                    <a:pt x="616" y="891"/>
                  </a:lnTo>
                  <a:lnTo>
                    <a:pt x="616" y="891"/>
                  </a:lnTo>
                  <a:lnTo>
                    <a:pt x="596" y="865"/>
                  </a:lnTo>
                  <a:lnTo>
                    <a:pt x="574" y="840"/>
                  </a:lnTo>
                  <a:lnTo>
                    <a:pt x="562" y="828"/>
                  </a:lnTo>
                  <a:lnTo>
                    <a:pt x="549" y="816"/>
                  </a:lnTo>
                  <a:lnTo>
                    <a:pt x="537" y="805"/>
                  </a:lnTo>
                  <a:lnTo>
                    <a:pt x="523" y="794"/>
                  </a:lnTo>
                  <a:lnTo>
                    <a:pt x="510" y="785"/>
                  </a:lnTo>
                  <a:lnTo>
                    <a:pt x="495" y="776"/>
                  </a:lnTo>
                  <a:lnTo>
                    <a:pt x="481" y="768"/>
                  </a:lnTo>
                  <a:lnTo>
                    <a:pt x="467" y="761"/>
                  </a:lnTo>
                  <a:lnTo>
                    <a:pt x="453" y="755"/>
                  </a:lnTo>
                  <a:lnTo>
                    <a:pt x="438" y="751"/>
                  </a:lnTo>
                  <a:lnTo>
                    <a:pt x="423" y="749"/>
                  </a:lnTo>
                  <a:lnTo>
                    <a:pt x="408" y="748"/>
                  </a:lnTo>
                  <a:lnTo>
                    <a:pt x="408" y="748"/>
                  </a:lnTo>
                  <a:lnTo>
                    <a:pt x="404" y="748"/>
                  </a:lnTo>
                  <a:lnTo>
                    <a:pt x="404" y="748"/>
                  </a:lnTo>
                  <a:lnTo>
                    <a:pt x="393" y="748"/>
                  </a:lnTo>
                  <a:lnTo>
                    <a:pt x="382" y="749"/>
                  </a:lnTo>
                  <a:lnTo>
                    <a:pt x="372" y="751"/>
                  </a:lnTo>
                  <a:lnTo>
                    <a:pt x="363" y="754"/>
                  </a:lnTo>
                  <a:lnTo>
                    <a:pt x="354" y="758"/>
                  </a:lnTo>
                  <a:lnTo>
                    <a:pt x="346" y="763"/>
                  </a:lnTo>
                  <a:lnTo>
                    <a:pt x="339" y="770"/>
                  </a:lnTo>
                  <a:lnTo>
                    <a:pt x="333" y="776"/>
                  </a:lnTo>
                  <a:lnTo>
                    <a:pt x="333" y="776"/>
                  </a:lnTo>
                  <a:lnTo>
                    <a:pt x="324" y="786"/>
                  </a:lnTo>
                  <a:lnTo>
                    <a:pt x="318" y="799"/>
                  </a:lnTo>
                  <a:lnTo>
                    <a:pt x="313" y="813"/>
                  </a:lnTo>
                  <a:lnTo>
                    <a:pt x="310" y="829"/>
                  </a:lnTo>
                  <a:lnTo>
                    <a:pt x="308" y="845"/>
                  </a:lnTo>
                  <a:lnTo>
                    <a:pt x="308" y="864"/>
                  </a:lnTo>
                  <a:lnTo>
                    <a:pt x="309" y="884"/>
                  </a:lnTo>
                  <a:lnTo>
                    <a:pt x="311" y="905"/>
                  </a:lnTo>
                  <a:lnTo>
                    <a:pt x="311" y="905"/>
                  </a:lnTo>
                  <a:lnTo>
                    <a:pt x="313" y="922"/>
                  </a:lnTo>
                  <a:lnTo>
                    <a:pt x="315" y="938"/>
                  </a:lnTo>
                  <a:lnTo>
                    <a:pt x="315" y="952"/>
                  </a:lnTo>
                  <a:lnTo>
                    <a:pt x="313" y="966"/>
                  </a:lnTo>
                  <a:lnTo>
                    <a:pt x="312" y="972"/>
                  </a:lnTo>
                  <a:lnTo>
                    <a:pt x="310" y="978"/>
                  </a:lnTo>
                  <a:lnTo>
                    <a:pt x="307" y="984"/>
                  </a:lnTo>
                  <a:lnTo>
                    <a:pt x="303" y="990"/>
                  </a:lnTo>
                  <a:lnTo>
                    <a:pt x="299" y="997"/>
                  </a:lnTo>
                  <a:lnTo>
                    <a:pt x="294" y="1002"/>
                  </a:lnTo>
                  <a:lnTo>
                    <a:pt x="288" y="1008"/>
                  </a:lnTo>
                  <a:lnTo>
                    <a:pt x="281" y="1013"/>
                  </a:lnTo>
                  <a:lnTo>
                    <a:pt x="281" y="1013"/>
                  </a:lnTo>
                  <a:lnTo>
                    <a:pt x="273" y="1019"/>
                  </a:lnTo>
                  <a:lnTo>
                    <a:pt x="264" y="1024"/>
                  </a:lnTo>
                  <a:lnTo>
                    <a:pt x="256" y="1027"/>
                  </a:lnTo>
                  <a:lnTo>
                    <a:pt x="248" y="1028"/>
                  </a:lnTo>
                  <a:lnTo>
                    <a:pt x="248" y="1028"/>
                  </a:lnTo>
                  <a:lnTo>
                    <a:pt x="239" y="1027"/>
                  </a:lnTo>
                  <a:lnTo>
                    <a:pt x="232" y="1024"/>
                  </a:lnTo>
                  <a:lnTo>
                    <a:pt x="224" y="1019"/>
                  </a:lnTo>
                  <a:lnTo>
                    <a:pt x="216" y="1014"/>
                  </a:lnTo>
                  <a:lnTo>
                    <a:pt x="213" y="1010"/>
                  </a:lnTo>
                  <a:lnTo>
                    <a:pt x="209" y="1013"/>
                  </a:lnTo>
                  <a:lnTo>
                    <a:pt x="164" y="968"/>
                  </a:lnTo>
                  <a:lnTo>
                    <a:pt x="164" y="968"/>
                  </a:lnTo>
                  <a:lnTo>
                    <a:pt x="125" y="929"/>
                  </a:lnTo>
                  <a:lnTo>
                    <a:pt x="108" y="911"/>
                  </a:lnTo>
                  <a:lnTo>
                    <a:pt x="90" y="891"/>
                  </a:lnTo>
                  <a:lnTo>
                    <a:pt x="73" y="871"/>
                  </a:lnTo>
                  <a:lnTo>
                    <a:pt x="57" y="851"/>
                  </a:lnTo>
                  <a:lnTo>
                    <a:pt x="41" y="830"/>
                  </a:lnTo>
                  <a:lnTo>
                    <a:pt x="27" y="808"/>
                  </a:lnTo>
                  <a:lnTo>
                    <a:pt x="27" y="808"/>
                  </a:lnTo>
                  <a:lnTo>
                    <a:pt x="22" y="798"/>
                  </a:lnTo>
                  <a:lnTo>
                    <a:pt x="17" y="786"/>
                  </a:lnTo>
                  <a:lnTo>
                    <a:pt x="11" y="776"/>
                  </a:lnTo>
                  <a:lnTo>
                    <a:pt x="8" y="764"/>
                  </a:lnTo>
                  <a:lnTo>
                    <a:pt x="5" y="752"/>
                  </a:lnTo>
                  <a:lnTo>
                    <a:pt x="2" y="741"/>
                  </a:lnTo>
                  <a:lnTo>
                    <a:pt x="1" y="728"/>
                  </a:lnTo>
                  <a:lnTo>
                    <a:pt x="0" y="716"/>
                  </a:lnTo>
                  <a:lnTo>
                    <a:pt x="0" y="702"/>
                  </a:lnTo>
                  <a:lnTo>
                    <a:pt x="0" y="689"/>
                  </a:lnTo>
                  <a:lnTo>
                    <a:pt x="2" y="675"/>
                  </a:lnTo>
                  <a:lnTo>
                    <a:pt x="4" y="662"/>
                  </a:lnTo>
                  <a:lnTo>
                    <a:pt x="6" y="647"/>
                  </a:lnTo>
                  <a:lnTo>
                    <a:pt x="9" y="633"/>
                  </a:lnTo>
                  <a:lnTo>
                    <a:pt x="19" y="602"/>
                  </a:lnTo>
                  <a:lnTo>
                    <a:pt x="19" y="602"/>
                  </a:lnTo>
                  <a:lnTo>
                    <a:pt x="23" y="590"/>
                  </a:lnTo>
                  <a:lnTo>
                    <a:pt x="28" y="580"/>
                  </a:lnTo>
                  <a:lnTo>
                    <a:pt x="33" y="570"/>
                  </a:lnTo>
                  <a:lnTo>
                    <a:pt x="39" y="560"/>
                  </a:lnTo>
                  <a:lnTo>
                    <a:pt x="53" y="541"/>
                  </a:lnTo>
                  <a:lnTo>
                    <a:pt x="68" y="523"/>
                  </a:lnTo>
                  <a:lnTo>
                    <a:pt x="85" y="506"/>
                  </a:lnTo>
                  <a:lnTo>
                    <a:pt x="104" y="490"/>
                  </a:lnTo>
                  <a:lnTo>
                    <a:pt x="141" y="459"/>
                  </a:lnTo>
                  <a:lnTo>
                    <a:pt x="141" y="459"/>
                  </a:lnTo>
                  <a:lnTo>
                    <a:pt x="156" y="446"/>
                  </a:lnTo>
                  <a:lnTo>
                    <a:pt x="156" y="446"/>
                  </a:lnTo>
                  <a:lnTo>
                    <a:pt x="178" y="428"/>
                  </a:lnTo>
                  <a:lnTo>
                    <a:pt x="202" y="405"/>
                  </a:lnTo>
                  <a:lnTo>
                    <a:pt x="205" y="408"/>
                  </a:lnTo>
                  <a:lnTo>
                    <a:pt x="209" y="404"/>
                  </a:lnTo>
                  <a:lnTo>
                    <a:pt x="209" y="404"/>
                  </a:lnTo>
                  <a:lnTo>
                    <a:pt x="220" y="393"/>
                  </a:lnTo>
                  <a:lnTo>
                    <a:pt x="231" y="384"/>
                  </a:lnTo>
                  <a:lnTo>
                    <a:pt x="237" y="380"/>
                  </a:lnTo>
                  <a:lnTo>
                    <a:pt x="244" y="377"/>
                  </a:lnTo>
                  <a:lnTo>
                    <a:pt x="249" y="375"/>
                  </a:lnTo>
                  <a:lnTo>
                    <a:pt x="255" y="375"/>
                  </a:lnTo>
                  <a:lnTo>
                    <a:pt x="255" y="375"/>
                  </a:lnTo>
                  <a:lnTo>
                    <a:pt x="261" y="376"/>
                  </a:lnTo>
                  <a:lnTo>
                    <a:pt x="267" y="378"/>
                  </a:lnTo>
                  <a:lnTo>
                    <a:pt x="274" y="381"/>
                  </a:lnTo>
                  <a:lnTo>
                    <a:pt x="280" y="386"/>
                  </a:lnTo>
                  <a:lnTo>
                    <a:pt x="280" y="386"/>
                  </a:lnTo>
                  <a:lnTo>
                    <a:pt x="290" y="399"/>
                  </a:lnTo>
                  <a:lnTo>
                    <a:pt x="300" y="411"/>
                  </a:lnTo>
                  <a:lnTo>
                    <a:pt x="307" y="422"/>
                  </a:lnTo>
                  <a:lnTo>
                    <a:pt x="314" y="435"/>
                  </a:lnTo>
                  <a:lnTo>
                    <a:pt x="319" y="447"/>
                  </a:lnTo>
                  <a:lnTo>
                    <a:pt x="324" y="461"/>
                  </a:lnTo>
                  <a:lnTo>
                    <a:pt x="333" y="489"/>
                  </a:lnTo>
                  <a:lnTo>
                    <a:pt x="333" y="489"/>
                  </a:lnTo>
                  <a:lnTo>
                    <a:pt x="342" y="519"/>
                  </a:lnTo>
                  <a:lnTo>
                    <a:pt x="345" y="527"/>
                  </a:lnTo>
                  <a:lnTo>
                    <a:pt x="345" y="527"/>
                  </a:lnTo>
                  <a:lnTo>
                    <a:pt x="352" y="549"/>
                  </a:lnTo>
                  <a:lnTo>
                    <a:pt x="357" y="559"/>
                  </a:lnTo>
                  <a:lnTo>
                    <a:pt x="362" y="570"/>
                  </a:lnTo>
                  <a:lnTo>
                    <a:pt x="368" y="580"/>
                  </a:lnTo>
                  <a:lnTo>
                    <a:pt x="375" y="588"/>
                  </a:lnTo>
                  <a:lnTo>
                    <a:pt x="385" y="595"/>
                  </a:lnTo>
                  <a:lnTo>
                    <a:pt x="395" y="602"/>
                  </a:lnTo>
                  <a:lnTo>
                    <a:pt x="395" y="602"/>
                  </a:lnTo>
                  <a:lnTo>
                    <a:pt x="411" y="610"/>
                  </a:lnTo>
                  <a:lnTo>
                    <a:pt x="411" y="610"/>
                  </a:lnTo>
                  <a:lnTo>
                    <a:pt x="428" y="617"/>
                  </a:lnTo>
                  <a:lnTo>
                    <a:pt x="446" y="625"/>
                  </a:lnTo>
                  <a:lnTo>
                    <a:pt x="462" y="631"/>
                  </a:lnTo>
                  <a:lnTo>
                    <a:pt x="480" y="635"/>
                  </a:lnTo>
                  <a:lnTo>
                    <a:pt x="480" y="635"/>
                  </a:lnTo>
                  <a:lnTo>
                    <a:pt x="488" y="635"/>
                  </a:lnTo>
                  <a:lnTo>
                    <a:pt x="488" y="635"/>
                  </a:lnTo>
                  <a:lnTo>
                    <a:pt x="498" y="635"/>
                  </a:lnTo>
                  <a:lnTo>
                    <a:pt x="507" y="633"/>
                  </a:lnTo>
                  <a:lnTo>
                    <a:pt x="517" y="631"/>
                  </a:lnTo>
                  <a:lnTo>
                    <a:pt x="528" y="627"/>
                  </a:lnTo>
                  <a:lnTo>
                    <a:pt x="547" y="619"/>
                  </a:lnTo>
                  <a:lnTo>
                    <a:pt x="566" y="611"/>
                  </a:lnTo>
                  <a:lnTo>
                    <a:pt x="574" y="607"/>
                  </a:lnTo>
                  <a:lnTo>
                    <a:pt x="574" y="607"/>
                  </a:lnTo>
                  <a:lnTo>
                    <a:pt x="584" y="603"/>
                  </a:lnTo>
                  <a:lnTo>
                    <a:pt x="592" y="598"/>
                  </a:lnTo>
                  <a:lnTo>
                    <a:pt x="599" y="593"/>
                  </a:lnTo>
                  <a:lnTo>
                    <a:pt x="605" y="588"/>
                  </a:lnTo>
                  <a:lnTo>
                    <a:pt x="618" y="577"/>
                  </a:lnTo>
                  <a:lnTo>
                    <a:pt x="629" y="564"/>
                  </a:lnTo>
                  <a:lnTo>
                    <a:pt x="629" y="564"/>
                  </a:lnTo>
                  <a:lnTo>
                    <a:pt x="644" y="548"/>
                  </a:lnTo>
                  <a:lnTo>
                    <a:pt x="644" y="548"/>
                  </a:lnTo>
                  <a:lnTo>
                    <a:pt x="652" y="538"/>
                  </a:lnTo>
                  <a:lnTo>
                    <a:pt x="659" y="529"/>
                  </a:lnTo>
                  <a:lnTo>
                    <a:pt x="664" y="519"/>
                  </a:lnTo>
                  <a:lnTo>
                    <a:pt x="667" y="508"/>
                  </a:lnTo>
                  <a:lnTo>
                    <a:pt x="671" y="497"/>
                  </a:lnTo>
                  <a:lnTo>
                    <a:pt x="673" y="486"/>
                  </a:lnTo>
                  <a:lnTo>
                    <a:pt x="673" y="474"/>
                  </a:lnTo>
                  <a:lnTo>
                    <a:pt x="673" y="463"/>
                  </a:lnTo>
                  <a:lnTo>
                    <a:pt x="671" y="451"/>
                  </a:lnTo>
                  <a:lnTo>
                    <a:pt x="669" y="440"/>
                  </a:lnTo>
                  <a:lnTo>
                    <a:pt x="665" y="430"/>
                  </a:lnTo>
                  <a:lnTo>
                    <a:pt x="661" y="418"/>
                  </a:lnTo>
                  <a:lnTo>
                    <a:pt x="656" y="408"/>
                  </a:lnTo>
                  <a:lnTo>
                    <a:pt x="651" y="398"/>
                  </a:lnTo>
                  <a:lnTo>
                    <a:pt x="645" y="388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28" y="366"/>
                  </a:lnTo>
                  <a:lnTo>
                    <a:pt x="628" y="366"/>
                  </a:lnTo>
                  <a:lnTo>
                    <a:pt x="619" y="355"/>
                  </a:lnTo>
                  <a:lnTo>
                    <a:pt x="609" y="344"/>
                  </a:lnTo>
                  <a:lnTo>
                    <a:pt x="597" y="332"/>
                  </a:lnTo>
                  <a:lnTo>
                    <a:pt x="591" y="328"/>
                  </a:lnTo>
                  <a:lnTo>
                    <a:pt x="584" y="324"/>
                  </a:lnTo>
                  <a:lnTo>
                    <a:pt x="584" y="324"/>
                  </a:lnTo>
                  <a:lnTo>
                    <a:pt x="570" y="316"/>
                  </a:lnTo>
                  <a:lnTo>
                    <a:pt x="570" y="316"/>
                  </a:lnTo>
                  <a:lnTo>
                    <a:pt x="563" y="311"/>
                  </a:lnTo>
                  <a:lnTo>
                    <a:pt x="555" y="307"/>
                  </a:lnTo>
                  <a:lnTo>
                    <a:pt x="546" y="304"/>
                  </a:lnTo>
                  <a:lnTo>
                    <a:pt x="537" y="301"/>
                  </a:lnTo>
                  <a:lnTo>
                    <a:pt x="537" y="301"/>
                  </a:lnTo>
                  <a:lnTo>
                    <a:pt x="520" y="300"/>
                  </a:lnTo>
                  <a:lnTo>
                    <a:pt x="506" y="300"/>
                  </a:lnTo>
                  <a:lnTo>
                    <a:pt x="492" y="300"/>
                  </a:lnTo>
                  <a:lnTo>
                    <a:pt x="492" y="300"/>
                  </a:lnTo>
                  <a:lnTo>
                    <a:pt x="483" y="298"/>
                  </a:lnTo>
                  <a:lnTo>
                    <a:pt x="483" y="298"/>
                  </a:lnTo>
                  <a:lnTo>
                    <a:pt x="473" y="296"/>
                  </a:lnTo>
                  <a:lnTo>
                    <a:pt x="471" y="296"/>
                  </a:lnTo>
                  <a:lnTo>
                    <a:pt x="469" y="297"/>
                  </a:lnTo>
                  <a:lnTo>
                    <a:pt x="469" y="297"/>
                  </a:lnTo>
                  <a:lnTo>
                    <a:pt x="464" y="300"/>
                  </a:lnTo>
                  <a:lnTo>
                    <a:pt x="460" y="302"/>
                  </a:lnTo>
                  <a:lnTo>
                    <a:pt x="451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5" y="304"/>
                  </a:lnTo>
                  <a:lnTo>
                    <a:pt x="445" y="304"/>
                  </a:lnTo>
                  <a:lnTo>
                    <a:pt x="437" y="303"/>
                  </a:lnTo>
                  <a:lnTo>
                    <a:pt x="429" y="300"/>
                  </a:lnTo>
                  <a:lnTo>
                    <a:pt x="422" y="296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08" y="282"/>
                  </a:lnTo>
                  <a:lnTo>
                    <a:pt x="403" y="275"/>
                  </a:lnTo>
                  <a:lnTo>
                    <a:pt x="400" y="268"/>
                  </a:lnTo>
                  <a:lnTo>
                    <a:pt x="400" y="261"/>
                  </a:lnTo>
                  <a:lnTo>
                    <a:pt x="400" y="252"/>
                  </a:lnTo>
                  <a:lnTo>
                    <a:pt x="402" y="244"/>
                  </a:lnTo>
                  <a:lnTo>
                    <a:pt x="406" y="235"/>
                  </a:lnTo>
                  <a:lnTo>
                    <a:pt x="410" y="225"/>
                  </a:lnTo>
                  <a:lnTo>
                    <a:pt x="413" y="220"/>
                  </a:lnTo>
                  <a:lnTo>
                    <a:pt x="411" y="220"/>
                  </a:lnTo>
                  <a:lnTo>
                    <a:pt x="415" y="218"/>
                  </a:lnTo>
                  <a:lnTo>
                    <a:pt x="419" y="209"/>
                  </a:lnTo>
                  <a:lnTo>
                    <a:pt x="419" y="209"/>
                  </a:lnTo>
                  <a:lnTo>
                    <a:pt x="423" y="204"/>
                  </a:lnTo>
                  <a:lnTo>
                    <a:pt x="426" y="202"/>
                  </a:lnTo>
                  <a:lnTo>
                    <a:pt x="430" y="200"/>
                  </a:lnTo>
                  <a:lnTo>
                    <a:pt x="433" y="200"/>
                  </a:lnTo>
                  <a:lnTo>
                    <a:pt x="435" y="200"/>
                  </a:lnTo>
                  <a:lnTo>
                    <a:pt x="438" y="199"/>
                  </a:lnTo>
                  <a:lnTo>
                    <a:pt x="438" y="199"/>
                  </a:lnTo>
                  <a:lnTo>
                    <a:pt x="459" y="180"/>
                  </a:lnTo>
                  <a:lnTo>
                    <a:pt x="479" y="163"/>
                  </a:lnTo>
                  <a:lnTo>
                    <a:pt x="495" y="147"/>
                  </a:lnTo>
                  <a:lnTo>
                    <a:pt x="511" y="131"/>
                  </a:lnTo>
                  <a:lnTo>
                    <a:pt x="522" y="119"/>
                  </a:lnTo>
                  <a:lnTo>
                    <a:pt x="522" y="119"/>
                  </a:lnTo>
                  <a:lnTo>
                    <a:pt x="541" y="99"/>
                  </a:lnTo>
                  <a:lnTo>
                    <a:pt x="560" y="80"/>
                  </a:lnTo>
                  <a:lnTo>
                    <a:pt x="578" y="63"/>
                  </a:lnTo>
                  <a:lnTo>
                    <a:pt x="597" y="47"/>
                  </a:lnTo>
                  <a:lnTo>
                    <a:pt x="618" y="32"/>
                  </a:lnTo>
                  <a:lnTo>
                    <a:pt x="629" y="25"/>
                  </a:lnTo>
                  <a:lnTo>
                    <a:pt x="640" y="19"/>
                  </a:lnTo>
                  <a:lnTo>
                    <a:pt x="651" y="14"/>
                  </a:lnTo>
                  <a:lnTo>
                    <a:pt x="663" y="9"/>
                  </a:lnTo>
                  <a:lnTo>
                    <a:pt x="676" y="5"/>
                  </a:lnTo>
                  <a:lnTo>
                    <a:pt x="689" y="2"/>
                  </a:lnTo>
                  <a:lnTo>
                    <a:pt x="689" y="2"/>
                  </a:lnTo>
                  <a:lnTo>
                    <a:pt x="701" y="0"/>
                  </a:lnTo>
                  <a:lnTo>
                    <a:pt x="713" y="0"/>
                  </a:lnTo>
                  <a:lnTo>
                    <a:pt x="713" y="0"/>
                  </a:lnTo>
                  <a:lnTo>
                    <a:pt x="723" y="0"/>
                  </a:lnTo>
                  <a:lnTo>
                    <a:pt x="734" y="1"/>
                  </a:lnTo>
                  <a:lnTo>
                    <a:pt x="744" y="3"/>
                  </a:lnTo>
                  <a:lnTo>
                    <a:pt x="755" y="6"/>
                  </a:lnTo>
                  <a:lnTo>
                    <a:pt x="765" y="10"/>
                  </a:lnTo>
                  <a:lnTo>
                    <a:pt x="775" y="14"/>
                  </a:lnTo>
                  <a:lnTo>
                    <a:pt x="795" y="23"/>
                  </a:lnTo>
                  <a:lnTo>
                    <a:pt x="813" y="35"/>
                  </a:lnTo>
                  <a:lnTo>
                    <a:pt x="829" y="47"/>
                  </a:lnTo>
                  <a:lnTo>
                    <a:pt x="845" y="61"/>
                  </a:lnTo>
                  <a:lnTo>
                    <a:pt x="857" y="73"/>
                  </a:lnTo>
                  <a:lnTo>
                    <a:pt x="857" y="73"/>
                  </a:lnTo>
                  <a:lnTo>
                    <a:pt x="880" y="97"/>
                  </a:lnTo>
                  <a:lnTo>
                    <a:pt x="903" y="120"/>
                  </a:lnTo>
                  <a:lnTo>
                    <a:pt x="903" y="120"/>
                  </a:lnTo>
                  <a:lnTo>
                    <a:pt x="923" y="142"/>
                  </a:lnTo>
                  <a:lnTo>
                    <a:pt x="945" y="164"/>
                  </a:lnTo>
                  <a:lnTo>
                    <a:pt x="945" y="164"/>
                  </a:lnTo>
                  <a:lnTo>
                    <a:pt x="956" y="177"/>
                  </a:lnTo>
                  <a:lnTo>
                    <a:pt x="966" y="188"/>
                  </a:lnTo>
                  <a:lnTo>
                    <a:pt x="966" y="188"/>
                  </a:lnTo>
                  <a:lnTo>
                    <a:pt x="978" y="204"/>
                  </a:lnTo>
                  <a:lnTo>
                    <a:pt x="978" y="205"/>
                  </a:lnTo>
                  <a:lnTo>
                    <a:pt x="979" y="205"/>
                  </a:lnTo>
                  <a:lnTo>
                    <a:pt x="979" y="205"/>
                  </a:lnTo>
                  <a:lnTo>
                    <a:pt x="983" y="208"/>
                  </a:lnTo>
                  <a:lnTo>
                    <a:pt x="986" y="210"/>
                  </a:lnTo>
                  <a:lnTo>
                    <a:pt x="990" y="212"/>
                  </a:lnTo>
                  <a:lnTo>
                    <a:pt x="993" y="212"/>
                  </a:lnTo>
                  <a:lnTo>
                    <a:pt x="993" y="212"/>
                  </a:lnTo>
                  <a:lnTo>
                    <a:pt x="996" y="212"/>
                  </a:lnTo>
                  <a:lnTo>
                    <a:pt x="999" y="210"/>
                  </a:lnTo>
                  <a:lnTo>
                    <a:pt x="1002" y="209"/>
                  </a:lnTo>
                  <a:lnTo>
                    <a:pt x="1004" y="206"/>
                  </a:lnTo>
                  <a:lnTo>
                    <a:pt x="1008" y="200"/>
                  </a:lnTo>
                  <a:lnTo>
                    <a:pt x="1013" y="190"/>
                  </a:lnTo>
                  <a:lnTo>
                    <a:pt x="1015" y="181"/>
                  </a:lnTo>
                  <a:lnTo>
                    <a:pt x="1017" y="169"/>
                  </a:lnTo>
                  <a:lnTo>
                    <a:pt x="1019" y="147"/>
                  </a:lnTo>
                  <a:lnTo>
                    <a:pt x="1019" y="147"/>
                  </a:lnTo>
                  <a:lnTo>
                    <a:pt x="1021" y="130"/>
                  </a:lnTo>
                  <a:lnTo>
                    <a:pt x="1023" y="114"/>
                  </a:lnTo>
                  <a:lnTo>
                    <a:pt x="1027" y="97"/>
                  </a:lnTo>
                  <a:lnTo>
                    <a:pt x="1032" y="80"/>
                  </a:lnTo>
                  <a:lnTo>
                    <a:pt x="1032" y="80"/>
                  </a:lnTo>
                  <a:lnTo>
                    <a:pt x="1034" y="73"/>
                  </a:lnTo>
                  <a:lnTo>
                    <a:pt x="1037" y="66"/>
                  </a:lnTo>
                  <a:lnTo>
                    <a:pt x="1047" y="52"/>
                  </a:lnTo>
                  <a:lnTo>
                    <a:pt x="1057" y="40"/>
                  </a:lnTo>
                  <a:lnTo>
                    <a:pt x="1069" y="30"/>
                  </a:lnTo>
                  <a:lnTo>
                    <a:pt x="1082" y="20"/>
                  </a:lnTo>
                  <a:lnTo>
                    <a:pt x="1097" y="12"/>
                  </a:lnTo>
                  <a:lnTo>
                    <a:pt x="1112" y="7"/>
                  </a:lnTo>
                  <a:lnTo>
                    <a:pt x="1128" y="4"/>
                  </a:lnTo>
                  <a:lnTo>
                    <a:pt x="1128" y="4"/>
                  </a:lnTo>
                  <a:lnTo>
                    <a:pt x="1153" y="1"/>
                  </a:lnTo>
                  <a:lnTo>
                    <a:pt x="1176" y="1"/>
                  </a:lnTo>
                  <a:lnTo>
                    <a:pt x="1176" y="1"/>
                  </a:lnTo>
                  <a:lnTo>
                    <a:pt x="1192" y="1"/>
                  </a:lnTo>
                  <a:lnTo>
                    <a:pt x="1207" y="2"/>
                  </a:lnTo>
                  <a:lnTo>
                    <a:pt x="1222" y="5"/>
                  </a:lnTo>
                  <a:lnTo>
                    <a:pt x="1235" y="8"/>
                  </a:lnTo>
                  <a:lnTo>
                    <a:pt x="1249" y="12"/>
                  </a:lnTo>
                  <a:lnTo>
                    <a:pt x="1262" y="17"/>
                  </a:lnTo>
                  <a:lnTo>
                    <a:pt x="1274" y="22"/>
                  </a:lnTo>
                  <a:lnTo>
                    <a:pt x="1286" y="30"/>
                  </a:lnTo>
                  <a:lnTo>
                    <a:pt x="1286" y="30"/>
                  </a:lnTo>
                  <a:lnTo>
                    <a:pt x="1298" y="38"/>
                  </a:lnTo>
                  <a:lnTo>
                    <a:pt x="1309" y="47"/>
                  </a:lnTo>
                  <a:lnTo>
                    <a:pt x="1331" y="67"/>
                  </a:lnTo>
                  <a:lnTo>
                    <a:pt x="1331" y="67"/>
                  </a:lnTo>
                  <a:lnTo>
                    <a:pt x="1343" y="79"/>
                  </a:lnTo>
                  <a:lnTo>
                    <a:pt x="1357" y="91"/>
                  </a:lnTo>
                  <a:lnTo>
                    <a:pt x="1357" y="91"/>
                  </a:lnTo>
                  <a:lnTo>
                    <a:pt x="1373" y="104"/>
                  </a:lnTo>
                  <a:lnTo>
                    <a:pt x="1373" y="104"/>
                  </a:lnTo>
                  <a:lnTo>
                    <a:pt x="1387" y="116"/>
                  </a:lnTo>
                  <a:lnTo>
                    <a:pt x="1400" y="128"/>
                  </a:lnTo>
                  <a:lnTo>
                    <a:pt x="1413" y="140"/>
                  </a:lnTo>
                  <a:lnTo>
                    <a:pt x="1425" y="154"/>
                  </a:lnTo>
                  <a:lnTo>
                    <a:pt x="1425" y="154"/>
                  </a:lnTo>
                  <a:lnTo>
                    <a:pt x="1433" y="166"/>
                  </a:lnTo>
                  <a:lnTo>
                    <a:pt x="1443" y="180"/>
                  </a:lnTo>
                  <a:lnTo>
                    <a:pt x="1451" y="195"/>
                  </a:lnTo>
                  <a:lnTo>
                    <a:pt x="1459" y="212"/>
                  </a:lnTo>
                  <a:lnTo>
                    <a:pt x="1468" y="230"/>
                  </a:lnTo>
                  <a:lnTo>
                    <a:pt x="1474" y="248"/>
                  </a:lnTo>
                  <a:lnTo>
                    <a:pt x="1480" y="267"/>
                  </a:lnTo>
                  <a:lnTo>
                    <a:pt x="1484" y="286"/>
                  </a:lnTo>
                  <a:lnTo>
                    <a:pt x="1487" y="305"/>
                  </a:lnTo>
                  <a:lnTo>
                    <a:pt x="1488" y="324"/>
                  </a:lnTo>
                  <a:lnTo>
                    <a:pt x="1487" y="343"/>
                  </a:lnTo>
                  <a:lnTo>
                    <a:pt x="1484" y="360"/>
                  </a:lnTo>
                  <a:lnTo>
                    <a:pt x="1482" y="368"/>
                  </a:lnTo>
                  <a:lnTo>
                    <a:pt x="1479" y="378"/>
                  </a:lnTo>
                  <a:lnTo>
                    <a:pt x="1476" y="386"/>
                  </a:lnTo>
                  <a:lnTo>
                    <a:pt x="1472" y="393"/>
                  </a:lnTo>
                  <a:lnTo>
                    <a:pt x="1467" y="401"/>
                  </a:lnTo>
                  <a:lnTo>
                    <a:pt x="1461" y="408"/>
                  </a:lnTo>
                  <a:lnTo>
                    <a:pt x="1455" y="415"/>
                  </a:lnTo>
                  <a:lnTo>
                    <a:pt x="1448" y="421"/>
                  </a:lnTo>
                  <a:lnTo>
                    <a:pt x="1448" y="421"/>
                  </a:lnTo>
                  <a:lnTo>
                    <a:pt x="1441" y="427"/>
                  </a:lnTo>
                  <a:lnTo>
                    <a:pt x="1432" y="431"/>
                  </a:lnTo>
                  <a:lnTo>
                    <a:pt x="1424" y="433"/>
                  </a:lnTo>
                  <a:lnTo>
                    <a:pt x="1416" y="435"/>
                  </a:lnTo>
                  <a:lnTo>
                    <a:pt x="1406" y="436"/>
                  </a:lnTo>
                  <a:lnTo>
                    <a:pt x="1397" y="437"/>
                  </a:lnTo>
                  <a:lnTo>
                    <a:pt x="1377" y="437"/>
                  </a:lnTo>
                  <a:lnTo>
                    <a:pt x="1377" y="437"/>
                  </a:lnTo>
                  <a:lnTo>
                    <a:pt x="1359" y="437"/>
                  </a:lnTo>
                  <a:lnTo>
                    <a:pt x="1339" y="439"/>
                  </a:lnTo>
                  <a:lnTo>
                    <a:pt x="1331" y="441"/>
                  </a:lnTo>
                  <a:lnTo>
                    <a:pt x="1321" y="443"/>
                  </a:lnTo>
                  <a:lnTo>
                    <a:pt x="1313" y="447"/>
                  </a:lnTo>
                  <a:lnTo>
                    <a:pt x="1305" y="452"/>
                  </a:lnTo>
                  <a:lnTo>
                    <a:pt x="1305" y="452"/>
                  </a:lnTo>
                  <a:lnTo>
                    <a:pt x="1298" y="458"/>
                  </a:lnTo>
                  <a:lnTo>
                    <a:pt x="1292" y="463"/>
                  </a:lnTo>
                  <a:lnTo>
                    <a:pt x="1287" y="468"/>
                  </a:lnTo>
                  <a:lnTo>
                    <a:pt x="1284" y="473"/>
                  </a:lnTo>
                  <a:lnTo>
                    <a:pt x="1281" y="478"/>
                  </a:lnTo>
                  <a:lnTo>
                    <a:pt x="1280" y="484"/>
                  </a:lnTo>
                  <a:lnTo>
                    <a:pt x="1279" y="488"/>
                  </a:lnTo>
                  <a:lnTo>
                    <a:pt x="1279" y="493"/>
                  </a:lnTo>
                  <a:lnTo>
                    <a:pt x="1281" y="501"/>
                  </a:lnTo>
                  <a:lnTo>
                    <a:pt x="1284" y="510"/>
                  </a:lnTo>
                  <a:lnTo>
                    <a:pt x="1289" y="518"/>
                  </a:lnTo>
                  <a:lnTo>
                    <a:pt x="1295" y="526"/>
                  </a:lnTo>
                  <a:lnTo>
                    <a:pt x="1295" y="526"/>
                  </a:lnTo>
                  <a:lnTo>
                    <a:pt x="1302" y="537"/>
                  </a:lnTo>
                  <a:lnTo>
                    <a:pt x="1308" y="549"/>
                  </a:lnTo>
                  <a:lnTo>
                    <a:pt x="1308" y="549"/>
                  </a:lnTo>
                  <a:lnTo>
                    <a:pt x="1308" y="549"/>
                  </a:lnTo>
                  <a:lnTo>
                    <a:pt x="1316" y="559"/>
                  </a:lnTo>
                  <a:lnTo>
                    <a:pt x="1316" y="559"/>
                  </a:lnTo>
                  <a:lnTo>
                    <a:pt x="1333" y="581"/>
                  </a:lnTo>
                  <a:lnTo>
                    <a:pt x="1342" y="591"/>
                  </a:lnTo>
                  <a:lnTo>
                    <a:pt x="1353" y="601"/>
                  </a:lnTo>
                  <a:lnTo>
                    <a:pt x="1353" y="601"/>
                  </a:lnTo>
                  <a:lnTo>
                    <a:pt x="1367" y="614"/>
                  </a:lnTo>
                  <a:lnTo>
                    <a:pt x="1367" y="614"/>
                  </a:lnTo>
                  <a:lnTo>
                    <a:pt x="1400" y="644"/>
                  </a:lnTo>
                  <a:lnTo>
                    <a:pt x="1416" y="660"/>
                  </a:lnTo>
                  <a:lnTo>
                    <a:pt x="1431" y="677"/>
                  </a:lnTo>
                  <a:lnTo>
                    <a:pt x="1446" y="694"/>
                  </a:lnTo>
                  <a:lnTo>
                    <a:pt x="1459" y="713"/>
                  </a:lnTo>
                  <a:lnTo>
                    <a:pt x="1464" y="721"/>
                  </a:lnTo>
                  <a:lnTo>
                    <a:pt x="1470" y="730"/>
                  </a:lnTo>
                  <a:lnTo>
                    <a:pt x="1474" y="741"/>
                  </a:lnTo>
                  <a:lnTo>
                    <a:pt x="1477" y="750"/>
                  </a:lnTo>
                  <a:lnTo>
                    <a:pt x="1477" y="750"/>
                  </a:lnTo>
                  <a:lnTo>
                    <a:pt x="1483" y="773"/>
                  </a:lnTo>
                  <a:lnTo>
                    <a:pt x="1487" y="794"/>
                  </a:lnTo>
                  <a:lnTo>
                    <a:pt x="1489" y="816"/>
                  </a:lnTo>
                  <a:lnTo>
                    <a:pt x="1489" y="836"/>
                  </a:lnTo>
                  <a:lnTo>
                    <a:pt x="1487" y="856"/>
                  </a:lnTo>
                  <a:lnTo>
                    <a:pt x="1483" y="876"/>
                  </a:lnTo>
                  <a:lnTo>
                    <a:pt x="1476" y="896"/>
                  </a:lnTo>
                  <a:lnTo>
                    <a:pt x="1467" y="918"/>
                  </a:lnTo>
                  <a:lnTo>
                    <a:pt x="1467" y="918"/>
                  </a:lnTo>
                  <a:lnTo>
                    <a:pt x="1458" y="933"/>
                  </a:lnTo>
                  <a:lnTo>
                    <a:pt x="1448" y="949"/>
                  </a:lnTo>
                  <a:lnTo>
                    <a:pt x="1437" y="963"/>
                  </a:lnTo>
                  <a:lnTo>
                    <a:pt x="1425" y="978"/>
                  </a:lnTo>
                  <a:lnTo>
                    <a:pt x="1425" y="978"/>
                  </a:lnTo>
                  <a:lnTo>
                    <a:pt x="1404" y="1004"/>
                  </a:lnTo>
                  <a:lnTo>
                    <a:pt x="1404" y="1004"/>
                  </a:lnTo>
                  <a:lnTo>
                    <a:pt x="1389" y="1024"/>
                  </a:lnTo>
                  <a:lnTo>
                    <a:pt x="1373" y="1041"/>
                  </a:lnTo>
                  <a:lnTo>
                    <a:pt x="1340" y="1075"/>
                  </a:lnTo>
                  <a:lnTo>
                    <a:pt x="1340" y="1075"/>
                  </a:lnTo>
                  <a:lnTo>
                    <a:pt x="1320" y="1096"/>
                  </a:lnTo>
                  <a:lnTo>
                    <a:pt x="1320" y="1096"/>
                  </a:lnTo>
                  <a:lnTo>
                    <a:pt x="1299" y="1117"/>
                  </a:lnTo>
                  <a:lnTo>
                    <a:pt x="1278" y="1137"/>
                  </a:lnTo>
                  <a:lnTo>
                    <a:pt x="1233" y="1175"/>
                  </a:lnTo>
                  <a:lnTo>
                    <a:pt x="1233" y="1175"/>
                  </a:lnTo>
                  <a:lnTo>
                    <a:pt x="1194" y="1209"/>
                  </a:lnTo>
                  <a:lnTo>
                    <a:pt x="1174" y="1227"/>
                  </a:lnTo>
                  <a:lnTo>
                    <a:pt x="1155" y="1245"/>
                  </a:lnTo>
                  <a:lnTo>
                    <a:pt x="1155" y="1245"/>
                  </a:lnTo>
                  <a:lnTo>
                    <a:pt x="1134" y="1266"/>
                  </a:lnTo>
                  <a:lnTo>
                    <a:pt x="1112" y="1286"/>
                  </a:lnTo>
                  <a:lnTo>
                    <a:pt x="1112" y="1286"/>
                  </a:lnTo>
                  <a:lnTo>
                    <a:pt x="1089" y="1305"/>
                  </a:lnTo>
                  <a:lnTo>
                    <a:pt x="1068" y="1326"/>
                  </a:lnTo>
                  <a:lnTo>
                    <a:pt x="1063" y="1330"/>
                  </a:lnTo>
                  <a:lnTo>
                    <a:pt x="1063" y="1330"/>
                  </a:lnTo>
                  <a:lnTo>
                    <a:pt x="1041" y="1352"/>
                  </a:lnTo>
                  <a:lnTo>
                    <a:pt x="1018" y="1374"/>
                  </a:lnTo>
                  <a:lnTo>
                    <a:pt x="1017" y="1375"/>
                  </a:lnTo>
                  <a:lnTo>
                    <a:pt x="1017" y="1376"/>
                  </a:lnTo>
                  <a:lnTo>
                    <a:pt x="1017" y="1376"/>
                  </a:lnTo>
                  <a:lnTo>
                    <a:pt x="1013" y="1381"/>
                  </a:lnTo>
                  <a:lnTo>
                    <a:pt x="1013" y="1381"/>
                  </a:lnTo>
                  <a:lnTo>
                    <a:pt x="988" y="1404"/>
                  </a:lnTo>
                  <a:lnTo>
                    <a:pt x="962" y="1427"/>
                  </a:lnTo>
                  <a:lnTo>
                    <a:pt x="935" y="1447"/>
                  </a:lnTo>
                  <a:lnTo>
                    <a:pt x="909" y="1468"/>
                  </a:lnTo>
                  <a:lnTo>
                    <a:pt x="909" y="1468"/>
                  </a:lnTo>
                  <a:lnTo>
                    <a:pt x="883" y="1489"/>
                  </a:lnTo>
                  <a:lnTo>
                    <a:pt x="883" y="1489"/>
                  </a:lnTo>
                  <a:lnTo>
                    <a:pt x="873" y="1496"/>
                  </a:lnTo>
                  <a:lnTo>
                    <a:pt x="861" y="1502"/>
                  </a:lnTo>
                  <a:lnTo>
                    <a:pt x="850" y="1509"/>
                  </a:lnTo>
                  <a:lnTo>
                    <a:pt x="839" y="1513"/>
                  </a:lnTo>
                  <a:lnTo>
                    <a:pt x="826" y="1517"/>
                  </a:lnTo>
                  <a:lnTo>
                    <a:pt x="814" y="1519"/>
                  </a:lnTo>
                  <a:lnTo>
                    <a:pt x="801" y="1521"/>
                  </a:lnTo>
                  <a:lnTo>
                    <a:pt x="789" y="1521"/>
                  </a:lnTo>
                  <a:lnTo>
                    <a:pt x="789" y="1521"/>
                  </a:lnTo>
                  <a:lnTo>
                    <a:pt x="789" y="1521"/>
                  </a:lnTo>
                  <a:lnTo>
                    <a:pt x="789" y="1521"/>
                  </a:lnTo>
                  <a:close/>
                  <a:moveTo>
                    <a:pt x="490" y="1165"/>
                  </a:moveTo>
                  <a:lnTo>
                    <a:pt x="490" y="1165"/>
                  </a:lnTo>
                  <a:lnTo>
                    <a:pt x="484" y="1165"/>
                  </a:lnTo>
                  <a:lnTo>
                    <a:pt x="478" y="1166"/>
                  </a:lnTo>
                  <a:lnTo>
                    <a:pt x="473" y="1168"/>
                  </a:lnTo>
                  <a:lnTo>
                    <a:pt x="467" y="1171"/>
                  </a:lnTo>
                  <a:lnTo>
                    <a:pt x="467" y="1171"/>
                  </a:lnTo>
                  <a:lnTo>
                    <a:pt x="460" y="1176"/>
                  </a:lnTo>
                  <a:lnTo>
                    <a:pt x="454" y="1181"/>
                  </a:lnTo>
                  <a:lnTo>
                    <a:pt x="450" y="1187"/>
                  </a:lnTo>
                  <a:lnTo>
                    <a:pt x="449" y="1194"/>
                  </a:lnTo>
                  <a:lnTo>
                    <a:pt x="449" y="1194"/>
                  </a:lnTo>
                  <a:lnTo>
                    <a:pt x="449" y="1200"/>
                  </a:lnTo>
                  <a:lnTo>
                    <a:pt x="450" y="1205"/>
                  </a:lnTo>
                  <a:lnTo>
                    <a:pt x="453" y="1210"/>
                  </a:lnTo>
                  <a:lnTo>
                    <a:pt x="456" y="1215"/>
                  </a:lnTo>
                  <a:lnTo>
                    <a:pt x="465" y="1226"/>
                  </a:lnTo>
                  <a:lnTo>
                    <a:pt x="476" y="1236"/>
                  </a:lnTo>
                  <a:lnTo>
                    <a:pt x="476" y="1236"/>
                  </a:lnTo>
                  <a:lnTo>
                    <a:pt x="485" y="1244"/>
                  </a:lnTo>
                  <a:lnTo>
                    <a:pt x="485" y="1244"/>
                  </a:lnTo>
                  <a:lnTo>
                    <a:pt x="487" y="1247"/>
                  </a:lnTo>
                  <a:lnTo>
                    <a:pt x="489" y="1252"/>
                  </a:lnTo>
                  <a:lnTo>
                    <a:pt x="489" y="1253"/>
                  </a:lnTo>
                  <a:lnTo>
                    <a:pt x="504" y="1268"/>
                  </a:lnTo>
                  <a:lnTo>
                    <a:pt x="504" y="1268"/>
                  </a:lnTo>
                  <a:lnTo>
                    <a:pt x="545" y="1312"/>
                  </a:lnTo>
                  <a:lnTo>
                    <a:pt x="545" y="1312"/>
                  </a:lnTo>
                  <a:lnTo>
                    <a:pt x="567" y="1334"/>
                  </a:lnTo>
                  <a:lnTo>
                    <a:pt x="567" y="1334"/>
                  </a:lnTo>
                  <a:lnTo>
                    <a:pt x="598" y="1369"/>
                  </a:lnTo>
                  <a:lnTo>
                    <a:pt x="615" y="1385"/>
                  </a:lnTo>
                  <a:lnTo>
                    <a:pt x="633" y="1401"/>
                  </a:lnTo>
                  <a:lnTo>
                    <a:pt x="633" y="1401"/>
                  </a:lnTo>
                  <a:lnTo>
                    <a:pt x="646" y="1412"/>
                  </a:lnTo>
                  <a:lnTo>
                    <a:pt x="658" y="1424"/>
                  </a:lnTo>
                  <a:lnTo>
                    <a:pt x="658" y="1424"/>
                  </a:lnTo>
                  <a:lnTo>
                    <a:pt x="676" y="1440"/>
                  </a:lnTo>
                  <a:lnTo>
                    <a:pt x="685" y="1447"/>
                  </a:lnTo>
                  <a:lnTo>
                    <a:pt x="694" y="1455"/>
                  </a:lnTo>
                  <a:lnTo>
                    <a:pt x="705" y="1462"/>
                  </a:lnTo>
                  <a:lnTo>
                    <a:pt x="715" y="1468"/>
                  </a:lnTo>
                  <a:lnTo>
                    <a:pt x="727" y="1472"/>
                  </a:lnTo>
                  <a:lnTo>
                    <a:pt x="739" y="1476"/>
                  </a:lnTo>
                  <a:lnTo>
                    <a:pt x="739" y="1476"/>
                  </a:lnTo>
                  <a:lnTo>
                    <a:pt x="752" y="1480"/>
                  </a:lnTo>
                  <a:lnTo>
                    <a:pt x="765" y="1482"/>
                  </a:lnTo>
                  <a:lnTo>
                    <a:pt x="776" y="1483"/>
                  </a:lnTo>
                  <a:lnTo>
                    <a:pt x="787" y="1483"/>
                  </a:lnTo>
                  <a:lnTo>
                    <a:pt x="787" y="1483"/>
                  </a:lnTo>
                  <a:lnTo>
                    <a:pt x="800" y="1483"/>
                  </a:lnTo>
                  <a:lnTo>
                    <a:pt x="813" y="1481"/>
                  </a:lnTo>
                  <a:lnTo>
                    <a:pt x="824" y="1478"/>
                  </a:lnTo>
                  <a:lnTo>
                    <a:pt x="836" y="1473"/>
                  </a:lnTo>
                  <a:lnTo>
                    <a:pt x="848" y="1467"/>
                  </a:lnTo>
                  <a:lnTo>
                    <a:pt x="859" y="1460"/>
                  </a:lnTo>
                  <a:lnTo>
                    <a:pt x="872" y="1452"/>
                  </a:lnTo>
                  <a:lnTo>
                    <a:pt x="883" y="1442"/>
                  </a:lnTo>
                  <a:lnTo>
                    <a:pt x="883" y="1442"/>
                  </a:lnTo>
                  <a:lnTo>
                    <a:pt x="905" y="1424"/>
                  </a:lnTo>
                  <a:lnTo>
                    <a:pt x="928" y="1405"/>
                  </a:lnTo>
                  <a:lnTo>
                    <a:pt x="928" y="1405"/>
                  </a:lnTo>
                  <a:lnTo>
                    <a:pt x="945" y="1391"/>
                  </a:lnTo>
                  <a:lnTo>
                    <a:pt x="949" y="1388"/>
                  </a:lnTo>
                  <a:lnTo>
                    <a:pt x="946" y="1384"/>
                  </a:lnTo>
                  <a:lnTo>
                    <a:pt x="959" y="1376"/>
                  </a:lnTo>
                  <a:lnTo>
                    <a:pt x="959" y="1376"/>
                  </a:lnTo>
                  <a:lnTo>
                    <a:pt x="982" y="1357"/>
                  </a:lnTo>
                  <a:lnTo>
                    <a:pt x="1004" y="1338"/>
                  </a:lnTo>
                  <a:lnTo>
                    <a:pt x="1025" y="1317"/>
                  </a:lnTo>
                  <a:lnTo>
                    <a:pt x="1047" y="1296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70" y="1274"/>
                  </a:lnTo>
                  <a:lnTo>
                    <a:pt x="1086" y="1260"/>
                  </a:lnTo>
                  <a:lnTo>
                    <a:pt x="1086" y="1260"/>
                  </a:lnTo>
                  <a:lnTo>
                    <a:pt x="1102" y="1246"/>
                  </a:lnTo>
                  <a:lnTo>
                    <a:pt x="1118" y="1231"/>
                  </a:lnTo>
                  <a:lnTo>
                    <a:pt x="1118" y="1231"/>
                  </a:lnTo>
                  <a:lnTo>
                    <a:pt x="1136" y="1214"/>
                  </a:lnTo>
                  <a:lnTo>
                    <a:pt x="1155" y="1198"/>
                  </a:lnTo>
                  <a:lnTo>
                    <a:pt x="1192" y="1166"/>
                  </a:lnTo>
                  <a:lnTo>
                    <a:pt x="1192" y="1166"/>
                  </a:lnTo>
                  <a:lnTo>
                    <a:pt x="1231" y="1132"/>
                  </a:lnTo>
                  <a:lnTo>
                    <a:pt x="1251" y="1115"/>
                  </a:lnTo>
                  <a:lnTo>
                    <a:pt x="1270" y="1096"/>
                  </a:lnTo>
                  <a:lnTo>
                    <a:pt x="1270" y="1096"/>
                  </a:lnTo>
                  <a:lnTo>
                    <a:pt x="1307" y="1057"/>
                  </a:lnTo>
                  <a:lnTo>
                    <a:pt x="1343" y="1017"/>
                  </a:lnTo>
                  <a:lnTo>
                    <a:pt x="1377" y="977"/>
                  </a:lnTo>
                  <a:lnTo>
                    <a:pt x="1410" y="936"/>
                  </a:lnTo>
                  <a:lnTo>
                    <a:pt x="1410" y="936"/>
                  </a:lnTo>
                  <a:lnTo>
                    <a:pt x="1419" y="924"/>
                  </a:lnTo>
                  <a:lnTo>
                    <a:pt x="1427" y="911"/>
                  </a:lnTo>
                  <a:lnTo>
                    <a:pt x="1431" y="903"/>
                  </a:lnTo>
                  <a:lnTo>
                    <a:pt x="1434" y="896"/>
                  </a:lnTo>
                  <a:lnTo>
                    <a:pt x="1438" y="888"/>
                  </a:lnTo>
                  <a:lnTo>
                    <a:pt x="1440" y="878"/>
                  </a:lnTo>
                  <a:lnTo>
                    <a:pt x="1440" y="878"/>
                  </a:lnTo>
                  <a:lnTo>
                    <a:pt x="1442" y="874"/>
                  </a:lnTo>
                  <a:lnTo>
                    <a:pt x="1443" y="871"/>
                  </a:lnTo>
                  <a:lnTo>
                    <a:pt x="1448" y="864"/>
                  </a:lnTo>
                  <a:lnTo>
                    <a:pt x="1448" y="864"/>
                  </a:lnTo>
                  <a:lnTo>
                    <a:pt x="1451" y="858"/>
                  </a:lnTo>
                  <a:lnTo>
                    <a:pt x="1454" y="851"/>
                  </a:lnTo>
                  <a:lnTo>
                    <a:pt x="1456" y="843"/>
                  </a:lnTo>
                  <a:lnTo>
                    <a:pt x="1457" y="834"/>
                  </a:lnTo>
                  <a:lnTo>
                    <a:pt x="1457" y="834"/>
                  </a:lnTo>
                  <a:lnTo>
                    <a:pt x="1455" y="816"/>
                  </a:lnTo>
                  <a:lnTo>
                    <a:pt x="1452" y="800"/>
                  </a:lnTo>
                  <a:lnTo>
                    <a:pt x="1449" y="783"/>
                  </a:lnTo>
                  <a:lnTo>
                    <a:pt x="1444" y="769"/>
                  </a:lnTo>
                  <a:lnTo>
                    <a:pt x="1439" y="755"/>
                  </a:lnTo>
                  <a:lnTo>
                    <a:pt x="1431" y="743"/>
                  </a:lnTo>
                  <a:lnTo>
                    <a:pt x="1424" y="730"/>
                  </a:lnTo>
                  <a:lnTo>
                    <a:pt x="1415" y="719"/>
                  </a:lnTo>
                  <a:lnTo>
                    <a:pt x="1410" y="713"/>
                  </a:lnTo>
                  <a:lnTo>
                    <a:pt x="1410" y="713"/>
                  </a:lnTo>
                  <a:lnTo>
                    <a:pt x="1381" y="678"/>
                  </a:lnTo>
                  <a:lnTo>
                    <a:pt x="1366" y="663"/>
                  </a:lnTo>
                  <a:lnTo>
                    <a:pt x="1349" y="647"/>
                  </a:lnTo>
                  <a:lnTo>
                    <a:pt x="1349" y="647"/>
                  </a:lnTo>
                  <a:lnTo>
                    <a:pt x="1336" y="635"/>
                  </a:lnTo>
                  <a:lnTo>
                    <a:pt x="1336" y="635"/>
                  </a:lnTo>
                  <a:lnTo>
                    <a:pt x="1323" y="623"/>
                  </a:lnTo>
                  <a:lnTo>
                    <a:pt x="1310" y="612"/>
                  </a:lnTo>
                  <a:lnTo>
                    <a:pt x="1300" y="600"/>
                  </a:lnTo>
                  <a:lnTo>
                    <a:pt x="1295" y="593"/>
                  </a:lnTo>
                  <a:lnTo>
                    <a:pt x="1290" y="586"/>
                  </a:lnTo>
                  <a:lnTo>
                    <a:pt x="1290" y="586"/>
                  </a:lnTo>
                  <a:lnTo>
                    <a:pt x="1288" y="582"/>
                  </a:lnTo>
                  <a:lnTo>
                    <a:pt x="1286" y="580"/>
                  </a:lnTo>
                  <a:lnTo>
                    <a:pt x="1285" y="579"/>
                  </a:lnTo>
                  <a:lnTo>
                    <a:pt x="1285" y="579"/>
                  </a:lnTo>
                  <a:lnTo>
                    <a:pt x="1281" y="577"/>
                  </a:lnTo>
                  <a:lnTo>
                    <a:pt x="1279" y="574"/>
                  </a:lnTo>
                  <a:lnTo>
                    <a:pt x="1277" y="571"/>
                  </a:lnTo>
                  <a:lnTo>
                    <a:pt x="1276" y="566"/>
                  </a:lnTo>
                  <a:lnTo>
                    <a:pt x="1275" y="565"/>
                  </a:lnTo>
                  <a:lnTo>
                    <a:pt x="1274" y="564"/>
                  </a:lnTo>
                  <a:lnTo>
                    <a:pt x="1274" y="564"/>
                  </a:lnTo>
                  <a:lnTo>
                    <a:pt x="1263" y="552"/>
                  </a:lnTo>
                  <a:lnTo>
                    <a:pt x="1263" y="552"/>
                  </a:lnTo>
                  <a:lnTo>
                    <a:pt x="1259" y="547"/>
                  </a:lnTo>
                  <a:lnTo>
                    <a:pt x="1257" y="543"/>
                  </a:lnTo>
                  <a:lnTo>
                    <a:pt x="1257" y="543"/>
                  </a:lnTo>
                  <a:lnTo>
                    <a:pt x="1248" y="527"/>
                  </a:lnTo>
                  <a:lnTo>
                    <a:pt x="1244" y="520"/>
                  </a:lnTo>
                  <a:lnTo>
                    <a:pt x="1242" y="514"/>
                  </a:lnTo>
                  <a:lnTo>
                    <a:pt x="1240" y="506"/>
                  </a:lnTo>
                  <a:lnTo>
                    <a:pt x="1239" y="500"/>
                  </a:lnTo>
                  <a:lnTo>
                    <a:pt x="1239" y="493"/>
                  </a:lnTo>
                  <a:lnTo>
                    <a:pt x="1240" y="487"/>
                  </a:lnTo>
                  <a:lnTo>
                    <a:pt x="1240" y="487"/>
                  </a:lnTo>
                  <a:lnTo>
                    <a:pt x="1244" y="473"/>
                  </a:lnTo>
                  <a:lnTo>
                    <a:pt x="1250" y="460"/>
                  </a:lnTo>
                  <a:lnTo>
                    <a:pt x="1257" y="447"/>
                  </a:lnTo>
                  <a:lnTo>
                    <a:pt x="1267" y="436"/>
                  </a:lnTo>
                  <a:lnTo>
                    <a:pt x="1278" y="427"/>
                  </a:lnTo>
                  <a:lnTo>
                    <a:pt x="1289" y="418"/>
                  </a:lnTo>
                  <a:lnTo>
                    <a:pt x="1302" y="412"/>
                  </a:lnTo>
                  <a:lnTo>
                    <a:pt x="1315" y="408"/>
                  </a:lnTo>
                  <a:lnTo>
                    <a:pt x="1315" y="408"/>
                  </a:lnTo>
                  <a:lnTo>
                    <a:pt x="1324" y="407"/>
                  </a:lnTo>
                  <a:lnTo>
                    <a:pt x="1333" y="406"/>
                  </a:lnTo>
                  <a:lnTo>
                    <a:pt x="1353" y="405"/>
                  </a:lnTo>
                  <a:lnTo>
                    <a:pt x="1353" y="405"/>
                  </a:lnTo>
                  <a:lnTo>
                    <a:pt x="1368" y="404"/>
                  </a:lnTo>
                  <a:lnTo>
                    <a:pt x="1383" y="403"/>
                  </a:lnTo>
                  <a:lnTo>
                    <a:pt x="1397" y="401"/>
                  </a:lnTo>
                  <a:lnTo>
                    <a:pt x="1412" y="396"/>
                  </a:lnTo>
                  <a:lnTo>
                    <a:pt x="1418" y="393"/>
                  </a:lnTo>
                  <a:lnTo>
                    <a:pt x="1423" y="390"/>
                  </a:lnTo>
                  <a:lnTo>
                    <a:pt x="1429" y="386"/>
                  </a:lnTo>
                  <a:lnTo>
                    <a:pt x="1433" y="382"/>
                  </a:lnTo>
                  <a:lnTo>
                    <a:pt x="1439" y="376"/>
                  </a:lnTo>
                  <a:lnTo>
                    <a:pt x="1442" y="370"/>
                  </a:lnTo>
                  <a:lnTo>
                    <a:pt x="1445" y="362"/>
                  </a:lnTo>
                  <a:lnTo>
                    <a:pt x="1447" y="354"/>
                  </a:lnTo>
                  <a:lnTo>
                    <a:pt x="1447" y="354"/>
                  </a:lnTo>
                  <a:lnTo>
                    <a:pt x="1449" y="343"/>
                  </a:lnTo>
                  <a:lnTo>
                    <a:pt x="1449" y="331"/>
                  </a:lnTo>
                  <a:lnTo>
                    <a:pt x="1449" y="319"/>
                  </a:lnTo>
                  <a:lnTo>
                    <a:pt x="1449" y="306"/>
                  </a:lnTo>
                  <a:lnTo>
                    <a:pt x="1447" y="294"/>
                  </a:lnTo>
                  <a:lnTo>
                    <a:pt x="1445" y="280"/>
                  </a:lnTo>
                  <a:lnTo>
                    <a:pt x="1442" y="268"/>
                  </a:lnTo>
                  <a:lnTo>
                    <a:pt x="1438" y="254"/>
                  </a:lnTo>
                  <a:lnTo>
                    <a:pt x="1433" y="242"/>
                  </a:lnTo>
                  <a:lnTo>
                    <a:pt x="1429" y="230"/>
                  </a:lnTo>
                  <a:lnTo>
                    <a:pt x="1424" y="217"/>
                  </a:lnTo>
                  <a:lnTo>
                    <a:pt x="1418" y="206"/>
                  </a:lnTo>
                  <a:lnTo>
                    <a:pt x="1412" y="194"/>
                  </a:lnTo>
                  <a:lnTo>
                    <a:pt x="1404" y="184"/>
                  </a:lnTo>
                  <a:lnTo>
                    <a:pt x="1397" y="175"/>
                  </a:lnTo>
                  <a:lnTo>
                    <a:pt x="1389" y="166"/>
                  </a:lnTo>
                  <a:lnTo>
                    <a:pt x="1389" y="166"/>
                  </a:lnTo>
                  <a:lnTo>
                    <a:pt x="1381" y="158"/>
                  </a:lnTo>
                  <a:lnTo>
                    <a:pt x="1371" y="150"/>
                  </a:lnTo>
                  <a:lnTo>
                    <a:pt x="1354" y="134"/>
                  </a:lnTo>
                  <a:lnTo>
                    <a:pt x="1354" y="134"/>
                  </a:lnTo>
                  <a:lnTo>
                    <a:pt x="1336" y="121"/>
                  </a:lnTo>
                  <a:lnTo>
                    <a:pt x="1320" y="106"/>
                  </a:lnTo>
                  <a:lnTo>
                    <a:pt x="1320" y="106"/>
                  </a:lnTo>
                  <a:lnTo>
                    <a:pt x="1302" y="88"/>
                  </a:lnTo>
                  <a:lnTo>
                    <a:pt x="1282" y="72"/>
                  </a:lnTo>
                  <a:lnTo>
                    <a:pt x="1273" y="65"/>
                  </a:lnTo>
                  <a:lnTo>
                    <a:pt x="1263" y="59"/>
                  </a:lnTo>
                  <a:lnTo>
                    <a:pt x="1253" y="52"/>
                  </a:lnTo>
                  <a:lnTo>
                    <a:pt x="1242" y="47"/>
                  </a:lnTo>
                  <a:lnTo>
                    <a:pt x="1242" y="47"/>
                  </a:lnTo>
                  <a:lnTo>
                    <a:pt x="1227" y="41"/>
                  </a:lnTo>
                  <a:lnTo>
                    <a:pt x="1211" y="37"/>
                  </a:lnTo>
                  <a:lnTo>
                    <a:pt x="1195" y="35"/>
                  </a:lnTo>
                  <a:lnTo>
                    <a:pt x="1177" y="34"/>
                  </a:lnTo>
                  <a:lnTo>
                    <a:pt x="1177" y="34"/>
                  </a:lnTo>
                  <a:lnTo>
                    <a:pt x="1167" y="34"/>
                  </a:lnTo>
                  <a:lnTo>
                    <a:pt x="1157" y="35"/>
                  </a:lnTo>
                  <a:lnTo>
                    <a:pt x="1146" y="37"/>
                  </a:lnTo>
                  <a:lnTo>
                    <a:pt x="1137" y="39"/>
                  </a:lnTo>
                  <a:lnTo>
                    <a:pt x="1128" y="42"/>
                  </a:lnTo>
                  <a:lnTo>
                    <a:pt x="1119" y="45"/>
                  </a:lnTo>
                  <a:lnTo>
                    <a:pt x="1111" y="49"/>
                  </a:lnTo>
                  <a:lnTo>
                    <a:pt x="1103" y="54"/>
                  </a:lnTo>
                  <a:lnTo>
                    <a:pt x="1096" y="60"/>
                  </a:lnTo>
                  <a:lnTo>
                    <a:pt x="1088" y="66"/>
                  </a:lnTo>
                  <a:lnTo>
                    <a:pt x="1082" y="72"/>
                  </a:lnTo>
                  <a:lnTo>
                    <a:pt x="1077" y="79"/>
                  </a:lnTo>
                  <a:lnTo>
                    <a:pt x="1072" y="87"/>
                  </a:lnTo>
                  <a:lnTo>
                    <a:pt x="1068" y="94"/>
                  </a:lnTo>
                  <a:lnTo>
                    <a:pt x="1064" y="102"/>
                  </a:lnTo>
                  <a:lnTo>
                    <a:pt x="1061" y="111"/>
                  </a:lnTo>
                  <a:lnTo>
                    <a:pt x="1061" y="111"/>
                  </a:lnTo>
                  <a:lnTo>
                    <a:pt x="1058" y="123"/>
                  </a:lnTo>
                  <a:lnTo>
                    <a:pt x="1057" y="134"/>
                  </a:lnTo>
                  <a:lnTo>
                    <a:pt x="1055" y="157"/>
                  </a:lnTo>
                  <a:lnTo>
                    <a:pt x="1055" y="157"/>
                  </a:lnTo>
                  <a:lnTo>
                    <a:pt x="1054" y="175"/>
                  </a:lnTo>
                  <a:lnTo>
                    <a:pt x="1053" y="184"/>
                  </a:lnTo>
                  <a:lnTo>
                    <a:pt x="1051" y="192"/>
                  </a:lnTo>
                  <a:lnTo>
                    <a:pt x="1049" y="201"/>
                  </a:lnTo>
                  <a:lnTo>
                    <a:pt x="1045" y="209"/>
                  </a:lnTo>
                  <a:lnTo>
                    <a:pt x="1040" y="216"/>
                  </a:lnTo>
                  <a:lnTo>
                    <a:pt x="1032" y="224"/>
                  </a:lnTo>
                  <a:lnTo>
                    <a:pt x="1032" y="224"/>
                  </a:lnTo>
                  <a:lnTo>
                    <a:pt x="1021" y="235"/>
                  </a:lnTo>
                  <a:lnTo>
                    <a:pt x="1011" y="242"/>
                  </a:lnTo>
                  <a:lnTo>
                    <a:pt x="1004" y="244"/>
                  </a:lnTo>
                  <a:lnTo>
                    <a:pt x="999" y="246"/>
                  </a:lnTo>
                  <a:lnTo>
                    <a:pt x="994" y="247"/>
                  </a:lnTo>
                  <a:lnTo>
                    <a:pt x="989" y="248"/>
                  </a:lnTo>
                  <a:lnTo>
                    <a:pt x="989" y="248"/>
                  </a:lnTo>
                  <a:lnTo>
                    <a:pt x="984" y="247"/>
                  </a:lnTo>
                  <a:lnTo>
                    <a:pt x="978" y="246"/>
                  </a:lnTo>
                  <a:lnTo>
                    <a:pt x="973" y="244"/>
                  </a:lnTo>
                  <a:lnTo>
                    <a:pt x="968" y="242"/>
                  </a:lnTo>
                  <a:lnTo>
                    <a:pt x="964" y="239"/>
                  </a:lnTo>
                  <a:lnTo>
                    <a:pt x="963" y="240"/>
                  </a:lnTo>
                  <a:lnTo>
                    <a:pt x="963" y="240"/>
                  </a:lnTo>
                  <a:lnTo>
                    <a:pt x="959" y="235"/>
                  </a:lnTo>
                  <a:lnTo>
                    <a:pt x="959" y="235"/>
                  </a:lnTo>
                  <a:lnTo>
                    <a:pt x="954" y="231"/>
                  </a:lnTo>
                  <a:lnTo>
                    <a:pt x="954" y="231"/>
                  </a:lnTo>
                  <a:lnTo>
                    <a:pt x="950" y="225"/>
                  </a:lnTo>
                  <a:lnTo>
                    <a:pt x="949" y="224"/>
                  </a:lnTo>
                  <a:lnTo>
                    <a:pt x="939" y="213"/>
                  </a:lnTo>
                  <a:lnTo>
                    <a:pt x="939" y="213"/>
                  </a:lnTo>
                  <a:lnTo>
                    <a:pt x="927" y="199"/>
                  </a:lnTo>
                  <a:lnTo>
                    <a:pt x="914" y="184"/>
                  </a:lnTo>
                  <a:lnTo>
                    <a:pt x="887" y="157"/>
                  </a:lnTo>
                  <a:lnTo>
                    <a:pt x="887" y="157"/>
                  </a:lnTo>
                  <a:lnTo>
                    <a:pt x="875" y="145"/>
                  </a:lnTo>
                  <a:lnTo>
                    <a:pt x="875" y="145"/>
                  </a:lnTo>
                  <a:lnTo>
                    <a:pt x="854" y="124"/>
                  </a:lnTo>
                  <a:lnTo>
                    <a:pt x="854" y="124"/>
                  </a:lnTo>
                  <a:lnTo>
                    <a:pt x="825" y="93"/>
                  </a:lnTo>
                  <a:lnTo>
                    <a:pt x="808" y="78"/>
                  </a:lnTo>
                  <a:lnTo>
                    <a:pt x="792" y="64"/>
                  </a:lnTo>
                  <a:lnTo>
                    <a:pt x="774" y="52"/>
                  </a:lnTo>
                  <a:lnTo>
                    <a:pt x="765" y="47"/>
                  </a:lnTo>
                  <a:lnTo>
                    <a:pt x="756" y="43"/>
                  </a:lnTo>
                  <a:lnTo>
                    <a:pt x="745" y="39"/>
                  </a:lnTo>
                  <a:lnTo>
                    <a:pt x="736" y="37"/>
                  </a:lnTo>
                  <a:lnTo>
                    <a:pt x="726" y="35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08" y="35"/>
                  </a:lnTo>
                  <a:lnTo>
                    <a:pt x="700" y="36"/>
                  </a:lnTo>
                  <a:lnTo>
                    <a:pt x="692" y="38"/>
                  </a:lnTo>
                  <a:lnTo>
                    <a:pt x="684" y="40"/>
                  </a:lnTo>
                  <a:lnTo>
                    <a:pt x="684" y="40"/>
                  </a:lnTo>
                  <a:lnTo>
                    <a:pt x="664" y="48"/>
                  </a:lnTo>
                  <a:lnTo>
                    <a:pt x="646" y="59"/>
                  </a:lnTo>
                  <a:lnTo>
                    <a:pt x="628" y="70"/>
                  </a:lnTo>
                  <a:lnTo>
                    <a:pt x="612" y="82"/>
                  </a:lnTo>
                  <a:lnTo>
                    <a:pt x="597" y="95"/>
                  </a:lnTo>
                  <a:lnTo>
                    <a:pt x="581" y="109"/>
                  </a:lnTo>
                  <a:lnTo>
                    <a:pt x="552" y="138"/>
                  </a:lnTo>
                  <a:lnTo>
                    <a:pt x="552" y="138"/>
                  </a:lnTo>
                  <a:lnTo>
                    <a:pt x="535" y="158"/>
                  </a:lnTo>
                  <a:lnTo>
                    <a:pt x="515" y="177"/>
                  </a:lnTo>
                  <a:lnTo>
                    <a:pt x="515" y="177"/>
                  </a:lnTo>
                  <a:lnTo>
                    <a:pt x="480" y="208"/>
                  </a:lnTo>
                  <a:lnTo>
                    <a:pt x="448" y="235"/>
                  </a:lnTo>
                  <a:lnTo>
                    <a:pt x="447" y="236"/>
                  </a:lnTo>
                  <a:lnTo>
                    <a:pt x="447" y="236"/>
                  </a:lnTo>
                  <a:lnTo>
                    <a:pt x="444" y="247"/>
                  </a:lnTo>
                  <a:lnTo>
                    <a:pt x="444" y="247"/>
                  </a:lnTo>
                  <a:lnTo>
                    <a:pt x="438" y="261"/>
                  </a:lnTo>
                  <a:lnTo>
                    <a:pt x="439" y="259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51" y="265"/>
                  </a:lnTo>
                  <a:lnTo>
                    <a:pt x="455" y="264"/>
                  </a:lnTo>
                  <a:lnTo>
                    <a:pt x="463" y="261"/>
                  </a:lnTo>
                  <a:lnTo>
                    <a:pt x="463" y="261"/>
                  </a:lnTo>
                  <a:lnTo>
                    <a:pt x="470" y="260"/>
                  </a:lnTo>
                  <a:lnTo>
                    <a:pt x="477" y="260"/>
                  </a:lnTo>
                  <a:lnTo>
                    <a:pt x="477" y="260"/>
                  </a:lnTo>
                  <a:lnTo>
                    <a:pt x="489" y="260"/>
                  </a:lnTo>
                  <a:lnTo>
                    <a:pt x="502" y="262"/>
                  </a:lnTo>
                  <a:lnTo>
                    <a:pt x="502" y="262"/>
                  </a:lnTo>
                  <a:lnTo>
                    <a:pt x="514" y="263"/>
                  </a:lnTo>
                  <a:lnTo>
                    <a:pt x="526" y="264"/>
                  </a:lnTo>
                  <a:lnTo>
                    <a:pt x="526" y="264"/>
                  </a:lnTo>
                  <a:lnTo>
                    <a:pt x="541" y="265"/>
                  </a:lnTo>
                  <a:lnTo>
                    <a:pt x="557" y="268"/>
                  </a:lnTo>
                  <a:lnTo>
                    <a:pt x="572" y="273"/>
                  </a:lnTo>
                  <a:lnTo>
                    <a:pt x="588" y="280"/>
                  </a:lnTo>
                  <a:lnTo>
                    <a:pt x="603" y="291"/>
                  </a:lnTo>
                  <a:lnTo>
                    <a:pt x="618" y="301"/>
                  </a:lnTo>
                  <a:lnTo>
                    <a:pt x="632" y="315"/>
                  </a:lnTo>
                  <a:lnTo>
                    <a:pt x="646" y="329"/>
                  </a:lnTo>
                  <a:lnTo>
                    <a:pt x="646" y="329"/>
                  </a:lnTo>
                  <a:lnTo>
                    <a:pt x="658" y="345"/>
                  </a:lnTo>
                  <a:lnTo>
                    <a:pt x="670" y="361"/>
                  </a:lnTo>
                  <a:lnTo>
                    <a:pt x="679" y="378"/>
                  </a:lnTo>
                  <a:lnTo>
                    <a:pt x="687" y="394"/>
                  </a:lnTo>
                  <a:lnTo>
                    <a:pt x="695" y="412"/>
                  </a:lnTo>
                  <a:lnTo>
                    <a:pt x="702" y="431"/>
                  </a:lnTo>
                  <a:lnTo>
                    <a:pt x="706" y="449"/>
                  </a:lnTo>
                  <a:lnTo>
                    <a:pt x="710" y="469"/>
                  </a:lnTo>
                  <a:lnTo>
                    <a:pt x="710" y="469"/>
                  </a:lnTo>
                  <a:lnTo>
                    <a:pt x="711" y="484"/>
                  </a:lnTo>
                  <a:lnTo>
                    <a:pt x="710" y="497"/>
                  </a:lnTo>
                  <a:lnTo>
                    <a:pt x="708" y="508"/>
                  </a:lnTo>
                  <a:lnTo>
                    <a:pt x="704" y="521"/>
                  </a:lnTo>
                  <a:lnTo>
                    <a:pt x="698" y="532"/>
                  </a:lnTo>
                  <a:lnTo>
                    <a:pt x="691" y="543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64" y="581"/>
                  </a:lnTo>
                  <a:lnTo>
                    <a:pt x="664" y="581"/>
                  </a:lnTo>
                  <a:lnTo>
                    <a:pt x="659" y="589"/>
                  </a:lnTo>
                  <a:lnTo>
                    <a:pt x="653" y="597"/>
                  </a:lnTo>
                  <a:lnTo>
                    <a:pt x="646" y="604"/>
                  </a:lnTo>
                  <a:lnTo>
                    <a:pt x="640" y="610"/>
                  </a:lnTo>
                  <a:lnTo>
                    <a:pt x="624" y="621"/>
                  </a:lnTo>
                  <a:lnTo>
                    <a:pt x="608" y="631"/>
                  </a:lnTo>
                  <a:lnTo>
                    <a:pt x="592" y="639"/>
                  </a:lnTo>
                  <a:lnTo>
                    <a:pt x="574" y="645"/>
                  </a:lnTo>
                  <a:lnTo>
                    <a:pt x="538" y="659"/>
                  </a:lnTo>
                  <a:lnTo>
                    <a:pt x="535" y="660"/>
                  </a:lnTo>
                  <a:lnTo>
                    <a:pt x="535" y="660"/>
                  </a:lnTo>
                  <a:lnTo>
                    <a:pt x="521" y="663"/>
                  </a:lnTo>
                  <a:lnTo>
                    <a:pt x="508" y="666"/>
                  </a:lnTo>
                  <a:lnTo>
                    <a:pt x="495" y="668"/>
                  </a:lnTo>
                  <a:lnTo>
                    <a:pt x="482" y="668"/>
                  </a:lnTo>
                  <a:lnTo>
                    <a:pt x="482" y="668"/>
                  </a:lnTo>
                  <a:lnTo>
                    <a:pt x="472" y="668"/>
                  </a:lnTo>
                  <a:lnTo>
                    <a:pt x="461" y="667"/>
                  </a:lnTo>
                  <a:lnTo>
                    <a:pt x="451" y="665"/>
                  </a:lnTo>
                  <a:lnTo>
                    <a:pt x="441" y="663"/>
                  </a:lnTo>
                  <a:lnTo>
                    <a:pt x="430" y="659"/>
                  </a:lnTo>
                  <a:lnTo>
                    <a:pt x="420" y="655"/>
                  </a:lnTo>
                  <a:lnTo>
                    <a:pt x="409" y="649"/>
                  </a:lnTo>
                  <a:lnTo>
                    <a:pt x="398" y="644"/>
                  </a:lnTo>
                  <a:lnTo>
                    <a:pt x="398" y="644"/>
                  </a:lnTo>
                  <a:lnTo>
                    <a:pt x="381" y="634"/>
                  </a:lnTo>
                  <a:lnTo>
                    <a:pt x="367" y="623"/>
                  </a:lnTo>
                  <a:lnTo>
                    <a:pt x="354" y="613"/>
                  </a:lnTo>
                  <a:lnTo>
                    <a:pt x="343" y="602"/>
                  </a:lnTo>
                  <a:lnTo>
                    <a:pt x="334" y="589"/>
                  </a:lnTo>
                  <a:lnTo>
                    <a:pt x="325" y="575"/>
                  </a:lnTo>
                  <a:lnTo>
                    <a:pt x="318" y="559"/>
                  </a:lnTo>
                  <a:lnTo>
                    <a:pt x="312" y="543"/>
                  </a:lnTo>
                  <a:lnTo>
                    <a:pt x="312" y="543"/>
                  </a:lnTo>
                  <a:lnTo>
                    <a:pt x="306" y="521"/>
                  </a:lnTo>
                  <a:lnTo>
                    <a:pt x="300" y="499"/>
                  </a:lnTo>
                  <a:lnTo>
                    <a:pt x="300" y="499"/>
                  </a:lnTo>
                  <a:lnTo>
                    <a:pt x="294" y="478"/>
                  </a:lnTo>
                  <a:lnTo>
                    <a:pt x="288" y="459"/>
                  </a:lnTo>
                  <a:lnTo>
                    <a:pt x="277" y="462"/>
                  </a:lnTo>
                  <a:lnTo>
                    <a:pt x="278" y="457"/>
                  </a:lnTo>
                  <a:lnTo>
                    <a:pt x="282" y="455"/>
                  </a:lnTo>
                  <a:lnTo>
                    <a:pt x="287" y="457"/>
                  </a:lnTo>
                  <a:lnTo>
                    <a:pt x="287" y="457"/>
                  </a:lnTo>
                  <a:lnTo>
                    <a:pt x="283" y="450"/>
                  </a:lnTo>
                  <a:lnTo>
                    <a:pt x="283" y="450"/>
                  </a:lnTo>
                  <a:lnTo>
                    <a:pt x="273" y="433"/>
                  </a:lnTo>
                  <a:lnTo>
                    <a:pt x="265" y="421"/>
                  </a:lnTo>
                  <a:lnTo>
                    <a:pt x="259" y="415"/>
                  </a:lnTo>
                  <a:lnTo>
                    <a:pt x="256" y="414"/>
                  </a:lnTo>
                  <a:lnTo>
                    <a:pt x="254" y="413"/>
                  </a:lnTo>
                  <a:lnTo>
                    <a:pt x="254" y="413"/>
                  </a:lnTo>
                  <a:lnTo>
                    <a:pt x="252" y="414"/>
                  </a:lnTo>
                  <a:lnTo>
                    <a:pt x="249" y="415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18" y="446"/>
                  </a:lnTo>
                  <a:lnTo>
                    <a:pt x="213" y="447"/>
                  </a:lnTo>
                  <a:lnTo>
                    <a:pt x="210" y="447"/>
                  </a:lnTo>
                  <a:lnTo>
                    <a:pt x="208" y="449"/>
                  </a:lnTo>
                  <a:lnTo>
                    <a:pt x="208" y="449"/>
                  </a:lnTo>
                  <a:lnTo>
                    <a:pt x="196" y="461"/>
                  </a:lnTo>
                  <a:lnTo>
                    <a:pt x="182" y="472"/>
                  </a:lnTo>
                  <a:lnTo>
                    <a:pt x="157" y="494"/>
                  </a:lnTo>
                  <a:lnTo>
                    <a:pt x="157" y="494"/>
                  </a:lnTo>
                  <a:lnTo>
                    <a:pt x="136" y="510"/>
                  </a:lnTo>
                  <a:lnTo>
                    <a:pt x="115" y="528"/>
                  </a:lnTo>
                  <a:lnTo>
                    <a:pt x="95" y="548"/>
                  </a:lnTo>
                  <a:lnTo>
                    <a:pt x="86" y="558"/>
                  </a:lnTo>
                  <a:lnTo>
                    <a:pt x="77" y="569"/>
                  </a:lnTo>
                  <a:lnTo>
                    <a:pt x="77" y="569"/>
                  </a:lnTo>
                  <a:lnTo>
                    <a:pt x="68" y="581"/>
                  </a:lnTo>
                  <a:lnTo>
                    <a:pt x="60" y="594"/>
                  </a:lnTo>
                  <a:lnTo>
                    <a:pt x="53" y="609"/>
                  </a:lnTo>
                  <a:lnTo>
                    <a:pt x="48" y="623"/>
                  </a:lnTo>
                  <a:lnTo>
                    <a:pt x="43" y="639"/>
                  </a:lnTo>
                  <a:lnTo>
                    <a:pt x="39" y="655"/>
                  </a:lnTo>
                  <a:lnTo>
                    <a:pt x="36" y="670"/>
                  </a:lnTo>
                  <a:lnTo>
                    <a:pt x="35" y="687"/>
                  </a:lnTo>
                  <a:lnTo>
                    <a:pt x="35" y="702"/>
                  </a:lnTo>
                  <a:lnTo>
                    <a:pt x="36" y="718"/>
                  </a:lnTo>
                  <a:lnTo>
                    <a:pt x="38" y="733"/>
                  </a:lnTo>
                  <a:lnTo>
                    <a:pt x="41" y="748"/>
                  </a:lnTo>
                  <a:lnTo>
                    <a:pt x="47" y="762"/>
                  </a:lnTo>
                  <a:lnTo>
                    <a:pt x="52" y="776"/>
                  </a:lnTo>
                  <a:lnTo>
                    <a:pt x="59" y="789"/>
                  </a:lnTo>
                  <a:lnTo>
                    <a:pt x="66" y="801"/>
                  </a:lnTo>
                  <a:lnTo>
                    <a:pt x="66" y="801"/>
                  </a:lnTo>
                  <a:lnTo>
                    <a:pt x="94" y="837"/>
                  </a:lnTo>
                  <a:lnTo>
                    <a:pt x="124" y="873"/>
                  </a:lnTo>
                  <a:lnTo>
                    <a:pt x="159" y="911"/>
                  </a:lnTo>
                  <a:lnTo>
                    <a:pt x="199" y="952"/>
                  </a:lnTo>
                  <a:lnTo>
                    <a:pt x="199" y="952"/>
                  </a:lnTo>
                  <a:lnTo>
                    <a:pt x="210" y="963"/>
                  </a:lnTo>
                  <a:lnTo>
                    <a:pt x="216" y="969"/>
                  </a:lnTo>
                  <a:lnTo>
                    <a:pt x="218" y="969"/>
                  </a:lnTo>
                  <a:lnTo>
                    <a:pt x="218" y="969"/>
                  </a:lnTo>
                  <a:lnTo>
                    <a:pt x="221" y="970"/>
                  </a:lnTo>
                  <a:lnTo>
                    <a:pt x="224" y="971"/>
                  </a:lnTo>
                  <a:lnTo>
                    <a:pt x="226" y="973"/>
                  </a:lnTo>
                  <a:lnTo>
                    <a:pt x="229" y="975"/>
                  </a:lnTo>
                  <a:lnTo>
                    <a:pt x="229" y="975"/>
                  </a:lnTo>
                  <a:lnTo>
                    <a:pt x="234" y="981"/>
                  </a:lnTo>
                  <a:lnTo>
                    <a:pt x="240" y="985"/>
                  </a:lnTo>
                  <a:lnTo>
                    <a:pt x="246" y="988"/>
                  </a:lnTo>
                  <a:lnTo>
                    <a:pt x="251" y="989"/>
                  </a:lnTo>
                  <a:lnTo>
                    <a:pt x="251" y="989"/>
                  </a:lnTo>
                  <a:lnTo>
                    <a:pt x="254" y="988"/>
                  </a:lnTo>
                  <a:lnTo>
                    <a:pt x="257" y="987"/>
                  </a:lnTo>
                  <a:lnTo>
                    <a:pt x="261" y="985"/>
                  </a:lnTo>
                  <a:lnTo>
                    <a:pt x="265" y="982"/>
                  </a:lnTo>
                  <a:lnTo>
                    <a:pt x="265" y="982"/>
                  </a:lnTo>
                  <a:lnTo>
                    <a:pt x="268" y="977"/>
                  </a:lnTo>
                  <a:lnTo>
                    <a:pt x="272" y="971"/>
                  </a:lnTo>
                  <a:lnTo>
                    <a:pt x="275" y="963"/>
                  </a:lnTo>
                  <a:lnTo>
                    <a:pt x="276" y="956"/>
                  </a:lnTo>
                  <a:lnTo>
                    <a:pt x="278" y="942"/>
                  </a:lnTo>
                  <a:lnTo>
                    <a:pt x="277" y="928"/>
                  </a:lnTo>
                  <a:lnTo>
                    <a:pt x="277" y="928"/>
                  </a:lnTo>
                  <a:lnTo>
                    <a:pt x="275" y="915"/>
                  </a:lnTo>
                  <a:lnTo>
                    <a:pt x="275" y="915"/>
                  </a:lnTo>
                  <a:lnTo>
                    <a:pt x="271" y="882"/>
                  </a:lnTo>
                  <a:lnTo>
                    <a:pt x="270" y="865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0" y="838"/>
                  </a:lnTo>
                  <a:lnTo>
                    <a:pt x="271" y="828"/>
                  </a:lnTo>
                  <a:lnTo>
                    <a:pt x="273" y="818"/>
                  </a:lnTo>
                  <a:lnTo>
                    <a:pt x="275" y="809"/>
                  </a:lnTo>
                  <a:lnTo>
                    <a:pt x="280" y="792"/>
                  </a:lnTo>
                  <a:lnTo>
                    <a:pt x="288" y="777"/>
                  </a:lnTo>
                  <a:lnTo>
                    <a:pt x="297" y="762"/>
                  </a:lnTo>
                  <a:lnTo>
                    <a:pt x="309" y="748"/>
                  </a:lnTo>
                  <a:lnTo>
                    <a:pt x="322" y="735"/>
                  </a:lnTo>
                  <a:lnTo>
                    <a:pt x="337" y="722"/>
                  </a:lnTo>
                  <a:lnTo>
                    <a:pt x="337" y="722"/>
                  </a:lnTo>
                  <a:lnTo>
                    <a:pt x="341" y="719"/>
                  </a:lnTo>
                  <a:lnTo>
                    <a:pt x="346" y="716"/>
                  </a:lnTo>
                  <a:lnTo>
                    <a:pt x="352" y="714"/>
                  </a:lnTo>
                  <a:lnTo>
                    <a:pt x="359" y="712"/>
                  </a:lnTo>
                  <a:lnTo>
                    <a:pt x="373" y="708"/>
                  </a:lnTo>
                  <a:lnTo>
                    <a:pt x="391" y="707"/>
                  </a:lnTo>
                  <a:lnTo>
                    <a:pt x="391" y="707"/>
                  </a:lnTo>
                  <a:lnTo>
                    <a:pt x="402" y="708"/>
                  </a:lnTo>
                  <a:lnTo>
                    <a:pt x="414" y="709"/>
                  </a:lnTo>
                  <a:lnTo>
                    <a:pt x="434" y="713"/>
                  </a:lnTo>
                  <a:lnTo>
                    <a:pt x="453" y="718"/>
                  </a:lnTo>
                  <a:lnTo>
                    <a:pt x="469" y="724"/>
                  </a:lnTo>
                  <a:lnTo>
                    <a:pt x="469" y="724"/>
                  </a:lnTo>
                  <a:lnTo>
                    <a:pt x="495" y="737"/>
                  </a:lnTo>
                  <a:lnTo>
                    <a:pt x="520" y="752"/>
                  </a:lnTo>
                  <a:lnTo>
                    <a:pt x="543" y="767"/>
                  </a:lnTo>
                  <a:lnTo>
                    <a:pt x="564" y="782"/>
                  </a:lnTo>
                  <a:lnTo>
                    <a:pt x="584" y="799"/>
                  </a:lnTo>
                  <a:lnTo>
                    <a:pt x="601" y="815"/>
                  </a:lnTo>
                  <a:lnTo>
                    <a:pt x="617" y="833"/>
                  </a:lnTo>
                  <a:lnTo>
                    <a:pt x="631" y="850"/>
                  </a:lnTo>
                  <a:lnTo>
                    <a:pt x="642" y="865"/>
                  </a:lnTo>
                  <a:lnTo>
                    <a:pt x="642" y="865"/>
                  </a:lnTo>
                  <a:lnTo>
                    <a:pt x="669" y="902"/>
                  </a:lnTo>
                  <a:lnTo>
                    <a:pt x="681" y="922"/>
                  </a:lnTo>
                  <a:lnTo>
                    <a:pt x="693" y="942"/>
                  </a:lnTo>
                  <a:lnTo>
                    <a:pt x="705" y="962"/>
                  </a:lnTo>
                  <a:lnTo>
                    <a:pt x="715" y="983"/>
                  </a:lnTo>
                  <a:lnTo>
                    <a:pt x="723" y="100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33" y="1040"/>
                  </a:lnTo>
                  <a:lnTo>
                    <a:pt x="735" y="1057"/>
                  </a:lnTo>
                  <a:lnTo>
                    <a:pt x="737" y="1076"/>
                  </a:lnTo>
                  <a:lnTo>
                    <a:pt x="737" y="1097"/>
                  </a:lnTo>
                  <a:lnTo>
                    <a:pt x="736" y="1108"/>
                  </a:lnTo>
                  <a:lnTo>
                    <a:pt x="735" y="1118"/>
                  </a:lnTo>
                  <a:lnTo>
                    <a:pt x="733" y="1129"/>
                  </a:lnTo>
                  <a:lnTo>
                    <a:pt x="730" y="1140"/>
                  </a:lnTo>
                  <a:lnTo>
                    <a:pt x="726" y="1149"/>
                  </a:lnTo>
                  <a:lnTo>
                    <a:pt x="720" y="1158"/>
                  </a:lnTo>
                  <a:lnTo>
                    <a:pt x="714" y="1168"/>
                  </a:lnTo>
                  <a:lnTo>
                    <a:pt x="707" y="1176"/>
                  </a:lnTo>
                  <a:lnTo>
                    <a:pt x="707" y="1176"/>
                  </a:lnTo>
                  <a:lnTo>
                    <a:pt x="699" y="1183"/>
                  </a:lnTo>
                  <a:lnTo>
                    <a:pt x="689" y="1189"/>
                  </a:lnTo>
                  <a:lnTo>
                    <a:pt x="681" y="1196"/>
                  </a:lnTo>
                  <a:lnTo>
                    <a:pt x="672" y="1200"/>
                  </a:lnTo>
                  <a:lnTo>
                    <a:pt x="662" y="1203"/>
                  </a:lnTo>
                  <a:lnTo>
                    <a:pt x="653" y="1206"/>
                  </a:lnTo>
                  <a:lnTo>
                    <a:pt x="643" y="1207"/>
                  </a:lnTo>
                  <a:lnTo>
                    <a:pt x="633" y="1208"/>
                  </a:lnTo>
                  <a:lnTo>
                    <a:pt x="633" y="1208"/>
                  </a:lnTo>
                  <a:lnTo>
                    <a:pt x="620" y="1207"/>
                  </a:lnTo>
                  <a:lnTo>
                    <a:pt x="607" y="1205"/>
                  </a:lnTo>
                  <a:lnTo>
                    <a:pt x="593" y="1202"/>
                  </a:lnTo>
                  <a:lnTo>
                    <a:pt x="578" y="1197"/>
                  </a:lnTo>
                  <a:lnTo>
                    <a:pt x="578" y="1197"/>
                  </a:lnTo>
                  <a:lnTo>
                    <a:pt x="568" y="1192"/>
                  </a:lnTo>
                  <a:lnTo>
                    <a:pt x="557" y="1186"/>
                  </a:lnTo>
                  <a:lnTo>
                    <a:pt x="557" y="1186"/>
                  </a:lnTo>
                  <a:lnTo>
                    <a:pt x="540" y="1179"/>
                  </a:lnTo>
                  <a:lnTo>
                    <a:pt x="523" y="1172"/>
                  </a:lnTo>
                  <a:lnTo>
                    <a:pt x="515" y="1169"/>
                  </a:lnTo>
                  <a:lnTo>
                    <a:pt x="507" y="1167"/>
                  </a:lnTo>
                  <a:lnTo>
                    <a:pt x="499" y="1166"/>
                  </a:lnTo>
                  <a:lnTo>
                    <a:pt x="490" y="1165"/>
                  </a:lnTo>
                  <a:lnTo>
                    <a:pt x="490" y="11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376" name="组合 375"/>
          <p:cNvGrpSpPr/>
          <p:nvPr/>
        </p:nvGrpSpPr>
        <p:grpSpPr>
          <a:xfrm>
            <a:off x="10068349" y="3103512"/>
            <a:ext cx="486040" cy="491798"/>
            <a:chOff x="4194175" y="1193800"/>
            <a:chExt cx="669926" cy="677863"/>
          </a:xfrm>
          <a:solidFill>
            <a:srgbClr val="414042"/>
          </a:solidFill>
        </p:grpSpPr>
        <p:sp>
          <p:nvSpPr>
            <p:cNvPr id="377" name="Freeform 867"/>
            <p:cNvSpPr/>
            <p:nvPr/>
          </p:nvSpPr>
          <p:spPr bwMode="auto">
            <a:xfrm>
              <a:off x="4217988" y="1674813"/>
              <a:ext cx="52388" cy="115888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94" y="0"/>
                </a:cxn>
                <a:cxn ang="0">
                  <a:pos x="88" y="1"/>
                </a:cxn>
                <a:cxn ang="0">
                  <a:pos x="84" y="3"/>
                </a:cxn>
                <a:cxn ang="0">
                  <a:pos x="81" y="5"/>
                </a:cxn>
                <a:cxn ang="0">
                  <a:pos x="78" y="7"/>
                </a:cxn>
                <a:cxn ang="0">
                  <a:pos x="73" y="14"/>
                </a:cxn>
                <a:cxn ang="0">
                  <a:pos x="69" y="22"/>
                </a:cxn>
                <a:cxn ang="0">
                  <a:pos x="69" y="22"/>
                </a:cxn>
                <a:cxn ang="0">
                  <a:pos x="62" y="37"/>
                </a:cxn>
                <a:cxn ang="0">
                  <a:pos x="55" y="53"/>
                </a:cxn>
                <a:cxn ang="0">
                  <a:pos x="44" y="83"/>
                </a:cxn>
                <a:cxn ang="0">
                  <a:pos x="44" y="83"/>
                </a:cxn>
                <a:cxn ang="0">
                  <a:pos x="31" y="118"/>
                </a:cxn>
                <a:cxn ang="0">
                  <a:pos x="18" y="153"/>
                </a:cxn>
                <a:cxn ang="0">
                  <a:pos x="18" y="153"/>
                </a:cxn>
                <a:cxn ang="0">
                  <a:pos x="7" y="183"/>
                </a:cxn>
                <a:cxn ang="0">
                  <a:pos x="3" y="197"/>
                </a:cxn>
                <a:cxn ang="0">
                  <a:pos x="0" y="214"/>
                </a:cxn>
                <a:cxn ang="0">
                  <a:pos x="0" y="214"/>
                </a:cxn>
                <a:cxn ang="0">
                  <a:pos x="0" y="216"/>
                </a:cxn>
                <a:cxn ang="0">
                  <a:pos x="1" y="217"/>
                </a:cxn>
                <a:cxn ang="0">
                  <a:pos x="2" y="218"/>
                </a:cxn>
                <a:cxn ang="0">
                  <a:pos x="4" y="218"/>
                </a:cxn>
                <a:cxn ang="0">
                  <a:pos x="7" y="217"/>
                </a:cxn>
                <a:cxn ang="0">
                  <a:pos x="9" y="216"/>
                </a:cxn>
                <a:cxn ang="0">
                  <a:pos x="9" y="214"/>
                </a:cxn>
                <a:cxn ang="0">
                  <a:pos x="9" y="214"/>
                </a:cxn>
                <a:cxn ang="0">
                  <a:pos x="11" y="201"/>
                </a:cxn>
                <a:cxn ang="0">
                  <a:pos x="14" y="189"/>
                </a:cxn>
                <a:cxn ang="0">
                  <a:pos x="18" y="177"/>
                </a:cxn>
                <a:cxn ang="0">
                  <a:pos x="22" y="164"/>
                </a:cxn>
                <a:cxn ang="0">
                  <a:pos x="33" y="140"/>
                </a:cxn>
                <a:cxn ang="0">
                  <a:pos x="42" y="117"/>
                </a:cxn>
                <a:cxn ang="0">
                  <a:pos x="42" y="117"/>
                </a:cxn>
                <a:cxn ang="0">
                  <a:pos x="52" y="89"/>
                </a:cxn>
                <a:cxn ang="0">
                  <a:pos x="63" y="62"/>
                </a:cxn>
                <a:cxn ang="0">
                  <a:pos x="63" y="62"/>
                </a:cxn>
                <a:cxn ang="0">
                  <a:pos x="68" y="47"/>
                </a:cxn>
                <a:cxn ang="0">
                  <a:pos x="74" y="31"/>
                </a:cxn>
                <a:cxn ang="0">
                  <a:pos x="78" y="24"/>
                </a:cxn>
                <a:cxn ang="0">
                  <a:pos x="82" y="16"/>
                </a:cxn>
                <a:cxn ang="0">
                  <a:pos x="88" y="12"/>
                </a:cxn>
                <a:cxn ang="0">
                  <a:pos x="92" y="10"/>
                </a:cxn>
                <a:cxn ang="0">
                  <a:pos x="96" y="9"/>
                </a:cxn>
                <a:cxn ang="0">
                  <a:pos x="96" y="9"/>
                </a:cxn>
                <a:cxn ang="0">
                  <a:pos x="98" y="9"/>
                </a:cxn>
                <a:cxn ang="0">
                  <a:pos x="99" y="7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7" y="1"/>
                </a:cxn>
                <a:cxn ang="0">
                  <a:pos x="96" y="1"/>
                </a:cxn>
                <a:cxn ang="0">
                  <a:pos x="94" y="0"/>
                </a:cxn>
                <a:cxn ang="0">
                  <a:pos x="94" y="0"/>
                </a:cxn>
              </a:cxnLst>
              <a:rect l="0" t="0" r="r" b="b"/>
              <a:pathLst>
                <a:path w="99" h="218">
                  <a:moveTo>
                    <a:pt x="94" y="0"/>
                  </a:moveTo>
                  <a:lnTo>
                    <a:pt x="94" y="0"/>
                  </a:lnTo>
                  <a:lnTo>
                    <a:pt x="88" y="1"/>
                  </a:lnTo>
                  <a:lnTo>
                    <a:pt x="84" y="3"/>
                  </a:lnTo>
                  <a:lnTo>
                    <a:pt x="81" y="5"/>
                  </a:lnTo>
                  <a:lnTo>
                    <a:pt x="78" y="7"/>
                  </a:lnTo>
                  <a:lnTo>
                    <a:pt x="73" y="14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2" y="37"/>
                  </a:lnTo>
                  <a:lnTo>
                    <a:pt x="55" y="53"/>
                  </a:lnTo>
                  <a:lnTo>
                    <a:pt x="44" y="83"/>
                  </a:lnTo>
                  <a:lnTo>
                    <a:pt x="44" y="83"/>
                  </a:lnTo>
                  <a:lnTo>
                    <a:pt x="31" y="118"/>
                  </a:lnTo>
                  <a:lnTo>
                    <a:pt x="18" y="153"/>
                  </a:lnTo>
                  <a:lnTo>
                    <a:pt x="18" y="153"/>
                  </a:lnTo>
                  <a:lnTo>
                    <a:pt x="7" y="183"/>
                  </a:lnTo>
                  <a:lnTo>
                    <a:pt x="3" y="197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16"/>
                  </a:lnTo>
                  <a:lnTo>
                    <a:pt x="1" y="217"/>
                  </a:lnTo>
                  <a:lnTo>
                    <a:pt x="2" y="218"/>
                  </a:lnTo>
                  <a:lnTo>
                    <a:pt x="4" y="218"/>
                  </a:lnTo>
                  <a:lnTo>
                    <a:pt x="7" y="217"/>
                  </a:lnTo>
                  <a:lnTo>
                    <a:pt x="9" y="216"/>
                  </a:lnTo>
                  <a:lnTo>
                    <a:pt x="9" y="214"/>
                  </a:lnTo>
                  <a:lnTo>
                    <a:pt x="9" y="214"/>
                  </a:lnTo>
                  <a:lnTo>
                    <a:pt x="11" y="201"/>
                  </a:lnTo>
                  <a:lnTo>
                    <a:pt x="14" y="189"/>
                  </a:lnTo>
                  <a:lnTo>
                    <a:pt x="18" y="177"/>
                  </a:lnTo>
                  <a:lnTo>
                    <a:pt x="22" y="164"/>
                  </a:lnTo>
                  <a:lnTo>
                    <a:pt x="33" y="140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52" y="89"/>
                  </a:lnTo>
                  <a:lnTo>
                    <a:pt x="63" y="62"/>
                  </a:lnTo>
                  <a:lnTo>
                    <a:pt x="63" y="62"/>
                  </a:lnTo>
                  <a:lnTo>
                    <a:pt x="68" y="47"/>
                  </a:lnTo>
                  <a:lnTo>
                    <a:pt x="74" y="31"/>
                  </a:lnTo>
                  <a:lnTo>
                    <a:pt x="78" y="24"/>
                  </a:lnTo>
                  <a:lnTo>
                    <a:pt x="82" y="16"/>
                  </a:lnTo>
                  <a:lnTo>
                    <a:pt x="88" y="12"/>
                  </a:lnTo>
                  <a:lnTo>
                    <a:pt x="92" y="10"/>
                  </a:lnTo>
                  <a:lnTo>
                    <a:pt x="96" y="9"/>
                  </a:lnTo>
                  <a:lnTo>
                    <a:pt x="96" y="9"/>
                  </a:lnTo>
                  <a:lnTo>
                    <a:pt x="98" y="9"/>
                  </a:lnTo>
                  <a:lnTo>
                    <a:pt x="99" y="7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7" y="1"/>
                  </a:lnTo>
                  <a:lnTo>
                    <a:pt x="96" y="1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8" name="Freeform 868"/>
            <p:cNvSpPr/>
            <p:nvPr/>
          </p:nvSpPr>
          <p:spPr bwMode="auto">
            <a:xfrm>
              <a:off x="4229100" y="1665288"/>
              <a:ext cx="90488" cy="158750"/>
            </a:xfrm>
            <a:custGeom>
              <a:avLst/>
              <a:gdLst/>
              <a:ahLst/>
              <a:cxnLst>
                <a:cxn ang="0">
                  <a:pos x="162" y="3"/>
                </a:cxn>
                <a:cxn ang="0">
                  <a:pos x="162" y="3"/>
                </a:cxn>
                <a:cxn ang="0">
                  <a:pos x="157" y="13"/>
                </a:cxn>
                <a:cxn ang="0">
                  <a:pos x="152" y="21"/>
                </a:cxn>
                <a:cxn ang="0">
                  <a:pos x="146" y="28"/>
                </a:cxn>
                <a:cxn ang="0">
                  <a:pos x="139" y="34"/>
                </a:cxn>
                <a:cxn ang="0">
                  <a:pos x="139" y="34"/>
                </a:cxn>
                <a:cxn ang="0">
                  <a:pos x="135" y="41"/>
                </a:cxn>
                <a:cxn ang="0">
                  <a:pos x="131" y="49"/>
                </a:cxn>
                <a:cxn ang="0">
                  <a:pos x="122" y="63"/>
                </a:cxn>
                <a:cxn ang="0">
                  <a:pos x="122" y="63"/>
                </a:cxn>
                <a:cxn ang="0">
                  <a:pos x="81" y="134"/>
                </a:cxn>
                <a:cxn ang="0">
                  <a:pos x="81" y="134"/>
                </a:cxn>
                <a:cxn ang="0">
                  <a:pos x="59" y="172"/>
                </a:cxn>
                <a:cxn ang="0">
                  <a:pos x="39" y="212"/>
                </a:cxn>
                <a:cxn ang="0">
                  <a:pos x="20" y="251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6"/>
                </a:cxn>
                <a:cxn ang="0">
                  <a:pos x="3" y="299"/>
                </a:cxn>
                <a:cxn ang="0">
                  <a:pos x="5" y="299"/>
                </a:cxn>
                <a:cxn ang="0">
                  <a:pos x="7" y="299"/>
                </a:cxn>
                <a:cxn ang="0">
                  <a:pos x="8" y="298"/>
                </a:cxn>
                <a:cxn ang="0">
                  <a:pos x="9" y="297"/>
                </a:cxn>
                <a:cxn ang="0">
                  <a:pos x="9" y="297"/>
                </a:cxn>
                <a:cxn ang="0">
                  <a:pos x="28" y="257"/>
                </a:cxn>
                <a:cxn ang="0">
                  <a:pos x="47" y="216"/>
                </a:cxn>
                <a:cxn ang="0">
                  <a:pos x="68" y="177"/>
                </a:cxn>
                <a:cxn ang="0">
                  <a:pos x="89" y="138"/>
                </a:cxn>
                <a:cxn ang="0">
                  <a:pos x="89" y="138"/>
                </a:cxn>
                <a:cxn ang="0">
                  <a:pos x="131" y="69"/>
                </a:cxn>
                <a:cxn ang="0">
                  <a:pos x="131" y="69"/>
                </a:cxn>
                <a:cxn ang="0">
                  <a:pos x="141" y="53"/>
                </a:cxn>
                <a:cxn ang="0">
                  <a:pos x="152" y="38"/>
                </a:cxn>
                <a:cxn ang="0">
                  <a:pos x="163" y="23"/>
                </a:cxn>
                <a:cxn ang="0">
                  <a:pos x="167" y="15"/>
                </a:cxn>
                <a:cxn ang="0">
                  <a:pos x="171" y="7"/>
                </a:cxn>
                <a:cxn ang="0">
                  <a:pos x="171" y="7"/>
                </a:cxn>
                <a:cxn ang="0">
                  <a:pos x="171" y="5"/>
                </a:cxn>
                <a:cxn ang="0">
                  <a:pos x="171" y="2"/>
                </a:cxn>
                <a:cxn ang="0">
                  <a:pos x="170" y="1"/>
                </a:cxn>
                <a:cxn ang="0">
                  <a:pos x="168" y="0"/>
                </a:cxn>
                <a:cxn ang="0">
                  <a:pos x="165" y="1"/>
                </a:cxn>
                <a:cxn ang="0">
                  <a:pos x="163" y="2"/>
                </a:cxn>
                <a:cxn ang="0">
                  <a:pos x="162" y="3"/>
                </a:cxn>
                <a:cxn ang="0">
                  <a:pos x="162" y="3"/>
                </a:cxn>
              </a:cxnLst>
              <a:rect l="0" t="0" r="r" b="b"/>
              <a:pathLst>
                <a:path w="171" h="299">
                  <a:moveTo>
                    <a:pt x="162" y="3"/>
                  </a:moveTo>
                  <a:lnTo>
                    <a:pt x="162" y="3"/>
                  </a:lnTo>
                  <a:lnTo>
                    <a:pt x="157" y="13"/>
                  </a:lnTo>
                  <a:lnTo>
                    <a:pt x="152" y="21"/>
                  </a:lnTo>
                  <a:lnTo>
                    <a:pt x="146" y="28"/>
                  </a:lnTo>
                  <a:lnTo>
                    <a:pt x="139" y="34"/>
                  </a:lnTo>
                  <a:lnTo>
                    <a:pt x="139" y="34"/>
                  </a:lnTo>
                  <a:lnTo>
                    <a:pt x="135" y="41"/>
                  </a:lnTo>
                  <a:lnTo>
                    <a:pt x="131" y="49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81" y="134"/>
                  </a:lnTo>
                  <a:lnTo>
                    <a:pt x="81" y="134"/>
                  </a:lnTo>
                  <a:lnTo>
                    <a:pt x="59" y="172"/>
                  </a:lnTo>
                  <a:lnTo>
                    <a:pt x="39" y="212"/>
                  </a:lnTo>
                  <a:lnTo>
                    <a:pt x="20" y="251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6"/>
                  </a:lnTo>
                  <a:lnTo>
                    <a:pt x="3" y="299"/>
                  </a:lnTo>
                  <a:lnTo>
                    <a:pt x="5" y="299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9" y="297"/>
                  </a:lnTo>
                  <a:lnTo>
                    <a:pt x="9" y="297"/>
                  </a:lnTo>
                  <a:lnTo>
                    <a:pt x="28" y="257"/>
                  </a:lnTo>
                  <a:lnTo>
                    <a:pt x="47" y="216"/>
                  </a:lnTo>
                  <a:lnTo>
                    <a:pt x="68" y="177"/>
                  </a:lnTo>
                  <a:lnTo>
                    <a:pt x="89" y="138"/>
                  </a:lnTo>
                  <a:lnTo>
                    <a:pt x="89" y="138"/>
                  </a:lnTo>
                  <a:lnTo>
                    <a:pt x="131" y="69"/>
                  </a:lnTo>
                  <a:lnTo>
                    <a:pt x="131" y="69"/>
                  </a:lnTo>
                  <a:lnTo>
                    <a:pt x="141" y="53"/>
                  </a:lnTo>
                  <a:lnTo>
                    <a:pt x="152" y="38"/>
                  </a:lnTo>
                  <a:lnTo>
                    <a:pt x="163" y="23"/>
                  </a:lnTo>
                  <a:lnTo>
                    <a:pt x="167" y="15"/>
                  </a:lnTo>
                  <a:lnTo>
                    <a:pt x="171" y="7"/>
                  </a:lnTo>
                  <a:lnTo>
                    <a:pt x="171" y="7"/>
                  </a:lnTo>
                  <a:lnTo>
                    <a:pt x="171" y="5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5" y="1"/>
                  </a:lnTo>
                  <a:lnTo>
                    <a:pt x="163" y="2"/>
                  </a:lnTo>
                  <a:lnTo>
                    <a:pt x="162" y="3"/>
                  </a:lnTo>
                  <a:lnTo>
                    <a:pt x="16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9" name="Freeform 869"/>
            <p:cNvSpPr/>
            <p:nvPr/>
          </p:nvSpPr>
          <p:spPr bwMode="auto">
            <a:xfrm>
              <a:off x="4262438" y="1685925"/>
              <a:ext cx="85725" cy="147638"/>
            </a:xfrm>
            <a:custGeom>
              <a:avLst/>
              <a:gdLst/>
              <a:ahLst/>
              <a:cxnLst>
                <a:cxn ang="0">
                  <a:pos x="152" y="2"/>
                </a:cxn>
                <a:cxn ang="0">
                  <a:pos x="152" y="2"/>
                </a:cxn>
                <a:cxn ang="0">
                  <a:pos x="133" y="39"/>
                </a:cxn>
                <a:cxn ang="0">
                  <a:pos x="112" y="76"/>
                </a:cxn>
                <a:cxn ang="0">
                  <a:pos x="92" y="113"/>
                </a:cxn>
                <a:cxn ang="0">
                  <a:pos x="74" y="150"/>
                </a:cxn>
                <a:cxn ang="0">
                  <a:pos x="74" y="150"/>
                </a:cxn>
                <a:cxn ang="0">
                  <a:pos x="69" y="160"/>
                </a:cxn>
                <a:cxn ang="0">
                  <a:pos x="64" y="167"/>
                </a:cxn>
                <a:cxn ang="0">
                  <a:pos x="53" y="183"/>
                </a:cxn>
                <a:cxn ang="0">
                  <a:pos x="42" y="198"/>
                </a:cxn>
                <a:cxn ang="0">
                  <a:pos x="30" y="213"/>
                </a:cxn>
                <a:cxn ang="0">
                  <a:pos x="30" y="213"/>
                </a:cxn>
                <a:cxn ang="0">
                  <a:pos x="21" y="228"/>
                </a:cxn>
                <a:cxn ang="0">
                  <a:pos x="14" y="242"/>
                </a:cxn>
                <a:cxn ang="0">
                  <a:pos x="7" y="258"/>
                </a:cxn>
                <a:cxn ang="0">
                  <a:pos x="0" y="273"/>
                </a:cxn>
                <a:cxn ang="0">
                  <a:pos x="0" y="273"/>
                </a:cxn>
                <a:cxn ang="0">
                  <a:pos x="0" y="275"/>
                </a:cxn>
                <a:cxn ang="0">
                  <a:pos x="0" y="276"/>
                </a:cxn>
                <a:cxn ang="0">
                  <a:pos x="1" y="277"/>
                </a:cxn>
                <a:cxn ang="0">
                  <a:pos x="3" y="278"/>
                </a:cxn>
                <a:cxn ang="0">
                  <a:pos x="5" y="278"/>
                </a:cxn>
                <a:cxn ang="0">
                  <a:pos x="7" y="278"/>
                </a:cxn>
                <a:cxn ang="0">
                  <a:pos x="9" y="277"/>
                </a:cxn>
                <a:cxn ang="0">
                  <a:pos x="10" y="275"/>
                </a:cxn>
                <a:cxn ang="0">
                  <a:pos x="10" y="275"/>
                </a:cxn>
                <a:cxn ang="0">
                  <a:pos x="16" y="259"/>
                </a:cxn>
                <a:cxn ang="0">
                  <a:pos x="24" y="243"/>
                </a:cxn>
                <a:cxn ang="0">
                  <a:pos x="32" y="229"/>
                </a:cxn>
                <a:cxn ang="0">
                  <a:pos x="43" y="214"/>
                </a:cxn>
                <a:cxn ang="0">
                  <a:pos x="62" y="186"/>
                </a:cxn>
                <a:cxn ang="0">
                  <a:pos x="73" y="171"/>
                </a:cxn>
                <a:cxn ang="0">
                  <a:pos x="81" y="156"/>
                </a:cxn>
                <a:cxn ang="0">
                  <a:pos x="81" y="156"/>
                </a:cxn>
                <a:cxn ang="0">
                  <a:pos x="121" y="81"/>
                </a:cxn>
                <a:cxn ang="0">
                  <a:pos x="141" y="44"/>
                </a:cxn>
                <a:cxn ang="0">
                  <a:pos x="160" y="7"/>
                </a:cxn>
                <a:cxn ang="0">
                  <a:pos x="160" y="7"/>
                </a:cxn>
                <a:cxn ang="0">
                  <a:pos x="162" y="5"/>
                </a:cxn>
                <a:cxn ang="0">
                  <a:pos x="160" y="3"/>
                </a:cxn>
                <a:cxn ang="0">
                  <a:pos x="159" y="1"/>
                </a:cxn>
                <a:cxn ang="0">
                  <a:pos x="158" y="0"/>
                </a:cxn>
                <a:cxn ang="0">
                  <a:pos x="156" y="0"/>
                </a:cxn>
                <a:cxn ang="0">
                  <a:pos x="155" y="0"/>
                </a:cxn>
                <a:cxn ang="0">
                  <a:pos x="153" y="0"/>
                </a:cxn>
                <a:cxn ang="0">
                  <a:pos x="152" y="2"/>
                </a:cxn>
                <a:cxn ang="0">
                  <a:pos x="152" y="2"/>
                </a:cxn>
              </a:cxnLst>
              <a:rect l="0" t="0" r="r" b="b"/>
              <a:pathLst>
                <a:path w="162" h="278">
                  <a:moveTo>
                    <a:pt x="152" y="2"/>
                  </a:moveTo>
                  <a:lnTo>
                    <a:pt x="152" y="2"/>
                  </a:lnTo>
                  <a:lnTo>
                    <a:pt x="133" y="39"/>
                  </a:lnTo>
                  <a:lnTo>
                    <a:pt x="112" y="76"/>
                  </a:lnTo>
                  <a:lnTo>
                    <a:pt x="92" y="113"/>
                  </a:lnTo>
                  <a:lnTo>
                    <a:pt x="74" y="150"/>
                  </a:lnTo>
                  <a:lnTo>
                    <a:pt x="74" y="150"/>
                  </a:lnTo>
                  <a:lnTo>
                    <a:pt x="69" y="160"/>
                  </a:lnTo>
                  <a:lnTo>
                    <a:pt x="64" y="167"/>
                  </a:lnTo>
                  <a:lnTo>
                    <a:pt x="53" y="183"/>
                  </a:lnTo>
                  <a:lnTo>
                    <a:pt x="42" y="198"/>
                  </a:lnTo>
                  <a:lnTo>
                    <a:pt x="30" y="213"/>
                  </a:lnTo>
                  <a:lnTo>
                    <a:pt x="30" y="213"/>
                  </a:lnTo>
                  <a:lnTo>
                    <a:pt x="21" y="228"/>
                  </a:lnTo>
                  <a:lnTo>
                    <a:pt x="14" y="242"/>
                  </a:lnTo>
                  <a:lnTo>
                    <a:pt x="7" y="258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5"/>
                  </a:lnTo>
                  <a:lnTo>
                    <a:pt x="0" y="276"/>
                  </a:lnTo>
                  <a:lnTo>
                    <a:pt x="1" y="277"/>
                  </a:lnTo>
                  <a:lnTo>
                    <a:pt x="3" y="278"/>
                  </a:lnTo>
                  <a:lnTo>
                    <a:pt x="5" y="278"/>
                  </a:lnTo>
                  <a:lnTo>
                    <a:pt x="7" y="278"/>
                  </a:lnTo>
                  <a:lnTo>
                    <a:pt x="9" y="277"/>
                  </a:lnTo>
                  <a:lnTo>
                    <a:pt x="10" y="275"/>
                  </a:lnTo>
                  <a:lnTo>
                    <a:pt x="10" y="275"/>
                  </a:lnTo>
                  <a:lnTo>
                    <a:pt x="16" y="259"/>
                  </a:lnTo>
                  <a:lnTo>
                    <a:pt x="24" y="243"/>
                  </a:lnTo>
                  <a:lnTo>
                    <a:pt x="32" y="229"/>
                  </a:lnTo>
                  <a:lnTo>
                    <a:pt x="43" y="214"/>
                  </a:lnTo>
                  <a:lnTo>
                    <a:pt x="62" y="186"/>
                  </a:lnTo>
                  <a:lnTo>
                    <a:pt x="73" y="171"/>
                  </a:lnTo>
                  <a:lnTo>
                    <a:pt x="81" y="156"/>
                  </a:lnTo>
                  <a:lnTo>
                    <a:pt x="81" y="156"/>
                  </a:lnTo>
                  <a:lnTo>
                    <a:pt x="121" y="81"/>
                  </a:lnTo>
                  <a:lnTo>
                    <a:pt x="141" y="44"/>
                  </a:lnTo>
                  <a:lnTo>
                    <a:pt x="160" y="7"/>
                  </a:lnTo>
                  <a:lnTo>
                    <a:pt x="160" y="7"/>
                  </a:lnTo>
                  <a:lnTo>
                    <a:pt x="162" y="5"/>
                  </a:lnTo>
                  <a:lnTo>
                    <a:pt x="160" y="3"/>
                  </a:lnTo>
                  <a:lnTo>
                    <a:pt x="159" y="1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2" y="2"/>
                  </a:lnTo>
                  <a:lnTo>
                    <a:pt x="15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0" name="Freeform 870"/>
            <p:cNvSpPr/>
            <p:nvPr/>
          </p:nvSpPr>
          <p:spPr bwMode="auto">
            <a:xfrm>
              <a:off x="4297363" y="1711325"/>
              <a:ext cx="71438" cy="134938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8" y="16"/>
                </a:cxn>
                <a:cxn ang="0">
                  <a:pos x="111" y="27"/>
                </a:cxn>
                <a:cxn ang="0">
                  <a:pos x="105" y="38"/>
                </a:cxn>
                <a:cxn ang="0">
                  <a:pos x="100" y="51"/>
                </a:cxn>
                <a:cxn ang="0">
                  <a:pos x="100" y="51"/>
                </a:cxn>
                <a:cxn ang="0">
                  <a:pos x="93" y="68"/>
                </a:cxn>
                <a:cxn ang="0">
                  <a:pos x="86" y="87"/>
                </a:cxn>
                <a:cxn ang="0">
                  <a:pos x="72" y="122"/>
                </a:cxn>
                <a:cxn ang="0">
                  <a:pos x="72" y="122"/>
                </a:cxn>
                <a:cxn ang="0">
                  <a:pos x="65" y="139"/>
                </a:cxn>
                <a:cxn ang="0">
                  <a:pos x="56" y="154"/>
                </a:cxn>
                <a:cxn ang="0">
                  <a:pos x="38" y="186"/>
                </a:cxn>
                <a:cxn ang="0">
                  <a:pos x="18" y="217"/>
                </a:cxn>
                <a:cxn ang="0">
                  <a:pos x="9" y="233"/>
                </a:cxn>
                <a:cxn ang="0">
                  <a:pos x="0" y="249"/>
                </a:cxn>
                <a:cxn ang="0">
                  <a:pos x="0" y="249"/>
                </a:cxn>
                <a:cxn ang="0">
                  <a:pos x="0" y="250"/>
                </a:cxn>
                <a:cxn ang="0">
                  <a:pos x="0" y="252"/>
                </a:cxn>
                <a:cxn ang="0">
                  <a:pos x="4" y="255"/>
                </a:cxn>
                <a:cxn ang="0">
                  <a:pos x="5" y="255"/>
                </a:cxn>
                <a:cxn ang="0">
                  <a:pos x="7" y="255"/>
                </a:cxn>
                <a:cxn ang="0">
                  <a:pos x="8" y="255"/>
                </a:cxn>
                <a:cxn ang="0">
                  <a:pos x="9" y="253"/>
                </a:cxn>
                <a:cxn ang="0">
                  <a:pos x="9" y="253"/>
                </a:cxn>
                <a:cxn ang="0">
                  <a:pos x="17" y="238"/>
                </a:cxn>
                <a:cxn ang="0">
                  <a:pos x="25" y="223"/>
                </a:cxn>
                <a:cxn ang="0">
                  <a:pos x="43" y="193"/>
                </a:cxn>
                <a:cxn ang="0">
                  <a:pos x="61" y="163"/>
                </a:cxn>
                <a:cxn ang="0">
                  <a:pos x="70" y="148"/>
                </a:cxn>
                <a:cxn ang="0">
                  <a:pos x="77" y="132"/>
                </a:cxn>
                <a:cxn ang="0">
                  <a:pos x="77" y="132"/>
                </a:cxn>
                <a:cxn ang="0">
                  <a:pos x="90" y="101"/>
                </a:cxn>
                <a:cxn ang="0">
                  <a:pos x="103" y="69"/>
                </a:cxn>
                <a:cxn ang="0">
                  <a:pos x="103" y="69"/>
                </a:cxn>
                <a:cxn ang="0">
                  <a:pos x="110" y="53"/>
                </a:cxn>
                <a:cxn ang="0">
                  <a:pos x="118" y="37"/>
                </a:cxn>
                <a:cxn ang="0">
                  <a:pos x="125" y="22"/>
                </a:cxn>
                <a:cxn ang="0">
                  <a:pos x="133" y="5"/>
                </a:cxn>
                <a:cxn ang="0">
                  <a:pos x="133" y="5"/>
                </a:cxn>
                <a:cxn ang="0">
                  <a:pos x="134" y="3"/>
                </a:cxn>
                <a:cxn ang="0">
                  <a:pos x="133" y="2"/>
                </a:cxn>
                <a:cxn ang="0">
                  <a:pos x="132" y="1"/>
                </a:cxn>
                <a:cxn ang="0">
                  <a:pos x="130" y="0"/>
                </a:cxn>
                <a:cxn ang="0">
                  <a:pos x="126" y="0"/>
                </a:cxn>
                <a:cxn ang="0">
                  <a:pos x="124" y="1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4" h="255">
                  <a:moveTo>
                    <a:pt x="123" y="3"/>
                  </a:moveTo>
                  <a:lnTo>
                    <a:pt x="123" y="3"/>
                  </a:lnTo>
                  <a:lnTo>
                    <a:pt x="118" y="16"/>
                  </a:lnTo>
                  <a:lnTo>
                    <a:pt x="111" y="27"/>
                  </a:lnTo>
                  <a:lnTo>
                    <a:pt x="105" y="38"/>
                  </a:lnTo>
                  <a:lnTo>
                    <a:pt x="100" y="51"/>
                  </a:lnTo>
                  <a:lnTo>
                    <a:pt x="100" y="51"/>
                  </a:lnTo>
                  <a:lnTo>
                    <a:pt x="93" y="68"/>
                  </a:lnTo>
                  <a:lnTo>
                    <a:pt x="86" y="87"/>
                  </a:lnTo>
                  <a:lnTo>
                    <a:pt x="72" y="122"/>
                  </a:lnTo>
                  <a:lnTo>
                    <a:pt x="72" y="122"/>
                  </a:lnTo>
                  <a:lnTo>
                    <a:pt x="65" y="139"/>
                  </a:lnTo>
                  <a:lnTo>
                    <a:pt x="56" y="154"/>
                  </a:lnTo>
                  <a:lnTo>
                    <a:pt x="38" y="186"/>
                  </a:lnTo>
                  <a:lnTo>
                    <a:pt x="18" y="217"/>
                  </a:lnTo>
                  <a:lnTo>
                    <a:pt x="9" y="233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0" y="250"/>
                  </a:lnTo>
                  <a:lnTo>
                    <a:pt x="0" y="252"/>
                  </a:lnTo>
                  <a:lnTo>
                    <a:pt x="4" y="255"/>
                  </a:lnTo>
                  <a:lnTo>
                    <a:pt x="5" y="255"/>
                  </a:lnTo>
                  <a:lnTo>
                    <a:pt x="7" y="255"/>
                  </a:lnTo>
                  <a:lnTo>
                    <a:pt x="8" y="255"/>
                  </a:lnTo>
                  <a:lnTo>
                    <a:pt x="9" y="253"/>
                  </a:lnTo>
                  <a:lnTo>
                    <a:pt x="9" y="253"/>
                  </a:lnTo>
                  <a:lnTo>
                    <a:pt x="17" y="238"/>
                  </a:lnTo>
                  <a:lnTo>
                    <a:pt x="25" y="223"/>
                  </a:lnTo>
                  <a:lnTo>
                    <a:pt x="43" y="193"/>
                  </a:lnTo>
                  <a:lnTo>
                    <a:pt x="61" y="163"/>
                  </a:lnTo>
                  <a:lnTo>
                    <a:pt x="70" y="148"/>
                  </a:lnTo>
                  <a:lnTo>
                    <a:pt x="77" y="132"/>
                  </a:lnTo>
                  <a:lnTo>
                    <a:pt x="77" y="132"/>
                  </a:lnTo>
                  <a:lnTo>
                    <a:pt x="90" y="101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10" y="53"/>
                  </a:lnTo>
                  <a:lnTo>
                    <a:pt x="118" y="37"/>
                  </a:lnTo>
                  <a:lnTo>
                    <a:pt x="125" y="22"/>
                  </a:lnTo>
                  <a:lnTo>
                    <a:pt x="133" y="5"/>
                  </a:lnTo>
                  <a:lnTo>
                    <a:pt x="133" y="5"/>
                  </a:lnTo>
                  <a:lnTo>
                    <a:pt x="134" y="3"/>
                  </a:lnTo>
                  <a:lnTo>
                    <a:pt x="133" y="2"/>
                  </a:lnTo>
                  <a:lnTo>
                    <a:pt x="132" y="1"/>
                  </a:lnTo>
                  <a:lnTo>
                    <a:pt x="130" y="0"/>
                  </a:lnTo>
                  <a:lnTo>
                    <a:pt x="126" y="0"/>
                  </a:lnTo>
                  <a:lnTo>
                    <a:pt x="124" y="1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1" name="Freeform 871"/>
            <p:cNvSpPr/>
            <p:nvPr/>
          </p:nvSpPr>
          <p:spPr bwMode="auto">
            <a:xfrm>
              <a:off x="4235450" y="1423988"/>
              <a:ext cx="49213" cy="88900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89" y="0"/>
                </a:cxn>
                <a:cxn ang="0">
                  <a:pos x="85" y="2"/>
                </a:cxn>
                <a:cxn ang="0">
                  <a:pos x="82" y="5"/>
                </a:cxn>
                <a:cxn ang="0">
                  <a:pos x="76" y="11"/>
                </a:cxn>
                <a:cxn ang="0">
                  <a:pos x="68" y="25"/>
                </a:cxn>
                <a:cxn ang="0">
                  <a:pos x="68" y="25"/>
                </a:cxn>
                <a:cxn ang="0">
                  <a:pos x="52" y="54"/>
                </a:cxn>
                <a:cxn ang="0">
                  <a:pos x="37" y="81"/>
                </a:cxn>
                <a:cxn ang="0">
                  <a:pos x="37" y="81"/>
                </a:cxn>
                <a:cxn ang="0">
                  <a:pos x="24" y="107"/>
                </a:cxn>
                <a:cxn ang="0">
                  <a:pos x="17" y="120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5" y="139"/>
                </a:cxn>
                <a:cxn ang="0">
                  <a:pos x="2" y="147"/>
                </a:cxn>
                <a:cxn ang="0">
                  <a:pos x="0" y="154"/>
                </a:cxn>
                <a:cxn ang="0">
                  <a:pos x="0" y="158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2" y="165"/>
                </a:cxn>
                <a:cxn ang="0">
                  <a:pos x="4" y="166"/>
                </a:cxn>
                <a:cxn ang="0">
                  <a:pos x="6" y="166"/>
                </a:cxn>
                <a:cxn ang="0">
                  <a:pos x="7" y="165"/>
                </a:cxn>
                <a:cxn ang="0">
                  <a:pos x="9" y="164"/>
                </a:cxn>
                <a:cxn ang="0">
                  <a:pos x="9" y="162"/>
                </a:cxn>
                <a:cxn ang="0">
                  <a:pos x="9" y="160"/>
                </a:cxn>
                <a:cxn ang="0">
                  <a:pos x="9" y="160"/>
                </a:cxn>
                <a:cxn ang="0">
                  <a:pos x="9" y="155"/>
                </a:cxn>
                <a:cxn ang="0">
                  <a:pos x="9" y="151"/>
                </a:cxn>
                <a:cxn ang="0">
                  <a:pos x="11" y="148"/>
                </a:cxn>
                <a:cxn ang="0">
                  <a:pos x="13" y="143"/>
                </a:cxn>
                <a:cxn ang="0">
                  <a:pos x="18" y="137"/>
                </a:cxn>
                <a:cxn ang="0">
                  <a:pos x="20" y="134"/>
                </a:cxn>
                <a:cxn ang="0">
                  <a:pos x="22" y="131"/>
                </a:cxn>
                <a:cxn ang="0">
                  <a:pos x="22" y="131"/>
                </a:cxn>
                <a:cxn ang="0">
                  <a:pos x="34" y="108"/>
                </a:cxn>
                <a:cxn ang="0">
                  <a:pos x="45" y="87"/>
                </a:cxn>
                <a:cxn ang="0">
                  <a:pos x="45" y="87"/>
                </a:cxn>
                <a:cxn ang="0">
                  <a:pos x="57" y="65"/>
                </a:cxn>
                <a:cxn ang="0">
                  <a:pos x="68" y="44"/>
                </a:cxn>
                <a:cxn ang="0">
                  <a:pos x="68" y="44"/>
                </a:cxn>
                <a:cxn ang="0">
                  <a:pos x="78" y="25"/>
                </a:cxn>
                <a:cxn ang="0">
                  <a:pos x="84" y="15"/>
                </a:cxn>
                <a:cxn ang="0">
                  <a:pos x="87" y="12"/>
                </a:cxn>
                <a:cxn ang="0">
                  <a:pos x="92" y="9"/>
                </a:cxn>
                <a:cxn ang="0">
                  <a:pos x="92" y="9"/>
                </a:cxn>
                <a:cxn ang="0">
                  <a:pos x="93" y="8"/>
                </a:cxn>
                <a:cxn ang="0">
                  <a:pos x="94" y="7"/>
                </a:cxn>
                <a:cxn ang="0">
                  <a:pos x="94" y="3"/>
                </a:cxn>
                <a:cxn ang="0">
                  <a:pos x="94" y="2"/>
                </a:cxn>
                <a:cxn ang="0">
                  <a:pos x="93" y="1"/>
                </a:cxn>
                <a:cxn ang="0">
                  <a:pos x="91" y="0"/>
                </a:cxn>
                <a:cxn ang="0">
                  <a:pos x="89" y="0"/>
                </a:cxn>
                <a:cxn ang="0">
                  <a:pos x="89" y="0"/>
                </a:cxn>
              </a:cxnLst>
              <a:rect l="0" t="0" r="r" b="b"/>
              <a:pathLst>
                <a:path w="94" h="166">
                  <a:moveTo>
                    <a:pt x="89" y="0"/>
                  </a:moveTo>
                  <a:lnTo>
                    <a:pt x="89" y="0"/>
                  </a:lnTo>
                  <a:lnTo>
                    <a:pt x="85" y="2"/>
                  </a:lnTo>
                  <a:lnTo>
                    <a:pt x="82" y="5"/>
                  </a:lnTo>
                  <a:lnTo>
                    <a:pt x="76" y="11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52" y="54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24" y="107"/>
                  </a:lnTo>
                  <a:lnTo>
                    <a:pt x="17" y="120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5" y="139"/>
                  </a:lnTo>
                  <a:lnTo>
                    <a:pt x="2" y="147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2" y="165"/>
                  </a:lnTo>
                  <a:lnTo>
                    <a:pt x="4" y="166"/>
                  </a:lnTo>
                  <a:lnTo>
                    <a:pt x="6" y="166"/>
                  </a:lnTo>
                  <a:lnTo>
                    <a:pt x="7" y="165"/>
                  </a:lnTo>
                  <a:lnTo>
                    <a:pt x="9" y="164"/>
                  </a:lnTo>
                  <a:lnTo>
                    <a:pt x="9" y="162"/>
                  </a:lnTo>
                  <a:lnTo>
                    <a:pt x="9" y="160"/>
                  </a:lnTo>
                  <a:lnTo>
                    <a:pt x="9" y="160"/>
                  </a:lnTo>
                  <a:lnTo>
                    <a:pt x="9" y="155"/>
                  </a:lnTo>
                  <a:lnTo>
                    <a:pt x="9" y="151"/>
                  </a:lnTo>
                  <a:lnTo>
                    <a:pt x="11" y="148"/>
                  </a:lnTo>
                  <a:lnTo>
                    <a:pt x="13" y="143"/>
                  </a:lnTo>
                  <a:lnTo>
                    <a:pt x="18" y="137"/>
                  </a:lnTo>
                  <a:lnTo>
                    <a:pt x="20" y="134"/>
                  </a:lnTo>
                  <a:lnTo>
                    <a:pt x="22" y="131"/>
                  </a:lnTo>
                  <a:lnTo>
                    <a:pt x="22" y="131"/>
                  </a:lnTo>
                  <a:lnTo>
                    <a:pt x="34" y="108"/>
                  </a:lnTo>
                  <a:lnTo>
                    <a:pt x="45" y="87"/>
                  </a:lnTo>
                  <a:lnTo>
                    <a:pt x="45" y="87"/>
                  </a:lnTo>
                  <a:lnTo>
                    <a:pt x="57" y="65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78" y="25"/>
                  </a:lnTo>
                  <a:lnTo>
                    <a:pt x="84" y="15"/>
                  </a:lnTo>
                  <a:lnTo>
                    <a:pt x="87" y="12"/>
                  </a:lnTo>
                  <a:lnTo>
                    <a:pt x="92" y="9"/>
                  </a:lnTo>
                  <a:lnTo>
                    <a:pt x="92" y="9"/>
                  </a:lnTo>
                  <a:lnTo>
                    <a:pt x="93" y="8"/>
                  </a:lnTo>
                  <a:lnTo>
                    <a:pt x="94" y="7"/>
                  </a:lnTo>
                  <a:lnTo>
                    <a:pt x="94" y="3"/>
                  </a:lnTo>
                  <a:lnTo>
                    <a:pt x="94" y="2"/>
                  </a:lnTo>
                  <a:lnTo>
                    <a:pt x="93" y="1"/>
                  </a:lnTo>
                  <a:lnTo>
                    <a:pt x="91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2" name="Freeform 872"/>
            <p:cNvSpPr/>
            <p:nvPr/>
          </p:nvSpPr>
          <p:spPr bwMode="auto">
            <a:xfrm>
              <a:off x="4275138" y="1435100"/>
              <a:ext cx="65088" cy="107950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17" y="0"/>
                </a:cxn>
                <a:cxn ang="0">
                  <a:pos x="106" y="9"/>
                </a:cxn>
                <a:cxn ang="0">
                  <a:pos x="97" y="18"/>
                </a:cxn>
                <a:cxn ang="0">
                  <a:pos x="89" y="27"/>
                </a:cxn>
                <a:cxn ang="0">
                  <a:pos x="82" y="39"/>
                </a:cxn>
                <a:cxn ang="0">
                  <a:pos x="74" y="50"/>
                </a:cxn>
                <a:cxn ang="0">
                  <a:pos x="68" y="61"/>
                </a:cxn>
                <a:cxn ang="0">
                  <a:pos x="58" y="84"/>
                </a:cxn>
                <a:cxn ang="0">
                  <a:pos x="58" y="84"/>
                </a:cxn>
                <a:cxn ang="0">
                  <a:pos x="31" y="142"/>
                </a:cxn>
                <a:cxn ang="0">
                  <a:pos x="18" y="170"/>
                </a:cxn>
                <a:cxn ang="0">
                  <a:pos x="9" y="183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1" y="201"/>
                </a:cxn>
                <a:cxn ang="0">
                  <a:pos x="1" y="202"/>
                </a:cxn>
                <a:cxn ang="0">
                  <a:pos x="3" y="203"/>
                </a:cxn>
                <a:cxn ang="0">
                  <a:pos x="4" y="204"/>
                </a:cxn>
                <a:cxn ang="0">
                  <a:pos x="6" y="204"/>
                </a:cxn>
                <a:cxn ang="0">
                  <a:pos x="8" y="203"/>
                </a:cxn>
                <a:cxn ang="0">
                  <a:pos x="9" y="202"/>
                </a:cxn>
                <a:cxn ang="0">
                  <a:pos x="9" y="202"/>
                </a:cxn>
                <a:cxn ang="0">
                  <a:pos x="23" y="180"/>
                </a:cxn>
                <a:cxn ang="0">
                  <a:pos x="36" y="157"/>
                </a:cxn>
                <a:cxn ang="0">
                  <a:pos x="48" y="134"/>
                </a:cxn>
                <a:cxn ang="0">
                  <a:pos x="57" y="110"/>
                </a:cxn>
                <a:cxn ang="0">
                  <a:pos x="57" y="110"/>
                </a:cxn>
                <a:cxn ang="0">
                  <a:pos x="68" y="83"/>
                </a:cxn>
                <a:cxn ang="0">
                  <a:pos x="74" y="69"/>
                </a:cxn>
                <a:cxn ang="0">
                  <a:pos x="82" y="54"/>
                </a:cxn>
                <a:cxn ang="0">
                  <a:pos x="90" y="41"/>
                </a:cxn>
                <a:cxn ang="0">
                  <a:pos x="100" y="28"/>
                </a:cxn>
                <a:cxn ang="0">
                  <a:pos x="111" y="18"/>
                </a:cxn>
                <a:cxn ang="0">
                  <a:pos x="122" y="9"/>
                </a:cxn>
                <a:cxn ang="0">
                  <a:pos x="122" y="9"/>
                </a:cxn>
                <a:cxn ang="0">
                  <a:pos x="123" y="8"/>
                </a:cxn>
                <a:cxn ang="0">
                  <a:pos x="124" y="6"/>
                </a:cxn>
                <a:cxn ang="0">
                  <a:pos x="124" y="4"/>
                </a:cxn>
                <a:cxn ang="0">
                  <a:pos x="123" y="3"/>
                </a:cxn>
                <a:cxn ang="0">
                  <a:pos x="122" y="2"/>
                </a:cxn>
                <a:cxn ang="0">
                  <a:pos x="120" y="0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7" y="0"/>
                </a:cxn>
              </a:cxnLst>
              <a:rect l="0" t="0" r="r" b="b"/>
              <a:pathLst>
                <a:path w="124" h="204">
                  <a:moveTo>
                    <a:pt x="117" y="0"/>
                  </a:moveTo>
                  <a:lnTo>
                    <a:pt x="117" y="0"/>
                  </a:lnTo>
                  <a:lnTo>
                    <a:pt x="106" y="9"/>
                  </a:lnTo>
                  <a:lnTo>
                    <a:pt x="97" y="18"/>
                  </a:lnTo>
                  <a:lnTo>
                    <a:pt x="89" y="27"/>
                  </a:lnTo>
                  <a:lnTo>
                    <a:pt x="82" y="39"/>
                  </a:lnTo>
                  <a:lnTo>
                    <a:pt x="74" y="50"/>
                  </a:lnTo>
                  <a:lnTo>
                    <a:pt x="68" y="61"/>
                  </a:lnTo>
                  <a:lnTo>
                    <a:pt x="58" y="84"/>
                  </a:lnTo>
                  <a:lnTo>
                    <a:pt x="58" y="84"/>
                  </a:lnTo>
                  <a:lnTo>
                    <a:pt x="31" y="142"/>
                  </a:lnTo>
                  <a:lnTo>
                    <a:pt x="18" y="170"/>
                  </a:lnTo>
                  <a:lnTo>
                    <a:pt x="9" y="183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1" y="201"/>
                  </a:lnTo>
                  <a:lnTo>
                    <a:pt x="1" y="202"/>
                  </a:lnTo>
                  <a:lnTo>
                    <a:pt x="3" y="203"/>
                  </a:lnTo>
                  <a:lnTo>
                    <a:pt x="4" y="204"/>
                  </a:lnTo>
                  <a:lnTo>
                    <a:pt x="6" y="204"/>
                  </a:lnTo>
                  <a:lnTo>
                    <a:pt x="8" y="203"/>
                  </a:lnTo>
                  <a:lnTo>
                    <a:pt x="9" y="202"/>
                  </a:lnTo>
                  <a:lnTo>
                    <a:pt x="9" y="202"/>
                  </a:lnTo>
                  <a:lnTo>
                    <a:pt x="23" y="180"/>
                  </a:lnTo>
                  <a:lnTo>
                    <a:pt x="36" y="157"/>
                  </a:lnTo>
                  <a:lnTo>
                    <a:pt x="48" y="134"/>
                  </a:lnTo>
                  <a:lnTo>
                    <a:pt x="57" y="110"/>
                  </a:lnTo>
                  <a:lnTo>
                    <a:pt x="57" y="110"/>
                  </a:lnTo>
                  <a:lnTo>
                    <a:pt x="68" y="83"/>
                  </a:lnTo>
                  <a:lnTo>
                    <a:pt x="74" y="69"/>
                  </a:lnTo>
                  <a:lnTo>
                    <a:pt x="82" y="54"/>
                  </a:lnTo>
                  <a:lnTo>
                    <a:pt x="90" y="41"/>
                  </a:lnTo>
                  <a:lnTo>
                    <a:pt x="100" y="28"/>
                  </a:lnTo>
                  <a:lnTo>
                    <a:pt x="111" y="18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3" y="8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3" y="3"/>
                  </a:lnTo>
                  <a:lnTo>
                    <a:pt x="122" y="2"/>
                  </a:lnTo>
                  <a:lnTo>
                    <a:pt x="120" y="0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3" name="Freeform 873"/>
            <p:cNvSpPr/>
            <p:nvPr/>
          </p:nvSpPr>
          <p:spPr bwMode="auto">
            <a:xfrm>
              <a:off x="4318000" y="1447800"/>
              <a:ext cx="74613" cy="104775"/>
            </a:xfrm>
            <a:custGeom>
              <a:avLst/>
              <a:gdLst/>
              <a:ahLst/>
              <a:cxnLst>
                <a:cxn ang="0">
                  <a:pos x="132" y="3"/>
                </a:cxn>
                <a:cxn ang="0">
                  <a:pos x="132" y="3"/>
                </a:cxn>
                <a:cxn ang="0">
                  <a:pos x="130" y="8"/>
                </a:cxn>
                <a:cxn ang="0">
                  <a:pos x="127" y="14"/>
                </a:cxn>
                <a:cxn ang="0">
                  <a:pos x="123" y="19"/>
                </a:cxn>
                <a:cxn ang="0">
                  <a:pos x="118" y="23"/>
                </a:cxn>
                <a:cxn ang="0">
                  <a:pos x="108" y="32"/>
                </a:cxn>
                <a:cxn ang="0">
                  <a:pos x="100" y="42"/>
                </a:cxn>
                <a:cxn ang="0">
                  <a:pos x="100" y="42"/>
                </a:cxn>
                <a:cxn ang="0">
                  <a:pos x="85" y="62"/>
                </a:cxn>
                <a:cxn ang="0">
                  <a:pos x="71" y="83"/>
                </a:cxn>
                <a:cxn ang="0">
                  <a:pos x="71" y="83"/>
                </a:cxn>
                <a:cxn ang="0">
                  <a:pos x="36" y="133"/>
                </a:cxn>
                <a:cxn ang="0">
                  <a:pos x="36" y="133"/>
                </a:cxn>
                <a:cxn ang="0">
                  <a:pos x="28" y="148"/>
                </a:cxn>
                <a:cxn ang="0">
                  <a:pos x="19" y="163"/>
                </a:cxn>
                <a:cxn ang="0">
                  <a:pos x="11" y="178"/>
                </a:cxn>
                <a:cxn ang="0">
                  <a:pos x="6" y="184"/>
                </a:cxn>
                <a:cxn ang="0">
                  <a:pos x="1" y="191"/>
                </a:cxn>
                <a:cxn ang="0">
                  <a:pos x="1" y="191"/>
                </a:cxn>
                <a:cxn ang="0">
                  <a:pos x="0" y="192"/>
                </a:cxn>
                <a:cxn ang="0">
                  <a:pos x="0" y="194"/>
                </a:cxn>
                <a:cxn ang="0">
                  <a:pos x="0" y="196"/>
                </a:cxn>
                <a:cxn ang="0">
                  <a:pos x="1" y="198"/>
                </a:cxn>
                <a:cxn ang="0">
                  <a:pos x="3" y="199"/>
                </a:cxn>
                <a:cxn ang="0">
                  <a:pos x="4" y="200"/>
                </a:cxn>
                <a:cxn ang="0">
                  <a:pos x="6" y="199"/>
                </a:cxn>
                <a:cxn ang="0">
                  <a:pos x="7" y="198"/>
                </a:cxn>
                <a:cxn ang="0">
                  <a:pos x="7" y="198"/>
                </a:cxn>
                <a:cxn ang="0">
                  <a:pos x="15" y="187"/>
                </a:cxn>
                <a:cxn ang="0">
                  <a:pos x="22" y="176"/>
                </a:cxn>
                <a:cxn ang="0">
                  <a:pos x="35" y="153"/>
                </a:cxn>
                <a:cxn ang="0">
                  <a:pos x="35" y="153"/>
                </a:cxn>
                <a:cxn ang="0">
                  <a:pos x="44" y="139"/>
                </a:cxn>
                <a:cxn ang="0">
                  <a:pos x="54" y="124"/>
                </a:cxn>
                <a:cxn ang="0">
                  <a:pos x="74" y="95"/>
                </a:cxn>
                <a:cxn ang="0">
                  <a:pos x="74" y="95"/>
                </a:cxn>
                <a:cxn ang="0">
                  <a:pos x="108" y="46"/>
                </a:cxn>
                <a:cxn ang="0">
                  <a:pos x="108" y="46"/>
                </a:cxn>
                <a:cxn ang="0">
                  <a:pos x="112" y="41"/>
                </a:cxn>
                <a:cxn ang="0">
                  <a:pos x="117" y="36"/>
                </a:cxn>
                <a:cxn ang="0">
                  <a:pos x="127" y="27"/>
                </a:cxn>
                <a:cxn ang="0">
                  <a:pos x="132" y="23"/>
                </a:cxn>
                <a:cxn ang="0">
                  <a:pos x="136" y="18"/>
                </a:cxn>
                <a:cxn ang="0">
                  <a:pos x="139" y="12"/>
                </a:cxn>
                <a:cxn ang="0">
                  <a:pos x="141" y="5"/>
                </a:cxn>
                <a:cxn ang="0">
                  <a:pos x="141" y="5"/>
                </a:cxn>
                <a:cxn ang="0">
                  <a:pos x="141" y="3"/>
                </a:cxn>
                <a:cxn ang="0">
                  <a:pos x="140" y="2"/>
                </a:cxn>
                <a:cxn ang="0">
                  <a:pos x="139" y="1"/>
                </a:cxn>
                <a:cxn ang="0">
                  <a:pos x="138" y="0"/>
                </a:cxn>
                <a:cxn ang="0">
                  <a:pos x="136" y="0"/>
                </a:cxn>
                <a:cxn ang="0">
                  <a:pos x="134" y="0"/>
                </a:cxn>
                <a:cxn ang="0">
                  <a:pos x="133" y="1"/>
                </a:cxn>
                <a:cxn ang="0">
                  <a:pos x="132" y="3"/>
                </a:cxn>
                <a:cxn ang="0">
                  <a:pos x="132" y="3"/>
                </a:cxn>
              </a:cxnLst>
              <a:rect l="0" t="0" r="r" b="b"/>
              <a:pathLst>
                <a:path w="141" h="200">
                  <a:moveTo>
                    <a:pt x="132" y="3"/>
                  </a:moveTo>
                  <a:lnTo>
                    <a:pt x="132" y="3"/>
                  </a:lnTo>
                  <a:lnTo>
                    <a:pt x="130" y="8"/>
                  </a:lnTo>
                  <a:lnTo>
                    <a:pt x="127" y="14"/>
                  </a:lnTo>
                  <a:lnTo>
                    <a:pt x="123" y="19"/>
                  </a:lnTo>
                  <a:lnTo>
                    <a:pt x="118" y="23"/>
                  </a:lnTo>
                  <a:lnTo>
                    <a:pt x="108" y="32"/>
                  </a:lnTo>
                  <a:lnTo>
                    <a:pt x="100" y="42"/>
                  </a:lnTo>
                  <a:lnTo>
                    <a:pt x="100" y="42"/>
                  </a:lnTo>
                  <a:lnTo>
                    <a:pt x="85" y="62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28" y="148"/>
                  </a:lnTo>
                  <a:lnTo>
                    <a:pt x="19" y="163"/>
                  </a:lnTo>
                  <a:lnTo>
                    <a:pt x="11" y="178"/>
                  </a:lnTo>
                  <a:lnTo>
                    <a:pt x="6" y="184"/>
                  </a:lnTo>
                  <a:lnTo>
                    <a:pt x="1" y="191"/>
                  </a:lnTo>
                  <a:lnTo>
                    <a:pt x="1" y="191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0" y="196"/>
                  </a:lnTo>
                  <a:lnTo>
                    <a:pt x="1" y="198"/>
                  </a:lnTo>
                  <a:lnTo>
                    <a:pt x="3" y="199"/>
                  </a:lnTo>
                  <a:lnTo>
                    <a:pt x="4" y="200"/>
                  </a:lnTo>
                  <a:lnTo>
                    <a:pt x="6" y="199"/>
                  </a:lnTo>
                  <a:lnTo>
                    <a:pt x="7" y="198"/>
                  </a:lnTo>
                  <a:lnTo>
                    <a:pt x="7" y="198"/>
                  </a:lnTo>
                  <a:lnTo>
                    <a:pt x="15" y="187"/>
                  </a:lnTo>
                  <a:lnTo>
                    <a:pt x="22" y="176"/>
                  </a:lnTo>
                  <a:lnTo>
                    <a:pt x="35" y="153"/>
                  </a:lnTo>
                  <a:lnTo>
                    <a:pt x="35" y="153"/>
                  </a:lnTo>
                  <a:lnTo>
                    <a:pt x="44" y="139"/>
                  </a:lnTo>
                  <a:lnTo>
                    <a:pt x="54" y="124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112" y="41"/>
                  </a:lnTo>
                  <a:lnTo>
                    <a:pt x="117" y="36"/>
                  </a:lnTo>
                  <a:lnTo>
                    <a:pt x="127" y="27"/>
                  </a:lnTo>
                  <a:lnTo>
                    <a:pt x="132" y="23"/>
                  </a:lnTo>
                  <a:lnTo>
                    <a:pt x="136" y="18"/>
                  </a:lnTo>
                  <a:lnTo>
                    <a:pt x="139" y="12"/>
                  </a:lnTo>
                  <a:lnTo>
                    <a:pt x="141" y="5"/>
                  </a:lnTo>
                  <a:lnTo>
                    <a:pt x="141" y="5"/>
                  </a:lnTo>
                  <a:lnTo>
                    <a:pt x="141" y="3"/>
                  </a:lnTo>
                  <a:lnTo>
                    <a:pt x="140" y="2"/>
                  </a:lnTo>
                  <a:lnTo>
                    <a:pt x="139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3" y="1"/>
                  </a:lnTo>
                  <a:lnTo>
                    <a:pt x="132" y="3"/>
                  </a:lnTo>
                  <a:lnTo>
                    <a:pt x="13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4" name="Freeform 874"/>
            <p:cNvSpPr/>
            <p:nvPr/>
          </p:nvSpPr>
          <p:spPr bwMode="auto">
            <a:xfrm>
              <a:off x="4367213" y="1470025"/>
              <a:ext cx="53975" cy="92075"/>
            </a:xfrm>
            <a:custGeom>
              <a:avLst/>
              <a:gdLst/>
              <a:ahLst/>
              <a:cxnLst>
                <a:cxn ang="0">
                  <a:pos x="100" y="3"/>
                </a:cxn>
                <a:cxn ang="0">
                  <a:pos x="100" y="3"/>
                </a:cxn>
                <a:cxn ang="0">
                  <a:pos x="98" y="1"/>
                </a:cxn>
                <a:cxn ang="0">
                  <a:pos x="96" y="0"/>
                </a:cxn>
                <a:cxn ang="0">
                  <a:pos x="94" y="0"/>
                </a:cxn>
                <a:cxn ang="0">
                  <a:pos x="92" y="1"/>
                </a:cxn>
                <a:cxn ang="0">
                  <a:pos x="86" y="6"/>
                </a:cxn>
                <a:cxn ang="0">
                  <a:pos x="86" y="6"/>
                </a:cxn>
                <a:cxn ang="0">
                  <a:pos x="85" y="8"/>
                </a:cxn>
                <a:cxn ang="0">
                  <a:pos x="86" y="11"/>
                </a:cxn>
                <a:cxn ang="0">
                  <a:pos x="87" y="13"/>
                </a:cxn>
                <a:cxn ang="0">
                  <a:pos x="91" y="14"/>
                </a:cxn>
                <a:cxn ang="0">
                  <a:pos x="91" y="14"/>
                </a:cxn>
                <a:cxn ang="0">
                  <a:pos x="89" y="21"/>
                </a:cxn>
                <a:cxn ang="0">
                  <a:pos x="85" y="31"/>
                </a:cxn>
                <a:cxn ang="0">
                  <a:pos x="81" y="39"/>
                </a:cxn>
                <a:cxn ang="0">
                  <a:pos x="77" y="47"/>
                </a:cxn>
                <a:cxn ang="0">
                  <a:pos x="67" y="64"/>
                </a:cxn>
                <a:cxn ang="0">
                  <a:pos x="58" y="77"/>
                </a:cxn>
                <a:cxn ang="0">
                  <a:pos x="58" y="77"/>
                </a:cxn>
                <a:cxn ang="0">
                  <a:pos x="44" y="99"/>
                </a:cxn>
                <a:cxn ang="0">
                  <a:pos x="31" y="119"/>
                </a:cxn>
                <a:cxn ang="0">
                  <a:pos x="18" y="141"/>
                </a:cxn>
                <a:cxn ang="0">
                  <a:pos x="4" y="163"/>
                </a:cxn>
                <a:cxn ang="0">
                  <a:pos x="4" y="163"/>
                </a:cxn>
                <a:cxn ang="0">
                  <a:pos x="2" y="165"/>
                </a:cxn>
                <a:cxn ang="0">
                  <a:pos x="1" y="169"/>
                </a:cxn>
                <a:cxn ang="0">
                  <a:pos x="1" y="169"/>
                </a:cxn>
                <a:cxn ang="0">
                  <a:pos x="0" y="171"/>
                </a:cxn>
                <a:cxn ang="0">
                  <a:pos x="1" y="172"/>
                </a:cxn>
                <a:cxn ang="0">
                  <a:pos x="3" y="174"/>
                </a:cxn>
                <a:cxn ang="0">
                  <a:pos x="6" y="174"/>
                </a:cxn>
                <a:cxn ang="0">
                  <a:pos x="8" y="174"/>
                </a:cxn>
                <a:cxn ang="0">
                  <a:pos x="9" y="172"/>
                </a:cxn>
                <a:cxn ang="0">
                  <a:pos x="9" y="172"/>
                </a:cxn>
                <a:cxn ang="0">
                  <a:pos x="10" y="171"/>
                </a:cxn>
                <a:cxn ang="0">
                  <a:pos x="11" y="170"/>
                </a:cxn>
                <a:cxn ang="0">
                  <a:pos x="11" y="170"/>
                </a:cxn>
                <a:cxn ang="0">
                  <a:pos x="13" y="169"/>
                </a:cxn>
                <a:cxn ang="0">
                  <a:pos x="14" y="168"/>
                </a:cxn>
                <a:cxn ang="0">
                  <a:pos x="14" y="167"/>
                </a:cxn>
                <a:cxn ang="0">
                  <a:pos x="14" y="165"/>
                </a:cxn>
                <a:cxn ang="0">
                  <a:pos x="14" y="165"/>
                </a:cxn>
                <a:cxn ang="0">
                  <a:pos x="30" y="141"/>
                </a:cxn>
                <a:cxn ang="0">
                  <a:pos x="44" y="116"/>
                </a:cxn>
                <a:cxn ang="0">
                  <a:pos x="60" y="93"/>
                </a:cxn>
                <a:cxn ang="0">
                  <a:pos x="75" y="69"/>
                </a:cxn>
                <a:cxn ang="0">
                  <a:pos x="75" y="69"/>
                </a:cxn>
                <a:cxn ang="0">
                  <a:pos x="84" y="54"/>
                </a:cxn>
                <a:cxn ang="0">
                  <a:pos x="93" y="37"/>
                </a:cxn>
                <a:cxn ang="0">
                  <a:pos x="96" y="29"/>
                </a:cxn>
                <a:cxn ang="0">
                  <a:pos x="99" y="19"/>
                </a:cxn>
                <a:cxn ang="0">
                  <a:pos x="100" y="11"/>
                </a:cxn>
                <a:cxn ang="0">
                  <a:pos x="100" y="3"/>
                </a:cxn>
                <a:cxn ang="0">
                  <a:pos x="100" y="3"/>
                </a:cxn>
              </a:cxnLst>
              <a:rect l="0" t="0" r="r" b="b"/>
              <a:pathLst>
                <a:path w="100" h="174">
                  <a:moveTo>
                    <a:pt x="100" y="3"/>
                  </a:moveTo>
                  <a:lnTo>
                    <a:pt x="100" y="3"/>
                  </a:lnTo>
                  <a:lnTo>
                    <a:pt x="98" y="1"/>
                  </a:lnTo>
                  <a:lnTo>
                    <a:pt x="96" y="0"/>
                  </a:lnTo>
                  <a:lnTo>
                    <a:pt x="94" y="0"/>
                  </a:lnTo>
                  <a:lnTo>
                    <a:pt x="92" y="1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5" y="8"/>
                  </a:lnTo>
                  <a:lnTo>
                    <a:pt x="86" y="11"/>
                  </a:lnTo>
                  <a:lnTo>
                    <a:pt x="87" y="13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89" y="21"/>
                  </a:lnTo>
                  <a:lnTo>
                    <a:pt x="85" y="31"/>
                  </a:lnTo>
                  <a:lnTo>
                    <a:pt x="81" y="39"/>
                  </a:lnTo>
                  <a:lnTo>
                    <a:pt x="77" y="47"/>
                  </a:lnTo>
                  <a:lnTo>
                    <a:pt x="67" y="64"/>
                  </a:lnTo>
                  <a:lnTo>
                    <a:pt x="58" y="77"/>
                  </a:lnTo>
                  <a:lnTo>
                    <a:pt x="58" y="77"/>
                  </a:lnTo>
                  <a:lnTo>
                    <a:pt x="44" y="99"/>
                  </a:lnTo>
                  <a:lnTo>
                    <a:pt x="31" y="119"/>
                  </a:lnTo>
                  <a:lnTo>
                    <a:pt x="18" y="141"/>
                  </a:lnTo>
                  <a:lnTo>
                    <a:pt x="4" y="163"/>
                  </a:lnTo>
                  <a:lnTo>
                    <a:pt x="4" y="163"/>
                  </a:lnTo>
                  <a:lnTo>
                    <a:pt x="2" y="165"/>
                  </a:lnTo>
                  <a:lnTo>
                    <a:pt x="1" y="169"/>
                  </a:lnTo>
                  <a:lnTo>
                    <a:pt x="1" y="169"/>
                  </a:lnTo>
                  <a:lnTo>
                    <a:pt x="0" y="171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6" y="174"/>
                  </a:lnTo>
                  <a:lnTo>
                    <a:pt x="8" y="174"/>
                  </a:lnTo>
                  <a:lnTo>
                    <a:pt x="9" y="172"/>
                  </a:lnTo>
                  <a:lnTo>
                    <a:pt x="9" y="172"/>
                  </a:lnTo>
                  <a:lnTo>
                    <a:pt x="10" y="171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3" y="169"/>
                  </a:lnTo>
                  <a:lnTo>
                    <a:pt x="14" y="168"/>
                  </a:lnTo>
                  <a:lnTo>
                    <a:pt x="14" y="167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30" y="141"/>
                  </a:lnTo>
                  <a:lnTo>
                    <a:pt x="44" y="116"/>
                  </a:lnTo>
                  <a:lnTo>
                    <a:pt x="60" y="93"/>
                  </a:lnTo>
                  <a:lnTo>
                    <a:pt x="75" y="69"/>
                  </a:lnTo>
                  <a:lnTo>
                    <a:pt x="75" y="69"/>
                  </a:lnTo>
                  <a:lnTo>
                    <a:pt x="84" y="54"/>
                  </a:lnTo>
                  <a:lnTo>
                    <a:pt x="93" y="37"/>
                  </a:lnTo>
                  <a:lnTo>
                    <a:pt x="96" y="29"/>
                  </a:lnTo>
                  <a:lnTo>
                    <a:pt x="99" y="19"/>
                  </a:lnTo>
                  <a:lnTo>
                    <a:pt x="100" y="11"/>
                  </a:lnTo>
                  <a:lnTo>
                    <a:pt x="100" y="3"/>
                  </a:lnTo>
                  <a:lnTo>
                    <a:pt x="10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5" name="Freeform 875"/>
            <p:cNvSpPr/>
            <p:nvPr/>
          </p:nvSpPr>
          <p:spPr bwMode="auto">
            <a:xfrm>
              <a:off x="4392613" y="1492250"/>
              <a:ext cx="60325" cy="103188"/>
            </a:xfrm>
            <a:custGeom>
              <a:avLst/>
              <a:gdLst/>
              <a:ahLst/>
              <a:cxnLst>
                <a:cxn ang="0">
                  <a:pos x="106" y="3"/>
                </a:cxn>
                <a:cxn ang="0">
                  <a:pos x="106" y="3"/>
                </a:cxn>
                <a:cxn ang="0">
                  <a:pos x="79" y="51"/>
                </a:cxn>
                <a:cxn ang="0">
                  <a:pos x="65" y="74"/>
                </a:cxn>
                <a:cxn ang="0">
                  <a:pos x="50" y="98"/>
                </a:cxn>
                <a:cxn ang="0">
                  <a:pos x="50" y="98"/>
                </a:cxn>
                <a:cxn ang="0">
                  <a:pos x="36" y="120"/>
                </a:cxn>
                <a:cxn ang="0">
                  <a:pos x="23" y="141"/>
                </a:cxn>
                <a:cxn ang="0">
                  <a:pos x="11" y="164"/>
                </a:cxn>
                <a:cxn ang="0">
                  <a:pos x="5" y="177"/>
                </a:cxn>
                <a:cxn ang="0">
                  <a:pos x="0" y="189"/>
                </a:cxn>
                <a:cxn ang="0">
                  <a:pos x="0" y="189"/>
                </a:cxn>
                <a:cxn ang="0">
                  <a:pos x="0" y="191"/>
                </a:cxn>
                <a:cxn ang="0">
                  <a:pos x="1" y="192"/>
                </a:cxn>
                <a:cxn ang="0">
                  <a:pos x="2" y="193"/>
                </a:cxn>
                <a:cxn ang="0">
                  <a:pos x="3" y="194"/>
                </a:cxn>
                <a:cxn ang="0">
                  <a:pos x="5" y="194"/>
                </a:cxn>
                <a:cxn ang="0">
                  <a:pos x="7" y="194"/>
                </a:cxn>
                <a:cxn ang="0">
                  <a:pos x="8" y="193"/>
                </a:cxn>
                <a:cxn ang="0">
                  <a:pos x="10" y="191"/>
                </a:cxn>
                <a:cxn ang="0">
                  <a:pos x="10" y="191"/>
                </a:cxn>
                <a:cxn ang="0">
                  <a:pos x="15" y="179"/>
                </a:cxn>
                <a:cxn ang="0">
                  <a:pos x="21" y="166"/>
                </a:cxn>
                <a:cxn ang="0">
                  <a:pos x="33" y="142"/>
                </a:cxn>
                <a:cxn ang="0">
                  <a:pos x="48" y="119"/>
                </a:cxn>
                <a:cxn ang="0">
                  <a:pos x="63" y="96"/>
                </a:cxn>
                <a:cxn ang="0">
                  <a:pos x="63" y="96"/>
                </a:cxn>
                <a:cxn ang="0">
                  <a:pos x="77" y="74"/>
                </a:cxn>
                <a:cxn ang="0">
                  <a:pos x="89" y="53"/>
                </a:cxn>
                <a:cxn ang="0">
                  <a:pos x="114" y="7"/>
                </a:cxn>
                <a:cxn ang="0">
                  <a:pos x="114" y="7"/>
                </a:cxn>
                <a:cxn ang="0">
                  <a:pos x="114" y="5"/>
                </a:cxn>
                <a:cxn ang="0">
                  <a:pos x="114" y="4"/>
                </a:cxn>
                <a:cxn ang="0">
                  <a:pos x="113" y="2"/>
                </a:cxn>
                <a:cxn ang="0">
                  <a:pos x="112" y="1"/>
                </a:cxn>
                <a:cxn ang="0">
                  <a:pos x="110" y="0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6" y="3"/>
                </a:cxn>
                <a:cxn ang="0">
                  <a:pos x="106" y="3"/>
                </a:cxn>
              </a:cxnLst>
              <a:rect l="0" t="0" r="r" b="b"/>
              <a:pathLst>
                <a:path w="114" h="194">
                  <a:moveTo>
                    <a:pt x="106" y="3"/>
                  </a:moveTo>
                  <a:lnTo>
                    <a:pt x="106" y="3"/>
                  </a:lnTo>
                  <a:lnTo>
                    <a:pt x="79" y="51"/>
                  </a:lnTo>
                  <a:lnTo>
                    <a:pt x="65" y="74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36" y="120"/>
                  </a:lnTo>
                  <a:lnTo>
                    <a:pt x="23" y="141"/>
                  </a:lnTo>
                  <a:lnTo>
                    <a:pt x="11" y="164"/>
                  </a:lnTo>
                  <a:lnTo>
                    <a:pt x="5" y="17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91"/>
                  </a:lnTo>
                  <a:lnTo>
                    <a:pt x="1" y="192"/>
                  </a:lnTo>
                  <a:lnTo>
                    <a:pt x="2" y="193"/>
                  </a:lnTo>
                  <a:lnTo>
                    <a:pt x="3" y="194"/>
                  </a:lnTo>
                  <a:lnTo>
                    <a:pt x="5" y="194"/>
                  </a:lnTo>
                  <a:lnTo>
                    <a:pt x="7" y="194"/>
                  </a:lnTo>
                  <a:lnTo>
                    <a:pt x="8" y="193"/>
                  </a:lnTo>
                  <a:lnTo>
                    <a:pt x="10" y="191"/>
                  </a:lnTo>
                  <a:lnTo>
                    <a:pt x="10" y="191"/>
                  </a:lnTo>
                  <a:lnTo>
                    <a:pt x="15" y="179"/>
                  </a:lnTo>
                  <a:lnTo>
                    <a:pt x="21" y="166"/>
                  </a:lnTo>
                  <a:lnTo>
                    <a:pt x="33" y="142"/>
                  </a:lnTo>
                  <a:lnTo>
                    <a:pt x="48" y="119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77" y="74"/>
                  </a:lnTo>
                  <a:lnTo>
                    <a:pt x="89" y="53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4" y="5"/>
                  </a:lnTo>
                  <a:lnTo>
                    <a:pt x="114" y="4"/>
                  </a:lnTo>
                  <a:lnTo>
                    <a:pt x="113" y="2"/>
                  </a:lnTo>
                  <a:lnTo>
                    <a:pt x="112" y="1"/>
                  </a:lnTo>
                  <a:lnTo>
                    <a:pt x="110" y="0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6" y="3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6" name="Freeform 876"/>
            <p:cNvSpPr/>
            <p:nvPr/>
          </p:nvSpPr>
          <p:spPr bwMode="auto">
            <a:xfrm>
              <a:off x="4422775" y="1514475"/>
              <a:ext cx="60325" cy="9525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99" y="10"/>
                </a:cxn>
                <a:cxn ang="0">
                  <a:pos x="93" y="18"/>
                </a:cxn>
                <a:cxn ang="0">
                  <a:pos x="87" y="27"/>
                </a:cxn>
                <a:cxn ang="0">
                  <a:pos x="82" y="35"/>
                </a:cxn>
                <a:cxn ang="0">
                  <a:pos x="72" y="54"/>
                </a:cxn>
                <a:cxn ang="0">
                  <a:pos x="63" y="74"/>
                </a:cxn>
                <a:cxn ang="0">
                  <a:pos x="63" y="74"/>
                </a:cxn>
                <a:cxn ang="0">
                  <a:pos x="33" y="123"/>
                </a:cxn>
                <a:cxn ang="0">
                  <a:pos x="18" y="148"/>
                </a:cxn>
                <a:cxn ang="0">
                  <a:pos x="1" y="173"/>
                </a:cxn>
                <a:cxn ang="0">
                  <a:pos x="1" y="173"/>
                </a:cxn>
                <a:cxn ang="0">
                  <a:pos x="0" y="175"/>
                </a:cxn>
                <a:cxn ang="0">
                  <a:pos x="0" y="177"/>
                </a:cxn>
                <a:cxn ang="0">
                  <a:pos x="1" y="178"/>
                </a:cxn>
                <a:cxn ang="0">
                  <a:pos x="2" y="179"/>
                </a:cxn>
                <a:cxn ang="0">
                  <a:pos x="6" y="180"/>
                </a:cxn>
                <a:cxn ang="0">
                  <a:pos x="7" y="179"/>
                </a:cxn>
                <a:cxn ang="0">
                  <a:pos x="9" y="178"/>
                </a:cxn>
                <a:cxn ang="0">
                  <a:pos x="9" y="178"/>
                </a:cxn>
                <a:cxn ang="0">
                  <a:pos x="25" y="155"/>
                </a:cxn>
                <a:cxn ang="0">
                  <a:pos x="39" y="133"/>
                </a:cxn>
                <a:cxn ang="0">
                  <a:pos x="66" y="86"/>
                </a:cxn>
                <a:cxn ang="0">
                  <a:pos x="66" y="86"/>
                </a:cxn>
                <a:cxn ang="0">
                  <a:pos x="77" y="65"/>
                </a:cxn>
                <a:cxn ang="0">
                  <a:pos x="87" y="45"/>
                </a:cxn>
                <a:cxn ang="0">
                  <a:pos x="93" y="35"/>
                </a:cxn>
                <a:cxn ang="0">
                  <a:pos x="98" y="26"/>
                </a:cxn>
                <a:cxn ang="0">
                  <a:pos x="105" y="17"/>
                </a:cxn>
                <a:cxn ang="0">
                  <a:pos x="113" y="8"/>
                </a:cxn>
                <a:cxn ang="0">
                  <a:pos x="113" y="8"/>
                </a:cxn>
                <a:cxn ang="0">
                  <a:pos x="114" y="7"/>
                </a:cxn>
                <a:cxn ang="0">
                  <a:pos x="115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2" y="0"/>
                </a:cxn>
                <a:cxn ang="0">
                  <a:pos x="110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5" h="180">
                  <a:moveTo>
                    <a:pt x="106" y="1"/>
                  </a:moveTo>
                  <a:lnTo>
                    <a:pt x="106" y="1"/>
                  </a:lnTo>
                  <a:lnTo>
                    <a:pt x="99" y="10"/>
                  </a:lnTo>
                  <a:lnTo>
                    <a:pt x="93" y="18"/>
                  </a:lnTo>
                  <a:lnTo>
                    <a:pt x="87" y="27"/>
                  </a:lnTo>
                  <a:lnTo>
                    <a:pt x="82" y="35"/>
                  </a:lnTo>
                  <a:lnTo>
                    <a:pt x="72" y="5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33" y="123"/>
                  </a:lnTo>
                  <a:lnTo>
                    <a:pt x="18" y="148"/>
                  </a:lnTo>
                  <a:lnTo>
                    <a:pt x="1" y="173"/>
                  </a:lnTo>
                  <a:lnTo>
                    <a:pt x="1" y="173"/>
                  </a:lnTo>
                  <a:lnTo>
                    <a:pt x="0" y="175"/>
                  </a:lnTo>
                  <a:lnTo>
                    <a:pt x="0" y="177"/>
                  </a:lnTo>
                  <a:lnTo>
                    <a:pt x="1" y="178"/>
                  </a:lnTo>
                  <a:lnTo>
                    <a:pt x="2" y="179"/>
                  </a:lnTo>
                  <a:lnTo>
                    <a:pt x="6" y="180"/>
                  </a:lnTo>
                  <a:lnTo>
                    <a:pt x="7" y="179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25" y="155"/>
                  </a:lnTo>
                  <a:lnTo>
                    <a:pt x="39" y="133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77" y="65"/>
                  </a:lnTo>
                  <a:lnTo>
                    <a:pt x="87" y="45"/>
                  </a:lnTo>
                  <a:lnTo>
                    <a:pt x="93" y="35"/>
                  </a:lnTo>
                  <a:lnTo>
                    <a:pt x="98" y="26"/>
                  </a:lnTo>
                  <a:lnTo>
                    <a:pt x="105" y="17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4" y="7"/>
                  </a:lnTo>
                  <a:lnTo>
                    <a:pt x="115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2" y="0"/>
                  </a:lnTo>
                  <a:lnTo>
                    <a:pt x="110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7" name="Freeform 877"/>
            <p:cNvSpPr/>
            <p:nvPr/>
          </p:nvSpPr>
          <p:spPr bwMode="auto">
            <a:xfrm>
              <a:off x="4451350" y="1538288"/>
              <a:ext cx="58738" cy="96838"/>
            </a:xfrm>
            <a:custGeom>
              <a:avLst/>
              <a:gdLst/>
              <a:ahLst/>
              <a:cxnLst>
                <a:cxn ang="0">
                  <a:pos x="104" y="2"/>
                </a:cxn>
                <a:cxn ang="0">
                  <a:pos x="104" y="2"/>
                </a:cxn>
                <a:cxn ang="0">
                  <a:pos x="100" y="8"/>
                </a:cxn>
                <a:cxn ang="0">
                  <a:pos x="94" y="14"/>
                </a:cxn>
                <a:cxn ang="0">
                  <a:pos x="89" y="20"/>
                </a:cxn>
                <a:cxn ang="0">
                  <a:pos x="86" y="23"/>
                </a:cxn>
                <a:cxn ang="0">
                  <a:pos x="85" y="27"/>
                </a:cxn>
                <a:cxn ang="0">
                  <a:pos x="85" y="27"/>
                </a:cxn>
                <a:cxn ang="0">
                  <a:pos x="80" y="41"/>
                </a:cxn>
                <a:cxn ang="0">
                  <a:pos x="73" y="54"/>
                </a:cxn>
                <a:cxn ang="0">
                  <a:pos x="58" y="79"/>
                </a:cxn>
                <a:cxn ang="0">
                  <a:pos x="58" y="79"/>
                </a:cxn>
                <a:cxn ang="0">
                  <a:pos x="29" y="128"/>
                </a:cxn>
                <a:cxn ang="0">
                  <a:pos x="14" y="153"/>
                </a:cxn>
                <a:cxn ang="0">
                  <a:pos x="0" y="177"/>
                </a:cxn>
                <a:cxn ang="0">
                  <a:pos x="0" y="177"/>
                </a:cxn>
                <a:cxn ang="0">
                  <a:pos x="0" y="179"/>
                </a:cxn>
                <a:cxn ang="0">
                  <a:pos x="0" y="181"/>
                </a:cxn>
                <a:cxn ang="0">
                  <a:pos x="1" y="183"/>
                </a:cxn>
                <a:cxn ang="0">
                  <a:pos x="2" y="184"/>
                </a:cxn>
                <a:cxn ang="0">
                  <a:pos x="5" y="185"/>
                </a:cxn>
                <a:cxn ang="0">
                  <a:pos x="7" y="184"/>
                </a:cxn>
                <a:cxn ang="0">
                  <a:pos x="8" y="183"/>
                </a:cxn>
                <a:cxn ang="0">
                  <a:pos x="8" y="183"/>
                </a:cxn>
                <a:cxn ang="0">
                  <a:pos x="11" y="178"/>
                </a:cxn>
                <a:cxn ang="0">
                  <a:pos x="15" y="175"/>
                </a:cxn>
                <a:cxn ang="0">
                  <a:pos x="15" y="175"/>
                </a:cxn>
                <a:cxn ang="0">
                  <a:pos x="17" y="173"/>
                </a:cxn>
                <a:cxn ang="0">
                  <a:pos x="18" y="171"/>
                </a:cxn>
                <a:cxn ang="0">
                  <a:pos x="18" y="16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39" y="129"/>
                </a:cxn>
                <a:cxn ang="0">
                  <a:pos x="63" y="91"/>
                </a:cxn>
                <a:cxn ang="0">
                  <a:pos x="63" y="91"/>
                </a:cxn>
                <a:cxn ang="0">
                  <a:pos x="76" y="69"/>
                </a:cxn>
                <a:cxn ang="0">
                  <a:pos x="82" y="58"/>
                </a:cxn>
                <a:cxn ang="0">
                  <a:pos x="89" y="45"/>
                </a:cxn>
                <a:cxn ang="0">
                  <a:pos x="89" y="45"/>
                </a:cxn>
                <a:cxn ang="0">
                  <a:pos x="94" y="35"/>
                </a:cxn>
                <a:cxn ang="0">
                  <a:pos x="100" y="25"/>
                </a:cxn>
                <a:cxn ang="0">
                  <a:pos x="112" y="7"/>
                </a:cxn>
                <a:cxn ang="0">
                  <a:pos x="112" y="7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2"/>
                </a:cxn>
                <a:cxn ang="0">
                  <a:pos x="111" y="1"/>
                </a:cxn>
                <a:cxn ang="0">
                  <a:pos x="109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4" y="2"/>
                </a:cxn>
                <a:cxn ang="0">
                  <a:pos x="104" y="2"/>
                </a:cxn>
              </a:cxnLst>
              <a:rect l="0" t="0" r="r" b="b"/>
              <a:pathLst>
                <a:path w="113" h="185">
                  <a:moveTo>
                    <a:pt x="104" y="2"/>
                  </a:moveTo>
                  <a:lnTo>
                    <a:pt x="104" y="2"/>
                  </a:lnTo>
                  <a:lnTo>
                    <a:pt x="100" y="8"/>
                  </a:lnTo>
                  <a:lnTo>
                    <a:pt x="94" y="14"/>
                  </a:lnTo>
                  <a:lnTo>
                    <a:pt x="89" y="20"/>
                  </a:lnTo>
                  <a:lnTo>
                    <a:pt x="86" y="23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0" y="41"/>
                  </a:lnTo>
                  <a:lnTo>
                    <a:pt x="73" y="54"/>
                  </a:lnTo>
                  <a:lnTo>
                    <a:pt x="58" y="79"/>
                  </a:lnTo>
                  <a:lnTo>
                    <a:pt x="58" y="79"/>
                  </a:lnTo>
                  <a:lnTo>
                    <a:pt x="29" y="128"/>
                  </a:lnTo>
                  <a:lnTo>
                    <a:pt x="14" y="153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1" y="183"/>
                  </a:lnTo>
                  <a:lnTo>
                    <a:pt x="2" y="184"/>
                  </a:lnTo>
                  <a:lnTo>
                    <a:pt x="5" y="185"/>
                  </a:lnTo>
                  <a:lnTo>
                    <a:pt x="7" y="184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11" y="178"/>
                  </a:lnTo>
                  <a:lnTo>
                    <a:pt x="15" y="175"/>
                  </a:lnTo>
                  <a:lnTo>
                    <a:pt x="15" y="175"/>
                  </a:lnTo>
                  <a:lnTo>
                    <a:pt x="17" y="173"/>
                  </a:lnTo>
                  <a:lnTo>
                    <a:pt x="18" y="171"/>
                  </a:lnTo>
                  <a:lnTo>
                    <a:pt x="18" y="168"/>
                  </a:lnTo>
                  <a:lnTo>
                    <a:pt x="17" y="167"/>
                  </a:lnTo>
                  <a:lnTo>
                    <a:pt x="17" y="167"/>
                  </a:lnTo>
                  <a:lnTo>
                    <a:pt x="39" y="129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76" y="69"/>
                  </a:lnTo>
                  <a:lnTo>
                    <a:pt x="82" y="58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4" y="35"/>
                  </a:lnTo>
                  <a:lnTo>
                    <a:pt x="100" y="25"/>
                  </a:lnTo>
                  <a:lnTo>
                    <a:pt x="112" y="7"/>
                  </a:lnTo>
                  <a:lnTo>
                    <a:pt x="112" y="7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4" y="2"/>
                  </a:lnTo>
                  <a:lnTo>
                    <a:pt x="10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8" name="Freeform 878"/>
            <p:cNvSpPr/>
            <p:nvPr/>
          </p:nvSpPr>
          <p:spPr bwMode="auto">
            <a:xfrm>
              <a:off x="4473575" y="1566863"/>
              <a:ext cx="66675" cy="101600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9" y="4"/>
                </a:cxn>
                <a:cxn ang="0">
                  <a:pos x="118" y="9"/>
                </a:cxn>
                <a:cxn ang="0">
                  <a:pos x="116" y="13"/>
                </a:cxn>
                <a:cxn ang="0">
                  <a:pos x="111" y="22"/>
                </a:cxn>
                <a:cxn ang="0">
                  <a:pos x="99" y="40"/>
                </a:cxn>
                <a:cxn ang="0">
                  <a:pos x="99" y="40"/>
                </a:cxn>
                <a:cxn ang="0">
                  <a:pos x="91" y="51"/>
                </a:cxn>
                <a:cxn ang="0">
                  <a:pos x="83" y="61"/>
                </a:cxn>
                <a:cxn ang="0">
                  <a:pos x="74" y="73"/>
                </a:cxn>
                <a:cxn ang="0">
                  <a:pos x="67" y="84"/>
                </a:cxn>
                <a:cxn ang="0">
                  <a:pos x="67" y="84"/>
                </a:cxn>
                <a:cxn ang="0">
                  <a:pos x="34" y="134"/>
                </a:cxn>
                <a:cxn ang="0">
                  <a:pos x="18" y="159"/>
                </a:cxn>
                <a:cxn ang="0">
                  <a:pos x="1" y="183"/>
                </a:cxn>
                <a:cxn ang="0">
                  <a:pos x="1" y="183"/>
                </a:cxn>
                <a:cxn ang="0">
                  <a:pos x="0" y="184"/>
                </a:cxn>
                <a:cxn ang="0">
                  <a:pos x="0" y="186"/>
                </a:cxn>
                <a:cxn ang="0">
                  <a:pos x="1" y="188"/>
                </a:cxn>
                <a:cxn ang="0">
                  <a:pos x="2" y="190"/>
                </a:cxn>
                <a:cxn ang="0">
                  <a:pos x="4" y="190"/>
                </a:cxn>
                <a:cxn ang="0">
                  <a:pos x="6" y="190"/>
                </a:cxn>
                <a:cxn ang="0">
                  <a:pos x="7" y="190"/>
                </a:cxn>
                <a:cxn ang="0">
                  <a:pos x="9" y="187"/>
                </a:cxn>
                <a:cxn ang="0">
                  <a:pos x="9" y="187"/>
                </a:cxn>
                <a:cxn ang="0">
                  <a:pos x="27" y="161"/>
                </a:cxn>
                <a:cxn ang="0">
                  <a:pos x="44" y="135"/>
                </a:cxn>
                <a:cxn ang="0">
                  <a:pos x="81" y="81"/>
                </a:cxn>
                <a:cxn ang="0">
                  <a:pos x="81" y="81"/>
                </a:cxn>
                <a:cxn ang="0">
                  <a:pos x="88" y="71"/>
                </a:cxn>
                <a:cxn ang="0">
                  <a:pos x="96" y="59"/>
                </a:cxn>
                <a:cxn ang="0">
                  <a:pos x="103" y="49"/>
                </a:cxn>
                <a:cxn ang="0">
                  <a:pos x="111" y="38"/>
                </a:cxn>
                <a:cxn ang="0">
                  <a:pos x="111" y="38"/>
                </a:cxn>
                <a:cxn ang="0">
                  <a:pos x="121" y="23"/>
                </a:cxn>
                <a:cxn ang="0">
                  <a:pos x="125" y="15"/>
                </a:cxn>
                <a:cxn ang="0">
                  <a:pos x="128" y="7"/>
                </a:cxn>
                <a:cxn ang="0">
                  <a:pos x="128" y="7"/>
                </a:cxn>
                <a:cxn ang="0">
                  <a:pos x="128" y="5"/>
                </a:cxn>
                <a:cxn ang="0">
                  <a:pos x="127" y="3"/>
                </a:cxn>
                <a:cxn ang="0">
                  <a:pos x="124" y="0"/>
                </a:cxn>
                <a:cxn ang="0">
                  <a:pos x="123" y="0"/>
                </a:cxn>
                <a:cxn ang="0">
                  <a:pos x="121" y="0"/>
                </a:cxn>
                <a:cxn ang="0">
                  <a:pos x="120" y="3"/>
                </a:cxn>
                <a:cxn ang="0">
                  <a:pos x="119" y="4"/>
                </a:cxn>
                <a:cxn ang="0">
                  <a:pos x="119" y="4"/>
                </a:cxn>
              </a:cxnLst>
              <a:rect l="0" t="0" r="r" b="b"/>
              <a:pathLst>
                <a:path w="128" h="190">
                  <a:moveTo>
                    <a:pt x="119" y="4"/>
                  </a:moveTo>
                  <a:lnTo>
                    <a:pt x="119" y="4"/>
                  </a:lnTo>
                  <a:lnTo>
                    <a:pt x="118" y="9"/>
                  </a:lnTo>
                  <a:lnTo>
                    <a:pt x="116" y="13"/>
                  </a:lnTo>
                  <a:lnTo>
                    <a:pt x="111" y="22"/>
                  </a:lnTo>
                  <a:lnTo>
                    <a:pt x="99" y="40"/>
                  </a:lnTo>
                  <a:lnTo>
                    <a:pt x="99" y="40"/>
                  </a:lnTo>
                  <a:lnTo>
                    <a:pt x="91" y="51"/>
                  </a:lnTo>
                  <a:lnTo>
                    <a:pt x="83" y="61"/>
                  </a:lnTo>
                  <a:lnTo>
                    <a:pt x="74" y="73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34" y="134"/>
                  </a:lnTo>
                  <a:lnTo>
                    <a:pt x="18" y="159"/>
                  </a:lnTo>
                  <a:lnTo>
                    <a:pt x="1" y="183"/>
                  </a:lnTo>
                  <a:lnTo>
                    <a:pt x="1" y="183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1" y="188"/>
                  </a:lnTo>
                  <a:lnTo>
                    <a:pt x="2" y="190"/>
                  </a:lnTo>
                  <a:lnTo>
                    <a:pt x="4" y="190"/>
                  </a:lnTo>
                  <a:lnTo>
                    <a:pt x="6" y="190"/>
                  </a:lnTo>
                  <a:lnTo>
                    <a:pt x="7" y="190"/>
                  </a:lnTo>
                  <a:lnTo>
                    <a:pt x="9" y="187"/>
                  </a:lnTo>
                  <a:lnTo>
                    <a:pt x="9" y="187"/>
                  </a:lnTo>
                  <a:lnTo>
                    <a:pt x="27" y="161"/>
                  </a:lnTo>
                  <a:lnTo>
                    <a:pt x="44" y="135"/>
                  </a:lnTo>
                  <a:lnTo>
                    <a:pt x="81" y="81"/>
                  </a:lnTo>
                  <a:lnTo>
                    <a:pt x="81" y="81"/>
                  </a:lnTo>
                  <a:lnTo>
                    <a:pt x="88" y="71"/>
                  </a:lnTo>
                  <a:lnTo>
                    <a:pt x="96" y="59"/>
                  </a:lnTo>
                  <a:lnTo>
                    <a:pt x="103" y="49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21" y="23"/>
                  </a:lnTo>
                  <a:lnTo>
                    <a:pt x="125" y="15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27" y="3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0" y="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9" name="Freeform 879"/>
            <p:cNvSpPr/>
            <p:nvPr/>
          </p:nvSpPr>
          <p:spPr bwMode="auto">
            <a:xfrm>
              <a:off x="4500563" y="1595438"/>
              <a:ext cx="76200" cy="107950"/>
            </a:xfrm>
            <a:custGeom>
              <a:avLst/>
              <a:gdLst/>
              <a:ahLst/>
              <a:cxnLst>
                <a:cxn ang="0">
                  <a:pos x="133" y="2"/>
                </a:cxn>
                <a:cxn ang="0">
                  <a:pos x="133" y="2"/>
                </a:cxn>
                <a:cxn ang="0">
                  <a:pos x="116" y="23"/>
                </a:cxn>
                <a:cxn ang="0">
                  <a:pos x="100" y="45"/>
                </a:cxn>
                <a:cxn ang="0">
                  <a:pos x="100" y="45"/>
                </a:cxn>
                <a:cxn ang="0">
                  <a:pos x="81" y="70"/>
                </a:cxn>
                <a:cxn ang="0">
                  <a:pos x="72" y="84"/>
                </a:cxn>
                <a:cxn ang="0">
                  <a:pos x="63" y="96"/>
                </a:cxn>
                <a:cxn ang="0">
                  <a:pos x="63" y="96"/>
                </a:cxn>
                <a:cxn ang="0">
                  <a:pos x="53" y="107"/>
                </a:cxn>
                <a:cxn ang="0">
                  <a:pos x="44" y="119"/>
                </a:cxn>
                <a:cxn ang="0">
                  <a:pos x="36" y="131"/>
                </a:cxn>
                <a:cxn ang="0">
                  <a:pos x="29" y="144"/>
                </a:cxn>
                <a:cxn ang="0">
                  <a:pos x="0" y="196"/>
                </a:cxn>
                <a:cxn ang="0">
                  <a:pos x="0" y="196"/>
                </a:cxn>
                <a:cxn ang="0">
                  <a:pos x="0" y="198"/>
                </a:cxn>
                <a:cxn ang="0">
                  <a:pos x="0" y="201"/>
                </a:cxn>
                <a:cxn ang="0">
                  <a:pos x="1" y="202"/>
                </a:cxn>
                <a:cxn ang="0">
                  <a:pos x="2" y="203"/>
                </a:cxn>
                <a:cxn ang="0">
                  <a:pos x="4" y="204"/>
                </a:cxn>
                <a:cxn ang="0">
                  <a:pos x="5" y="204"/>
                </a:cxn>
                <a:cxn ang="0">
                  <a:pos x="7" y="203"/>
                </a:cxn>
                <a:cxn ang="0">
                  <a:pos x="8" y="202"/>
                </a:cxn>
                <a:cxn ang="0">
                  <a:pos x="8" y="202"/>
                </a:cxn>
                <a:cxn ang="0">
                  <a:pos x="25" y="173"/>
                </a:cxn>
                <a:cxn ang="0">
                  <a:pos x="41" y="145"/>
                </a:cxn>
                <a:cxn ang="0">
                  <a:pos x="60" y="117"/>
                </a:cxn>
                <a:cxn ang="0">
                  <a:pos x="79" y="91"/>
                </a:cxn>
                <a:cxn ang="0">
                  <a:pos x="79" y="91"/>
                </a:cxn>
                <a:cxn ang="0">
                  <a:pos x="86" y="81"/>
                </a:cxn>
                <a:cxn ang="0">
                  <a:pos x="94" y="70"/>
                </a:cxn>
                <a:cxn ang="0">
                  <a:pos x="108" y="50"/>
                </a:cxn>
                <a:cxn ang="0">
                  <a:pos x="108" y="50"/>
                </a:cxn>
                <a:cxn ang="0">
                  <a:pos x="125" y="28"/>
                </a:cxn>
                <a:cxn ang="0">
                  <a:pos x="141" y="6"/>
                </a:cxn>
                <a:cxn ang="0">
                  <a:pos x="141" y="6"/>
                </a:cxn>
                <a:cxn ang="0">
                  <a:pos x="142" y="5"/>
                </a:cxn>
                <a:cxn ang="0">
                  <a:pos x="141" y="3"/>
                </a:cxn>
                <a:cxn ang="0">
                  <a:pos x="141" y="1"/>
                </a:cxn>
                <a:cxn ang="0">
                  <a:pos x="139" y="0"/>
                </a:cxn>
                <a:cxn ang="0">
                  <a:pos x="136" y="0"/>
                </a:cxn>
                <a:cxn ang="0">
                  <a:pos x="134" y="0"/>
                </a:cxn>
                <a:cxn ang="0">
                  <a:pos x="133" y="2"/>
                </a:cxn>
                <a:cxn ang="0">
                  <a:pos x="133" y="2"/>
                </a:cxn>
              </a:cxnLst>
              <a:rect l="0" t="0" r="r" b="b"/>
              <a:pathLst>
                <a:path w="142" h="204">
                  <a:moveTo>
                    <a:pt x="133" y="2"/>
                  </a:moveTo>
                  <a:lnTo>
                    <a:pt x="133" y="2"/>
                  </a:lnTo>
                  <a:lnTo>
                    <a:pt x="116" y="23"/>
                  </a:lnTo>
                  <a:lnTo>
                    <a:pt x="100" y="45"/>
                  </a:lnTo>
                  <a:lnTo>
                    <a:pt x="100" y="45"/>
                  </a:lnTo>
                  <a:lnTo>
                    <a:pt x="81" y="70"/>
                  </a:lnTo>
                  <a:lnTo>
                    <a:pt x="72" y="84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53" y="107"/>
                  </a:lnTo>
                  <a:lnTo>
                    <a:pt x="44" y="119"/>
                  </a:lnTo>
                  <a:lnTo>
                    <a:pt x="36" y="131"/>
                  </a:lnTo>
                  <a:lnTo>
                    <a:pt x="29" y="144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8"/>
                  </a:lnTo>
                  <a:lnTo>
                    <a:pt x="0" y="201"/>
                  </a:lnTo>
                  <a:lnTo>
                    <a:pt x="1" y="202"/>
                  </a:lnTo>
                  <a:lnTo>
                    <a:pt x="2" y="203"/>
                  </a:lnTo>
                  <a:lnTo>
                    <a:pt x="4" y="204"/>
                  </a:lnTo>
                  <a:lnTo>
                    <a:pt x="5" y="204"/>
                  </a:lnTo>
                  <a:lnTo>
                    <a:pt x="7" y="203"/>
                  </a:lnTo>
                  <a:lnTo>
                    <a:pt x="8" y="202"/>
                  </a:lnTo>
                  <a:lnTo>
                    <a:pt x="8" y="202"/>
                  </a:lnTo>
                  <a:lnTo>
                    <a:pt x="25" y="173"/>
                  </a:lnTo>
                  <a:lnTo>
                    <a:pt x="41" y="145"/>
                  </a:lnTo>
                  <a:lnTo>
                    <a:pt x="60" y="117"/>
                  </a:lnTo>
                  <a:lnTo>
                    <a:pt x="79" y="91"/>
                  </a:lnTo>
                  <a:lnTo>
                    <a:pt x="79" y="91"/>
                  </a:lnTo>
                  <a:lnTo>
                    <a:pt x="86" y="81"/>
                  </a:lnTo>
                  <a:lnTo>
                    <a:pt x="94" y="70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25" y="28"/>
                  </a:lnTo>
                  <a:lnTo>
                    <a:pt x="141" y="6"/>
                  </a:lnTo>
                  <a:lnTo>
                    <a:pt x="141" y="6"/>
                  </a:lnTo>
                  <a:lnTo>
                    <a:pt x="142" y="5"/>
                  </a:lnTo>
                  <a:lnTo>
                    <a:pt x="141" y="3"/>
                  </a:lnTo>
                  <a:lnTo>
                    <a:pt x="141" y="1"/>
                  </a:lnTo>
                  <a:lnTo>
                    <a:pt x="139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3" y="2"/>
                  </a:lnTo>
                  <a:lnTo>
                    <a:pt x="1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0" name="Freeform 880"/>
            <p:cNvSpPr/>
            <p:nvPr/>
          </p:nvSpPr>
          <p:spPr bwMode="auto">
            <a:xfrm>
              <a:off x="4510088" y="1630363"/>
              <a:ext cx="80963" cy="125413"/>
            </a:xfrm>
            <a:custGeom>
              <a:avLst/>
              <a:gdLst/>
              <a:ahLst/>
              <a:cxnLst>
                <a:cxn ang="0">
                  <a:pos x="143" y="2"/>
                </a:cxn>
                <a:cxn ang="0">
                  <a:pos x="143" y="2"/>
                </a:cxn>
                <a:cxn ang="0">
                  <a:pos x="110" y="58"/>
                </a:cxn>
                <a:cxn ang="0">
                  <a:pos x="77" y="114"/>
                </a:cxn>
                <a:cxn ang="0">
                  <a:pos x="77" y="114"/>
                </a:cxn>
                <a:cxn ang="0">
                  <a:pos x="58" y="143"/>
                </a:cxn>
                <a:cxn ang="0">
                  <a:pos x="39" y="172"/>
                </a:cxn>
                <a:cxn ang="0">
                  <a:pos x="20" y="201"/>
                </a:cxn>
                <a:cxn ang="0">
                  <a:pos x="1" y="230"/>
                </a:cxn>
                <a:cxn ang="0">
                  <a:pos x="1" y="230"/>
                </a:cxn>
                <a:cxn ang="0">
                  <a:pos x="0" y="232"/>
                </a:cxn>
                <a:cxn ang="0">
                  <a:pos x="0" y="234"/>
                </a:cxn>
                <a:cxn ang="0">
                  <a:pos x="1" y="235"/>
                </a:cxn>
                <a:cxn ang="0">
                  <a:pos x="2" y="236"/>
                </a:cxn>
                <a:cxn ang="0">
                  <a:pos x="4" y="237"/>
                </a:cxn>
                <a:cxn ang="0">
                  <a:pos x="7" y="237"/>
                </a:cxn>
                <a:cxn ang="0">
                  <a:pos x="8" y="236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44" y="180"/>
                </a:cxn>
                <a:cxn ang="0">
                  <a:pos x="62" y="152"/>
                </a:cxn>
                <a:cxn ang="0">
                  <a:pos x="80" y="125"/>
                </a:cxn>
                <a:cxn ang="0">
                  <a:pos x="80" y="125"/>
                </a:cxn>
                <a:cxn ang="0">
                  <a:pos x="99" y="96"/>
                </a:cxn>
                <a:cxn ang="0">
                  <a:pos x="117" y="67"/>
                </a:cxn>
                <a:cxn ang="0">
                  <a:pos x="134" y="36"/>
                </a:cxn>
                <a:cxn ang="0">
                  <a:pos x="151" y="8"/>
                </a:cxn>
                <a:cxn ang="0">
                  <a:pos x="151" y="8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1" y="2"/>
                </a:cxn>
                <a:cxn ang="0">
                  <a:pos x="150" y="1"/>
                </a:cxn>
                <a:cxn ang="0">
                  <a:pos x="148" y="0"/>
                </a:cxn>
                <a:cxn ang="0">
                  <a:pos x="146" y="0"/>
                </a:cxn>
                <a:cxn ang="0">
                  <a:pos x="145" y="1"/>
                </a:cxn>
                <a:cxn ang="0">
                  <a:pos x="143" y="2"/>
                </a:cxn>
                <a:cxn ang="0">
                  <a:pos x="143" y="2"/>
                </a:cxn>
              </a:cxnLst>
              <a:rect l="0" t="0" r="r" b="b"/>
              <a:pathLst>
                <a:path w="152" h="237">
                  <a:moveTo>
                    <a:pt x="143" y="2"/>
                  </a:moveTo>
                  <a:lnTo>
                    <a:pt x="143" y="2"/>
                  </a:lnTo>
                  <a:lnTo>
                    <a:pt x="110" y="58"/>
                  </a:lnTo>
                  <a:lnTo>
                    <a:pt x="77" y="114"/>
                  </a:lnTo>
                  <a:lnTo>
                    <a:pt x="77" y="114"/>
                  </a:lnTo>
                  <a:lnTo>
                    <a:pt x="58" y="143"/>
                  </a:lnTo>
                  <a:lnTo>
                    <a:pt x="39" y="172"/>
                  </a:lnTo>
                  <a:lnTo>
                    <a:pt x="20" y="201"/>
                  </a:lnTo>
                  <a:lnTo>
                    <a:pt x="1" y="230"/>
                  </a:lnTo>
                  <a:lnTo>
                    <a:pt x="1" y="230"/>
                  </a:lnTo>
                  <a:lnTo>
                    <a:pt x="0" y="232"/>
                  </a:lnTo>
                  <a:lnTo>
                    <a:pt x="0" y="234"/>
                  </a:lnTo>
                  <a:lnTo>
                    <a:pt x="1" y="235"/>
                  </a:lnTo>
                  <a:lnTo>
                    <a:pt x="2" y="236"/>
                  </a:lnTo>
                  <a:lnTo>
                    <a:pt x="4" y="237"/>
                  </a:lnTo>
                  <a:lnTo>
                    <a:pt x="7" y="237"/>
                  </a:lnTo>
                  <a:lnTo>
                    <a:pt x="8" y="236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44" y="180"/>
                  </a:lnTo>
                  <a:lnTo>
                    <a:pt x="62" y="152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99" y="96"/>
                  </a:lnTo>
                  <a:lnTo>
                    <a:pt x="117" y="67"/>
                  </a:lnTo>
                  <a:lnTo>
                    <a:pt x="134" y="36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1" y="2"/>
                  </a:lnTo>
                  <a:lnTo>
                    <a:pt x="150" y="1"/>
                  </a:lnTo>
                  <a:lnTo>
                    <a:pt x="148" y="0"/>
                  </a:lnTo>
                  <a:lnTo>
                    <a:pt x="146" y="0"/>
                  </a:lnTo>
                  <a:lnTo>
                    <a:pt x="145" y="1"/>
                  </a:lnTo>
                  <a:lnTo>
                    <a:pt x="143" y="2"/>
                  </a:lnTo>
                  <a:lnTo>
                    <a:pt x="14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1" name="Freeform 881"/>
            <p:cNvSpPr/>
            <p:nvPr/>
          </p:nvSpPr>
          <p:spPr bwMode="auto">
            <a:xfrm>
              <a:off x="4525963" y="1682750"/>
              <a:ext cx="73025" cy="115888"/>
            </a:xfrm>
            <a:custGeom>
              <a:avLst/>
              <a:gdLst/>
              <a:ahLst/>
              <a:cxnLst>
                <a:cxn ang="0">
                  <a:pos x="129" y="2"/>
                </a:cxn>
                <a:cxn ang="0">
                  <a:pos x="129" y="2"/>
                </a:cxn>
                <a:cxn ang="0">
                  <a:pos x="112" y="29"/>
                </a:cxn>
                <a:cxn ang="0">
                  <a:pos x="94" y="56"/>
                </a:cxn>
                <a:cxn ang="0">
                  <a:pos x="78" y="84"/>
                </a:cxn>
                <a:cxn ang="0">
                  <a:pos x="63" y="112"/>
                </a:cxn>
                <a:cxn ang="0">
                  <a:pos x="63" y="112"/>
                </a:cxn>
                <a:cxn ang="0">
                  <a:pos x="54" y="129"/>
                </a:cxn>
                <a:cxn ang="0">
                  <a:pos x="45" y="144"/>
                </a:cxn>
                <a:cxn ang="0">
                  <a:pos x="25" y="175"/>
                </a:cxn>
                <a:cxn ang="0">
                  <a:pos x="25" y="175"/>
                </a:cxn>
                <a:cxn ang="0">
                  <a:pos x="19" y="184"/>
                </a:cxn>
                <a:cxn ang="0">
                  <a:pos x="12" y="194"/>
                </a:cxn>
                <a:cxn ang="0">
                  <a:pos x="6" y="202"/>
                </a:cxn>
                <a:cxn ang="0">
                  <a:pos x="1" y="212"/>
                </a:cxn>
                <a:cxn ang="0">
                  <a:pos x="1" y="212"/>
                </a:cxn>
                <a:cxn ang="0">
                  <a:pos x="0" y="214"/>
                </a:cxn>
                <a:cxn ang="0">
                  <a:pos x="1" y="216"/>
                </a:cxn>
                <a:cxn ang="0">
                  <a:pos x="2" y="217"/>
                </a:cxn>
                <a:cxn ang="0">
                  <a:pos x="4" y="218"/>
                </a:cxn>
                <a:cxn ang="0">
                  <a:pos x="7" y="218"/>
                </a:cxn>
                <a:cxn ang="0">
                  <a:pos x="9" y="217"/>
                </a:cxn>
                <a:cxn ang="0">
                  <a:pos x="11" y="215"/>
                </a:cxn>
                <a:cxn ang="0">
                  <a:pos x="11" y="215"/>
                </a:cxn>
                <a:cxn ang="0">
                  <a:pos x="13" y="209"/>
                </a:cxn>
                <a:cxn ang="0">
                  <a:pos x="16" y="204"/>
                </a:cxn>
                <a:cxn ang="0">
                  <a:pos x="23" y="194"/>
                </a:cxn>
                <a:cxn ang="0">
                  <a:pos x="31" y="182"/>
                </a:cxn>
                <a:cxn ang="0">
                  <a:pos x="38" y="172"/>
                </a:cxn>
                <a:cxn ang="0">
                  <a:pos x="38" y="172"/>
                </a:cxn>
                <a:cxn ang="0">
                  <a:pos x="71" y="117"/>
                </a:cxn>
                <a:cxn ang="0">
                  <a:pos x="71" y="117"/>
                </a:cxn>
                <a:cxn ang="0">
                  <a:pos x="103" y="61"/>
                </a:cxn>
                <a:cxn ang="0">
                  <a:pos x="120" y="35"/>
                </a:cxn>
                <a:cxn ang="0">
                  <a:pos x="138" y="8"/>
                </a:cxn>
                <a:cxn ang="0">
                  <a:pos x="138" y="8"/>
                </a:cxn>
                <a:cxn ang="0">
                  <a:pos x="139" y="6"/>
                </a:cxn>
                <a:cxn ang="0">
                  <a:pos x="139" y="5"/>
                </a:cxn>
                <a:cxn ang="0">
                  <a:pos x="138" y="2"/>
                </a:cxn>
                <a:cxn ang="0">
                  <a:pos x="137" y="1"/>
                </a:cxn>
                <a:cxn ang="0">
                  <a:pos x="132" y="0"/>
                </a:cxn>
                <a:cxn ang="0">
                  <a:pos x="131" y="1"/>
                </a:cxn>
                <a:cxn ang="0">
                  <a:pos x="129" y="2"/>
                </a:cxn>
                <a:cxn ang="0">
                  <a:pos x="129" y="2"/>
                </a:cxn>
              </a:cxnLst>
              <a:rect l="0" t="0" r="r" b="b"/>
              <a:pathLst>
                <a:path w="139" h="218">
                  <a:moveTo>
                    <a:pt x="129" y="2"/>
                  </a:moveTo>
                  <a:lnTo>
                    <a:pt x="129" y="2"/>
                  </a:lnTo>
                  <a:lnTo>
                    <a:pt x="112" y="29"/>
                  </a:lnTo>
                  <a:lnTo>
                    <a:pt x="94" y="56"/>
                  </a:lnTo>
                  <a:lnTo>
                    <a:pt x="78" y="84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4" y="129"/>
                  </a:lnTo>
                  <a:lnTo>
                    <a:pt x="45" y="144"/>
                  </a:lnTo>
                  <a:lnTo>
                    <a:pt x="25" y="175"/>
                  </a:lnTo>
                  <a:lnTo>
                    <a:pt x="25" y="175"/>
                  </a:lnTo>
                  <a:lnTo>
                    <a:pt x="19" y="184"/>
                  </a:lnTo>
                  <a:lnTo>
                    <a:pt x="12" y="194"/>
                  </a:lnTo>
                  <a:lnTo>
                    <a:pt x="6" y="202"/>
                  </a:lnTo>
                  <a:lnTo>
                    <a:pt x="1" y="212"/>
                  </a:lnTo>
                  <a:lnTo>
                    <a:pt x="1" y="212"/>
                  </a:lnTo>
                  <a:lnTo>
                    <a:pt x="0" y="214"/>
                  </a:lnTo>
                  <a:lnTo>
                    <a:pt x="1" y="216"/>
                  </a:lnTo>
                  <a:lnTo>
                    <a:pt x="2" y="217"/>
                  </a:lnTo>
                  <a:lnTo>
                    <a:pt x="4" y="218"/>
                  </a:lnTo>
                  <a:lnTo>
                    <a:pt x="7" y="218"/>
                  </a:lnTo>
                  <a:lnTo>
                    <a:pt x="9" y="217"/>
                  </a:lnTo>
                  <a:lnTo>
                    <a:pt x="11" y="215"/>
                  </a:lnTo>
                  <a:lnTo>
                    <a:pt x="11" y="215"/>
                  </a:lnTo>
                  <a:lnTo>
                    <a:pt x="13" y="209"/>
                  </a:lnTo>
                  <a:lnTo>
                    <a:pt x="16" y="204"/>
                  </a:lnTo>
                  <a:lnTo>
                    <a:pt x="23" y="194"/>
                  </a:lnTo>
                  <a:lnTo>
                    <a:pt x="31" y="182"/>
                  </a:lnTo>
                  <a:lnTo>
                    <a:pt x="38" y="172"/>
                  </a:lnTo>
                  <a:lnTo>
                    <a:pt x="38" y="172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103" y="61"/>
                  </a:lnTo>
                  <a:lnTo>
                    <a:pt x="120" y="35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39" y="6"/>
                  </a:lnTo>
                  <a:lnTo>
                    <a:pt x="139" y="5"/>
                  </a:lnTo>
                  <a:lnTo>
                    <a:pt x="138" y="2"/>
                  </a:lnTo>
                  <a:lnTo>
                    <a:pt x="137" y="1"/>
                  </a:lnTo>
                  <a:lnTo>
                    <a:pt x="132" y="0"/>
                  </a:lnTo>
                  <a:lnTo>
                    <a:pt x="131" y="1"/>
                  </a:lnTo>
                  <a:lnTo>
                    <a:pt x="129" y="2"/>
                  </a:lnTo>
                  <a:lnTo>
                    <a:pt x="12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2" name="Freeform 882"/>
            <p:cNvSpPr/>
            <p:nvPr/>
          </p:nvSpPr>
          <p:spPr bwMode="auto">
            <a:xfrm>
              <a:off x="4548188" y="1728788"/>
              <a:ext cx="57150" cy="90488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94" y="12"/>
                </a:cxn>
                <a:cxn ang="0">
                  <a:pos x="85" y="20"/>
                </a:cxn>
                <a:cxn ang="0">
                  <a:pos x="79" y="28"/>
                </a:cxn>
                <a:cxn ang="0">
                  <a:pos x="73" y="37"/>
                </a:cxn>
                <a:cxn ang="0">
                  <a:pos x="73" y="37"/>
                </a:cxn>
                <a:cxn ang="0">
                  <a:pos x="63" y="58"/>
                </a:cxn>
                <a:cxn ang="0">
                  <a:pos x="51" y="79"/>
                </a:cxn>
                <a:cxn ang="0">
                  <a:pos x="51" y="79"/>
                </a:cxn>
                <a:cxn ang="0">
                  <a:pos x="26" y="122"/>
                </a:cxn>
                <a:cxn ang="0">
                  <a:pos x="14" y="143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0" y="165"/>
                </a:cxn>
                <a:cxn ang="0">
                  <a:pos x="0" y="166"/>
                </a:cxn>
                <a:cxn ang="0">
                  <a:pos x="1" y="169"/>
                </a:cxn>
                <a:cxn ang="0">
                  <a:pos x="2" y="170"/>
                </a:cxn>
                <a:cxn ang="0">
                  <a:pos x="5" y="171"/>
                </a:cxn>
                <a:cxn ang="0">
                  <a:pos x="7" y="170"/>
                </a:cxn>
                <a:cxn ang="0">
                  <a:pos x="8" y="169"/>
                </a:cxn>
                <a:cxn ang="0">
                  <a:pos x="8" y="169"/>
                </a:cxn>
                <a:cxn ang="0">
                  <a:pos x="20" y="149"/>
                </a:cxn>
                <a:cxn ang="0">
                  <a:pos x="32" y="129"/>
                </a:cxn>
                <a:cxn ang="0">
                  <a:pos x="43" y="110"/>
                </a:cxn>
                <a:cxn ang="0">
                  <a:pos x="55" y="91"/>
                </a:cxn>
                <a:cxn ang="0">
                  <a:pos x="55" y="91"/>
                </a:cxn>
                <a:cxn ang="0">
                  <a:pos x="62" y="81"/>
                </a:cxn>
                <a:cxn ang="0">
                  <a:pos x="68" y="70"/>
                </a:cxn>
                <a:cxn ang="0">
                  <a:pos x="78" y="49"/>
                </a:cxn>
                <a:cxn ang="0">
                  <a:pos x="78" y="49"/>
                </a:cxn>
                <a:cxn ang="0">
                  <a:pos x="81" y="43"/>
                </a:cxn>
                <a:cxn ang="0">
                  <a:pos x="84" y="37"/>
                </a:cxn>
                <a:cxn ang="0">
                  <a:pos x="93" y="27"/>
                </a:cxn>
                <a:cxn ang="0">
                  <a:pos x="101" y="18"/>
                </a:cxn>
                <a:cxn ang="0">
                  <a:pos x="108" y="7"/>
                </a:cxn>
                <a:cxn ang="0">
                  <a:pos x="108" y="7"/>
                </a:cxn>
                <a:cxn ang="0">
                  <a:pos x="108" y="5"/>
                </a:cxn>
                <a:cxn ang="0">
                  <a:pos x="108" y="3"/>
                </a:cxn>
                <a:cxn ang="0">
                  <a:pos x="107" y="2"/>
                </a:cxn>
                <a:cxn ang="0">
                  <a:pos x="106" y="0"/>
                </a:cxn>
                <a:cxn ang="0">
                  <a:pos x="105" y="0"/>
                </a:cxn>
                <a:cxn ang="0">
                  <a:pos x="103" y="0"/>
                </a:cxn>
                <a:cxn ang="0">
                  <a:pos x="101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08" h="171">
                  <a:moveTo>
                    <a:pt x="100" y="2"/>
                  </a:moveTo>
                  <a:lnTo>
                    <a:pt x="100" y="2"/>
                  </a:lnTo>
                  <a:lnTo>
                    <a:pt x="94" y="12"/>
                  </a:lnTo>
                  <a:lnTo>
                    <a:pt x="85" y="20"/>
                  </a:lnTo>
                  <a:lnTo>
                    <a:pt x="79" y="28"/>
                  </a:lnTo>
                  <a:lnTo>
                    <a:pt x="73" y="37"/>
                  </a:lnTo>
                  <a:lnTo>
                    <a:pt x="73" y="37"/>
                  </a:lnTo>
                  <a:lnTo>
                    <a:pt x="63" y="58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26" y="122"/>
                  </a:lnTo>
                  <a:lnTo>
                    <a:pt x="14" y="14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5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0"/>
                  </a:lnTo>
                  <a:lnTo>
                    <a:pt x="5" y="171"/>
                  </a:lnTo>
                  <a:lnTo>
                    <a:pt x="7" y="170"/>
                  </a:lnTo>
                  <a:lnTo>
                    <a:pt x="8" y="169"/>
                  </a:lnTo>
                  <a:lnTo>
                    <a:pt x="8" y="169"/>
                  </a:lnTo>
                  <a:lnTo>
                    <a:pt x="20" y="149"/>
                  </a:lnTo>
                  <a:lnTo>
                    <a:pt x="32" y="129"/>
                  </a:lnTo>
                  <a:lnTo>
                    <a:pt x="43" y="110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62" y="81"/>
                  </a:lnTo>
                  <a:lnTo>
                    <a:pt x="68" y="70"/>
                  </a:lnTo>
                  <a:lnTo>
                    <a:pt x="78" y="49"/>
                  </a:lnTo>
                  <a:lnTo>
                    <a:pt x="78" y="49"/>
                  </a:lnTo>
                  <a:lnTo>
                    <a:pt x="81" y="43"/>
                  </a:lnTo>
                  <a:lnTo>
                    <a:pt x="84" y="37"/>
                  </a:lnTo>
                  <a:lnTo>
                    <a:pt x="93" y="27"/>
                  </a:lnTo>
                  <a:lnTo>
                    <a:pt x="101" y="18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8" y="5"/>
                  </a:lnTo>
                  <a:lnTo>
                    <a:pt x="108" y="3"/>
                  </a:lnTo>
                  <a:lnTo>
                    <a:pt x="107" y="2"/>
                  </a:lnTo>
                  <a:lnTo>
                    <a:pt x="106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101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3" name="Freeform 883"/>
            <p:cNvSpPr/>
            <p:nvPr/>
          </p:nvSpPr>
          <p:spPr bwMode="auto">
            <a:xfrm>
              <a:off x="4575175" y="1773238"/>
              <a:ext cx="30163" cy="47625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3"/>
                </a:cxn>
                <a:cxn ang="0">
                  <a:pos x="57" y="3"/>
                </a:cxn>
                <a:cxn ang="0">
                  <a:pos x="56" y="1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49" y="1"/>
                </a:cxn>
                <a:cxn ang="0">
                  <a:pos x="49" y="1"/>
                </a:cxn>
                <a:cxn ang="0">
                  <a:pos x="45" y="6"/>
                </a:cxn>
                <a:cxn ang="0">
                  <a:pos x="41" y="11"/>
                </a:cxn>
                <a:cxn ang="0">
                  <a:pos x="34" y="23"/>
                </a:cxn>
                <a:cxn ang="0">
                  <a:pos x="34" y="23"/>
                </a:cxn>
                <a:cxn ang="0">
                  <a:pos x="27" y="38"/>
                </a:cxn>
                <a:cxn ang="0">
                  <a:pos x="19" y="54"/>
                </a:cxn>
                <a:cxn ang="0">
                  <a:pos x="1" y="84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0" y="87"/>
                </a:cxn>
                <a:cxn ang="0">
                  <a:pos x="1" y="89"/>
                </a:cxn>
                <a:cxn ang="0">
                  <a:pos x="3" y="90"/>
                </a:cxn>
                <a:cxn ang="0">
                  <a:pos x="4" y="90"/>
                </a:cxn>
                <a:cxn ang="0">
                  <a:pos x="6" y="90"/>
                </a:cxn>
                <a:cxn ang="0">
                  <a:pos x="8" y="90"/>
                </a:cxn>
                <a:cxn ang="0">
                  <a:pos x="10" y="88"/>
                </a:cxn>
                <a:cxn ang="0">
                  <a:pos x="10" y="88"/>
                </a:cxn>
                <a:cxn ang="0">
                  <a:pos x="25" y="61"/>
                </a:cxn>
                <a:cxn ang="0">
                  <a:pos x="41" y="33"/>
                </a:cxn>
                <a:cxn ang="0">
                  <a:pos x="41" y="33"/>
                </a:cxn>
                <a:cxn ang="0">
                  <a:pos x="47" y="21"/>
                </a:cxn>
                <a:cxn ang="0">
                  <a:pos x="50" y="14"/>
                </a:cxn>
                <a:cxn ang="0">
                  <a:pos x="54" y="9"/>
                </a:cxn>
                <a:cxn ang="0">
                  <a:pos x="54" y="9"/>
                </a:cxn>
                <a:cxn ang="0">
                  <a:pos x="57" y="7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57" h="90">
                  <a:moveTo>
                    <a:pt x="57" y="4"/>
                  </a:moveTo>
                  <a:lnTo>
                    <a:pt x="57" y="3"/>
                  </a:lnTo>
                  <a:lnTo>
                    <a:pt x="57" y="3"/>
                  </a:lnTo>
                  <a:lnTo>
                    <a:pt x="56" y="1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45" y="6"/>
                  </a:lnTo>
                  <a:lnTo>
                    <a:pt x="41" y="11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27" y="38"/>
                  </a:lnTo>
                  <a:lnTo>
                    <a:pt x="19" y="54"/>
                  </a:lnTo>
                  <a:lnTo>
                    <a:pt x="1" y="84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0" y="87"/>
                  </a:lnTo>
                  <a:lnTo>
                    <a:pt x="1" y="89"/>
                  </a:lnTo>
                  <a:lnTo>
                    <a:pt x="3" y="90"/>
                  </a:lnTo>
                  <a:lnTo>
                    <a:pt x="4" y="90"/>
                  </a:lnTo>
                  <a:lnTo>
                    <a:pt x="6" y="90"/>
                  </a:lnTo>
                  <a:lnTo>
                    <a:pt x="8" y="90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25" y="61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7" y="21"/>
                  </a:lnTo>
                  <a:lnTo>
                    <a:pt x="50" y="14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7" y="7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4" name="Freeform 884"/>
            <p:cNvSpPr/>
            <p:nvPr/>
          </p:nvSpPr>
          <p:spPr bwMode="auto">
            <a:xfrm>
              <a:off x="4257675" y="1222375"/>
              <a:ext cx="34925" cy="825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12"/>
                </a:cxn>
                <a:cxn ang="0">
                  <a:pos x="53" y="21"/>
                </a:cxn>
                <a:cxn ang="0">
                  <a:pos x="45" y="39"/>
                </a:cxn>
                <a:cxn ang="0">
                  <a:pos x="37" y="56"/>
                </a:cxn>
                <a:cxn ang="0">
                  <a:pos x="30" y="72"/>
                </a:cxn>
                <a:cxn ang="0">
                  <a:pos x="30" y="72"/>
                </a:cxn>
                <a:cxn ang="0">
                  <a:pos x="24" y="89"/>
                </a:cxn>
                <a:cxn ang="0">
                  <a:pos x="18" y="107"/>
                </a:cxn>
                <a:cxn ang="0">
                  <a:pos x="11" y="125"/>
                </a:cxn>
                <a:cxn ang="0">
                  <a:pos x="4" y="142"/>
                </a:cxn>
                <a:cxn ang="0">
                  <a:pos x="4" y="142"/>
                </a:cxn>
                <a:cxn ang="0">
                  <a:pos x="1" y="143"/>
                </a:cxn>
                <a:cxn ang="0">
                  <a:pos x="1" y="144"/>
                </a:cxn>
                <a:cxn ang="0">
                  <a:pos x="0" y="146"/>
                </a:cxn>
                <a:cxn ang="0">
                  <a:pos x="0" y="150"/>
                </a:cxn>
                <a:cxn ang="0">
                  <a:pos x="0" y="150"/>
                </a:cxn>
                <a:cxn ang="0">
                  <a:pos x="1" y="154"/>
                </a:cxn>
                <a:cxn ang="0">
                  <a:pos x="4" y="156"/>
                </a:cxn>
                <a:cxn ang="0">
                  <a:pos x="7" y="156"/>
                </a:cxn>
                <a:cxn ang="0">
                  <a:pos x="8" y="155"/>
                </a:cxn>
                <a:cxn ang="0">
                  <a:pos x="9" y="154"/>
                </a:cxn>
                <a:cxn ang="0">
                  <a:pos x="9" y="154"/>
                </a:cxn>
                <a:cxn ang="0">
                  <a:pos x="17" y="136"/>
                </a:cxn>
                <a:cxn ang="0">
                  <a:pos x="23" y="118"/>
                </a:cxn>
                <a:cxn ang="0">
                  <a:pos x="36" y="83"/>
                </a:cxn>
                <a:cxn ang="0">
                  <a:pos x="36" y="83"/>
                </a:cxn>
                <a:cxn ang="0">
                  <a:pos x="44" y="64"/>
                </a:cxn>
                <a:cxn ang="0">
                  <a:pos x="54" y="44"/>
                </a:cxn>
                <a:cxn ang="0">
                  <a:pos x="58" y="35"/>
                </a:cxn>
                <a:cxn ang="0">
                  <a:pos x="62" y="24"/>
                </a:cxn>
                <a:cxn ang="0">
                  <a:pos x="65" y="14"/>
                </a:cxn>
                <a:cxn ang="0">
                  <a:pos x="67" y="4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6" y="1"/>
                </a:cxn>
                <a:cxn ang="0">
                  <a:pos x="64" y="0"/>
                </a:cxn>
                <a:cxn ang="0">
                  <a:pos x="63" y="0"/>
                </a:cxn>
                <a:cxn ang="0">
                  <a:pos x="59" y="1"/>
                </a:cxn>
                <a:cxn ang="0">
                  <a:pos x="58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7" h="156">
                  <a:moveTo>
                    <a:pt x="57" y="4"/>
                  </a:moveTo>
                  <a:lnTo>
                    <a:pt x="57" y="4"/>
                  </a:lnTo>
                  <a:lnTo>
                    <a:pt x="56" y="12"/>
                  </a:lnTo>
                  <a:lnTo>
                    <a:pt x="53" y="21"/>
                  </a:lnTo>
                  <a:lnTo>
                    <a:pt x="45" y="39"/>
                  </a:lnTo>
                  <a:lnTo>
                    <a:pt x="37" y="56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24" y="89"/>
                  </a:lnTo>
                  <a:lnTo>
                    <a:pt x="18" y="107"/>
                  </a:lnTo>
                  <a:lnTo>
                    <a:pt x="11" y="125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1" y="143"/>
                  </a:lnTo>
                  <a:lnTo>
                    <a:pt x="1" y="144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4"/>
                  </a:lnTo>
                  <a:lnTo>
                    <a:pt x="4" y="156"/>
                  </a:lnTo>
                  <a:lnTo>
                    <a:pt x="7" y="156"/>
                  </a:lnTo>
                  <a:lnTo>
                    <a:pt x="8" y="155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17" y="136"/>
                  </a:lnTo>
                  <a:lnTo>
                    <a:pt x="23" y="118"/>
                  </a:lnTo>
                  <a:lnTo>
                    <a:pt x="36" y="83"/>
                  </a:lnTo>
                  <a:lnTo>
                    <a:pt x="36" y="83"/>
                  </a:lnTo>
                  <a:lnTo>
                    <a:pt x="44" y="64"/>
                  </a:lnTo>
                  <a:lnTo>
                    <a:pt x="54" y="44"/>
                  </a:lnTo>
                  <a:lnTo>
                    <a:pt x="58" y="35"/>
                  </a:lnTo>
                  <a:lnTo>
                    <a:pt x="62" y="24"/>
                  </a:lnTo>
                  <a:lnTo>
                    <a:pt x="65" y="1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6" y="1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59" y="1"/>
                  </a:lnTo>
                  <a:lnTo>
                    <a:pt x="58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5" name="Freeform 885"/>
            <p:cNvSpPr/>
            <p:nvPr/>
          </p:nvSpPr>
          <p:spPr bwMode="auto">
            <a:xfrm>
              <a:off x="4297363" y="1228725"/>
              <a:ext cx="57150" cy="93663"/>
            </a:xfrm>
            <a:custGeom>
              <a:avLst/>
              <a:gdLst/>
              <a:ahLst/>
              <a:cxnLst>
                <a:cxn ang="0">
                  <a:pos x="101" y="3"/>
                </a:cxn>
                <a:cxn ang="0">
                  <a:pos x="101" y="3"/>
                </a:cxn>
                <a:cxn ang="0">
                  <a:pos x="88" y="23"/>
                </a:cxn>
                <a:cxn ang="0">
                  <a:pos x="76" y="43"/>
                </a:cxn>
                <a:cxn ang="0">
                  <a:pos x="63" y="63"/>
                </a:cxn>
                <a:cxn ang="0">
                  <a:pos x="57" y="73"/>
                </a:cxn>
                <a:cxn ang="0">
                  <a:pos x="53" y="85"/>
                </a:cxn>
                <a:cxn ang="0">
                  <a:pos x="53" y="85"/>
                </a:cxn>
                <a:cxn ang="0">
                  <a:pos x="42" y="109"/>
                </a:cxn>
                <a:cxn ang="0">
                  <a:pos x="36" y="121"/>
                </a:cxn>
                <a:cxn ang="0">
                  <a:pos x="28" y="132"/>
                </a:cxn>
                <a:cxn ang="0">
                  <a:pos x="28" y="132"/>
                </a:cxn>
                <a:cxn ang="0">
                  <a:pos x="17" y="151"/>
                </a:cxn>
                <a:cxn ang="0">
                  <a:pos x="10" y="161"/>
                </a:cxn>
                <a:cxn ang="0">
                  <a:pos x="6" y="164"/>
                </a:cxn>
                <a:cxn ang="0">
                  <a:pos x="3" y="167"/>
                </a:cxn>
                <a:cxn ang="0">
                  <a:pos x="3" y="167"/>
                </a:cxn>
                <a:cxn ang="0">
                  <a:pos x="2" y="168"/>
                </a:cxn>
                <a:cxn ang="0">
                  <a:pos x="0" y="169"/>
                </a:cxn>
                <a:cxn ang="0">
                  <a:pos x="0" y="172"/>
                </a:cxn>
                <a:cxn ang="0">
                  <a:pos x="0" y="173"/>
                </a:cxn>
                <a:cxn ang="0">
                  <a:pos x="4" y="176"/>
                </a:cxn>
                <a:cxn ang="0">
                  <a:pos x="6" y="176"/>
                </a:cxn>
                <a:cxn ang="0">
                  <a:pos x="8" y="175"/>
                </a:cxn>
                <a:cxn ang="0">
                  <a:pos x="8" y="175"/>
                </a:cxn>
                <a:cxn ang="0">
                  <a:pos x="13" y="172"/>
                </a:cxn>
                <a:cxn ang="0">
                  <a:pos x="16" y="167"/>
                </a:cxn>
                <a:cxn ang="0">
                  <a:pos x="23" y="156"/>
                </a:cxn>
                <a:cxn ang="0">
                  <a:pos x="23" y="156"/>
                </a:cxn>
                <a:cxn ang="0">
                  <a:pos x="37" y="137"/>
                </a:cxn>
                <a:cxn ang="0">
                  <a:pos x="43" y="127"/>
                </a:cxn>
                <a:cxn ang="0">
                  <a:pos x="48" y="118"/>
                </a:cxn>
                <a:cxn ang="0">
                  <a:pos x="48" y="118"/>
                </a:cxn>
                <a:cxn ang="0">
                  <a:pos x="60" y="91"/>
                </a:cxn>
                <a:cxn ang="0">
                  <a:pos x="67" y="79"/>
                </a:cxn>
                <a:cxn ang="0">
                  <a:pos x="74" y="66"/>
                </a:cxn>
                <a:cxn ang="0">
                  <a:pos x="74" y="66"/>
                </a:cxn>
                <a:cxn ang="0">
                  <a:pos x="91" y="37"/>
                </a:cxn>
                <a:cxn ang="0">
                  <a:pos x="101" y="23"/>
                </a:cxn>
                <a:cxn ang="0">
                  <a:pos x="109" y="7"/>
                </a:cxn>
                <a:cxn ang="0">
                  <a:pos x="109" y="7"/>
                </a:cxn>
                <a:cxn ang="0">
                  <a:pos x="109" y="5"/>
                </a:cxn>
                <a:cxn ang="0">
                  <a:pos x="109" y="4"/>
                </a:cxn>
                <a:cxn ang="0">
                  <a:pos x="108" y="2"/>
                </a:cxn>
                <a:cxn ang="0">
                  <a:pos x="107" y="1"/>
                </a:cxn>
                <a:cxn ang="0">
                  <a:pos x="105" y="0"/>
                </a:cxn>
                <a:cxn ang="0">
                  <a:pos x="104" y="0"/>
                </a:cxn>
                <a:cxn ang="0">
                  <a:pos x="102" y="1"/>
                </a:cxn>
                <a:cxn ang="0">
                  <a:pos x="101" y="3"/>
                </a:cxn>
                <a:cxn ang="0">
                  <a:pos x="101" y="3"/>
                </a:cxn>
              </a:cxnLst>
              <a:rect l="0" t="0" r="r" b="b"/>
              <a:pathLst>
                <a:path w="109" h="176">
                  <a:moveTo>
                    <a:pt x="101" y="3"/>
                  </a:moveTo>
                  <a:lnTo>
                    <a:pt x="101" y="3"/>
                  </a:lnTo>
                  <a:lnTo>
                    <a:pt x="88" y="23"/>
                  </a:lnTo>
                  <a:lnTo>
                    <a:pt x="76" y="43"/>
                  </a:lnTo>
                  <a:lnTo>
                    <a:pt x="63" y="63"/>
                  </a:lnTo>
                  <a:lnTo>
                    <a:pt x="57" y="73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2" y="109"/>
                  </a:lnTo>
                  <a:lnTo>
                    <a:pt x="36" y="121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17" y="151"/>
                  </a:lnTo>
                  <a:lnTo>
                    <a:pt x="10" y="161"/>
                  </a:lnTo>
                  <a:lnTo>
                    <a:pt x="6" y="164"/>
                  </a:lnTo>
                  <a:lnTo>
                    <a:pt x="3" y="167"/>
                  </a:lnTo>
                  <a:lnTo>
                    <a:pt x="3" y="167"/>
                  </a:lnTo>
                  <a:lnTo>
                    <a:pt x="2" y="168"/>
                  </a:lnTo>
                  <a:lnTo>
                    <a:pt x="0" y="169"/>
                  </a:lnTo>
                  <a:lnTo>
                    <a:pt x="0" y="172"/>
                  </a:lnTo>
                  <a:lnTo>
                    <a:pt x="0" y="173"/>
                  </a:lnTo>
                  <a:lnTo>
                    <a:pt x="4" y="176"/>
                  </a:lnTo>
                  <a:lnTo>
                    <a:pt x="6" y="176"/>
                  </a:lnTo>
                  <a:lnTo>
                    <a:pt x="8" y="175"/>
                  </a:lnTo>
                  <a:lnTo>
                    <a:pt x="8" y="175"/>
                  </a:lnTo>
                  <a:lnTo>
                    <a:pt x="13" y="172"/>
                  </a:lnTo>
                  <a:lnTo>
                    <a:pt x="16" y="167"/>
                  </a:lnTo>
                  <a:lnTo>
                    <a:pt x="23" y="156"/>
                  </a:lnTo>
                  <a:lnTo>
                    <a:pt x="23" y="156"/>
                  </a:lnTo>
                  <a:lnTo>
                    <a:pt x="37" y="137"/>
                  </a:lnTo>
                  <a:lnTo>
                    <a:pt x="43" y="127"/>
                  </a:lnTo>
                  <a:lnTo>
                    <a:pt x="48" y="118"/>
                  </a:lnTo>
                  <a:lnTo>
                    <a:pt x="48" y="118"/>
                  </a:lnTo>
                  <a:lnTo>
                    <a:pt x="60" y="91"/>
                  </a:lnTo>
                  <a:lnTo>
                    <a:pt x="67" y="79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91" y="37"/>
                  </a:lnTo>
                  <a:lnTo>
                    <a:pt x="101" y="23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4"/>
                  </a:lnTo>
                  <a:lnTo>
                    <a:pt x="108" y="2"/>
                  </a:lnTo>
                  <a:lnTo>
                    <a:pt x="107" y="1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102" y="1"/>
                  </a:lnTo>
                  <a:lnTo>
                    <a:pt x="101" y="3"/>
                  </a:lnTo>
                  <a:lnTo>
                    <a:pt x="10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6" name="Freeform 886"/>
            <p:cNvSpPr/>
            <p:nvPr/>
          </p:nvSpPr>
          <p:spPr bwMode="auto">
            <a:xfrm>
              <a:off x="4352925" y="1239838"/>
              <a:ext cx="50800" cy="92075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2" y="12"/>
                </a:cxn>
                <a:cxn ang="0">
                  <a:pos x="79" y="21"/>
                </a:cxn>
                <a:cxn ang="0">
                  <a:pos x="75" y="31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63" y="60"/>
                </a:cxn>
                <a:cxn ang="0">
                  <a:pos x="54" y="80"/>
                </a:cxn>
                <a:cxn ang="0">
                  <a:pos x="54" y="80"/>
                </a:cxn>
                <a:cxn ang="0">
                  <a:pos x="43" y="103"/>
                </a:cxn>
                <a:cxn ang="0">
                  <a:pos x="31" y="126"/>
                </a:cxn>
                <a:cxn ang="0">
                  <a:pos x="16" y="146"/>
                </a:cxn>
                <a:cxn ang="0">
                  <a:pos x="1" y="167"/>
                </a:cxn>
                <a:cxn ang="0">
                  <a:pos x="1" y="167"/>
                </a:cxn>
                <a:cxn ang="0">
                  <a:pos x="0" y="169"/>
                </a:cxn>
                <a:cxn ang="0">
                  <a:pos x="0" y="172"/>
                </a:cxn>
                <a:cxn ang="0">
                  <a:pos x="2" y="174"/>
                </a:cxn>
                <a:cxn ang="0">
                  <a:pos x="4" y="174"/>
                </a:cxn>
                <a:cxn ang="0">
                  <a:pos x="9" y="174"/>
                </a:cxn>
                <a:cxn ang="0">
                  <a:pos x="9" y="174"/>
                </a:cxn>
                <a:cxn ang="0">
                  <a:pos x="12" y="174"/>
                </a:cxn>
                <a:cxn ang="0">
                  <a:pos x="13" y="172"/>
                </a:cxn>
                <a:cxn ang="0">
                  <a:pos x="13" y="169"/>
                </a:cxn>
                <a:cxn ang="0">
                  <a:pos x="12" y="167"/>
                </a:cxn>
                <a:cxn ang="0">
                  <a:pos x="12" y="167"/>
                </a:cxn>
                <a:cxn ang="0">
                  <a:pos x="27" y="147"/>
                </a:cxn>
                <a:cxn ang="0">
                  <a:pos x="40" y="128"/>
                </a:cxn>
                <a:cxn ang="0">
                  <a:pos x="51" y="107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72" y="64"/>
                </a:cxn>
                <a:cxn ang="0">
                  <a:pos x="80" y="41"/>
                </a:cxn>
                <a:cxn ang="0">
                  <a:pos x="80" y="41"/>
                </a:cxn>
                <a:cxn ang="0">
                  <a:pos x="85" y="32"/>
                </a:cxn>
                <a:cxn ang="0">
                  <a:pos x="89" y="23"/>
                </a:cxn>
                <a:cxn ang="0">
                  <a:pos x="92" y="14"/>
                </a:cxn>
                <a:cxn ang="0">
                  <a:pos x="95" y="4"/>
                </a:cxn>
                <a:cxn ang="0">
                  <a:pos x="95" y="4"/>
                </a:cxn>
                <a:cxn ang="0">
                  <a:pos x="94" y="2"/>
                </a:cxn>
                <a:cxn ang="0">
                  <a:pos x="94" y="1"/>
                </a:cxn>
                <a:cxn ang="0">
                  <a:pos x="92" y="0"/>
                </a:cxn>
                <a:cxn ang="0">
                  <a:pos x="91" y="0"/>
                </a:cxn>
                <a:cxn ang="0">
                  <a:pos x="87" y="1"/>
                </a:cxn>
                <a:cxn ang="0">
                  <a:pos x="86" y="2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95" h="174">
                  <a:moveTo>
                    <a:pt x="85" y="4"/>
                  </a:moveTo>
                  <a:lnTo>
                    <a:pt x="85" y="4"/>
                  </a:lnTo>
                  <a:lnTo>
                    <a:pt x="82" y="12"/>
                  </a:lnTo>
                  <a:lnTo>
                    <a:pt x="79" y="21"/>
                  </a:lnTo>
                  <a:lnTo>
                    <a:pt x="75" y="31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63" y="6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43" y="103"/>
                  </a:lnTo>
                  <a:lnTo>
                    <a:pt x="31" y="126"/>
                  </a:lnTo>
                  <a:lnTo>
                    <a:pt x="16" y="146"/>
                  </a:lnTo>
                  <a:lnTo>
                    <a:pt x="1" y="167"/>
                  </a:lnTo>
                  <a:lnTo>
                    <a:pt x="1" y="167"/>
                  </a:lnTo>
                  <a:lnTo>
                    <a:pt x="0" y="169"/>
                  </a:lnTo>
                  <a:lnTo>
                    <a:pt x="0" y="172"/>
                  </a:lnTo>
                  <a:lnTo>
                    <a:pt x="2" y="174"/>
                  </a:lnTo>
                  <a:lnTo>
                    <a:pt x="4" y="174"/>
                  </a:lnTo>
                  <a:lnTo>
                    <a:pt x="9" y="174"/>
                  </a:lnTo>
                  <a:lnTo>
                    <a:pt x="9" y="174"/>
                  </a:lnTo>
                  <a:lnTo>
                    <a:pt x="12" y="174"/>
                  </a:lnTo>
                  <a:lnTo>
                    <a:pt x="13" y="172"/>
                  </a:lnTo>
                  <a:lnTo>
                    <a:pt x="13" y="169"/>
                  </a:lnTo>
                  <a:lnTo>
                    <a:pt x="12" y="167"/>
                  </a:lnTo>
                  <a:lnTo>
                    <a:pt x="12" y="167"/>
                  </a:lnTo>
                  <a:lnTo>
                    <a:pt x="27" y="147"/>
                  </a:lnTo>
                  <a:lnTo>
                    <a:pt x="40" y="128"/>
                  </a:lnTo>
                  <a:lnTo>
                    <a:pt x="51" y="107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72" y="64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5" y="32"/>
                  </a:lnTo>
                  <a:lnTo>
                    <a:pt x="89" y="23"/>
                  </a:lnTo>
                  <a:lnTo>
                    <a:pt x="92" y="14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4" y="2"/>
                  </a:lnTo>
                  <a:lnTo>
                    <a:pt x="94" y="1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87" y="1"/>
                  </a:lnTo>
                  <a:lnTo>
                    <a:pt x="86" y="2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7" name="Freeform 887"/>
            <p:cNvSpPr/>
            <p:nvPr/>
          </p:nvSpPr>
          <p:spPr bwMode="auto">
            <a:xfrm>
              <a:off x="4408488" y="1254125"/>
              <a:ext cx="52388" cy="79375"/>
            </a:xfrm>
            <a:custGeom>
              <a:avLst/>
              <a:gdLst/>
              <a:ahLst/>
              <a:cxnLst>
                <a:cxn ang="0">
                  <a:pos x="90" y="5"/>
                </a:cxn>
                <a:cxn ang="0">
                  <a:pos x="90" y="5"/>
                </a:cxn>
                <a:cxn ang="0">
                  <a:pos x="88" y="14"/>
                </a:cxn>
                <a:cxn ang="0">
                  <a:pos x="85" y="24"/>
                </a:cxn>
                <a:cxn ang="0">
                  <a:pos x="80" y="34"/>
                </a:cxn>
                <a:cxn ang="0">
                  <a:pos x="74" y="44"/>
                </a:cxn>
                <a:cxn ang="0">
                  <a:pos x="61" y="63"/>
                </a:cxn>
                <a:cxn ang="0">
                  <a:pos x="49" y="79"/>
                </a:cxn>
                <a:cxn ang="0">
                  <a:pos x="49" y="79"/>
                </a:cxn>
                <a:cxn ang="0">
                  <a:pos x="23" y="111"/>
                </a:cxn>
                <a:cxn ang="0">
                  <a:pos x="11" y="128"/>
                </a:cxn>
                <a:cxn ang="0">
                  <a:pos x="0" y="144"/>
                </a:cxn>
                <a:cxn ang="0">
                  <a:pos x="0" y="144"/>
                </a:cxn>
                <a:cxn ang="0">
                  <a:pos x="0" y="146"/>
                </a:cxn>
                <a:cxn ang="0">
                  <a:pos x="0" y="148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4" y="151"/>
                </a:cxn>
                <a:cxn ang="0">
                  <a:pos x="5" y="151"/>
                </a:cxn>
                <a:cxn ang="0">
                  <a:pos x="7" y="150"/>
                </a:cxn>
                <a:cxn ang="0">
                  <a:pos x="8" y="149"/>
                </a:cxn>
                <a:cxn ang="0">
                  <a:pos x="8" y="149"/>
                </a:cxn>
                <a:cxn ang="0">
                  <a:pos x="16" y="139"/>
                </a:cxn>
                <a:cxn ang="0">
                  <a:pos x="22" y="129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52" y="93"/>
                </a:cxn>
                <a:cxn ang="0">
                  <a:pos x="60" y="82"/>
                </a:cxn>
                <a:cxn ang="0">
                  <a:pos x="65" y="73"/>
                </a:cxn>
                <a:cxn ang="0">
                  <a:pos x="65" y="73"/>
                </a:cxn>
                <a:cxn ang="0">
                  <a:pos x="76" y="56"/>
                </a:cxn>
                <a:cxn ang="0">
                  <a:pos x="86" y="40"/>
                </a:cxn>
                <a:cxn ang="0">
                  <a:pos x="91" y="32"/>
                </a:cxn>
                <a:cxn ang="0">
                  <a:pos x="95" y="23"/>
                </a:cxn>
                <a:cxn ang="0">
                  <a:pos x="98" y="14"/>
                </a:cxn>
                <a:cxn ang="0">
                  <a:pos x="99" y="5"/>
                </a:cxn>
                <a:cxn ang="0">
                  <a:pos x="99" y="5"/>
                </a:cxn>
                <a:cxn ang="0">
                  <a:pos x="99" y="3"/>
                </a:cxn>
                <a:cxn ang="0">
                  <a:pos x="98" y="1"/>
                </a:cxn>
                <a:cxn ang="0">
                  <a:pos x="97" y="1"/>
                </a:cxn>
                <a:cxn ang="0">
                  <a:pos x="95" y="0"/>
                </a:cxn>
                <a:cxn ang="0">
                  <a:pos x="92" y="1"/>
                </a:cxn>
                <a:cxn ang="0">
                  <a:pos x="91" y="3"/>
                </a:cxn>
                <a:cxn ang="0">
                  <a:pos x="90" y="5"/>
                </a:cxn>
                <a:cxn ang="0">
                  <a:pos x="90" y="5"/>
                </a:cxn>
              </a:cxnLst>
              <a:rect l="0" t="0" r="r" b="b"/>
              <a:pathLst>
                <a:path w="99" h="151">
                  <a:moveTo>
                    <a:pt x="90" y="5"/>
                  </a:moveTo>
                  <a:lnTo>
                    <a:pt x="90" y="5"/>
                  </a:lnTo>
                  <a:lnTo>
                    <a:pt x="88" y="14"/>
                  </a:lnTo>
                  <a:lnTo>
                    <a:pt x="85" y="24"/>
                  </a:lnTo>
                  <a:lnTo>
                    <a:pt x="80" y="34"/>
                  </a:lnTo>
                  <a:lnTo>
                    <a:pt x="74" y="44"/>
                  </a:lnTo>
                  <a:lnTo>
                    <a:pt x="61" y="63"/>
                  </a:lnTo>
                  <a:lnTo>
                    <a:pt x="49" y="79"/>
                  </a:lnTo>
                  <a:lnTo>
                    <a:pt x="49" y="79"/>
                  </a:lnTo>
                  <a:lnTo>
                    <a:pt x="23" y="111"/>
                  </a:lnTo>
                  <a:lnTo>
                    <a:pt x="11" y="128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4" y="151"/>
                  </a:lnTo>
                  <a:lnTo>
                    <a:pt x="5" y="151"/>
                  </a:lnTo>
                  <a:lnTo>
                    <a:pt x="7" y="150"/>
                  </a:lnTo>
                  <a:lnTo>
                    <a:pt x="8" y="149"/>
                  </a:lnTo>
                  <a:lnTo>
                    <a:pt x="8" y="149"/>
                  </a:lnTo>
                  <a:lnTo>
                    <a:pt x="16" y="139"/>
                  </a:lnTo>
                  <a:lnTo>
                    <a:pt x="22" y="129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52" y="93"/>
                  </a:lnTo>
                  <a:lnTo>
                    <a:pt x="60" y="82"/>
                  </a:lnTo>
                  <a:lnTo>
                    <a:pt x="65" y="73"/>
                  </a:lnTo>
                  <a:lnTo>
                    <a:pt x="65" y="73"/>
                  </a:lnTo>
                  <a:lnTo>
                    <a:pt x="76" y="56"/>
                  </a:lnTo>
                  <a:lnTo>
                    <a:pt x="86" y="40"/>
                  </a:lnTo>
                  <a:lnTo>
                    <a:pt x="91" y="32"/>
                  </a:lnTo>
                  <a:lnTo>
                    <a:pt x="95" y="23"/>
                  </a:lnTo>
                  <a:lnTo>
                    <a:pt x="98" y="14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99" y="3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95" y="0"/>
                  </a:lnTo>
                  <a:lnTo>
                    <a:pt x="92" y="1"/>
                  </a:lnTo>
                  <a:lnTo>
                    <a:pt x="91" y="3"/>
                  </a:lnTo>
                  <a:lnTo>
                    <a:pt x="90" y="5"/>
                  </a:lnTo>
                  <a:lnTo>
                    <a:pt x="9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8" name="Freeform 888"/>
            <p:cNvSpPr/>
            <p:nvPr/>
          </p:nvSpPr>
          <p:spPr bwMode="auto">
            <a:xfrm>
              <a:off x="4465638" y="1258888"/>
              <a:ext cx="50800" cy="90488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3" y="13"/>
                </a:cxn>
                <a:cxn ang="0">
                  <a:pos x="80" y="24"/>
                </a:cxn>
                <a:cxn ang="0">
                  <a:pos x="75" y="33"/>
                </a:cxn>
                <a:cxn ang="0">
                  <a:pos x="71" y="42"/>
                </a:cxn>
                <a:cxn ang="0">
                  <a:pos x="59" y="61"/>
                </a:cxn>
                <a:cxn ang="0">
                  <a:pos x="48" y="78"/>
                </a:cxn>
                <a:cxn ang="0">
                  <a:pos x="48" y="78"/>
                </a:cxn>
                <a:cxn ang="0">
                  <a:pos x="36" y="99"/>
                </a:cxn>
                <a:cxn ang="0">
                  <a:pos x="24" y="121"/>
                </a:cxn>
                <a:cxn ang="0">
                  <a:pos x="13" y="142"/>
                </a:cxn>
                <a:cxn ang="0">
                  <a:pos x="1" y="164"/>
                </a:cxn>
                <a:cxn ang="0">
                  <a:pos x="1" y="164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1" y="169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0"/>
                </a:cxn>
                <a:cxn ang="0">
                  <a:pos x="8" y="170"/>
                </a:cxn>
                <a:cxn ang="0">
                  <a:pos x="9" y="168"/>
                </a:cxn>
                <a:cxn ang="0">
                  <a:pos x="9" y="168"/>
                </a:cxn>
                <a:cxn ang="0">
                  <a:pos x="22" y="146"/>
                </a:cxn>
                <a:cxn ang="0">
                  <a:pos x="35" y="123"/>
                </a:cxn>
                <a:cxn ang="0">
                  <a:pos x="47" y="99"/>
                </a:cxn>
                <a:cxn ang="0">
                  <a:pos x="61" y="77"/>
                </a:cxn>
                <a:cxn ang="0">
                  <a:pos x="61" y="77"/>
                </a:cxn>
                <a:cxn ang="0">
                  <a:pos x="71" y="61"/>
                </a:cxn>
                <a:cxn ang="0">
                  <a:pos x="81" y="43"/>
                </a:cxn>
                <a:cxn ang="0">
                  <a:pos x="85" y="34"/>
                </a:cxn>
                <a:cxn ang="0">
                  <a:pos x="89" y="25"/>
                </a:cxn>
                <a:cxn ang="0">
                  <a:pos x="93" y="15"/>
                </a:cxn>
                <a:cxn ang="0">
                  <a:pos x="95" y="6"/>
                </a:cxn>
                <a:cxn ang="0">
                  <a:pos x="95" y="6"/>
                </a:cxn>
                <a:cxn ang="0">
                  <a:pos x="95" y="4"/>
                </a:cxn>
                <a:cxn ang="0">
                  <a:pos x="94" y="3"/>
                </a:cxn>
                <a:cxn ang="0">
                  <a:pos x="90" y="1"/>
                </a:cxn>
                <a:cxn ang="0">
                  <a:pos x="89" y="0"/>
                </a:cxn>
                <a:cxn ang="0">
                  <a:pos x="87" y="1"/>
                </a:cxn>
                <a:cxn ang="0">
                  <a:pos x="86" y="2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95" h="170">
                  <a:moveTo>
                    <a:pt x="85" y="4"/>
                  </a:moveTo>
                  <a:lnTo>
                    <a:pt x="85" y="4"/>
                  </a:lnTo>
                  <a:lnTo>
                    <a:pt x="83" y="13"/>
                  </a:lnTo>
                  <a:lnTo>
                    <a:pt x="80" y="24"/>
                  </a:lnTo>
                  <a:lnTo>
                    <a:pt x="75" y="33"/>
                  </a:lnTo>
                  <a:lnTo>
                    <a:pt x="71" y="42"/>
                  </a:lnTo>
                  <a:lnTo>
                    <a:pt x="59" y="61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36" y="99"/>
                  </a:lnTo>
                  <a:lnTo>
                    <a:pt x="24" y="121"/>
                  </a:lnTo>
                  <a:lnTo>
                    <a:pt x="13" y="142"/>
                  </a:lnTo>
                  <a:lnTo>
                    <a:pt x="1" y="164"/>
                  </a:lnTo>
                  <a:lnTo>
                    <a:pt x="1" y="164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1" y="169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0"/>
                  </a:lnTo>
                  <a:lnTo>
                    <a:pt x="8" y="170"/>
                  </a:lnTo>
                  <a:lnTo>
                    <a:pt x="9" y="168"/>
                  </a:lnTo>
                  <a:lnTo>
                    <a:pt x="9" y="168"/>
                  </a:lnTo>
                  <a:lnTo>
                    <a:pt x="22" y="146"/>
                  </a:lnTo>
                  <a:lnTo>
                    <a:pt x="35" y="123"/>
                  </a:lnTo>
                  <a:lnTo>
                    <a:pt x="47" y="99"/>
                  </a:lnTo>
                  <a:lnTo>
                    <a:pt x="61" y="77"/>
                  </a:lnTo>
                  <a:lnTo>
                    <a:pt x="61" y="77"/>
                  </a:lnTo>
                  <a:lnTo>
                    <a:pt x="71" y="61"/>
                  </a:lnTo>
                  <a:lnTo>
                    <a:pt x="81" y="43"/>
                  </a:lnTo>
                  <a:lnTo>
                    <a:pt x="85" y="34"/>
                  </a:lnTo>
                  <a:lnTo>
                    <a:pt x="89" y="25"/>
                  </a:lnTo>
                  <a:lnTo>
                    <a:pt x="93" y="15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1"/>
                  </a:lnTo>
                  <a:lnTo>
                    <a:pt x="89" y="0"/>
                  </a:lnTo>
                  <a:lnTo>
                    <a:pt x="87" y="1"/>
                  </a:lnTo>
                  <a:lnTo>
                    <a:pt x="86" y="2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9" name="Freeform 889"/>
            <p:cNvSpPr/>
            <p:nvPr/>
          </p:nvSpPr>
          <p:spPr bwMode="auto">
            <a:xfrm>
              <a:off x="4513263" y="1276350"/>
              <a:ext cx="47625" cy="93663"/>
            </a:xfrm>
            <a:custGeom>
              <a:avLst/>
              <a:gdLst/>
              <a:ahLst/>
              <a:cxnLst>
                <a:cxn ang="0">
                  <a:pos x="81" y="3"/>
                </a:cxn>
                <a:cxn ang="0">
                  <a:pos x="81" y="3"/>
                </a:cxn>
                <a:cxn ang="0">
                  <a:pos x="66" y="45"/>
                </a:cxn>
                <a:cxn ang="0">
                  <a:pos x="57" y="66"/>
                </a:cxn>
                <a:cxn ang="0">
                  <a:pos x="48" y="87"/>
                </a:cxn>
                <a:cxn ang="0">
                  <a:pos x="48" y="87"/>
                </a:cxn>
                <a:cxn ang="0">
                  <a:pos x="38" y="107"/>
                </a:cxn>
                <a:cxn ang="0">
                  <a:pos x="27" y="128"/>
                </a:cxn>
                <a:cxn ang="0">
                  <a:pos x="15" y="149"/>
                </a:cxn>
                <a:cxn ang="0">
                  <a:pos x="2" y="167"/>
                </a:cxn>
                <a:cxn ang="0">
                  <a:pos x="2" y="167"/>
                </a:cxn>
                <a:cxn ang="0">
                  <a:pos x="0" y="168"/>
                </a:cxn>
                <a:cxn ang="0">
                  <a:pos x="0" y="170"/>
                </a:cxn>
                <a:cxn ang="0">
                  <a:pos x="2" y="173"/>
                </a:cxn>
                <a:cxn ang="0">
                  <a:pos x="4" y="175"/>
                </a:cxn>
                <a:cxn ang="0">
                  <a:pos x="5" y="175"/>
                </a:cxn>
                <a:cxn ang="0">
                  <a:pos x="7" y="175"/>
                </a:cxn>
                <a:cxn ang="0">
                  <a:pos x="8" y="173"/>
                </a:cxn>
                <a:cxn ang="0">
                  <a:pos x="13" y="168"/>
                </a:cxn>
                <a:cxn ang="0">
                  <a:pos x="13" y="168"/>
                </a:cxn>
                <a:cxn ang="0">
                  <a:pos x="14" y="167"/>
                </a:cxn>
                <a:cxn ang="0">
                  <a:pos x="14" y="165"/>
                </a:cxn>
                <a:cxn ang="0">
                  <a:pos x="14" y="165"/>
                </a:cxn>
                <a:cxn ang="0">
                  <a:pos x="24" y="150"/>
                </a:cxn>
                <a:cxn ang="0">
                  <a:pos x="34" y="132"/>
                </a:cxn>
                <a:cxn ang="0">
                  <a:pos x="42" y="116"/>
                </a:cxn>
                <a:cxn ang="0">
                  <a:pos x="51" y="99"/>
                </a:cxn>
                <a:cxn ang="0">
                  <a:pos x="51" y="99"/>
                </a:cxn>
                <a:cxn ang="0">
                  <a:pos x="57" y="88"/>
                </a:cxn>
                <a:cxn ang="0">
                  <a:pos x="63" y="76"/>
                </a:cxn>
                <a:cxn ang="0">
                  <a:pos x="73" y="54"/>
                </a:cxn>
                <a:cxn ang="0">
                  <a:pos x="82" y="30"/>
                </a:cxn>
                <a:cxn ang="0">
                  <a:pos x="90" y="5"/>
                </a:cxn>
                <a:cxn ang="0">
                  <a:pos x="90" y="5"/>
                </a:cxn>
                <a:cxn ang="0">
                  <a:pos x="90" y="3"/>
                </a:cxn>
                <a:cxn ang="0">
                  <a:pos x="89" y="2"/>
                </a:cxn>
                <a:cxn ang="0">
                  <a:pos x="88" y="1"/>
                </a:cxn>
                <a:cxn ang="0">
                  <a:pos x="87" y="0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2" y="1"/>
                </a:cxn>
                <a:cxn ang="0">
                  <a:pos x="81" y="3"/>
                </a:cxn>
                <a:cxn ang="0">
                  <a:pos x="81" y="3"/>
                </a:cxn>
              </a:cxnLst>
              <a:rect l="0" t="0" r="r" b="b"/>
              <a:pathLst>
                <a:path w="90" h="175">
                  <a:moveTo>
                    <a:pt x="81" y="3"/>
                  </a:moveTo>
                  <a:lnTo>
                    <a:pt x="81" y="3"/>
                  </a:lnTo>
                  <a:lnTo>
                    <a:pt x="66" y="45"/>
                  </a:lnTo>
                  <a:lnTo>
                    <a:pt x="57" y="66"/>
                  </a:lnTo>
                  <a:lnTo>
                    <a:pt x="48" y="87"/>
                  </a:lnTo>
                  <a:lnTo>
                    <a:pt x="48" y="87"/>
                  </a:lnTo>
                  <a:lnTo>
                    <a:pt x="38" y="107"/>
                  </a:lnTo>
                  <a:lnTo>
                    <a:pt x="27" y="128"/>
                  </a:lnTo>
                  <a:lnTo>
                    <a:pt x="15" y="149"/>
                  </a:lnTo>
                  <a:lnTo>
                    <a:pt x="2" y="167"/>
                  </a:lnTo>
                  <a:lnTo>
                    <a:pt x="2" y="167"/>
                  </a:lnTo>
                  <a:lnTo>
                    <a:pt x="0" y="168"/>
                  </a:lnTo>
                  <a:lnTo>
                    <a:pt x="0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5" y="175"/>
                  </a:lnTo>
                  <a:lnTo>
                    <a:pt x="7" y="175"/>
                  </a:lnTo>
                  <a:lnTo>
                    <a:pt x="8" y="173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4" y="167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24" y="150"/>
                  </a:lnTo>
                  <a:lnTo>
                    <a:pt x="34" y="132"/>
                  </a:lnTo>
                  <a:lnTo>
                    <a:pt x="42" y="116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7" y="88"/>
                  </a:lnTo>
                  <a:lnTo>
                    <a:pt x="63" y="76"/>
                  </a:lnTo>
                  <a:lnTo>
                    <a:pt x="73" y="54"/>
                  </a:lnTo>
                  <a:lnTo>
                    <a:pt x="82" y="30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3"/>
                  </a:lnTo>
                  <a:lnTo>
                    <a:pt x="89" y="2"/>
                  </a:lnTo>
                  <a:lnTo>
                    <a:pt x="88" y="1"/>
                  </a:lnTo>
                  <a:lnTo>
                    <a:pt x="87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2" y="1"/>
                  </a:lnTo>
                  <a:lnTo>
                    <a:pt x="81" y="3"/>
                  </a:lnTo>
                  <a:lnTo>
                    <a:pt x="8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0" name="Freeform 890"/>
            <p:cNvSpPr/>
            <p:nvPr/>
          </p:nvSpPr>
          <p:spPr bwMode="auto">
            <a:xfrm>
              <a:off x="4538663" y="1304925"/>
              <a:ext cx="44450" cy="92075"/>
            </a:xfrm>
            <a:custGeom>
              <a:avLst/>
              <a:gdLst/>
              <a:ahLst/>
              <a:cxnLst>
                <a:cxn ang="0">
                  <a:pos x="75" y="5"/>
                </a:cxn>
                <a:cxn ang="0">
                  <a:pos x="75" y="5"/>
                </a:cxn>
                <a:cxn ang="0">
                  <a:pos x="74" y="16"/>
                </a:cxn>
                <a:cxn ang="0">
                  <a:pos x="71" y="26"/>
                </a:cxn>
                <a:cxn ang="0">
                  <a:pos x="68" y="38"/>
                </a:cxn>
                <a:cxn ang="0">
                  <a:pos x="64" y="48"/>
                </a:cxn>
                <a:cxn ang="0">
                  <a:pos x="54" y="69"/>
                </a:cxn>
                <a:cxn ang="0">
                  <a:pos x="43" y="88"/>
                </a:cxn>
                <a:cxn ang="0">
                  <a:pos x="43" y="88"/>
                </a:cxn>
                <a:cxn ang="0">
                  <a:pos x="22" y="128"/>
                </a:cxn>
                <a:cxn ang="0">
                  <a:pos x="10" y="148"/>
                </a:cxn>
                <a:cxn ang="0">
                  <a:pos x="0" y="168"/>
                </a:cxn>
                <a:cxn ang="0">
                  <a:pos x="0" y="168"/>
                </a:cxn>
                <a:cxn ang="0">
                  <a:pos x="0" y="170"/>
                </a:cxn>
                <a:cxn ang="0">
                  <a:pos x="0" y="172"/>
                </a:cxn>
                <a:cxn ang="0">
                  <a:pos x="1" y="173"/>
                </a:cxn>
                <a:cxn ang="0">
                  <a:pos x="2" y="174"/>
                </a:cxn>
                <a:cxn ang="0">
                  <a:pos x="4" y="175"/>
                </a:cxn>
                <a:cxn ang="0">
                  <a:pos x="5" y="175"/>
                </a:cxn>
                <a:cxn ang="0">
                  <a:pos x="7" y="174"/>
                </a:cxn>
                <a:cxn ang="0">
                  <a:pos x="8" y="173"/>
                </a:cxn>
                <a:cxn ang="0">
                  <a:pos x="8" y="173"/>
                </a:cxn>
                <a:cxn ang="0">
                  <a:pos x="21" y="148"/>
                </a:cxn>
                <a:cxn ang="0">
                  <a:pos x="34" y="125"/>
                </a:cxn>
                <a:cxn ang="0">
                  <a:pos x="61" y="78"/>
                </a:cxn>
                <a:cxn ang="0">
                  <a:pos x="61" y="78"/>
                </a:cxn>
                <a:cxn ang="0">
                  <a:pos x="69" y="61"/>
                </a:cxn>
                <a:cxn ang="0">
                  <a:pos x="77" y="42"/>
                </a:cxn>
                <a:cxn ang="0">
                  <a:pos x="80" y="33"/>
                </a:cxn>
                <a:cxn ang="0">
                  <a:pos x="83" y="23"/>
                </a:cxn>
                <a:cxn ang="0">
                  <a:pos x="84" y="14"/>
                </a:cxn>
                <a:cxn ang="0">
                  <a:pos x="85" y="5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4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8" y="0"/>
                </a:cxn>
                <a:cxn ang="0">
                  <a:pos x="77" y="1"/>
                </a:cxn>
                <a:cxn ang="0">
                  <a:pos x="75" y="3"/>
                </a:cxn>
                <a:cxn ang="0">
                  <a:pos x="75" y="5"/>
                </a:cxn>
                <a:cxn ang="0">
                  <a:pos x="75" y="5"/>
                </a:cxn>
              </a:cxnLst>
              <a:rect l="0" t="0" r="r" b="b"/>
              <a:pathLst>
                <a:path w="85" h="175">
                  <a:moveTo>
                    <a:pt x="75" y="5"/>
                  </a:moveTo>
                  <a:lnTo>
                    <a:pt x="75" y="5"/>
                  </a:lnTo>
                  <a:lnTo>
                    <a:pt x="74" y="16"/>
                  </a:lnTo>
                  <a:lnTo>
                    <a:pt x="71" y="26"/>
                  </a:lnTo>
                  <a:lnTo>
                    <a:pt x="68" y="38"/>
                  </a:lnTo>
                  <a:lnTo>
                    <a:pt x="64" y="48"/>
                  </a:lnTo>
                  <a:lnTo>
                    <a:pt x="54" y="69"/>
                  </a:lnTo>
                  <a:lnTo>
                    <a:pt x="43" y="88"/>
                  </a:lnTo>
                  <a:lnTo>
                    <a:pt x="43" y="88"/>
                  </a:lnTo>
                  <a:lnTo>
                    <a:pt x="22" y="128"/>
                  </a:lnTo>
                  <a:lnTo>
                    <a:pt x="10" y="14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70"/>
                  </a:lnTo>
                  <a:lnTo>
                    <a:pt x="0" y="172"/>
                  </a:lnTo>
                  <a:lnTo>
                    <a:pt x="1" y="173"/>
                  </a:lnTo>
                  <a:lnTo>
                    <a:pt x="2" y="174"/>
                  </a:lnTo>
                  <a:lnTo>
                    <a:pt x="4" y="175"/>
                  </a:lnTo>
                  <a:lnTo>
                    <a:pt x="5" y="175"/>
                  </a:lnTo>
                  <a:lnTo>
                    <a:pt x="7" y="174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21" y="148"/>
                  </a:lnTo>
                  <a:lnTo>
                    <a:pt x="34" y="125"/>
                  </a:lnTo>
                  <a:lnTo>
                    <a:pt x="61" y="78"/>
                  </a:lnTo>
                  <a:lnTo>
                    <a:pt x="61" y="78"/>
                  </a:lnTo>
                  <a:lnTo>
                    <a:pt x="69" y="61"/>
                  </a:lnTo>
                  <a:lnTo>
                    <a:pt x="77" y="42"/>
                  </a:lnTo>
                  <a:lnTo>
                    <a:pt x="80" y="33"/>
                  </a:lnTo>
                  <a:lnTo>
                    <a:pt x="83" y="23"/>
                  </a:lnTo>
                  <a:lnTo>
                    <a:pt x="84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5" y="3"/>
                  </a:lnTo>
                  <a:lnTo>
                    <a:pt x="75" y="5"/>
                  </a:lnTo>
                  <a:lnTo>
                    <a:pt x="7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1" name="Freeform 891"/>
            <p:cNvSpPr/>
            <p:nvPr/>
          </p:nvSpPr>
          <p:spPr bwMode="auto">
            <a:xfrm>
              <a:off x="4568825" y="1336675"/>
              <a:ext cx="44450" cy="87313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5" y="2"/>
                </a:cxn>
                <a:cxn ang="0">
                  <a:pos x="82" y="1"/>
                </a:cxn>
                <a:cxn ang="0">
                  <a:pos x="79" y="0"/>
                </a:cxn>
                <a:cxn ang="0">
                  <a:pos x="78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4"/>
                </a:cxn>
                <a:cxn ang="0">
                  <a:pos x="75" y="4"/>
                </a:cxn>
                <a:cxn ang="0">
                  <a:pos x="75" y="14"/>
                </a:cxn>
                <a:cxn ang="0">
                  <a:pos x="73" y="23"/>
                </a:cxn>
                <a:cxn ang="0">
                  <a:pos x="69" y="33"/>
                </a:cxn>
                <a:cxn ang="0">
                  <a:pos x="64" y="42"/>
                </a:cxn>
                <a:cxn ang="0">
                  <a:pos x="52" y="59"/>
                </a:cxn>
                <a:cxn ang="0">
                  <a:pos x="47" y="69"/>
                </a:cxn>
                <a:cxn ang="0">
                  <a:pos x="43" y="77"/>
                </a:cxn>
                <a:cxn ang="0">
                  <a:pos x="43" y="77"/>
                </a:cxn>
                <a:cxn ang="0">
                  <a:pos x="35" y="96"/>
                </a:cxn>
                <a:cxn ang="0">
                  <a:pos x="27" y="113"/>
                </a:cxn>
                <a:cxn ang="0">
                  <a:pos x="27" y="113"/>
                </a:cxn>
                <a:cxn ang="0">
                  <a:pos x="16" y="137"/>
                </a:cxn>
                <a:cxn ang="0">
                  <a:pos x="10" y="147"/>
                </a:cxn>
                <a:cxn ang="0">
                  <a:pos x="6" y="152"/>
                </a:cxn>
                <a:cxn ang="0">
                  <a:pos x="2" y="157"/>
                </a:cxn>
                <a:cxn ang="0">
                  <a:pos x="2" y="157"/>
                </a:cxn>
                <a:cxn ang="0">
                  <a:pos x="0" y="159"/>
                </a:cxn>
                <a:cxn ang="0">
                  <a:pos x="0" y="162"/>
                </a:cxn>
                <a:cxn ang="0">
                  <a:pos x="1" y="164"/>
                </a:cxn>
                <a:cxn ang="0">
                  <a:pos x="4" y="165"/>
                </a:cxn>
                <a:cxn ang="0">
                  <a:pos x="9" y="165"/>
                </a:cxn>
                <a:cxn ang="0">
                  <a:pos x="9" y="165"/>
                </a:cxn>
                <a:cxn ang="0">
                  <a:pos x="11" y="165"/>
                </a:cxn>
                <a:cxn ang="0">
                  <a:pos x="13" y="163"/>
                </a:cxn>
                <a:cxn ang="0">
                  <a:pos x="13" y="161"/>
                </a:cxn>
                <a:cxn ang="0">
                  <a:pos x="13" y="159"/>
                </a:cxn>
                <a:cxn ang="0">
                  <a:pos x="13" y="159"/>
                </a:cxn>
                <a:cxn ang="0">
                  <a:pos x="16" y="155"/>
                </a:cxn>
                <a:cxn ang="0">
                  <a:pos x="19" y="149"/>
                </a:cxn>
                <a:cxn ang="0">
                  <a:pos x="25" y="139"/>
                </a:cxn>
                <a:cxn ang="0">
                  <a:pos x="25" y="139"/>
                </a:cxn>
                <a:cxn ang="0">
                  <a:pos x="37" y="113"/>
                </a:cxn>
                <a:cxn ang="0">
                  <a:pos x="49" y="87"/>
                </a:cxn>
                <a:cxn ang="0">
                  <a:pos x="49" y="87"/>
                </a:cxn>
                <a:cxn ang="0">
                  <a:pos x="54" y="77"/>
                </a:cxn>
                <a:cxn ang="0">
                  <a:pos x="60" y="68"/>
                </a:cxn>
                <a:cxn ang="0">
                  <a:pos x="72" y="47"/>
                </a:cxn>
                <a:cxn ang="0">
                  <a:pos x="77" y="37"/>
                </a:cxn>
                <a:cxn ang="0">
                  <a:pos x="81" y="26"/>
                </a:cxn>
                <a:cxn ang="0">
                  <a:pos x="85" y="15"/>
                </a:cxn>
                <a:cxn ang="0">
                  <a:pos x="85" y="10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85" h="165">
                  <a:moveTo>
                    <a:pt x="85" y="4"/>
                  </a:moveTo>
                  <a:lnTo>
                    <a:pt x="85" y="4"/>
                  </a:lnTo>
                  <a:lnTo>
                    <a:pt x="85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8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4"/>
                  </a:lnTo>
                  <a:lnTo>
                    <a:pt x="75" y="4"/>
                  </a:lnTo>
                  <a:lnTo>
                    <a:pt x="75" y="14"/>
                  </a:lnTo>
                  <a:lnTo>
                    <a:pt x="73" y="23"/>
                  </a:lnTo>
                  <a:lnTo>
                    <a:pt x="69" y="33"/>
                  </a:lnTo>
                  <a:lnTo>
                    <a:pt x="64" y="42"/>
                  </a:lnTo>
                  <a:lnTo>
                    <a:pt x="52" y="59"/>
                  </a:lnTo>
                  <a:lnTo>
                    <a:pt x="47" y="69"/>
                  </a:lnTo>
                  <a:lnTo>
                    <a:pt x="43" y="77"/>
                  </a:lnTo>
                  <a:lnTo>
                    <a:pt x="43" y="77"/>
                  </a:lnTo>
                  <a:lnTo>
                    <a:pt x="35" y="96"/>
                  </a:lnTo>
                  <a:lnTo>
                    <a:pt x="27" y="113"/>
                  </a:lnTo>
                  <a:lnTo>
                    <a:pt x="27" y="113"/>
                  </a:lnTo>
                  <a:lnTo>
                    <a:pt x="16" y="137"/>
                  </a:lnTo>
                  <a:lnTo>
                    <a:pt x="10" y="147"/>
                  </a:lnTo>
                  <a:lnTo>
                    <a:pt x="6" y="152"/>
                  </a:lnTo>
                  <a:lnTo>
                    <a:pt x="2" y="157"/>
                  </a:lnTo>
                  <a:lnTo>
                    <a:pt x="2" y="157"/>
                  </a:lnTo>
                  <a:lnTo>
                    <a:pt x="0" y="159"/>
                  </a:lnTo>
                  <a:lnTo>
                    <a:pt x="0" y="162"/>
                  </a:lnTo>
                  <a:lnTo>
                    <a:pt x="1" y="164"/>
                  </a:lnTo>
                  <a:lnTo>
                    <a:pt x="4" y="165"/>
                  </a:lnTo>
                  <a:lnTo>
                    <a:pt x="9" y="165"/>
                  </a:lnTo>
                  <a:lnTo>
                    <a:pt x="9" y="165"/>
                  </a:lnTo>
                  <a:lnTo>
                    <a:pt x="11" y="165"/>
                  </a:lnTo>
                  <a:lnTo>
                    <a:pt x="13" y="163"/>
                  </a:lnTo>
                  <a:lnTo>
                    <a:pt x="13" y="161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6" y="155"/>
                  </a:lnTo>
                  <a:lnTo>
                    <a:pt x="19" y="149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37" y="113"/>
                  </a:lnTo>
                  <a:lnTo>
                    <a:pt x="49" y="87"/>
                  </a:lnTo>
                  <a:lnTo>
                    <a:pt x="49" y="87"/>
                  </a:lnTo>
                  <a:lnTo>
                    <a:pt x="54" y="77"/>
                  </a:lnTo>
                  <a:lnTo>
                    <a:pt x="60" y="68"/>
                  </a:lnTo>
                  <a:lnTo>
                    <a:pt x="72" y="47"/>
                  </a:lnTo>
                  <a:lnTo>
                    <a:pt x="77" y="37"/>
                  </a:lnTo>
                  <a:lnTo>
                    <a:pt x="81" y="26"/>
                  </a:lnTo>
                  <a:lnTo>
                    <a:pt x="85" y="15"/>
                  </a:lnTo>
                  <a:lnTo>
                    <a:pt x="85" y="10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2" name="Freeform 892"/>
            <p:cNvSpPr/>
            <p:nvPr/>
          </p:nvSpPr>
          <p:spPr bwMode="auto">
            <a:xfrm>
              <a:off x="4608513" y="1366838"/>
              <a:ext cx="47625" cy="85725"/>
            </a:xfrm>
            <a:custGeom>
              <a:avLst/>
              <a:gdLst/>
              <a:ahLst/>
              <a:cxnLst>
                <a:cxn ang="0">
                  <a:pos x="81" y="5"/>
                </a:cxn>
                <a:cxn ang="0">
                  <a:pos x="81" y="5"/>
                </a:cxn>
                <a:cxn ang="0">
                  <a:pos x="80" y="15"/>
                </a:cxn>
                <a:cxn ang="0">
                  <a:pos x="77" y="25"/>
                </a:cxn>
                <a:cxn ang="0">
                  <a:pos x="73" y="36"/>
                </a:cxn>
                <a:cxn ang="0">
                  <a:pos x="67" y="46"/>
                </a:cxn>
                <a:cxn ang="0">
                  <a:pos x="56" y="64"/>
                </a:cxn>
                <a:cxn ang="0">
                  <a:pos x="46" y="83"/>
                </a:cxn>
                <a:cxn ang="0">
                  <a:pos x="46" y="83"/>
                </a:cxn>
                <a:cxn ang="0">
                  <a:pos x="34" y="101"/>
                </a:cxn>
                <a:cxn ang="0">
                  <a:pos x="23" y="119"/>
                </a:cxn>
                <a:cxn ang="0">
                  <a:pos x="1" y="154"/>
                </a:cxn>
                <a:cxn ang="0">
                  <a:pos x="1" y="154"/>
                </a:cxn>
                <a:cxn ang="0">
                  <a:pos x="0" y="156"/>
                </a:cxn>
                <a:cxn ang="0">
                  <a:pos x="0" y="158"/>
                </a:cxn>
                <a:cxn ang="0">
                  <a:pos x="1" y="159"/>
                </a:cxn>
                <a:cxn ang="0">
                  <a:pos x="2" y="160"/>
                </a:cxn>
                <a:cxn ang="0">
                  <a:pos x="4" y="162"/>
                </a:cxn>
                <a:cxn ang="0">
                  <a:pos x="6" y="162"/>
                </a:cxn>
                <a:cxn ang="0">
                  <a:pos x="7" y="160"/>
                </a:cxn>
                <a:cxn ang="0">
                  <a:pos x="10" y="159"/>
                </a:cxn>
                <a:cxn ang="0">
                  <a:pos x="10" y="159"/>
                </a:cxn>
                <a:cxn ang="0">
                  <a:pos x="33" y="120"/>
                </a:cxn>
                <a:cxn ang="0">
                  <a:pos x="46" y="101"/>
                </a:cxn>
                <a:cxn ang="0">
                  <a:pos x="57" y="81"/>
                </a:cxn>
                <a:cxn ang="0">
                  <a:pos x="57" y="81"/>
                </a:cxn>
                <a:cxn ang="0">
                  <a:pos x="68" y="62"/>
                </a:cxn>
                <a:cxn ang="0">
                  <a:pos x="79" y="45"/>
                </a:cxn>
                <a:cxn ang="0">
                  <a:pos x="83" y="34"/>
                </a:cxn>
                <a:cxn ang="0">
                  <a:pos x="86" y="25"/>
                </a:cxn>
                <a:cxn ang="0">
                  <a:pos x="89" y="15"/>
                </a:cxn>
                <a:cxn ang="0">
                  <a:pos x="90" y="5"/>
                </a:cxn>
                <a:cxn ang="0">
                  <a:pos x="90" y="5"/>
                </a:cxn>
                <a:cxn ang="0">
                  <a:pos x="90" y="2"/>
                </a:cxn>
                <a:cxn ang="0">
                  <a:pos x="89" y="1"/>
                </a:cxn>
                <a:cxn ang="0">
                  <a:pos x="88" y="0"/>
                </a:cxn>
                <a:cxn ang="0">
                  <a:pos x="86" y="0"/>
                </a:cxn>
                <a:cxn ang="0">
                  <a:pos x="83" y="1"/>
                </a:cxn>
                <a:cxn ang="0">
                  <a:pos x="82" y="2"/>
                </a:cxn>
                <a:cxn ang="0">
                  <a:pos x="81" y="5"/>
                </a:cxn>
                <a:cxn ang="0">
                  <a:pos x="81" y="5"/>
                </a:cxn>
              </a:cxnLst>
              <a:rect l="0" t="0" r="r" b="b"/>
              <a:pathLst>
                <a:path w="90" h="162">
                  <a:moveTo>
                    <a:pt x="81" y="5"/>
                  </a:moveTo>
                  <a:lnTo>
                    <a:pt x="81" y="5"/>
                  </a:lnTo>
                  <a:lnTo>
                    <a:pt x="80" y="15"/>
                  </a:lnTo>
                  <a:lnTo>
                    <a:pt x="77" y="25"/>
                  </a:lnTo>
                  <a:lnTo>
                    <a:pt x="73" y="36"/>
                  </a:lnTo>
                  <a:lnTo>
                    <a:pt x="67" y="46"/>
                  </a:lnTo>
                  <a:lnTo>
                    <a:pt x="56" y="64"/>
                  </a:lnTo>
                  <a:lnTo>
                    <a:pt x="46" y="83"/>
                  </a:lnTo>
                  <a:lnTo>
                    <a:pt x="46" y="83"/>
                  </a:lnTo>
                  <a:lnTo>
                    <a:pt x="34" y="101"/>
                  </a:lnTo>
                  <a:lnTo>
                    <a:pt x="23" y="119"/>
                  </a:lnTo>
                  <a:lnTo>
                    <a:pt x="1" y="154"/>
                  </a:lnTo>
                  <a:lnTo>
                    <a:pt x="1" y="154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1" y="159"/>
                  </a:lnTo>
                  <a:lnTo>
                    <a:pt x="2" y="160"/>
                  </a:lnTo>
                  <a:lnTo>
                    <a:pt x="4" y="162"/>
                  </a:lnTo>
                  <a:lnTo>
                    <a:pt x="6" y="162"/>
                  </a:lnTo>
                  <a:lnTo>
                    <a:pt x="7" y="160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33" y="120"/>
                  </a:lnTo>
                  <a:lnTo>
                    <a:pt x="46" y="10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68" y="62"/>
                  </a:lnTo>
                  <a:lnTo>
                    <a:pt x="79" y="45"/>
                  </a:lnTo>
                  <a:lnTo>
                    <a:pt x="83" y="34"/>
                  </a:lnTo>
                  <a:lnTo>
                    <a:pt x="86" y="25"/>
                  </a:lnTo>
                  <a:lnTo>
                    <a:pt x="89" y="1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2"/>
                  </a:lnTo>
                  <a:lnTo>
                    <a:pt x="89" y="1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3" y="1"/>
                  </a:lnTo>
                  <a:lnTo>
                    <a:pt x="82" y="2"/>
                  </a:lnTo>
                  <a:lnTo>
                    <a:pt x="81" y="5"/>
                  </a:lnTo>
                  <a:lnTo>
                    <a:pt x="8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3" name="Freeform 893"/>
            <p:cNvSpPr/>
            <p:nvPr/>
          </p:nvSpPr>
          <p:spPr bwMode="auto">
            <a:xfrm>
              <a:off x="4632325" y="1397000"/>
              <a:ext cx="49213" cy="85725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84" y="0"/>
                </a:cxn>
                <a:cxn ang="0">
                  <a:pos x="81" y="3"/>
                </a:cxn>
                <a:cxn ang="0">
                  <a:pos x="78" y="6"/>
                </a:cxn>
                <a:cxn ang="0">
                  <a:pos x="73" y="14"/>
                </a:cxn>
                <a:cxn ang="0">
                  <a:pos x="65" y="29"/>
                </a:cxn>
                <a:cxn ang="0">
                  <a:pos x="65" y="29"/>
                </a:cxn>
                <a:cxn ang="0">
                  <a:pos x="56" y="46"/>
                </a:cxn>
                <a:cxn ang="0">
                  <a:pos x="47" y="61"/>
                </a:cxn>
                <a:cxn ang="0">
                  <a:pos x="31" y="93"/>
                </a:cxn>
                <a:cxn ang="0">
                  <a:pos x="31" y="93"/>
                </a:cxn>
                <a:cxn ang="0">
                  <a:pos x="19" y="114"/>
                </a:cxn>
                <a:cxn ang="0">
                  <a:pos x="6" y="133"/>
                </a:cxn>
                <a:cxn ang="0">
                  <a:pos x="6" y="133"/>
                </a:cxn>
                <a:cxn ang="0">
                  <a:pos x="2" y="140"/>
                </a:cxn>
                <a:cxn ang="0">
                  <a:pos x="0" y="146"/>
                </a:cxn>
                <a:cxn ang="0">
                  <a:pos x="0" y="152"/>
                </a:cxn>
                <a:cxn ang="0">
                  <a:pos x="1" y="156"/>
                </a:cxn>
                <a:cxn ang="0">
                  <a:pos x="3" y="159"/>
                </a:cxn>
                <a:cxn ang="0">
                  <a:pos x="3" y="159"/>
                </a:cxn>
                <a:cxn ang="0">
                  <a:pos x="5" y="160"/>
                </a:cxn>
                <a:cxn ang="0">
                  <a:pos x="7" y="161"/>
                </a:cxn>
                <a:cxn ang="0">
                  <a:pos x="10" y="160"/>
                </a:cxn>
                <a:cxn ang="0">
                  <a:pos x="11" y="158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4" y="155"/>
                </a:cxn>
                <a:cxn ang="0">
                  <a:pos x="15" y="154"/>
                </a:cxn>
                <a:cxn ang="0">
                  <a:pos x="15" y="150"/>
                </a:cxn>
                <a:cxn ang="0">
                  <a:pos x="15" y="149"/>
                </a:cxn>
                <a:cxn ang="0">
                  <a:pos x="13" y="148"/>
                </a:cxn>
                <a:cxn ang="0">
                  <a:pos x="12" y="147"/>
                </a:cxn>
                <a:cxn ang="0">
                  <a:pos x="10" y="147"/>
                </a:cxn>
                <a:cxn ang="0">
                  <a:pos x="10" y="147"/>
                </a:cxn>
                <a:cxn ang="0">
                  <a:pos x="9" y="148"/>
                </a:cxn>
                <a:cxn ang="0">
                  <a:pos x="9" y="148"/>
                </a:cxn>
                <a:cxn ang="0">
                  <a:pos x="10" y="145"/>
                </a:cxn>
                <a:cxn ang="0">
                  <a:pos x="11" y="142"/>
                </a:cxn>
                <a:cxn ang="0">
                  <a:pos x="16" y="136"/>
                </a:cxn>
                <a:cxn ang="0">
                  <a:pos x="21" y="130"/>
                </a:cxn>
                <a:cxn ang="0">
                  <a:pos x="24" y="125"/>
                </a:cxn>
                <a:cxn ang="0">
                  <a:pos x="24" y="125"/>
                </a:cxn>
                <a:cxn ang="0">
                  <a:pos x="47" y="83"/>
                </a:cxn>
                <a:cxn ang="0">
                  <a:pos x="47" y="83"/>
                </a:cxn>
                <a:cxn ang="0">
                  <a:pos x="59" y="61"/>
                </a:cxn>
                <a:cxn ang="0">
                  <a:pos x="70" y="40"/>
                </a:cxn>
                <a:cxn ang="0">
                  <a:pos x="70" y="40"/>
                </a:cxn>
                <a:cxn ang="0">
                  <a:pos x="78" y="24"/>
                </a:cxn>
                <a:cxn ang="0">
                  <a:pos x="83" y="15"/>
                </a:cxn>
                <a:cxn ang="0">
                  <a:pos x="86" y="12"/>
                </a:cxn>
                <a:cxn ang="0">
                  <a:pos x="90" y="8"/>
                </a:cxn>
                <a:cxn ang="0">
                  <a:pos x="90" y="8"/>
                </a:cxn>
                <a:cxn ang="0">
                  <a:pos x="91" y="7"/>
                </a:cxn>
                <a:cxn ang="0">
                  <a:pos x="92" y="6"/>
                </a:cxn>
                <a:cxn ang="0">
                  <a:pos x="92" y="4"/>
                </a:cxn>
                <a:cxn ang="0">
                  <a:pos x="91" y="2"/>
                </a:cxn>
                <a:cxn ang="0">
                  <a:pos x="90" y="1"/>
                </a:cxn>
                <a:cxn ang="0">
                  <a:pos x="88" y="0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4" y="0"/>
                </a:cxn>
              </a:cxnLst>
              <a:rect l="0" t="0" r="r" b="b"/>
              <a:pathLst>
                <a:path w="92" h="161">
                  <a:moveTo>
                    <a:pt x="84" y="0"/>
                  </a:moveTo>
                  <a:lnTo>
                    <a:pt x="84" y="0"/>
                  </a:lnTo>
                  <a:lnTo>
                    <a:pt x="81" y="3"/>
                  </a:lnTo>
                  <a:lnTo>
                    <a:pt x="78" y="6"/>
                  </a:lnTo>
                  <a:lnTo>
                    <a:pt x="73" y="14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6" y="46"/>
                  </a:lnTo>
                  <a:lnTo>
                    <a:pt x="47" y="61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19" y="114"/>
                  </a:lnTo>
                  <a:lnTo>
                    <a:pt x="6" y="133"/>
                  </a:lnTo>
                  <a:lnTo>
                    <a:pt x="6" y="133"/>
                  </a:lnTo>
                  <a:lnTo>
                    <a:pt x="2" y="140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1" y="156"/>
                  </a:lnTo>
                  <a:lnTo>
                    <a:pt x="3" y="159"/>
                  </a:lnTo>
                  <a:lnTo>
                    <a:pt x="3" y="159"/>
                  </a:lnTo>
                  <a:lnTo>
                    <a:pt x="5" y="160"/>
                  </a:lnTo>
                  <a:lnTo>
                    <a:pt x="7" y="161"/>
                  </a:lnTo>
                  <a:lnTo>
                    <a:pt x="10" y="160"/>
                  </a:lnTo>
                  <a:lnTo>
                    <a:pt x="11" y="158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4" y="155"/>
                  </a:lnTo>
                  <a:lnTo>
                    <a:pt x="15" y="154"/>
                  </a:lnTo>
                  <a:lnTo>
                    <a:pt x="15" y="150"/>
                  </a:lnTo>
                  <a:lnTo>
                    <a:pt x="15" y="149"/>
                  </a:lnTo>
                  <a:lnTo>
                    <a:pt x="13" y="148"/>
                  </a:lnTo>
                  <a:lnTo>
                    <a:pt x="12" y="147"/>
                  </a:lnTo>
                  <a:lnTo>
                    <a:pt x="10" y="147"/>
                  </a:lnTo>
                  <a:lnTo>
                    <a:pt x="10" y="147"/>
                  </a:lnTo>
                  <a:lnTo>
                    <a:pt x="9" y="148"/>
                  </a:lnTo>
                  <a:lnTo>
                    <a:pt x="9" y="148"/>
                  </a:lnTo>
                  <a:lnTo>
                    <a:pt x="10" y="145"/>
                  </a:lnTo>
                  <a:lnTo>
                    <a:pt x="11" y="142"/>
                  </a:lnTo>
                  <a:lnTo>
                    <a:pt x="16" y="136"/>
                  </a:lnTo>
                  <a:lnTo>
                    <a:pt x="21" y="130"/>
                  </a:lnTo>
                  <a:lnTo>
                    <a:pt x="24" y="125"/>
                  </a:lnTo>
                  <a:lnTo>
                    <a:pt x="24" y="125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59" y="61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24"/>
                  </a:lnTo>
                  <a:lnTo>
                    <a:pt x="83" y="15"/>
                  </a:lnTo>
                  <a:lnTo>
                    <a:pt x="86" y="12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1" y="7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1" y="2"/>
                  </a:lnTo>
                  <a:lnTo>
                    <a:pt x="90" y="1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4" name="Freeform 894"/>
            <p:cNvSpPr/>
            <p:nvPr/>
          </p:nvSpPr>
          <p:spPr bwMode="auto">
            <a:xfrm>
              <a:off x="4654550" y="1414463"/>
              <a:ext cx="52388" cy="85725"/>
            </a:xfrm>
            <a:custGeom>
              <a:avLst/>
              <a:gdLst/>
              <a:ahLst/>
              <a:cxnLst>
                <a:cxn ang="0">
                  <a:pos x="90" y="3"/>
                </a:cxn>
                <a:cxn ang="0">
                  <a:pos x="90" y="3"/>
                </a:cxn>
                <a:cxn ang="0">
                  <a:pos x="89" y="9"/>
                </a:cxn>
                <a:cxn ang="0">
                  <a:pos x="86" y="13"/>
                </a:cxn>
                <a:cxn ang="0">
                  <a:pos x="79" y="23"/>
                </a:cxn>
                <a:cxn ang="0">
                  <a:pos x="67" y="41"/>
                </a:cxn>
                <a:cxn ang="0">
                  <a:pos x="67" y="41"/>
                </a:cxn>
                <a:cxn ang="0">
                  <a:pos x="53" y="61"/>
                </a:cxn>
                <a:cxn ang="0">
                  <a:pos x="38" y="83"/>
                </a:cxn>
                <a:cxn ang="0">
                  <a:pos x="38" y="83"/>
                </a:cxn>
                <a:cxn ang="0">
                  <a:pos x="33" y="94"/>
                </a:cxn>
                <a:cxn ang="0">
                  <a:pos x="28" y="107"/>
                </a:cxn>
                <a:cxn ang="0">
                  <a:pos x="23" y="119"/>
                </a:cxn>
                <a:cxn ang="0">
                  <a:pos x="20" y="124"/>
                </a:cxn>
                <a:cxn ang="0">
                  <a:pos x="15" y="129"/>
                </a:cxn>
                <a:cxn ang="0">
                  <a:pos x="15" y="129"/>
                </a:cxn>
                <a:cxn ang="0">
                  <a:pos x="10" y="136"/>
                </a:cxn>
                <a:cxn ang="0">
                  <a:pos x="6" y="142"/>
                </a:cxn>
                <a:cxn ang="0">
                  <a:pos x="3" y="148"/>
                </a:cxn>
                <a:cxn ang="0">
                  <a:pos x="0" y="155"/>
                </a:cxn>
                <a:cxn ang="0">
                  <a:pos x="0" y="155"/>
                </a:cxn>
                <a:cxn ang="0">
                  <a:pos x="0" y="157"/>
                </a:cxn>
                <a:cxn ang="0">
                  <a:pos x="0" y="159"/>
                </a:cxn>
                <a:cxn ang="0">
                  <a:pos x="1" y="160"/>
                </a:cxn>
                <a:cxn ang="0">
                  <a:pos x="3" y="161"/>
                </a:cxn>
                <a:cxn ang="0">
                  <a:pos x="6" y="160"/>
                </a:cxn>
                <a:cxn ang="0">
                  <a:pos x="8" y="159"/>
                </a:cxn>
                <a:cxn ang="0">
                  <a:pos x="9" y="158"/>
                </a:cxn>
                <a:cxn ang="0">
                  <a:pos x="9" y="158"/>
                </a:cxn>
                <a:cxn ang="0">
                  <a:pos x="13" y="149"/>
                </a:cxn>
                <a:cxn ang="0">
                  <a:pos x="20" y="141"/>
                </a:cxn>
                <a:cxn ang="0">
                  <a:pos x="26" y="132"/>
                </a:cxn>
                <a:cxn ang="0">
                  <a:pos x="31" y="123"/>
                </a:cxn>
                <a:cxn ang="0">
                  <a:pos x="31" y="123"/>
                </a:cxn>
                <a:cxn ang="0">
                  <a:pos x="40" y="101"/>
                </a:cxn>
                <a:cxn ang="0">
                  <a:pos x="45" y="91"/>
                </a:cxn>
                <a:cxn ang="0">
                  <a:pos x="51" y="81"/>
                </a:cxn>
                <a:cxn ang="0">
                  <a:pos x="51" y="81"/>
                </a:cxn>
                <a:cxn ang="0">
                  <a:pos x="65" y="59"/>
                </a:cxn>
                <a:cxn ang="0">
                  <a:pos x="79" y="38"/>
                </a:cxn>
                <a:cxn ang="0">
                  <a:pos x="79" y="38"/>
                </a:cxn>
                <a:cxn ang="0">
                  <a:pos x="91" y="23"/>
                </a:cxn>
                <a:cxn ang="0">
                  <a:pos x="96" y="15"/>
                </a:cxn>
                <a:cxn ang="0">
                  <a:pos x="98" y="11"/>
                </a:cxn>
                <a:cxn ang="0">
                  <a:pos x="99" y="6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8" y="2"/>
                </a:cxn>
                <a:cxn ang="0">
                  <a:pos x="97" y="1"/>
                </a:cxn>
                <a:cxn ang="0">
                  <a:pos x="95" y="0"/>
                </a:cxn>
                <a:cxn ang="0">
                  <a:pos x="94" y="0"/>
                </a:cxn>
                <a:cxn ang="0">
                  <a:pos x="92" y="0"/>
                </a:cxn>
                <a:cxn ang="0">
                  <a:pos x="91" y="2"/>
                </a:cxn>
                <a:cxn ang="0">
                  <a:pos x="90" y="3"/>
                </a:cxn>
                <a:cxn ang="0">
                  <a:pos x="90" y="3"/>
                </a:cxn>
              </a:cxnLst>
              <a:rect l="0" t="0" r="r" b="b"/>
              <a:pathLst>
                <a:path w="99" h="161">
                  <a:moveTo>
                    <a:pt x="90" y="3"/>
                  </a:moveTo>
                  <a:lnTo>
                    <a:pt x="90" y="3"/>
                  </a:lnTo>
                  <a:lnTo>
                    <a:pt x="89" y="9"/>
                  </a:lnTo>
                  <a:lnTo>
                    <a:pt x="86" y="13"/>
                  </a:lnTo>
                  <a:lnTo>
                    <a:pt x="79" y="23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53" y="61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3" y="94"/>
                  </a:lnTo>
                  <a:lnTo>
                    <a:pt x="28" y="107"/>
                  </a:lnTo>
                  <a:lnTo>
                    <a:pt x="23" y="119"/>
                  </a:lnTo>
                  <a:lnTo>
                    <a:pt x="20" y="124"/>
                  </a:lnTo>
                  <a:lnTo>
                    <a:pt x="15" y="129"/>
                  </a:lnTo>
                  <a:lnTo>
                    <a:pt x="15" y="129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3" y="14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1" y="160"/>
                  </a:lnTo>
                  <a:lnTo>
                    <a:pt x="3" y="161"/>
                  </a:lnTo>
                  <a:lnTo>
                    <a:pt x="6" y="160"/>
                  </a:lnTo>
                  <a:lnTo>
                    <a:pt x="8" y="159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13" y="149"/>
                  </a:lnTo>
                  <a:lnTo>
                    <a:pt x="20" y="141"/>
                  </a:lnTo>
                  <a:lnTo>
                    <a:pt x="26" y="132"/>
                  </a:lnTo>
                  <a:lnTo>
                    <a:pt x="31" y="123"/>
                  </a:lnTo>
                  <a:lnTo>
                    <a:pt x="31" y="123"/>
                  </a:lnTo>
                  <a:lnTo>
                    <a:pt x="40" y="101"/>
                  </a:lnTo>
                  <a:lnTo>
                    <a:pt x="45" y="9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65" y="59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91" y="23"/>
                  </a:lnTo>
                  <a:lnTo>
                    <a:pt x="96" y="15"/>
                  </a:lnTo>
                  <a:lnTo>
                    <a:pt x="98" y="11"/>
                  </a:lnTo>
                  <a:lnTo>
                    <a:pt x="99" y="6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8" y="2"/>
                  </a:lnTo>
                  <a:lnTo>
                    <a:pt x="97" y="1"/>
                  </a:lnTo>
                  <a:lnTo>
                    <a:pt x="95" y="0"/>
                  </a:lnTo>
                  <a:lnTo>
                    <a:pt x="94" y="0"/>
                  </a:lnTo>
                  <a:lnTo>
                    <a:pt x="92" y="0"/>
                  </a:lnTo>
                  <a:lnTo>
                    <a:pt x="91" y="2"/>
                  </a:lnTo>
                  <a:lnTo>
                    <a:pt x="90" y="3"/>
                  </a:lnTo>
                  <a:lnTo>
                    <a:pt x="9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5" name="Freeform 895"/>
            <p:cNvSpPr/>
            <p:nvPr/>
          </p:nvSpPr>
          <p:spPr bwMode="auto">
            <a:xfrm>
              <a:off x="4678363" y="1439863"/>
              <a:ext cx="60325" cy="100013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89" y="20"/>
                </a:cxn>
                <a:cxn ang="0">
                  <a:pos x="74" y="41"/>
                </a:cxn>
                <a:cxn ang="0">
                  <a:pos x="59" y="62"/>
                </a:cxn>
                <a:cxn ang="0">
                  <a:pos x="53" y="73"/>
                </a:cxn>
                <a:cxn ang="0">
                  <a:pos x="47" y="84"/>
                </a:cxn>
                <a:cxn ang="0">
                  <a:pos x="47" y="84"/>
                </a:cxn>
                <a:cxn ang="0">
                  <a:pos x="35" y="109"/>
                </a:cxn>
                <a:cxn ang="0">
                  <a:pos x="23" y="133"/>
                </a:cxn>
                <a:cxn ang="0">
                  <a:pos x="13" y="158"/>
                </a:cxn>
                <a:cxn ang="0">
                  <a:pos x="0" y="183"/>
                </a:cxn>
                <a:cxn ang="0">
                  <a:pos x="0" y="183"/>
                </a:cxn>
                <a:cxn ang="0">
                  <a:pos x="0" y="184"/>
                </a:cxn>
                <a:cxn ang="0">
                  <a:pos x="0" y="186"/>
                </a:cxn>
                <a:cxn ang="0">
                  <a:pos x="1" y="188"/>
                </a:cxn>
                <a:cxn ang="0">
                  <a:pos x="3" y="189"/>
                </a:cxn>
                <a:cxn ang="0">
                  <a:pos x="5" y="189"/>
                </a:cxn>
                <a:cxn ang="0">
                  <a:pos x="6" y="189"/>
                </a:cxn>
                <a:cxn ang="0">
                  <a:pos x="8" y="189"/>
                </a:cxn>
                <a:cxn ang="0">
                  <a:pos x="9" y="187"/>
                </a:cxn>
                <a:cxn ang="0">
                  <a:pos x="9" y="187"/>
                </a:cxn>
                <a:cxn ang="0">
                  <a:pos x="19" y="166"/>
                </a:cxn>
                <a:cxn ang="0">
                  <a:pos x="28" y="144"/>
                </a:cxn>
                <a:cxn ang="0">
                  <a:pos x="38" y="124"/>
                </a:cxn>
                <a:cxn ang="0">
                  <a:pos x="48" y="103"/>
                </a:cxn>
                <a:cxn ang="0">
                  <a:pos x="48" y="103"/>
                </a:cxn>
                <a:cxn ang="0">
                  <a:pos x="62" y="78"/>
                </a:cxn>
                <a:cxn ang="0">
                  <a:pos x="78" y="53"/>
                </a:cxn>
                <a:cxn ang="0">
                  <a:pos x="94" y="31"/>
                </a:cxn>
                <a:cxn ang="0">
                  <a:pos x="112" y="8"/>
                </a:cxn>
                <a:cxn ang="0">
                  <a:pos x="112" y="8"/>
                </a:cxn>
                <a:cxn ang="0">
                  <a:pos x="113" y="6"/>
                </a:cxn>
                <a:cxn ang="0">
                  <a:pos x="113" y="4"/>
                </a:cxn>
                <a:cxn ang="0">
                  <a:pos x="112" y="1"/>
                </a:cxn>
                <a:cxn ang="0">
                  <a:pos x="111" y="0"/>
                </a:cxn>
                <a:cxn ang="0">
                  <a:pos x="109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3" h="189">
                  <a:moveTo>
                    <a:pt x="106" y="1"/>
                  </a:moveTo>
                  <a:lnTo>
                    <a:pt x="106" y="1"/>
                  </a:lnTo>
                  <a:lnTo>
                    <a:pt x="89" y="20"/>
                  </a:lnTo>
                  <a:lnTo>
                    <a:pt x="74" y="41"/>
                  </a:lnTo>
                  <a:lnTo>
                    <a:pt x="59" y="62"/>
                  </a:lnTo>
                  <a:lnTo>
                    <a:pt x="53" y="73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35" y="109"/>
                  </a:lnTo>
                  <a:lnTo>
                    <a:pt x="23" y="133"/>
                  </a:lnTo>
                  <a:lnTo>
                    <a:pt x="13" y="158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1" y="188"/>
                  </a:lnTo>
                  <a:lnTo>
                    <a:pt x="3" y="189"/>
                  </a:lnTo>
                  <a:lnTo>
                    <a:pt x="5" y="189"/>
                  </a:lnTo>
                  <a:lnTo>
                    <a:pt x="6" y="189"/>
                  </a:lnTo>
                  <a:lnTo>
                    <a:pt x="8" y="189"/>
                  </a:lnTo>
                  <a:lnTo>
                    <a:pt x="9" y="187"/>
                  </a:lnTo>
                  <a:lnTo>
                    <a:pt x="9" y="187"/>
                  </a:lnTo>
                  <a:lnTo>
                    <a:pt x="19" y="166"/>
                  </a:lnTo>
                  <a:lnTo>
                    <a:pt x="28" y="144"/>
                  </a:lnTo>
                  <a:lnTo>
                    <a:pt x="38" y="124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62" y="78"/>
                  </a:lnTo>
                  <a:lnTo>
                    <a:pt x="78" y="53"/>
                  </a:lnTo>
                  <a:lnTo>
                    <a:pt x="94" y="31"/>
                  </a:lnTo>
                  <a:lnTo>
                    <a:pt x="112" y="8"/>
                  </a:lnTo>
                  <a:lnTo>
                    <a:pt x="112" y="8"/>
                  </a:lnTo>
                  <a:lnTo>
                    <a:pt x="113" y="6"/>
                  </a:lnTo>
                  <a:lnTo>
                    <a:pt x="113" y="4"/>
                  </a:lnTo>
                  <a:lnTo>
                    <a:pt x="112" y="1"/>
                  </a:lnTo>
                  <a:lnTo>
                    <a:pt x="111" y="0"/>
                  </a:lnTo>
                  <a:lnTo>
                    <a:pt x="109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6" name="Freeform 896"/>
            <p:cNvSpPr/>
            <p:nvPr/>
          </p:nvSpPr>
          <p:spPr bwMode="auto">
            <a:xfrm>
              <a:off x="4706938" y="1471613"/>
              <a:ext cx="66675" cy="10636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0" y="2"/>
                </a:cxn>
                <a:cxn ang="0">
                  <a:pos x="112" y="12"/>
                </a:cxn>
                <a:cxn ang="0">
                  <a:pos x="104" y="23"/>
                </a:cxn>
                <a:cxn ang="0">
                  <a:pos x="90" y="46"/>
                </a:cxn>
                <a:cxn ang="0">
                  <a:pos x="77" y="70"/>
                </a:cxn>
                <a:cxn ang="0">
                  <a:pos x="62" y="93"/>
                </a:cxn>
                <a:cxn ang="0">
                  <a:pos x="62" y="93"/>
                </a:cxn>
                <a:cxn ang="0">
                  <a:pos x="32" y="138"/>
                </a:cxn>
                <a:cxn ang="0">
                  <a:pos x="18" y="162"/>
                </a:cxn>
                <a:cxn ang="0">
                  <a:pos x="4" y="186"/>
                </a:cxn>
                <a:cxn ang="0">
                  <a:pos x="4" y="186"/>
                </a:cxn>
                <a:cxn ang="0">
                  <a:pos x="1" y="187"/>
                </a:cxn>
                <a:cxn ang="0">
                  <a:pos x="0" y="188"/>
                </a:cxn>
                <a:cxn ang="0">
                  <a:pos x="0" y="190"/>
                </a:cxn>
                <a:cxn ang="0">
                  <a:pos x="0" y="195"/>
                </a:cxn>
                <a:cxn ang="0">
                  <a:pos x="0" y="195"/>
                </a:cxn>
                <a:cxn ang="0">
                  <a:pos x="1" y="198"/>
                </a:cxn>
                <a:cxn ang="0">
                  <a:pos x="4" y="199"/>
                </a:cxn>
                <a:cxn ang="0">
                  <a:pos x="6" y="199"/>
                </a:cxn>
                <a:cxn ang="0">
                  <a:pos x="8" y="198"/>
                </a:cxn>
                <a:cxn ang="0">
                  <a:pos x="9" y="197"/>
                </a:cxn>
                <a:cxn ang="0">
                  <a:pos x="9" y="197"/>
                </a:cxn>
                <a:cxn ang="0">
                  <a:pos x="22" y="174"/>
                </a:cxn>
                <a:cxn ang="0">
                  <a:pos x="35" y="154"/>
                </a:cxn>
                <a:cxn ang="0">
                  <a:pos x="63" y="110"/>
                </a:cxn>
                <a:cxn ang="0">
                  <a:pos x="63" y="110"/>
                </a:cxn>
                <a:cxn ang="0">
                  <a:pos x="79" y="84"/>
                </a:cxn>
                <a:cxn ang="0">
                  <a:pos x="93" y="59"/>
                </a:cxn>
                <a:cxn ang="0">
                  <a:pos x="110" y="33"/>
                </a:cxn>
                <a:cxn ang="0">
                  <a:pos x="118" y="20"/>
                </a:cxn>
                <a:cxn ang="0">
                  <a:pos x="127" y="8"/>
                </a:cxn>
                <a:cxn ang="0">
                  <a:pos x="127" y="8"/>
                </a:cxn>
                <a:cxn ang="0">
                  <a:pos x="128" y="7"/>
                </a:cxn>
                <a:cxn ang="0">
                  <a:pos x="128" y="5"/>
                </a:cxn>
                <a:cxn ang="0">
                  <a:pos x="126" y="2"/>
                </a:cxn>
                <a:cxn ang="0">
                  <a:pos x="125" y="1"/>
                </a:cxn>
                <a:cxn ang="0">
                  <a:pos x="123" y="0"/>
                </a:cxn>
                <a:cxn ang="0">
                  <a:pos x="122" y="1"/>
                </a:cxn>
                <a:cxn ang="0">
                  <a:pos x="120" y="2"/>
                </a:cxn>
                <a:cxn ang="0">
                  <a:pos x="120" y="2"/>
                </a:cxn>
              </a:cxnLst>
              <a:rect l="0" t="0" r="r" b="b"/>
              <a:pathLst>
                <a:path w="128" h="199">
                  <a:moveTo>
                    <a:pt x="120" y="2"/>
                  </a:moveTo>
                  <a:lnTo>
                    <a:pt x="120" y="2"/>
                  </a:lnTo>
                  <a:lnTo>
                    <a:pt x="112" y="12"/>
                  </a:lnTo>
                  <a:lnTo>
                    <a:pt x="104" y="23"/>
                  </a:lnTo>
                  <a:lnTo>
                    <a:pt x="90" y="46"/>
                  </a:lnTo>
                  <a:lnTo>
                    <a:pt x="77" y="70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32" y="138"/>
                  </a:lnTo>
                  <a:lnTo>
                    <a:pt x="18" y="162"/>
                  </a:lnTo>
                  <a:lnTo>
                    <a:pt x="4" y="186"/>
                  </a:lnTo>
                  <a:lnTo>
                    <a:pt x="4" y="186"/>
                  </a:lnTo>
                  <a:lnTo>
                    <a:pt x="1" y="187"/>
                  </a:lnTo>
                  <a:lnTo>
                    <a:pt x="0" y="188"/>
                  </a:lnTo>
                  <a:lnTo>
                    <a:pt x="0" y="190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198"/>
                  </a:lnTo>
                  <a:lnTo>
                    <a:pt x="4" y="199"/>
                  </a:lnTo>
                  <a:lnTo>
                    <a:pt x="6" y="199"/>
                  </a:lnTo>
                  <a:lnTo>
                    <a:pt x="8" y="198"/>
                  </a:lnTo>
                  <a:lnTo>
                    <a:pt x="9" y="197"/>
                  </a:lnTo>
                  <a:lnTo>
                    <a:pt x="9" y="197"/>
                  </a:lnTo>
                  <a:lnTo>
                    <a:pt x="22" y="174"/>
                  </a:lnTo>
                  <a:lnTo>
                    <a:pt x="35" y="154"/>
                  </a:lnTo>
                  <a:lnTo>
                    <a:pt x="63" y="110"/>
                  </a:lnTo>
                  <a:lnTo>
                    <a:pt x="63" y="110"/>
                  </a:lnTo>
                  <a:lnTo>
                    <a:pt x="79" y="84"/>
                  </a:lnTo>
                  <a:lnTo>
                    <a:pt x="93" y="59"/>
                  </a:lnTo>
                  <a:lnTo>
                    <a:pt x="110" y="33"/>
                  </a:lnTo>
                  <a:lnTo>
                    <a:pt x="118" y="20"/>
                  </a:lnTo>
                  <a:lnTo>
                    <a:pt x="127" y="8"/>
                  </a:lnTo>
                  <a:lnTo>
                    <a:pt x="127" y="8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26" y="2"/>
                  </a:lnTo>
                  <a:lnTo>
                    <a:pt x="125" y="1"/>
                  </a:lnTo>
                  <a:lnTo>
                    <a:pt x="123" y="0"/>
                  </a:lnTo>
                  <a:lnTo>
                    <a:pt x="122" y="1"/>
                  </a:lnTo>
                  <a:lnTo>
                    <a:pt x="120" y="2"/>
                  </a:lnTo>
                  <a:lnTo>
                    <a:pt x="1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7" name="Freeform 897"/>
            <p:cNvSpPr/>
            <p:nvPr/>
          </p:nvSpPr>
          <p:spPr bwMode="auto">
            <a:xfrm>
              <a:off x="4729163" y="1522413"/>
              <a:ext cx="65088" cy="112713"/>
            </a:xfrm>
            <a:custGeom>
              <a:avLst/>
              <a:gdLst/>
              <a:ahLst/>
              <a:cxnLst>
                <a:cxn ang="0">
                  <a:pos x="115" y="4"/>
                </a:cxn>
                <a:cxn ang="0">
                  <a:pos x="115" y="4"/>
                </a:cxn>
                <a:cxn ang="0">
                  <a:pos x="110" y="18"/>
                </a:cxn>
                <a:cxn ang="0">
                  <a:pos x="105" y="32"/>
                </a:cxn>
                <a:cxn ang="0">
                  <a:pos x="99" y="45"/>
                </a:cxn>
                <a:cxn ang="0">
                  <a:pos x="91" y="59"/>
                </a:cxn>
                <a:cxn ang="0">
                  <a:pos x="77" y="85"/>
                </a:cxn>
                <a:cxn ang="0">
                  <a:pos x="63" y="111"/>
                </a:cxn>
                <a:cxn ang="0">
                  <a:pos x="63" y="111"/>
                </a:cxn>
                <a:cxn ang="0">
                  <a:pos x="56" y="124"/>
                </a:cxn>
                <a:cxn ang="0">
                  <a:pos x="49" y="137"/>
                </a:cxn>
                <a:cxn ang="0">
                  <a:pos x="35" y="162"/>
                </a:cxn>
                <a:cxn ang="0">
                  <a:pos x="35" y="162"/>
                </a:cxn>
                <a:cxn ang="0">
                  <a:pos x="26" y="173"/>
                </a:cxn>
                <a:cxn ang="0">
                  <a:pos x="18" y="185"/>
                </a:cxn>
                <a:cxn ang="0">
                  <a:pos x="10" y="195"/>
                </a:cxn>
                <a:cxn ang="0">
                  <a:pos x="1" y="206"/>
                </a:cxn>
                <a:cxn ang="0">
                  <a:pos x="1" y="206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1" y="212"/>
                </a:cxn>
                <a:cxn ang="0">
                  <a:pos x="4" y="213"/>
                </a:cxn>
                <a:cxn ang="0">
                  <a:pos x="5" y="214"/>
                </a:cxn>
                <a:cxn ang="0">
                  <a:pos x="7" y="214"/>
                </a:cxn>
                <a:cxn ang="0">
                  <a:pos x="9" y="213"/>
                </a:cxn>
                <a:cxn ang="0">
                  <a:pos x="10" y="212"/>
                </a:cxn>
                <a:cxn ang="0">
                  <a:pos x="10" y="212"/>
                </a:cxn>
                <a:cxn ang="0">
                  <a:pos x="18" y="200"/>
                </a:cxn>
                <a:cxn ang="0">
                  <a:pos x="26" y="189"/>
                </a:cxn>
                <a:cxn ang="0">
                  <a:pos x="35" y="178"/>
                </a:cxn>
                <a:cxn ang="0">
                  <a:pos x="42" y="167"/>
                </a:cxn>
                <a:cxn ang="0">
                  <a:pos x="42" y="167"/>
                </a:cxn>
                <a:cxn ang="0">
                  <a:pos x="59" y="138"/>
                </a:cxn>
                <a:cxn ang="0">
                  <a:pos x="75" y="109"/>
                </a:cxn>
                <a:cxn ang="0">
                  <a:pos x="75" y="109"/>
                </a:cxn>
                <a:cxn ang="0">
                  <a:pos x="88" y="83"/>
                </a:cxn>
                <a:cxn ang="0">
                  <a:pos x="102" y="59"/>
                </a:cxn>
                <a:cxn ang="0">
                  <a:pos x="109" y="46"/>
                </a:cxn>
                <a:cxn ang="0">
                  <a:pos x="114" y="33"/>
                </a:cxn>
                <a:cxn ang="0">
                  <a:pos x="119" y="19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4" y="4"/>
                </a:cxn>
                <a:cxn ang="0">
                  <a:pos x="123" y="3"/>
                </a:cxn>
                <a:cxn ang="0">
                  <a:pos x="122" y="1"/>
                </a:cxn>
                <a:cxn ang="0">
                  <a:pos x="120" y="1"/>
                </a:cxn>
                <a:cxn ang="0">
                  <a:pos x="119" y="0"/>
                </a:cxn>
                <a:cxn ang="0">
                  <a:pos x="117" y="1"/>
                </a:cxn>
                <a:cxn ang="0">
                  <a:pos x="116" y="2"/>
                </a:cxn>
                <a:cxn ang="0">
                  <a:pos x="115" y="4"/>
                </a:cxn>
                <a:cxn ang="0">
                  <a:pos x="115" y="4"/>
                </a:cxn>
              </a:cxnLst>
              <a:rect l="0" t="0" r="r" b="b"/>
              <a:pathLst>
                <a:path w="124" h="214">
                  <a:moveTo>
                    <a:pt x="115" y="4"/>
                  </a:moveTo>
                  <a:lnTo>
                    <a:pt x="115" y="4"/>
                  </a:lnTo>
                  <a:lnTo>
                    <a:pt x="110" y="18"/>
                  </a:lnTo>
                  <a:lnTo>
                    <a:pt x="105" y="32"/>
                  </a:lnTo>
                  <a:lnTo>
                    <a:pt x="99" y="45"/>
                  </a:lnTo>
                  <a:lnTo>
                    <a:pt x="91" y="59"/>
                  </a:lnTo>
                  <a:lnTo>
                    <a:pt x="77" y="85"/>
                  </a:lnTo>
                  <a:lnTo>
                    <a:pt x="63" y="111"/>
                  </a:lnTo>
                  <a:lnTo>
                    <a:pt x="63" y="111"/>
                  </a:lnTo>
                  <a:lnTo>
                    <a:pt x="56" y="124"/>
                  </a:lnTo>
                  <a:lnTo>
                    <a:pt x="49" y="137"/>
                  </a:lnTo>
                  <a:lnTo>
                    <a:pt x="35" y="162"/>
                  </a:lnTo>
                  <a:lnTo>
                    <a:pt x="35" y="162"/>
                  </a:lnTo>
                  <a:lnTo>
                    <a:pt x="26" y="173"/>
                  </a:lnTo>
                  <a:lnTo>
                    <a:pt x="18" y="185"/>
                  </a:lnTo>
                  <a:lnTo>
                    <a:pt x="10" y="195"/>
                  </a:lnTo>
                  <a:lnTo>
                    <a:pt x="1" y="206"/>
                  </a:lnTo>
                  <a:lnTo>
                    <a:pt x="1" y="206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1" y="212"/>
                  </a:lnTo>
                  <a:lnTo>
                    <a:pt x="4" y="213"/>
                  </a:lnTo>
                  <a:lnTo>
                    <a:pt x="5" y="214"/>
                  </a:lnTo>
                  <a:lnTo>
                    <a:pt x="7" y="214"/>
                  </a:lnTo>
                  <a:lnTo>
                    <a:pt x="9" y="213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8" y="200"/>
                  </a:lnTo>
                  <a:lnTo>
                    <a:pt x="26" y="189"/>
                  </a:lnTo>
                  <a:lnTo>
                    <a:pt x="35" y="178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59" y="138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88" y="83"/>
                  </a:lnTo>
                  <a:lnTo>
                    <a:pt x="102" y="59"/>
                  </a:lnTo>
                  <a:lnTo>
                    <a:pt x="109" y="46"/>
                  </a:lnTo>
                  <a:lnTo>
                    <a:pt x="114" y="33"/>
                  </a:lnTo>
                  <a:lnTo>
                    <a:pt x="119" y="19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3" y="3"/>
                  </a:lnTo>
                  <a:lnTo>
                    <a:pt x="122" y="1"/>
                  </a:lnTo>
                  <a:lnTo>
                    <a:pt x="120" y="1"/>
                  </a:lnTo>
                  <a:lnTo>
                    <a:pt x="119" y="0"/>
                  </a:lnTo>
                  <a:lnTo>
                    <a:pt x="117" y="1"/>
                  </a:lnTo>
                  <a:lnTo>
                    <a:pt x="116" y="2"/>
                  </a:lnTo>
                  <a:lnTo>
                    <a:pt x="115" y="4"/>
                  </a:lnTo>
                  <a:lnTo>
                    <a:pt x="11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8" name="Freeform 898"/>
            <p:cNvSpPr/>
            <p:nvPr/>
          </p:nvSpPr>
          <p:spPr bwMode="auto">
            <a:xfrm>
              <a:off x="4733925" y="1582738"/>
              <a:ext cx="63500" cy="107950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101" y="14"/>
                </a:cxn>
                <a:cxn ang="0">
                  <a:pos x="94" y="25"/>
                </a:cxn>
                <a:cxn ang="0">
                  <a:pos x="80" y="48"/>
                </a:cxn>
                <a:cxn ang="0">
                  <a:pos x="68" y="73"/>
                </a:cxn>
                <a:cxn ang="0">
                  <a:pos x="57" y="99"/>
                </a:cxn>
                <a:cxn ang="0">
                  <a:pos x="57" y="99"/>
                </a:cxn>
                <a:cxn ang="0">
                  <a:pos x="50" y="111"/>
                </a:cxn>
                <a:cxn ang="0">
                  <a:pos x="44" y="123"/>
                </a:cxn>
                <a:cxn ang="0">
                  <a:pos x="29" y="148"/>
                </a:cxn>
                <a:cxn ang="0">
                  <a:pos x="14" y="173"/>
                </a:cxn>
                <a:cxn ang="0">
                  <a:pos x="7" y="185"/>
                </a:cxn>
                <a:cxn ang="0">
                  <a:pos x="0" y="198"/>
                </a:cxn>
                <a:cxn ang="0">
                  <a:pos x="0" y="198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1" y="203"/>
                </a:cxn>
                <a:cxn ang="0">
                  <a:pos x="2" y="204"/>
                </a:cxn>
                <a:cxn ang="0">
                  <a:pos x="4" y="205"/>
                </a:cxn>
                <a:cxn ang="0">
                  <a:pos x="5" y="205"/>
                </a:cxn>
                <a:cxn ang="0">
                  <a:pos x="7" y="204"/>
                </a:cxn>
                <a:cxn ang="0">
                  <a:pos x="8" y="203"/>
                </a:cxn>
                <a:cxn ang="0">
                  <a:pos x="8" y="203"/>
                </a:cxn>
                <a:cxn ang="0">
                  <a:pos x="19" y="180"/>
                </a:cxn>
                <a:cxn ang="0">
                  <a:pos x="32" y="158"/>
                </a:cxn>
                <a:cxn ang="0">
                  <a:pos x="58" y="116"/>
                </a:cxn>
                <a:cxn ang="0">
                  <a:pos x="58" y="116"/>
                </a:cxn>
                <a:cxn ang="0">
                  <a:pos x="65" y="103"/>
                </a:cxn>
                <a:cxn ang="0">
                  <a:pos x="72" y="89"/>
                </a:cxn>
                <a:cxn ang="0">
                  <a:pos x="84" y="61"/>
                </a:cxn>
                <a:cxn ang="0">
                  <a:pos x="92" y="48"/>
                </a:cxn>
                <a:cxn ang="0">
                  <a:pos x="99" y="34"/>
                </a:cxn>
                <a:cxn ang="0">
                  <a:pos x="107" y="21"/>
                </a:cxn>
                <a:cxn ang="0">
                  <a:pos x="116" y="9"/>
                </a:cxn>
                <a:cxn ang="0">
                  <a:pos x="116" y="9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5" y="2"/>
                </a:cxn>
                <a:cxn ang="0">
                  <a:pos x="114" y="1"/>
                </a:cxn>
                <a:cxn ang="0">
                  <a:pos x="113" y="0"/>
                </a:cxn>
                <a:cxn ang="0">
                  <a:pos x="111" y="1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05">
                  <a:moveTo>
                    <a:pt x="109" y="2"/>
                  </a:moveTo>
                  <a:lnTo>
                    <a:pt x="109" y="2"/>
                  </a:lnTo>
                  <a:lnTo>
                    <a:pt x="101" y="14"/>
                  </a:lnTo>
                  <a:lnTo>
                    <a:pt x="94" y="25"/>
                  </a:lnTo>
                  <a:lnTo>
                    <a:pt x="80" y="48"/>
                  </a:lnTo>
                  <a:lnTo>
                    <a:pt x="68" y="73"/>
                  </a:lnTo>
                  <a:lnTo>
                    <a:pt x="57" y="99"/>
                  </a:lnTo>
                  <a:lnTo>
                    <a:pt x="57" y="99"/>
                  </a:lnTo>
                  <a:lnTo>
                    <a:pt x="50" y="111"/>
                  </a:lnTo>
                  <a:lnTo>
                    <a:pt x="44" y="123"/>
                  </a:lnTo>
                  <a:lnTo>
                    <a:pt x="29" y="148"/>
                  </a:lnTo>
                  <a:lnTo>
                    <a:pt x="14" y="173"/>
                  </a:lnTo>
                  <a:lnTo>
                    <a:pt x="7" y="185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1" y="203"/>
                  </a:lnTo>
                  <a:lnTo>
                    <a:pt x="2" y="204"/>
                  </a:lnTo>
                  <a:lnTo>
                    <a:pt x="4" y="205"/>
                  </a:lnTo>
                  <a:lnTo>
                    <a:pt x="5" y="205"/>
                  </a:lnTo>
                  <a:lnTo>
                    <a:pt x="7" y="204"/>
                  </a:lnTo>
                  <a:lnTo>
                    <a:pt x="8" y="203"/>
                  </a:lnTo>
                  <a:lnTo>
                    <a:pt x="8" y="203"/>
                  </a:lnTo>
                  <a:lnTo>
                    <a:pt x="19" y="180"/>
                  </a:lnTo>
                  <a:lnTo>
                    <a:pt x="32" y="158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65" y="103"/>
                  </a:lnTo>
                  <a:lnTo>
                    <a:pt x="72" y="89"/>
                  </a:lnTo>
                  <a:lnTo>
                    <a:pt x="84" y="61"/>
                  </a:lnTo>
                  <a:lnTo>
                    <a:pt x="92" y="48"/>
                  </a:lnTo>
                  <a:lnTo>
                    <a:pt x="99" y="34"/>
                  </a:lnTo>
                  <a:lnTo>
                    <a:pt x="107" y="21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5" y="2"/>
                  </a:lnTo>
                  <a:lnTo>
                    <a:pt x="114" y="1"/>
                  </a:lnTo>
                  <a:lnTo>
                    <a:pt x="113" y="0"/>
                  </a:lnTo>
                  <a:lnTo>
                    <a:pt x="111" y="1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9" name="Freeform 899"/>
            <p:cNvSpPr/>
            <p:nvPr/>
          </p:nvSpPr>
          <p:spPr bwMode="auto">
            <a:xfrm>
              <a:off x="4746625" y="1630363"/>
              <a:ext cx="68263" cy="120650"/>
            </a:xfrm>
            <a:custGeom>
              <a:avLst/>
              <a:gdLst/>
              <a:ahLst/>
              <a:cxnLst>
                <a:cxn ang="0">
                  <a:pos x="119" y="3"/>
                </a:cxn>
                <a:cxn ang="0">
                  <a:pos x="119" y="3"/>
                </a:cxn>
                <a:cxn ang="0">
                  <a:pos x="118" y="10"/>
                </a:cxn>
                <a:cxn ang="0">
                  <a:pos x="116" y="16"/>
                </a:cxn>
                <a:cxn ang="0">
                  <a:pos x="109" y="29"/>
                </a:cxn>
                <a:cxn ang="0">
                  <a:pos x="96" y="54"/>
                </a:cxn>
                <a:cxn ang="0">
                  <a:pos x="96" y="54"/>
                </a:cxn>
                <a:cxn ang="0">
                  <a:pos x="86" y="69"/>
                </a:cxn>
                <a:cxn ang="0">
                  <a:pos x="77" y="84"/>
                </a:cxn>
                <a:cxn ang="0">
                  <a:pos x="58" y="112"/>
                </a:cxn>
                <a:cxn ang="0">
                  <a:pos x="58" y="112"/>
                </a:cxn>
                <a:cxn ang="0">
                  <a:pos x="43" y="137"/>
                </a:cxn>
                <a:cxn ang="0">
                  <a:pos x="27" y="161"/>
                </a:cxn>
                <a:cxn ang="0">
                  <a:pos x="20" y="174"/>
                </a:cxn>
                <a:cxn ang="0">
                  <a:pos x="14" y="187"/>
                </a:cxn>
                <a:cxn ang="0">
                  <a:pos x="9" y="201"/>
                </a:cxn>
                <a:cxn ang="0">
                  <a:pos x="4" y="214"/>
                </a:cxn>
                <a:cxn ang="0">
                  <a:pos x="4" y="214"/>
                </a:cxn>
                <a:cxn ang="0">
                  <a:pos x="2" y="215"/>
                </a:cxn>
                <a:cxn ang="0">
                  <a:pos x="0" y="218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2" y="224"/>
                </a:cxn>
                <a:cxn ang="0">
                  <a:pos x="3" y="226"/>
                </a:cxn>
                <a:cxn ang="0">
                  <a:pos x="5" y="228"/>
                </a:cxn>
                <a:cxn ang="0">
                  <a:pos x="9" y="226"/>
                </a:cxn>
                <a:cxn ang="0">
                  <a:pos x="10" y="225"/>
                </a:cxn>
                <a:cxn ang="0">
                  <a:pos x="10" y="224"/>
                </a:cxn>
                <a:cxn ang="0">
                  <a:pos x="10" y="224"/>
                </a:cxn>
                <a:cxn ang="0">
                  <a:pos x="15" y="208"/>
                </a:cxn>
                <a:cxn ang="0">
                  <a:pos x="22" y="192"/>
                </a:cxn>
                <a:cxn ang="0">
                  <a:pos x="29" y="176"/>
                </a:cxn>
                <a:cxn ang="0">
                  <a:pos x="39" y="160"/>
                </a:cxn>
                <a:cxn ang="0">
                  <a:pos x="57" y="130"/>
                </a:cxn>
                <a:cxn ang="0">
                  <a:pos x="76" y="101"/>
                </a:cxn>
                <a:cxn ang="0">
                  <a:pos x="76" y="101"/>
                </a:cxn>
                <a:cxn ang="0">
                  <a:pos x="94" y="74"/>
                </a:cxn>
                <a:cxn ang="0">
                  <a:pos x="103" y="59"/>
                </a:cxn>
                <a:cxn ang="0">
                  <a:pos x="111" y="44"/>
                </a:cxn>
                <a:cxn ang="0">
                  <a:pos x="111" y="44"/>
                </a:cxn>
                <a:cxn ang="0">
                  <a:pos x="116" y="34"/>
                </a:cxn>
                <a:cxn ang="0">
                  <a:pos x="121" y="25"/>
                </a:cxn>
                <a:cxn ang="0">
                  <a:pos x="125" y="16"/>
                </a:cxn>
                <a:cxn ang="0">
                  <a:pos x="128" y="12"/>
                </a:cxn>
                <a:cxn ang="0">
                  <a:pos x="129" y="6"/>
                </a:cxn>
                <a:cxn ang="0">
                  <a:pos x="129" y="6"/>
                </a:cxn>
                <a:cxn ang="0">
                  <a:pos x="129" y="4"/>
                </a:cxn>
                <a:cxn ang="0">
                  <a:pos x="128" y="2"/>
                </a:cxn>
                <a:cxn ang="0">
                  <a:pos x="124" y="0"/>
                </a:cxn>
                <a:cxn ang="0">
                  <a:pos x="123" y="0"/>
                </a:cxn>
                <a:cxn ang="0">
                  <a:pos x="121" y="0"/>
                </a:cxn>
                <a:cxn ang="0">
                  <a:pos x="120" y="1"/>
                </a:cxn>
                <a:cxn ang="0">
                  <a:pos x="119" y="3"/>
                </a:cxn>
                <a:cxn ang="0">
                  <a:pos x="119" y="3"/>
                </a:cxn>
              </a:cxnLst>
              <a:rect l="0" t="0" r="r" b="b"/>
              <a:pathLst>
                <a:path w="129" h="228">
                  <a:moveTo>
                    <a:pt x="119" y="3"/>
                  </a:moveTo>
                  <a:lnTo>
                    <a:pt x="119" y="3"/>
                  </a:lnTo>
                  <a:lnTo>
                    <a:pt x="118" y="10"/>
                  </a:lnTo>
                  <a:lnTo>
                    <a:pt x="116" y="16"/>
                  </a:lnTo>
                  <a:lnTo>
                    <a:pt x="109" y="29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86" y="69"/>
                  </a:lnTo>
                  <a:lnTo>
                    <a:pt x="77" y="84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3" y="137"/>
                  </a:lnTo>
                  <a:lnTo>
                    <a:pt x="27" y="161"/>
                  </a:lnTo>
                  <a:lnTo>
                    <a:pt x="20" y="174"/>
                  </a:lnTo>
                  <a:lnTo>
                    <a:pt x="14" y="187"/>
                  </a:lnTo>
                  <a:lnTo>
                    <a:pt x="9" y="201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2" y="215"/>
                  </a:lnTo>
                  <a:lnTo>
                    <a:pt x="0" y="218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2" y="224"/>
                  </a:lnTo>
                  <a:lnTo>
                    <a:pt x="3" y="226"/>
                  </a:lnTo>
                  <a:lnTo>
                    <a:pt x="5" y="228"/>
                  </a:lnTo>
                  <a:lnTo>
                    <a:pt x="9" y="226"/>
                  </a:lnTo>
                  <a:lnTo>
                    <a:pt x="10" y="225"/>
                  </a:lnTo>
                  <a:lnTo>
                    <a:pt x="10" y="224"/>
                  </a:lnTo>
                  <a:lnTo>
                    <a:pt x="10" y="224"/>
                  </a:lnTo>
                  <a:lnTo>
                    <a:pt x="15" y="208"/>
                  </a:lnTo>
                  <a:lnTo>
                    <a:pt x="22" y="192"/>
                  </a:lnTo>
                  <a:lnTo>
                    <a:pt x="29" y="176"/>
                  </a:lnTo>
                  <a:lnTo>
                    <a:pt x="39" y="160"/>
                  </a:lnTo>
                  <a:lnTo>
                    <a:pt x="57" y="130"/>
                  </a:lnTo>
                  <a:lnTo>
                    <a:pt x="76" y="101"/>
                  </a:lnTo>
                  <a:lnTo>
                    <a:pt x="76" y="101"/>
                  </a:lnTo>
                  <a:lnTo>
                    <a:pt x="94" y="74"/>
                  </a:lnTo>
                  <a:lnTo>
                    <a:pt x="103" y="59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6" y="34"/>
                  </a:lnTo>
                  <a:lnTo>
                    <a:pt x="121" y="25"/>
                  </a:lnTo>
                  <a:lnTo>
                    <a:pt x="125" y="16"/>
                  </a:lnTo>
                  <a:lnTo>
                    <a:pt x="128" y="12"/>
                  </a:lnTo>
                  <a:lnTo>
                    <a:pt x="129" y="6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8" y="2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0" y="1"/>
                  </a:lnTo>
                  <a:lnTo>
                    <a:pt x="119" y="3"/>
                  </a:lnTo>
                  <a:lnTo>
                    <a:pt x="1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0" name="Freeform 900"/>
            <p:cNvSpPr/>
            <p:nvPr/>
          </p:nvSpPr>
          <p:spPr bwMode="auto">
            <a:xfrm>
              <a:off x="4746625" y="1685925"/>
              <a:ext cx="85725" cy="127000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30" y="34"/>
                </a:cxn>
                <a:cxn ang="0">
                  <a:pos x="119" y="49"/>
                </a:cxn>
                <a:cxn ang="0">
                  <a:pos x="109" y="67"/>
                </a:cxn>
                <a:cxn ang="0">
                  <a:pos x="109" y="67"/>
                </a:cxn>
                <a:cxn ang="0">
                  <a:pos x="89" y="101"/>
                </a:cxn>
                <a:cxn ang="0">
                  <a:pos x="69" y="135"/>
                </a:cxn>
                <a:cxn ang="0">
                  <a:pos x="69" y="135"/>
                </a:cxn>
                <a:cxn ang="0">
                  <a:pos x="57" y="151"/>
                </a:cxn>
                <a:cxn ang="0">
                  <a:pos x="45" y="167"/>
                </a:cxn>
                <a:cxn ang="0">
                  <a:pos x="33" y="183"/>
                </a:cxn>
                <a:cxn ang="0">
                  <a:pos x="20" y="199"/>
                </a:cxn>
                <a:cxn ang="0">
                  <a:pos x="20" y="199"/>
                </a:cxn>
                <a:cxn ang="0">
                  <a:pos x="13" y="208"/>
                </a:cxn>
                <a:cxn ang="0">
                  <a:pos x="6" y="217"/>
                </a:cxn>
                <a:cxn ang="0">
                  <a:pos x="4" y="222"/>
                </a:cxn>
                <a:cxn ang="0">
                  <a:pos x="2" y="227"/>
                </a:cxn>
                <a:cxn ang="0">
                  <a:pos x="0" y="232"/>
                </a:cxn>
                <a:cxn ang="0">
                  <a:pos x="2" y="237"/>
                </a:cxn>
                <a:cxn ang="0">
                  <a:pos x="2" y="237"/>
                </a:cxn>
                <a:cxn ang="0">
                  <a:pos x="2" y="239"/>
                </a:cxn>
                <a:cxn ang="0">
                  <a:pos x="4" y="240"/>
                </a:cxn>
                <a:cxn ang="0">
                  <a:pos x="5" y="241"/>
                </a:cxn>
                <a:cxn ang="0">
                  <a:pos x="7" y="241"/>
                </a:cxn>
                <a:cxn ang="0">
                  <a:pos x="9" y="240"/>
                </a:cxn>
                <a:cxn ang="0">
                  <a:pos x="10" y="239"/>
                </a:cxn>
                <a:cxn ang="0">
                  <a:pos x="11" y="237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10" y="232"/>
                </a:cxn>
                <a:cxn ang="0">
                  <a:pos x="11" y="229"/>
                </a:cxn>
                <a:cxn ang="0">
                  <a:pos x="14" y="222"/>
                </a:cxn>
                <a:cxn ang="0">
                  <a:pos x="19" y="214"/>
                </a:cxn>
                <a:cxn ang="0">
                  <a:pos x="25" y="205"/>
                </a:cxn>
                <a:cxn ang="0">
                  <a:pos x="38" y="190"/>
                </a:cxn>
                <a:cxn ang="0">
                  <a:pos x="47" y="179"/>
                </a:cxn>
                <a:cxn ang="0">
                  <a:pos x="47" y="179"/>
                </a:cxn>
                <a:cxn ang="0">
                  <a:pos x="67" y="152"/>
                </a:cxn>
                <a:cxn ang="0">
                  <a:pos x="77" y="139"/>
                </a:cxn>
                <a:cxn ang="0">
                  <a:pos x="85" y="125"/>
                </a:cxn>
                <a:cxn ang="0">
                  <a:pos x="85" y="125"/>
                </a:cxn>
                <a:cxn ang="0">
                  <a:pos x="104" y="95"/>
                </a:cxn>
                <a:cxn ang="0">
                  <a:pos x="120" y="64"/>
                </a:cxn>
                <a:cxn ang="0">
                  <a:pos x="120" y="64"/>
                </a:cxn>
                <a:cxn ang="0">
                  <a:pos x="130" y="49"/>
                </a:cxn>
                <a:cxn ang="0">
                  <a:pos x="140" y="35"/>
                </a:cxn>
                <a:cxn ang="0">
                  <a:pos x="162" y="7"/>
                </a:cxn>
                <a:cxn ang="0">
                  <a:pos x="162" y="7"/>
                </a:cxn>
                <a:cxn ang="0">
                  <a:pos x="163" y="5"/>
                </a:cxn>
                <a:cxn ang="0">
                  <a:pos x="163" y="3"/>
                </a:cxn>
                <a:cxn ang="0">
                  <a:pos x="162" y="2"/>
                </a:cxn>
                <a:cxn ang="0">
                  <a:pos x="161" y="1"/>
                </a:cxn>
                <a:cxn ang="0">
                  <a:pos x="156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241">
                  <a:moveTo>
                    <a:pt x="153" y="2"/>
                  </a:moveTo>
                  <a:lnTo>
                    <a:pt x="153" y="2"/>
                  </a:lnTo>
                  <a:lnTo>
                    <a:pt x="130" y="34"/>
                  </a:lnTo>
                  <a:lnTo>
                    <a:pt x="119" y="49"/>
                  </a:lnTo>
                  <a:lnTo>
                    <a:pt x="109" y="67"/>
                  </a:lnTo>
                  <a:lnTo>
                    <a:pt x="109" y="67"/>
                  </a:lnTo>
                  <a:lnTo>
                    <a:pt x="89" y="101"/>
                  </a:lnTo>
                  <a:lnTo>
                    <a:pt x="69" y="135"/>
                  </a:lnTo>
                  <a:lnTo>
                    <a:pt x="69" y="135"/>
                  </a:lnTo>
                  <a:lnTo>
                    <a:pt x="57" y="151"/>
                  </a:lnTo>
                  <a:lnTo>
                    <a:pt x="45" y="167"/>
                  </a:lnTo>
                  <a:lnTo>
                    <a:pt x="33" y="183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13" y="208"/>
                  </a:lnTo>
                  <a:lnTo>
                    <a:pt x="6" y="217"/>
                  </a:lnTo>
                  <a:lnTo>
                    <a:pt x="4" y="222"/>
                  </a:lnTo>
                  <a:lnTo>
                    <a:pt x="2" y="227"/>
                  </a:lnTo>
                  <a:lnTo>
                    <a:pt x="0" y="232"/>
                  </a:lnTo>
                  <a:lnTo>
                    <a:pt x="2" y="237"/>
                  </a:lnTo>
                  <a:lnTo>
                    <a:pt x="2" y="237"/>
                  </a:lnTo>
                  <a:lnTo>
                    <a:pt x="2" y="239"/>
                  </a:lnTo>
                  <a:lnTo>
                    <a:pt x="4" y="240"/>
                  </a:lnTo>
                  <a:lnTo>
                    <a:pt x="5" y="241"/>
                  </a:lnTo>
                  <a:lnTo>
                    <a:pt x="7" y="241"/>
                  </a:lnTo>
                  <a:lnTo>
                    <a:pt x="9" y="240"/>
                  </a:lnTo>
                  <a:lnTo>
                    <a:pt x="10" y="239"/>
                  </a:lnTo>
                  <a:lnTo>
                    <a:pt x="11" y="237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10" y="232"/>
                  </a:lnTo>
                  <a:lnTo>
                    <a:pt x="11" y="229"/>
                  </a:lnTo>
                  <a:lnTo>
                    <a:pt x="14" y="222"/>
                  </a:lnTo>
                  <a:lnTo>
                    <a:pt x="19" y="214"/>
                  </a:lnTo>
                  <a:lnTo>
                    <a:pt x="25" y="205"/>
                  </a:lnTo>
                  <a:lnTo>
                    <a:pt x="38" y="190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67" y="152"/>
                  </a:lnTo>
                  <a:lnTo>
                    <a:pt x="77" y="139"/>
                  </a:lnTo>
                  <a:lnTo>
                    <a:pt x="85" y="125"/>
                  </a:lnTo>
                  <a:lnTo>
                    <a:pt x="85" y="125"/>
                  </a:lnTo>
                  <a:lnTo>
                    <a:pt x="104" y="95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30" y="49"/>
                  </a:lnTo>
                  <a:lnTo>
                    <a:pt x="140" y="35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63" y="5"/>
                  </a:lnTo>
                  <a:lnTo>
                    <a:pt x="163" y="3"/>
                  </a:lnTo>
                  <a:lnTo>
                    <a:pt x="162" y="2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1" name="Freeform 901"/>
            <p:cNvSpPr/>
            <p:nvPr/>
          </p:nvSpPr>
          <p:spPr bwMode="auto">
            <a:xfrm>
              <a:off x="4772025" y="1747838"/>
              <a:ext cx="61913" cy="90488"/>
            </a:xfrm>
            <a:custGeom>
              <a:avLst/>
              <a:gdLst/>
              <a:ahLst/>
              <a:cxnLst>
                <a:cxn ang="0">
                  <a:pos x="109" y="3"/>
                </a:cxn>
                <a:cxn ang="0">
                  <a:pos x="109" y="3"/>
                </a:cxn>
                <a:cxn ang="0">
                  <a:pos x="105" y="12"/>
                </a:cxn>
                <a:cxn ang="0">
                  <a:pos x="101" y="21"/>
                </a:cxn>
                <a:cxn ang="0">
                  <a:pos x="95" y="29"/>
                </a:cxn>
                <a:cxn ang="0">
                  <a:pos x="88" y="38"/>
                </a:cxn>
                <a:cxn ang="0">
                  <a:pos x="74" y="53"/>
                </a:cxn>
                <a:cxn ang="0">
                  <a:pos x="67" y="61"/>
                </a:cxn>
                <a:cxn ang="0">
                  <a:pos x="62" y="69"/>
                </a:cxn>
                <a:cxn ang="0">
                  <a:pos x="62" y="69"/>
                </a:cxn>
                <a:cxn ang="0">
                  <a:pos x="29" y="114"/>
                </a:cxn>
                <a:cxn ang="0">
                  <a:pos x="13" y="138"/>
                </a:cxn>
                <a:cxn ang="0">
                  <a:pos x="6" y="150"/>
                </a:cxn>
                <a:cxn ang="0">
                  <a:pos x="0" y="164"/>
                </a:cxn>
                <a:cxn ang="0">
                  <a:pos x="0" y="164"/>
                </a:cxn>
                <a:cxn ang="0">
                  <a:pos x="0" y="166"/>
                </a:cxn>
                <a:cxn ang="0">
                  <a:pos x="0" y="168"/>
                </a:cxn>
                <a:cxn ang="0">
                  <a:pos x="2" y="170"/>
                </a:cxn>
                <a:cxn ang="0">
                  <a:pos x="4" y="171"/>
                </a:cxn>
                <a:cxn ang="0">
                  <a:pos x="5" y="171"/>
                </a:cxn>
                <a:cxn ang="0">
                  <a:pos x="7" y="170"/>
                </a:cxn>
                <a:cxn ang="0">
                  <a:pos x="8" y="168"/>
                </a:cxn>
                <a:cxn ang="0">
                  <a:pos x="8" y="168"/>
                </a:cxn>
                <a:cxn ang="0">
                  <a:pos x="15" y="155"/>
                </a:cxn>
                <a:cxn ang="0">
                  <a:pos x="22" y="143"/>
                </a:cxn>
                <a:cxn ang="0">
                  <a:pos x="36" y="119"/>
                </a:cxn>
                <a:cxn ang="0">
                  <a:pos x="53" y="96"/>
                </a:cxn>
                <a:cxn ang="0">
                  <a:pos x="70" y="74"/>
                </a:cxn>
                <a:cxn ang="0">
                  <a:pos x="70" y="74"/>
                </a:cxn>
                <a:cxn ang="0">
                  <a:pos x="83" y="58"/>
                </a:cxn>
                <a:cxn ang="0">
                  <a:pos x="97" y="42"/>
                </a:cxn>
                <a:cxn ang="0">
                  <a:pos x="103" y="32"/>
                </a:cxn>
                <a:cxn ang="0">
                  <a:pos x="110" y="24"/>
                </a:cxn>
                <a:cxn ang="0">
                  <a:pos x="115" y="15"/>
                </a:cxn>
                <a:cxn ang="0">
                  <a:pos x="118" y="6"/>
                </a:cxn>
                <a:cxn ang="0">
                  <a:pos x="118" y="6"/>
                </a:cxn>
                <a:cxn ang="0">
                  <a:pos x="118" y="3"/>
                </a:cxn>
                <a:cxn ang="0">
                  <a:pos x="117" y="2"/>
                </a:cxn>
                <a:cxn ang="0">
                  <a:pos x="116" y="0"/>
                </a:cxn>
                <a:cxn ang="0">
                  <a:pos x="115" y="0"/>
                </a:cxn>
                <a:cxn ang="0">
                  <a:pos x="113" y="0"/>
                </a:cxn>
                <a:cxn ang="0">
                  <a:pos x="111" y="0"/>
                </a:cxn>
                <a:cxn ang="0">
                  <a:pos x="110" y="1"/>
                </a:cxn>
                <a:cxn ang="0">
                  <a:pos x="109" y="3"/>
                </a:cxn>
                <a:cxn ang="0">
                  <a:pos x="109" y="3"/>
                </a:cxn>
              </a:cxnLst>
              <a:rect l="0" t="0" r="r" b="b"/>
              <a:pathLst>
                <a:path w="118" h="171">
                  <a:moveTo>
                    <a:pt x="109" y="3"/>
                  </a:moveTo>
                  <a:lnTo>
                    <a:pt x="109" y="3"/>
                  </a:lnTo>
                  <a:lnTo>
                    <a:pt x="105" y="12"/>
                  </a:lnTo>
                  <a:lnTo>
                    <a:pt x="101" y="21"/>
                  </a:lnTo>
                  <a:lnTo>
                    <a:pt x="95" y="29"/>
                  </a:lnTo>
                  <a:lnTo>
                    <a:pt x="88" y="38"/>
                  </a:lnTo>
                  <a:lnTo>
                    <a:pt x="74" y="53"/>
                  </a:lnTo>
                  <a:lnTo>
                    <a:pt x="67" y="61"/>
                  </a:lnTo>
                  <a:lnTo>
                    <a:pt x="62" y="69"/>
                  </a:lnTo>
                  <a:lnTo>
                    <a:pt x="62" y="69"/>
                  </a:lnTo>
                  <a:lnTo>
                    <a:pt x="29" y="114"/>
                  </a:lnTo>
                  <a:lnTo>
                    <a:pt x="13" y="138"/>
                  </a:lnTo>
                  <a:lnTo>
                    <a:pt x="6" y="150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2" y="170"/>
                  </a:lnTo>
                  <a:lnTo>
                    <a:pt x="4" y="171"/>
                  </a:lnTo>
                  <a:lnTo>
                    <a:pt x="5" y="171"/>
                  </a:lnTo>
                  <a:lnTo>
                    <a:pt x="7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5" y="155"/>
                  </a:lnTo>
                  <a:lnTo>
                    <a:pt x="22" y="143"/>
                  </a:lnTo>
                  <a:lnTo>
                    <a:pt x="36" y="119"/>
                  </a:lnTo>
                  <a:lnTo>
                    <a:pt x="53" y="96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83" y="58"/>
                  </a:lnTo>
                  <a:lnTo>
                    <a:pt x="97" y="42"/>
                  </a:lnTo>
                  <a:lnTo>
                    <a:pt x="103" y="32"/>
                  </a:lnTo>
                  <a:lnTo>
                    <a:pt x="110" y="24"/>
                  </a:lnTo>
                  <a:lnTo>
                    <a:pt x="115" y="15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8" y="3"/>
                  </a:lnTo>
                  <a:lnTo>
                    <a:pt x="117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10" y="1"/>
                  </a:lnTo>
                  <a:lnTo>
                    <a:pt x="109" y="3"/>
                  </a:lnTo>
                  <a:lnTo>
                    <a:pt x="10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2" name="Freeform 902"/>
            <p:cNvSpPr>
              <a:spLocks noEditPoints="1"/>
            </p:cNvSpPr>
            <p:nvPr/>
          </p:nvSpPr>
          <p:spPr bwMode="auto">
            <a:xfrm>
              <a:off x="4194175" y="1665288"/>
              <a:ext cx="217488" cy="206375"/>
            </a:xfrm>
            <a:custGeom>
              <a:avLst/>
              <a:gdLst/>
              <a:ahLst/>
              <a:cxnLst>
                <a:cxn ang="0">
                  <a:pos x="213" y="391"/>
                </a:cxn>
                <a:cxn ang="0">
                  <a:pos x="160" y="381"/>
                </a:cxn>
                <a:cxn ang="0">
                  <a:pos x="109" y="359"/>
                </a:cxn>
                <a:cxn ang="0">
                  <a:pos x="63" y="328"/>
                </a:cxn>
                <a:cxn ang="0">
                  <a:pos x="27" y="289"/>
                </a:cxn>
                <a:cxn ang="0">
                  <a:pos x="5" y="241"/>
                </a:cxn>
                <a:cxn ang="0">
                  <a:pos x="1" y="216"/>
                </a:cxn>
                <a:cxn ang="0">
                  <a:pos x="0" y="182"/>
                </a:cxn>
                <a:cxn ang="0">
                  <a:pos x="6" y="151"/>
                </a:cxn>
                <a:cxn ang="0">
                  <a:pos x="29" y="103"/>
                </a:cxn>
                <a:cxn ang="0">
                  <a:pos x="46" y="80"/>
                </a:cxn>
                <a:cxn ang="0">
                  <a:pos x="75" y="52"/>
                </a:cxn>
                <a:cxn ang="0">
                  <a:pos x="109" y="30"/>
                </a:cxn>
                <a:cxn ang="0">
                  <a:pos x="146" y="14"/>
                </a:cxn>
                <a:cxn ang="0">
                  <a:pos x="186" y="3"/>
                </a:cxn>
                <a:cxn ang="0">
                  <a:pos x="227" y="0"/>
                </a:cxn>
                <a:cxn ang="0">
                  <a:pos x="234" y="0"/>
                </a:cxn>
                <a:cxn ang="0">
                  <a:pos x="246" y="5"/>
                </a:cxn>
                <a:cxn ang="0">
                  <a:pos x="267" y="6"/>
                </a:cxn>
                <a:cxn ang="0">
                  <a:pos x="312" y="18"/>
                </a:cxn>
                <a:cxn ang="0">
                  <a:pos x="348" y="41"/>
                </a:cxn>
                <a:cxn ang="0">
                  <a:pos x="376" y="72"/>
                </a:cxn>
                <a:cxn ang="0">
                  <a:pos x="396" y="108"/>
                </a:cxn>
                <a:cxn ang="0">
                  <a:pos x="407" y="146"/>
                </a:cxn>
                <a:cxn ang="0">
                  <a:pos x="411" y="179"/>
                </a:cxn>
                <a:cxn ang="0">
                  <a:pos x="408" y="230"/>
                </a:cxn>
                <a:cxn ang="0">
                  <a:pos x="395" y="278"/>
                </a:cxn>
                <a:cxn ang="0">
                  <a:pos x="369" y="324"/>
                </a:cxn>
                <a:cxn ang="0">
                  <a:pos x="331" y="360"/>
                </a:cxn>
                <a:cxn ang="0">
                  <a:pos x="299" y="378"/>
                </a:cxn>
                <a:cxn ang="0">
                  <a:pos x="249" y="390"/>
                </a:cxn>
                <a:cxn ang="0">
                  <a:pos x="203" y="45"/>
                </a:cxn>
                <a:cxn ang="0">
                  <a:pos x="178" y="51"/>
                </a:cxn>
                <a:cxn ang="0">
                  <a:pos x="141" y="65"/>
                </a:cxn>
                <a:cxn ang="0">
                  <a:pos x="106" y="87"/>
                </a:cxn>
                <a:cxn ang="0">
                  <a:pos x="75" y="113"/>
                </a:cxn>
                <a:cxn ang="0">
                  <a:pos x="52" y="144"/>
                </a:cxn>
                <a:cxn ang="0">
                  <a:pos x="42" y="167"/>
                </a:cxn>
                <a:cxn ang="0">
                  <a:pos x="37" y="203"/>
                </a:cxn>
                <a:cxn ang="0">
                  <a:pos x="47" y="239"/>
                </a:cxn>
                <a:cxn ang="0">
                  <a:pos x="60" y="263"/>
                </a:cxn>
                <a:cxn ang="0">
                  <a:pos x="75" y="278"/>
                </a:cxn>
                <a:cxn ang="0">
                  <a:pos x="125" y="316"/>
                </a:cxn>
                <a:cxn ang="0">
                  <a:pos x="188" y="344"/>
                </a:cxn>
                <a:cxn ang="0">
                  <a:pos x="222" y="350"/>
                </a:cxn>
                <a:cxn ang="0">
                  <a:pos x="245" y="350"/>
                </a:cxn>
                <a:cxn ang="0">
                  <a:pos x="278" y="342"/>
                </a:cxn>
                <a:cxn ang="0">
                  <a:pos x="306" y="327"/>
                </a:cxn>
                <a:cxn ang="0">
                  <a:pos x="324" y="310"/>
                </a:cxn>
                <a:cxn ang="0">
                  <a:pos x="346" y="278"/>
                </a:cxn>
                <a:cxn ang="0">
                  <a:pos x="362" y="241"/>
                </a:cxn>
                <a:cxn ang="0">
                  <a:pos x="370" y="203"/>
                </a:cxn>
                <a:cxn ang="0">
                  <a:pos x="369" y="164"/>
                </a:cxn>
                <a:cxn ang="0">
                  <a:pos x="359" y="126"/>
                </a:cxn>
                <a:cxn ang="0">
                  <a:pos x="350" y="108"/>
                </a:cxn>
                <a:cxn ang="0">
                  <a:pos x="334" y="85"/>
                </a:cxn>
                <a:cxn ang="0">
                  <a:pos x="313" y="68"/>
                </a:cxn>
                <a:cxn ang="0">
                  <a:pos x="289" y="55"/>
                </a:cxn>
                <a:cxn ang="0">
                  <a:pos x="262" y="48"/>
                </a:cxn>
                <a:cxn ang="0">
                  <a:pos x="241" y="47"/>
                </a:cxn>
                <a:cxn ang="0">
                  <a:pos x="218" y="49"/>
                </a:cxn>
                <a:cxn ang="0">
                  <a:pos x="210" y="47"/>
                </a:cxn>
              </a:cxnLst>
              <a:rect l="0" t="0" r="r" b="b"/>
              <a:pathLst>
                <a:path w="411" h="391">
                  <a:moveTo>
                    <a:pt x="231" y="391"/>
                  </a:moveTo>
                  <a:lnTo>
                    <a:pt x="231" y="391"/>
                  </a:lnTo>
                  <a:lnTo>
                    <a:pt x="213" y="391"/>
                  </a:lnTo>
                  <a:lnTo>
                    <a:pt x="195" y="389"/>
                  </a:lnTo>
                  <a:lnTo>
                    <a:pt x="178" y="385"/>
                  </a:lnTo>
                  <a:lnTo>
                    <a:pt x="160" y="381"/>
                  </a:lnTo>
                  <a:lnTo>
                    <a:pt x="143" y="374"/>
                  </a:lnTo>
                  <a:lnTo>
                    <a:pt x="125" y="367"/>
                  </a:lnTo>
                  <a:lnTo>
                    <a:pt x="109" y="359"/>
                  </a:lnTo>
                  <a:lnTo>
                    <a:pt x="92" y="350"/>
                  </a:lnTo>
                  <a:lnTo>
                    <a:pt x="78" y="339"/>
                  </a:lnTo>
                  <a:lnTo>
                    <a:pt x="63" y="328"/>
                  </a:lnTo>
                  <a:lnTo>
                    <a:pt x="50" y="315"/>
                  </a:lnTo>
                  <a:lnTo>
                    <a:pt x="37" y="303"/>
                  </a:lnTo>
                  <a:lnTo>
                    <a:pt x="27" y="289"/>
                  </a:lnTo>
                  <a:lnTo>
                    <a:pt x="18" y="273"/>
                  </a:lnTo>
                  <a:lnTo>
                    <a:pt x="11" y="258"/>
                  </a:lnTo>
                  <a:lnTo>
                    <a:pt x="5" y="241"/>
                  </a:lnTo>
                  <a:lnTo>
                    <a:pt x="5" y="241"/>
                  </a:lnTo>
                  <a:lnTo>
                    <a:pt x="3" y="229"/>
                  </a:lnTo>
                  <a:lnTo>
                    <a:pt x="1" y="216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2"/>
                  </a:lnTo>
                  <a:lnTo>
                    <a:pt x="1" y="171"/>
                  </a:lnTo>
                  <a:lnTo>
                    <a:pt x="3" y="160"/>
                  </a:lnTo>
                  <a:lnTo>
                    <a:pt x="6" y="151"/>
                  </a:lnTo>
                  <a:lnTo>
                    <a:pt x="13" y="133"/>
                  </a:lnTo>
                  <a:lnTo>
                    <a:pt x="20" y="117"/>
                  </a:lnTo>
                  <a:lnTo>
                    <a:pt x="29" y="103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46" y="80"/>
                  </a:lnTo>
                  <a:lnTo>
                    <a:pt x="55" y="70"/>
                  </a:lnTo>
                  <a:lnTo>
                    <a:pt x="64" y="61"/>
                  </a:lnTo>
                  <a:lnTo>
                    <a:pt x="75" y="52"/>
                  </a:lnTo>
                  <a:lnTo>
                    <a:pt x="86" y="45"/>
                  </a:lnTo>
                  <a:lnTo>
                    <a:pt x="97" y="38"/>
                  </a:lnTo>
                  <a:lnTo>
                    <a:pt x="109" y="30"/>
                  </a:lnTo>
                  <a:lnTo>
                    <a:pt x="121" y="24"/>
                  </a:lnTo>
                  <a:lnTo>
                    <a:pt x="134" y="19"/>
                  </a:lnTo>
                  <a:lnTo>
                    <a:pt x="146" y="14"/>
                  </a:lnTo>
                  <a:lnTo>
                    <a:pt x="159" y="10"/>
                  </a:lnTo>
                  <a:lnTo>
                    <a:pt x="173" y="7"/>
                  </a:lnTo>
                  <a:lnTo>
                    <a:pt x="186" y="3"/>
                  </a:lnTo>
                  <a:lnTo>
                    <a:pt x="200" y="1"/>
                  </a:lnTo>
                  <a:lnTo>
                    <a:pt x="213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9" y="1"/>
                  </a:lnTo>
                  <a:lnTo>
                    <a:pt x="243" y="3"/>
                  </a:lnTo>
                  <a:lnTo>
                    <a:pt x="246" y="5"/>
                  </a:lnTo>
                  <a:lnTo>
                    <a:pt x="249" y="5"/>
                  </a:lnTo>
                  <a:lnTo>
                    <a:pt x="249" y="5"/>
                  </a:lnTo>
                  <a:lnTo>
                    <a:pt x="267" y="6"/>
                  </a:lnTo>
                  <a:lnTo>
                    <a:pt x="283" y="9"/>
                  </a:lnTo>
                  <a:lnTo>
                    <a:pt x="299" y="13"/>
                  </a:lnTo>
                  <a:lnTo>
                    <a:pt x="312" y="18"/>
                  </a:lnTo>
                  <a:lnTo>
                    <a:pt x="326" y="24"/>
                  </a:lnTo>
                  <a:lnTo>
                    <a:pt x="338" y="32"/>
                  </a:lnTo>
                  <a:lnTo>
                    <a:pt x="348" y="41"/>
                  </a:lnTo>
                  <a:lnTo>
                    <a:pt x="359" y="50"/>
                  </a:lnTo>
                  <a:lnTo>
                    <a:pt x="368" y="60"/>
                  </a:lnTo>
                  <a:lnTo>
                    <a:pt x="376" y="72"/>
                  </a:lnTo>
                  <a:lnTo>
                    <a:pt x="383" y="83"/>
                  </a:lnTo>
                  <a:lnTo>
                    <a:pt x="390" y="95"/>
                  </a:lnTo>
                  <a:lnTo>
                    <a:pt x="396" y="108"/>
                  </a:lnTo>
                  <a:lnTo>
                    <a:pt x="400" y="120"/>
                  </a:lnTo>
                  <a:lnTo>
                    <a:pt x="404" y="134"/>
                  </a:lnTo>
                  <a:lnTo>
                    <a:pt x="407" y="146"/>
                  </a:lnTo>
                  <a:lnTo>
                    <a:pt x="407" y="146"/>
                  </a:lnTo>
                  <a:lnTo>
                    <a:pt x="409" y="163"/>
                  </a:lnTo>
                  <a:lnTo>
                    <a:pt x="411" y="179"/>
                  </a:lnTo>
                  <a:lnTo>
                    <a:pt x="411" y="196"/>
                  </a:lnTo>
                  <a:lnTo>
                    <a:pt x="410" y="212"/>
                  </a:lnTo>
                  <a:lnTo>
                    <a:pt x="408" y="230"/>
                  </a:lnTo>
                  <a:lnTo>
                    <a:pt x="405" y="246"/>
                  </a:lnTo>
                  <a:lnTo>
                    <a:pt x="400" y="263"/>
                  </a:lnTo>
                  <a:lnTo>
                    <a:pt x="395" y="278"/>
                  </a:lnTo>
                  <a:lnTo>
                    <a:pt x="388" y="295"/>
                  </a:lnTo>
                  <a:lnTo>
                    <a:pt x="378" y="309"/>
                  </a:lnTo>
                  <a:lnTo>
                    <a:pt x="369" y="324"/>
                  </a:lnTo>
                  <a:lnTo>
                    <a:pt x="358" y="337"/>
                  </a:lnTo>
                  <a:lnTo>
                    <a:pt x="345" y="348"/>
                  </a:lnTo>
                  <a:lnTo>
                    <a:pt x="331" y="360"/>
                  </a:lnTo>
                  <a:lnTo>
                    <a:pt x="315" y="370"/>
                  </a:lnTo>
                  <a:lnTo>
                    <a:pt x="299" y="378"/>
                  </a:lnTo>
                  <a:lnTo>
                    <a:pt x="299" y="378"/>
                  </a:lnTo>
                  <a:lnTo>
                    <a:pt x="283" y="384"/>
                  </a:lnTo>
                  <a:lnTo>
                    <a:pt x="267" y="388"/>
                  </a:lnTo>
                  <a:lnTo>
                    <a:pt x="249" y="390"/>
                  </a:lnTo>
                  <a:lnTo>
                    <a:pt x="231" y="391"/>
                  </a:lnTo>
                  <a:lnTo>
                    <a:pt x="231" y="391"/>
                  </a:lnTo>
                  <a:close/>
                  <a:moveTo>
                    <a:pt x="203" y="45"/>
                  </a:moveTo>
                  <a:lnTo>
                    <a:pt x="203" y="45"/>
                  </a:lnTo>
                  <a:lnTo>
                    <a:pt x="190" y="48"/>
                  </a:lnTo>
                  <a:lnTo>
                    <a:pt x="178" y="51"/>
                  </a:lnTo>
                  <a:lnTo>
                    <a:pt x="166" y="55"/>
                  </a:lnTo>
                  <a:lnTo>
                    <a:pt x="153" y="60"/>
                  </a:lnTo>
                  <a:lnTo>
                    <a:pt x="141" y="65"/>
                  </a:lnTo>
                  <a:lnTo>
                    <a:pt x="128" y="72"/>
                  </a:lnTo>
                  <a:lnTo>
                    <a:pt x="117" y="79"/>
                  </a:lnTo>
                  <a:lnTo>
                    <a:pt x="106" y="87"/>
                  </a:lnTo>
                  <a:lnTo>
                    <a:pt x="95" y="95"/>
                  </a:lnTo>
                  <a:lnTo>
                    <a:pt x="85" y="104"/>
                  </a:lnTo>
                  <a:lnTo>
                    <a:pt x="75" y="113"/>
                  </a:lnTo>
                  <a:lnTo>
                    <a:pt x="66" y="123"/>
                  </a:lnTo>
                  <a:lnTo>
                    <a:pt x="58" y="134"/>
                  </a:lnTo>
                  <a:lnTo>
                    <a:pt x="52" y="144"/>
                  </a:lnTo>
                  <a:lnTo>
                    <a:pt x="46" y="155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40" y="178"/>
                  </a:lnTo>
                  <a:lnTo>
                    <a:pt x="37" y="189"/>
                  </a:lnTo>
                  <a:lnTo>
                    <a:pt x="37" y="203"/>
                  </a:lnTo>
                  <a:lnTo>
                    <a:pt x="38" y="217"/>
                  </a:lnTo>
                  <a:lnTo>
                    <a:pt x="44" y="232"/>
                  </a:lnTo>
                  <a:lnTo>
                    <a:pt x="47" y="239"/>
                  </a:lnTo>
                  <a:lnTo>
                    <a:pt x="50" y="247"/>
                  </a:lnTo>
                  <a:lnTo>
                    <a:pt x="55" y="254"/>
                  </a:lnTo>
                  <a:lnTo>
                    <a:pt x="60" y="263"/>
                  </a:lnTo>
                  <a:lnTo>
                    <a:pt x="67" y="270"/>
                  </a:lnTo>
                  <a:lnTo>
                    <a:pt x="75" y="278"/>
                  </a:lnTo>
                  <a:lnTo>
                    <a:pt x="75" y="278"/>
                  </a:lnTo>
                  <a:lnTo>
                    <a:pt x="89" y="292"/>
                  </a:lnTo>
                  <a:lnTo>
                    <a:pt x="107" y="305"/>
                  </a:lnTo>
                  <a:lnTo>
                    <a:pt x="125" y="316"/>
                  </a:lnTo>
                  <a:lnTo>
                    <a:pt x="145" y="328"/>
                  </a:lnTo>
                  <a:lnTo>
                    <a:pt x="167" y="337"/>
                  </a:lnTo>
                  <a:lnTo>
                    <a:pt x="188" y="344"/>
                  </a:lnTo>
                  <a:lnTo>
                    <a:pt x="200" y="346"/>
                  </a:lnTo>
                  <a:lnTo>
                    <a:pt x="211" y="348"/>
                  </a:lnTo>
                  <a:lnTo>
                    <a:pt x="222" y="350"/>
                  </a:lnTo>
                  <a:lnTo>
                    <a:pt x="233" y="351"/>
                  </a:lnTo>
                  <a:lnTo>
                    <a:pt x="233" y="351"/>
                  </a:lnTo>
                  <a:lnTo>
                    <a:pt x="245" y="350"/>
                  </a:lnTo>
                  <a:lnTo>
                    <a:pt x="256" y="348"/>
                  </a:lnTo>
                  <a:lnTo>
                    <a:pt x="267" y="346"/>
                  </a:lnTo>
                  <a:lnTo>
                    <a:pt x="278" y="342"/>
                  </a:lnTo>
                  <a:lnTo>
                    <a:pt x="287" y="338"/>
                  </a:lnTo>
                  <a:lnTo>
                    <a:pt x="297" y="333"/>
                  </a:lnTo>
                  <a:lnTo>
                    <a:pt x="306" y="327"/>
                  </a:lnTo>
                  <a:lnTo>
                    <a:pt x="314" y="320"/>
                  </a:lnTo>
                  <a:lnTo>
                    <a:pt x="314" y="320"/>
                  </a:lnTo>
                  <a:lnTo>
                    <a:pt x="324" y="310"/>
                  </a:lnTo>
                  <a:lnTo>
                    <a:pt x="332" y="300"/>
                  </a:lnTo>
                  <a:lnTo>
                    <a:pt x="340" y="290"/>
                  </a:lnTo>
                  <a:lnTo>
                    <a:pt x="346" y="278"/>
                  </a:lnTo>
                  <a:lnTo>
                    <a:pt x="352" y="266"/>
                  </a:lnTo>
                  <a:lnTo>
                    <a:pt x="358" y="254"/>
                  </a:lnTo>
                  <a:lnTo>
                    <a:pt x="362" y="241"/>
                  </a:lnTo>
                  <a:lnTo>
                    <a:pt x="366" y="229"/>
                  </a:lnTo>
                  <a:lnTo>
                    <a:pt x="368" y="215"/>
                  </a:lnTo>
                  <a:lnTo>
                    <a:pt x="370" y="203"/>
                  </a:lnTo>
                  <a:lnTo>
                    <a:pt x="370" y="189"/>
                  </a:lnTo>
                  <a:lnTo>
                    <a:pt x="370" y="176"/>
                  </a:lnTo>
                  <a:lnTo>
                    <a:pt x="369" y="164"/>
                  </a:lnTo>
                  <a:lnTo>
                    <a:pt x="367" y="151"/>
                  </a:lnTo>
                  <a:lnTo>
                    <a:pt x="364" y="138"/>
                  </a:lnTo>
                  <a:lnTo>
                    <a:pt x="359" y="126"/>
                  </a:lnTo>
                  <a:lnTo>
                    <a:pt x="359" y="126"/>
                  </a:lnTo>
                  <a:lnTo>
                    <a:pt x="356" y="117"/>
                  </a:lnTo>
                  <a:lnTo>
                    <a:pt x="350" y="108"/>
                  </a:lnTo>
                  <a:lnTo>
                    <a:pt x="345" y="101"/>
                  </a:lnTo>
                  <a:lnTo>
                    <a:pt x="340" y="92"/>
                  </a:lnTo>
                  <a:lnTo>
                    <a:pt x="334" y="85"/>
                  </a:lnTo>
                  <a:lnTo>
                    <a:pt x="328" y="79"/>
                  </a:lnTo>
                  <a:lnTo>
                    <a:pt x="320" y="73"/>
                  </a:lnTo>
                  <a:lnTo>
                    <a:pt x="313" y="68"/>
                  </a:lnTo>
                  <a:lnTo>
                    <a:pt x="306" y="63"/>
                  </a:lnTo>
                  <a:lnTo>
                    <a:pt x="298" y="59"/>
                  </a:lnTo>
                  <a:lnTo>
                    <a:pt x="289" y="55"/>
                  </a:lnTo>
                  <a:lnTo>
                    <a:pt x="280" y="52"/>
                  </a:lnTo>
                  <a:lnTo>
                    <a:pt x="271" y="50"/>
                  </a:lnTo>
                  <a:lnTo>
                    <a:pt x="262" y="48"/>
                  </a:lnTo>
                  <a:lnTo>
                    <a:pt x="251" y="47"/>
                  </a:lnTo>
                  <a:lnTo>
                    <a:pt x="241" y="47"/>
                  </a:lnTo>
                  <a:lnTo>
                    <a:pt x="241" y="47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4" y="48"/>
                  </a:lnTo>
                  <a:lnTo>
                    <a:pt x="210" y="47"/>
                  </a:lnTo>
                  <a:lnTo>
                    <a:pt x="207" y="45"/>
                  </a:lnTo>
                  <a:lnTo>
                    <a:pt x="203" y="4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3" name="Freeform 903"/>
            <p:cNvSpPr>
              <a:spLocks noEditPoints="1"/>
            </p:cNvSpPr>
            <p:nvPr/>
          </p:nvSpPr>
          <p:spPr bwMode="auto">
            <a:xfrm>
              <a:off x="4197350" y="1404938"/>
              <a:ext cx="449263" cy="444500"/>
            </a:xfrm>
            <a:custGeom>
              <a:avLst/>
              <a:gdLst/>
              <a:ahLst/>
              <a:cxnLst>
                <a:cxn ang="0">
                  <a:pos x="735" y="833"/>
                </a:cxn>
                <a:cxn ang="0">
                  <a:pos x="616" y="832"/>
                </a:cxn>
                <a:cxn ang="0">
                  <a:pos x="603" y="831"/>
                </a:cxn>
                <a:cxn ang="0">
                  <a:pos x="588" y="829"/>
                </a:cxn>
                <a:cxn ang="0">
                  <a:pos x="575" y="811"/>
                </a:cxn>
                <a:cxn ang="0">
                  <a:pos x="562" y="767"/>
                </a:cxn>
                <a:cxn ang="0">
                  <a:pos x="559" y="714"/>
                </a:cxn>
                <a:cxn ang="0">
                  <a:pos x="551" y="661"/>
                </a:cxn>
                <a:cxn ang="0">
                  <a:pos x="522" y="582"/>
                </a:cxn>
                <a:cxn ang="0">
                  <a:pos x="482" y="510"/>
                </a:cxn>
                <a:cxn ang="0">
                  <a:pos x="432" y="444"/>
                </a:cxn>
                <a:cxn ang="0">
                  <a:pos x="375" y="389"/>
                </a:cxn>
                <a:cxn ang="0">
                  <a:pos x="339" y="363"/>
                </a:cxn>
                <a:cxn ang="0">
                  <a:pos x="270" y="330"/>
                </a:cxn>
                <a:cxn ang="0">
                  <a:pos x="134" y="299"/>
                </a:cxn>
                <a:cxn ang="0">
                  <a:pos x="93" y="296"/>
                </a:cxn>
                <a:cxn ang="0">
                  <a:pos x="50" y="287"/>
                </a:cxn>
                <a:cxn ang="0">
                  <a:pos x="35" y="271"/>
                </a:cxn>
                <a:cxn ang="0">
                  <a:pos x="27" y="263"/>
                </a:cxn>
                <a:cxn ang="0">
                  <a:pos x="14" y="223"/>
                </a:cxn>
                <a:cxn ang="0">
                  <a:pos x="0" y="99"/>
                </a:cxn>
                <a:cxn ang="0">
                  <a:pos x="11" y="14"/>
                </a:cxn>
                <a:cxn ang="0">
                  <a:pos x="19" y="3"/>
                </a:cxn>
                <a:cxn ang="0">
                  <a:pos x="34" y="1"/>
                </a:cxn>
                <a:cxn ang="0">
                  <a:pos x="50" y="11"/>
                </a:cxn>
                <a:cxn ang="0">
                  <a:pos x="151" y="17"/>
                </a:cxn>
                <a:cxn ang="0">
                  <a:pos x="325" y="50"/>
                </a:cxn>
                <a:cxn ang="0">
                  <a:pos x="471" y="111"/>
                </a:cxn>
                <a:cxn ang="0">
                  <a:pos x="593" y="201"/>
                </a:cxn>
                <a:cxn ang="0">
                  <a:pos x="667" y="284"/>
                </a:cxn>
                <a:cxn ang="0">
                  <a:pos x="739" y="398"/>
                </a:cxn>
                <a:cxn ang="0">
                  <a:pos x="792" y="526"/>
                </a:cxn>
                <a:cxn ang="0">
                  <a:pos x="825" y="672"/>
                </a:cxn>
                <a:cxn ang="0">
                  <a:pos x="837" y="799"/>
                </a:cxn>
                <a:cxn ang="0">
                  <a:pos x="847" y="815"/>
                </a:cxn>
                <a:cxn ang="0">
                  <a:pos x="843" y="833"/>
                </a:cxn>
                <a:cxn ang="0">
                  <a:pos x="831" y="838"/>
                </a:cxn>
                <a:cxn ang="0">
                  <a:pos x="45" y="65"/>
                </a:cxn>
                <a:cxn ang="0">
                  <a:pos x="46" y="157"/>
                </a:cxn>
                <a:cxn ang="0">
                  <a:pos x="61" y="237"/>
                </a:cxn>
                <a:cxn ang="0">
                  <a:pos x="76" y="249"/>
                </a:cxn>
                <a:cxn ang="0">
                  <a:pos x="92" y="257"/>
                </a:cxn>
                <a:cxn ang="0">
                  <a:pos x="174" y="267"/>
                </a:cxn>
                <a:cxn ang="0">
                  <a:pos x="232" y="274"/>
                </a:cxn>
                <a:cxn ang="0">
                  <a:pos x="298" y="295"/>
                </a:cxn>
                <a:cxn ang="0">
                  <a:pos x="376" y="335"/>
                </a:cxn>
                <a:cxn ang="0">
                  <a:pos x="406" y="360"/>
                </a:cxn>
                <a:cxn ang="0">
                  <a:pos x="498" y="465"/>
                </a:cxn>
                <a:cxn ang="0">
                  <a:pos x="565" y="574"/>
                </a:cxn>
                <a:cxn ang="0">
                  <a:pos x="578" y="611"/>
                </a:cxn>
                <a:cxn ang="0">
                  <a:pos x="588" y="680"/>
                </a:cxn>
                <a:cxn ang="0">
                  <a:pos x="601" y="759"/>
                </a:cxn>
                <a:cxn ang="0">
                  <a:pos x="625" y="791"/>
                </a:cxn>
                <a:cxn ang="0">
                  <a:pos x="781" y="793"/>
                </a:cxn>
                <a:cxn ang="0">
                  <a:pos x="791" y="740"/>
                </a:cxn>
                <a:cxn ang="0">
                  <a:pos x="768" y="594"/>
                </a:cxn>
                <a:cxn ang="0">
                  <a:pos x="728" y="467"/>
                </a:cxn>
                <a:cxn ang="0">
                  <a:pos x="671" y="358"/>
                </a:cxn>
                <a:cxn ang="0">
                  <a:pos x="616" y="287"/>
                </a:cxn>
                <a:cxn ang="0">
                  <a:pos x="506" y="187"/>
                </a:cxn>
                <a:cxn ang="0">
                  <a:pos x="379" y="115"/>
                </a:cxn>
                <a:cxn ang="0">
                  <a:pos x="231" y="71"/>
                </a:cxn>
                <a:cxn ang="0">
                  <a:pos x="58" y="53"/>
                </a:cxn>
              </a:cxnLst>
              <a:rect l="0" t="0" r="r" b="b"/>
              <a:pathLst>
                <a:path w="847" h="838">
                  <a:moveTo>
                    <a:pt x="829" y="838"/>
                  </a:moveTo>
                  <a:lnTo>
                    <a:pt x="829" y="838"/>
                  </a:lnTo>
                  <a:lnTo>
                    <a:pt x="782" y="835"/>
                  </a:lnTo>
                  <a:lnTo>
                    <a:pt x="735" y="833"/>
                  </a:lnTo>
                  <a:lnTo>
                    <a:pt x="686" y="833"/>
                  </a:lnTo>
                  <a:lnTo>
                    <a:pt x="635" y="832"/>
                  </a:lnTo>
                  <a:lnTo>
                    <a:pt x="616" y="832"/>
                  </a:lnTo>
                  <a:lnTo>
                    <a:pt x="616" y="832"/>
                  </a:lnTo>
                  <a:lnTo>
                    <a:pt x="609" y="831"/>
                  </a:lnTo>
                  <a:lnTo>
                    <a:pt x="606" y="830"/>
                  </a:lnTo>
                  <a:lnTo>
                    <a:pt x="603" y="831"/>
                  </a:lnTo>
                  <a:lnTo>
                    <a:pt x="603" y="831"/>
                  </a:lnTo>
                  <a:lnTo>
                    <a:pt x="599" y="831"/>
                  </a:lnTo>
                  <a:lnTo>
                    <a:pt x="599" y="831"/>
                  </a:lnTo>
                  <a:lnTo>
                    <a:pt x="593" y="831"/>
                  </a:lnTo>
                  <a:lnTo>
                    <a:pt x="588" y="829"/>
                  </a:lnTo>
                  <a:lnTo>
                    <a:pt x="584" y="826"/>
                  </a:lnTo>
                  <a:lnTo>
                    <a:pt x="581" y="822"/>
                  </a:lnTo>
                  <a:lnTo>
                    <a:pt x="581" y="822"/>
                  </a:lnTo>
                  <a:lnTo>
                    <a:pt x="575" y="811"/>
                  </a:lnTo>
                  <a:lnTo>
                    <a:pt x="571" y="800"/>
                  </a:lnTo>
                  <a:lnTo>
                    <a:pt x="567" y="789"/>
                  </a:lnTo>
                  <a:lnTo>
                    <a:pt x="564" y="779"/>
                  </a:lnTo>
                  <a:lnTo>
                    <a:pt x="562" y="767"/>
                  </a:lnTo>
                  <a:lnTo>
                    <a:pt x="561" y="756"/>
                  </a:lnTo>
                  <a:lnTo>
                    <a:pt x="560" y="732"/>
                  </a:lnTo>
                  <a:lnTo>
                    <a:pt x="560" y="732"/>
                  </a:lnTo>
                  <a:lnTo>
                    <a:pt x="559" y="714"/>
                  </a:lnTo>
                  <a:lnTo>
                    <a:pt x="558" y="697"/>
                  </a:lnTo>
                  <a:lnTo>
                    <a:pt x="555" y="679"/>
                  </a:lnTo>
                  <a:lnTo>
                    <a:pt x="551" y="661"/>
                  </a:lnTo>
                  <a:lnTo>
                    <a:pt x="551" y="661"/>
                  </a:lnTo>
                  <a:lnTo>
                    <a:pt x="545" y="641"/>
                  </a:lnTo>
                  <a:lnTo>
                    <a:pt x="538" y="622"/>
                  </a:lnTo>
                  <a:lnTo>
                    <a:pt x="530" y="602"/>
                  </a:lnTo>
                  <a:lnTo>
                    <a:pt x="522" y="582"/>
                  </a:lnTo>
                  <a:lnTo>
                    <a:pt x="513" y="564"/>
                  </a:lnTo>
                  <a:lnTo>
                    <a:pt x="504" y="545"/>
                  </a:lnTo>
                  <a:lnTo>
                    <a:pt x="493" y="528"/>
                  </a:lnTo>
                  <a:lnTo>
                    <a:pt x="482" y="510"/>
                  </a:lnTo>
                  <a:lnTo>
                    <a:pt x="470" y="492"/>
                  </a:lnTo>
                  <a:lnTo>
                    <a:pt x="458" y="476"/>
                  </a:lnTo>
                  <a:lnTo>
                    <a:pt x="446" y="459"/>
                  </a:lnTo>
                  <a:lnTo>
                    <a:pt x="432" y="444"/>
                  </a:lnTo>
                  <a:lnTo>
                    <a:pt x="419" y="429"/>
                  </a:lnTo>
                  <a:lnTo>
                    <a:pt x="404" y="415"/>
                  </a:lnTo>
                  <a:lnTo>
                    <a:pt x="390" y="403"/>
                  </a:lnTo>
                  <a:lnTo>
                    <a:pt x="375" y="389"/>
                  </a:lnTo>
                  <a:lnTo>
                    <a:pt x="375" y="389"/>
                  </a:lnTo>
                  <a:lnTo>
                    <a:pt x="364" y="380"/>
                  </a:lnTo>
                  <a:lnTo>
                    <a:pt x="352" y="372"/>
                  </a:lnTo>
                  <a:lnTo>
                    <a:pt x="339" y="363"/>
                  </a:lnTo>
                  <a:lnTo>
                    <a:pt x="326" y="356"/>
                  </a:lnTo>
                  <a:lnTo>
                    <a:pt x="313" y="349"/>
                  </a:lnTo>
                  <a:lnTo>
                    <a:pt x="299" y="342"/>
                  </a:lnTo>
                  <a:lnTo>
                    <a:pt x="270" y="330"/>
                  </a:lnTo>
                  <a:lnTo>
                    <a:pt x="239" y="320"/>
                  </a:lnTo>
                  <a:lnTo>
                    <a:pt x="206" y="312"/>
                  </a:lnTo>
                  <a:lnTo>
                    <a:pt x="171" y="304"/>
                  </a:lnTo>
                  <a:lnTo>
                    <a:pt x="134" y="299"/>
                  </a:lnTo>
                  <a:lnTo>
                    <a:pt x="134" y="299"/>
                  </a:lnTo>
                  <a:lnTo>
                    <a:pt x="112" y="297"/>
                  </a:lnTo>
                  <a:lnTo>
                    <a:pt x="112" y="297"/>
                  </a:lnTo>
                  <a:lnTo>
                    <a:pt x="93" y="296"/>
                  </a:lnTo>
                  <a:lnTo>
                    <a:pt x="75" y="294"/>
                  </a:lnTo>
                  <a:lnTo>
                    <a:pt x="66" y="292"/>
                  </a:lnTo>
                  <a:lnTo>
                    <a:pt x="57" y="290"/>
                  </a:lnTo>
                  <a:lnTo>
                    <a:pt x="50" y="287"/>
                  </a:lnTo>
                  <a:lnTo>
                    <a:pt x="43" y="283"/>
                  </a:lnTo>
                  <a:lnTo>
                    <a:pt x="43" y="283"/>
                  </a:lnTo>
                  <a:lnTo>
                    <a:pt x="38" y="278"/>
                  </a:lnTo>
                  <a:lnTo>
                    <a:pt x="35" y="271"/>
                  </a:lnTo>
                  <a:lnTo>
                    <a:pt x="33" y="268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27" y="263"/>
                  </a:lnTo>
                  <a:lnTo>
                    <a:pt x="25" y="261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14" y="223"/>
                  </a:lnTo>
                  <a:lnTo>
                    <a:pt x="8" y="191"/>
                  </a:lnTo>
                  <a:lnTo>
                    <a:pt x="4" y="160"/>
                  </a:lnTo>
                  <a:lnTo>
                    <a:pt x="2" y="129"/>
                  </a:lnTo>
                  <a:lnTo>
                    <a:pt x="0" y="99"/>
                  </a:lnTo>
                  <a:lnTo>
                    <a:pt x="3" y="70"/>
                  </a:lnTo>
                  <a:lnTo>
                    <a:pt x="6" y="4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0"/>
                  </a:lnTo>
                  <a:lnTo>
                    <a:pt x="14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3" y="5"/>
                  </a:lnTo>
                  <a:lnTo>
                    <a:pt x="47" y="8"/>
                  </a:lnTo>
                  <a:lnTo>
                    <a:pt x="50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105" y="13"/>
                  </a:lnTo>
                  <a:lnTo>
                    <a:pt x="151" y="17"/>
                  </a:lnTo>
                  <a:lnTo>
                    <a:pt x="198" y="23"/>
                  </a:lnTo>
                  <a:lnTo>
                    <a:pt x="241" y="31"/>
                  </a:lnTo>
                  <a:lnTo>
                    <a:pt x="284" y="40"/>
                  </a:lnTo>
                  <a:lnTo>
                    <a:pt x="325" y="50"/>
                  </a:lnTo>
                  <a:lnTo>
                    <a:pt x="364" y="63"/>
                  </a:lnTo>
                  <a:lnTo>
                    <a:pt x="401" y="77"/>
                  </a:lnTo>
                  <a:lnTo>
                    <a:pt x="437" y="94"/>
                  </a:lnTo>
                  <a:lnTo>
                    <a:pt x="471" y="111"/>
                  </a:lnTo>
                  <a:lnTo>
                    <a:pt x="504" y="131"/>
                  </a:lnTo>
                  <a:lnTo>
                    <a:pt x="536" y="153"/>
                  </a:lnTo>
                  <a:lnTo>
                    <a:pt x="564" y="175"/>
                  </a:lnTo>
                  <a:lnTo>
                    <a:pt x="593" y="201"/>
                  </a:lnTo>
                  <a:lnTo>
                    <a:pt x="620" y="228"/>
                  </a:lnTo>
                  <a:lnTo>
                    <a:pt x="645" y="256"/>
                  </a:lnTo>
                  <a:lnTo>
                    <a:pt x="645" y="256"/>
                  </a:lnTo>
                  <a:lnTo>
                    <a:pt x="667" y="284"/>
                  </a:lnTo>
                  <a:lnTo>
                    <a:pt x="686" y="312"/>
                  </a:lnTo>
                  <a:lnTo>
                    <a:pt x="706" y="340"/>
                  </a:lnTo>
                  <a:lnTo>
                    <a:pt x="724" y="368"/>
                  </a:lnTo>
                  <a:lnTo>
                    <a:pt x="739" y="398"/>
                  </a:lnTo>
                  <a:lnTo>
                    <a:pt x="755" y="429"/>
                  </a:lnTo>
                  <a:lnTo>
                    <a:pt x="768" y="460"/>
                  </a:lnTo>
                  <a:lnTo>
                    <a:pt x="780" y="493"/>
                  </a:lnTo>
                  <a:lnTo>
                    <a:pt x="792" y="526"/>
                  </a:lnTo>
                  <a:lnTo>
                    <a:pt x="801" y="562"/>
                  </a:lnTo>
                  <a:lnTo>
                    <a:pt x="810" y="597"/>
                  </a:lnTo>
                  <a:lnTo>
                    <a:pt x="818" y="634"/>
                  </a:lnTo>
                  <a:lnTo>
                    <a:pt x="825" y="672"/>
                  </a:lnTo>
                  <a:lnTo>
                    <a:pt x="830" y="711"/>
                  </a:lnTo>
                  <a:lnTo>
                    <a:pt x="834" y="752"/>
                  </a:lnTo>
                  <a:lnTo>
                    <a:pt x="837" y="794"/>
                  </a:lnTo>
                  <a:lnTo>
                    <a:pt x="837" y="799"/>
                  </a:lnTo>
                  <a:lnTo>
                    <a:pt x="840" y="802"/>
                  </a:lnTo>
                  <a:lnTo>
                    <a:pt x="840" y="802"/>
                  </a:lnTo>
                  <a:lnTo>
                    <a:pt x="844" y="808"/>
                  </a:lnTo>
                  <a:lnTo>
                    <a:pt x="847" y="815"/>
                  </a:lnTo>
                  <a:lnTo>
                    <a:pt x="847" y="822"/>
                  </a:lnTo>
                  <a:lnTo>
                    <a:pt x="846" y="829"/>
                  </a:lnTo>
                  <a:lnTo>
                    <a:pt x="846" y="829"/>
                  </a:lnTo>
                  <a:lnTo>
                    <a:pt x="843" y="833"/>
                  </a:lnTo>
                  <a:lnTo>
                    <a:pt x="840" y="836"/>
                  </a:lnTo>
                  <a:lnTo>
                    <a:pt x="836" y="837"/>
                  </a:lnTo>
                  <a:lnTo>
                    <a:pt x="831" y="838"/>
                  </a:lnTo>
                  <a:lnTo>
                    <a:pt x="831" y="838"/>
                  </a:lnTo>
                  <a:lnTo>
                    <a:pt x="829" y="838"/>
                  </a:lnTo>
                  <a:lnTo>
                    <a:pt x="829" y="838"/>
                  </a:lnTo>
                  <a:close/>
                  <a:moveTo>
                    <a:pt x="45" y="65"/>
                  </a:moveTo>
                  <a:lnTo>
                    <a:pt x="45" y="65"/>
                  </a:lnTo>
                  <a:lnTo>
                    <a:pt x="44" y="89"/>
                  </a:lnTo>
                  <a:lnTo>
                    <a:pt x="43" y="112"/>
                  </a:lnTo>
                  <a:lnTo>
                    <a:pt x="44" y="135"/>
                  </a:lnTo>
                  <a:lnTo>
                    <a:pt x="46" y="157"/>
                  </a:lnTo>
                  <a:lnTo>
                    <a:pt x="49" y="177"/>
                  </a:lnTo>
                  <a:lnTo>
                    <a:pt x="52" y="197"/>
                  </a:lnTo>
                  <a:lnTo>
                    <a:pt x="59" y="232"/>
                  </a:lnTo>
                  <a:lnTo>
                    <a:pt x="61" y="237"/>
                  </a:lnTo>
                  <a:lnTo>
                    <a:pt x="67" y="239"/>
                  </a:lnTo>
                  <a:lnTo>
                    <a:pt x="67" y="239"/>
                  </a:lnTo>
                  <a:lnTo>
                    <a:pt x="72" y="243"/>
                  </a:lnTo>
                  <a:lnTo>
                    <a:pt x="76" y="249"/>
                  </a:lnTo>
                  <a:lnTo>
                    <a:pt x="78" y="253"/>
                  </a:lnTo>
                  <a:lnTo>
                    <a:pt x="82" y="254"/>
                  </a:lnTo>
                  <a:lnTo>
                    <a:pt x="82" y="254"/>
                  </a:lnTo>
                  <a:lnTo>
                    <a:pt x="92" y="257"/>
                  </a:lnTo>
                  <a:lnTo>
                    <a:pt x="103" y="259"/>
                  </a:lnTo>
                  <a:lnTo>
                    <a:pt x="125" y="263"/>
                  </a:lnTo>
                  <a:lnTo>
                    <a:pt x="149" y="265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207" y="270"/>
                  </a:lnTo>
                  <a:lnTo>
                    <a:pt x="220" y="272"/>
                  </a:lnTo>
                  <a:lnTo>
                    <a:pt x="232" y="274"/>
                  </a:lnTo>
                  <a:lnTo>
                    <a:pt x="232" y="274"/>
                  </a:lnTo>
                  <a:lnTo>
                    <a:pt x="254" y="281"/>
                  </a:lnTo>
                  <a:lnTo>
                    <a:pt x="275" y="287"/>
                  </a:lnTo>
                  <a:lnTo>
                    <a:pt x="298" y="295"/>
                  </a:lnTo>
                  <a:lnTo>
                    <a:pt x="321" y="304"/>
                  </a:lnTo>
                  <a:lnTo>
                    <a:pt x="343" y="316"/>
                  </a:lnTo>
                  <a:lnTo>
                    <a:pt x="366" y="328"/>
                  </a:lnTo>
                  <a:lnTo>
                    <a:pt x="376" y="335"/>
                  </a:lnTo>
                  <a:lnTo>
                    <a:pt x="387" y="344"/>
                  </a:lnTo>
                  <a:lnTo>
                    <a:pt x="397" y="352"/>
                  </a:lnTo>
                  <a:lnTo>
                    <a:pt x="406" y="360"/>
                  </a:lnTo>
                  <a:lnTo>
                    <a:pt x="406" y="360"/>
                  </a:lnTo>
                  <a:lnTo>
                    <a:pt x="432" y="386"/>
                  </a:lnTo>
                  <a:lnTo>
                    <a:pt x="456" y="413"/>
                  </a:lnTo>
                  <a:lnTo>
                    <a:pt x="478" y="439"/>
                  </a:lnTo>
                  <a:lnTo>
                    <a:pt x="498" y="465"/>
                  </a:lnTo>
                  <a:lnTo>
                    <a:pt x="517" y="491"/>
                  </a:lnTo>
                  <a:lnTo>
                    <a:pt x="535" y="518"/>
                  </a:lnTo>
                  <a:lnTo>
                    <a:pt x="550" y="545"/>
                  </a:lnTo>
                  <a:lnTo>
                    <a:pt x="565" y="574"/>
                  </a:lnTo>
                  <a:lnTo>
                    <a:pt x="565" y="574"/>
                  </a:lnTo>
                  <a:lnTo>
                    <a:pt x="571" y="585"/>
                  </a:lnTo>
                  <a:lnTo>
                    <a:pt x="575" y="598"/>
                  </a:lnTo>
                  <a:lnTo>
                    <a:pt x="578" y="611"/>
                  </a:lnTo>
                  <a:lnTo>
                    <a:pt x="581" y="625"/>
                  </a:lnTo>
                  <a:lnTo>
                    <a:pt x="585" y="653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91" y="707"/>
                  </a:lnTo>
                  <a:lnTo>
                    <a:pt x="594" y="734"/>
                  </a:lnTo>
                  <a:lnTo>
                    <a:pt x="598" y="747"/>
                  </a:lnTo>
                  <a:lnTo>
                    <a:pt x="601" y="759"/>
                  </a:lnTo>
                  <a:lnTo>
                    <a:pt x="604" y="771"/>
                  </a:lnTo>
                  <a:lnTo>
                    <a:pt x="609" y="783"/>
                  </a:lnTo>
                  <a:lnTo>
                    <a:pt x="612" y="791"/>
                  </a:lnTo>
                  <a:lnTo>
                    <a:pt x="625" y="791"/>
                  </a:lnTo>
                  <a:lnTo>
                    <a:pt x="625" y="791"/>
                  </a:lnTo>
                  <a:lnTo>
                    <a:pt x="704" y="791"/>
                  </a:lnTo>
                  <a:lnTo>
                    <a:pt x="742" y="792"/>
                  </a:lnTo>
                  <a:lnTo>
                    <a:pt x="781" y="793"/>
                  </a:lnTo>
                  <a:lnTo>
                    <a:pt x="795" y="794"/>
                  </a:lnTo>
                  <a:lnTo>
                    <a:pt x="794" y="780"/>
                  </a:lnTo>
                  <a:lnTo>
                    <a:pt x="794" y="780"/>
                  </a:lnTo>
                  <a:lnTo>
                    <a:pt x="791" y="740"/>
                  </a:lnTo>
                  <a:lnTo>
                    <a:pt x="787" y="701"/>
                  </a:lnTo>
                  <a:lnTo>
                    <a:pt x="781" y="664"/>
                  </a:lnTo>
                  <a:lnTo>
                    <a:pt x="775" y="628"/>
                  </a:lnTo>
                  <a:lnTo>
                    <a:pt x="768" y="594"/>
                  </a:lnTo>
                  <a:lnTo>
                    <a:pt x="760" y="560"/>
                  </a:lnTo>
                  <a:lnTo>
                    <a:pt x="750" y="528"/>
                  </a:lnTo>
                  <a:lnTo>
                    <a:pt x="739" y="497"/>
                  </a:lnTo>
                  <a:lnTo>
                    <a:pt x="728" y="467"/>
                  </a:lnTo>
                  <a:lnTo>
                    <a:pt x="715" y="439"/>
                  </a:lnTo>
                  <a:lnTo>
                    <a:pt x="702" y="411"/>
                  </a:lnTo>
                  <a:lnTo>
                    <a:pt x="686" y="384"/>
                  </a:lnTo>
                  <a:lnTo>
                    <a:pt x="671" y="358"/>
                  </a:lnTo>
                  <a:lnTo>
                    <a:pt x="654" y="333"/>
                  </a:lnTo>
                  <a:lnTo>
                    <a:pt x="636" y="310"/>
                  </a:lnTo>
                  <a:lnTo>
                    <a:pt x="616" y="287"/>
                  </a:lnTo>
                  <a:lnTo>
                    <a:pt x="616" y="287"/>
                  </a:lnTo>
                  <a:lnTo>
                    <a:pt x="590" y="259"/>
                  </a:lnTo>
                  <a:lnTo>
                    <a:pt x="562" y="233"/>
                  </a:lnTo>
                  <a:lnTo>
                    <a:pt x="535" y="209"/>
                  </a:lnTo>
                  <a:lnTo>
                    <a:pt x="506" y="187"/>
                  </a:lnTo>
                  <a:lnTo>
                    <a:pt x="476" y="166"/>
                  </a:lnTo>
                  <a:lnTo>
                    <a:pt x="445" y="147"/>
                  </a:lnTo>
                  <a:lnTo>
                    <a:pt x="412" y="131"/>
                  </a:lnTo>
                  <a:lnTo>
                    <a:pt x="379" y="115"/>
                  </a:lnTo>
                  <a:lnTo>
                    <a:pt x="343" y="102"/>
                  </a:lnTo>
                  <a:lnTo>
                    <a:pt x="307" y="90"/>
                  </a:lnTo>
                  <a:lnTo>
                    <a:pt x="270" y="80"/>
                  </a:lnTo>
                  <a:lnTo>
                    <a:pt x="231" y="71"/>
                  </a:lnTo>
                  <a:lnTo>
                    <a:pt x="190" y="65"/>
                  </a:lnTo>
                  <a:lnTo>
                    <a:pt x="147" y="60"/>
                  </a:lnTo>
                  <a:lnTo>
                    <a:pt x="104" y="55"/>
                  </a:lnTo>
                  <a:lnTo>
                    <a:pt x="58" y="53"/>
                  </a:lnTo>
                  <a:lnTo>
                    <a:pt x="47" y="53"/>
                  </a:lnTo>
                  <a:lnTo>
                    <a:pt x="45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4" name="Freeform 904"/>
            <p:cNvSpPr>
              <a:spLocks noEditPoints="1"/>
            </p:cNvSpPr>
            <p:nvPr/>
          </p:nvSpPr>
          <p:spPr bwMode="auto">
            <a:xfrm>
              <a:off x="4214813" y="1193800"/>
              <a:ext cx="649288" cy="658813"/>
            </a:xfrm>
            <a:custGeom>
              <a:avLst/>
              <a:gdLst/>
              <a:ahLst/>
              <a:cxnLst>
                <a:cxn ang="0">
                  <a:pos x="980" y="1233"/>
                </a:cxn>
                <a:cxn ang="0">
                  <a:pos x="957" y="1244"/>
                </a:cxn>
                <a:cxn ang="0">
                  <a:pos x="943" y="1233"/>
                </a:cxn>
                <a:cxn ang="0">
                  <a:pos x="933" y="1152"/>
                </a:cxn>
                <a:cxn ang="0">
                  <a:pos x="929" y="1000"/>
                </a:cxn>
                <a:cxn ang="0">
                  <a:pos x="911" y="872"/>
                </a:cxn>
                <a:cxn ang="0">
                  <a:pos x="879" y="776"/>
                </a:cxn>
                <a:cxn ang="0">
                  <a:pos x="828" y="668"/>
                </a:cxn>
                <a:cxn ang="0">
                  <a:pos x="764" y="576"/>
                </a:cxn>
                <a:cxn ang="0">
                  <a:pos x="699" y="508"/>
                </a:cxn>
                <a:cxn ang="0">
                  <a:pos x="604" y="435"/>
                </a:cxn>
                <a:cxn ang="0">
                  <a:pos x="504" y="380"/>
                </a:cxn>
                <a:cxn ang="0">
                  <a:pos x="287" y="307"/>
                </a:cxn>
                <a:cxn ang="0">
                  <a:pos x="25" y="257"/>
                </a:cxn>
                <a:cxn ang="0">
                  <a:pos x="14" y="251"/>
                </a:cxn>
                <a:cxn ang="0">
                  <a:pos x="13" y="231"/>
                </a:cxn>
                <a:cxn ang="0">
                  <a:pos x="5" y="215"/>
                </a:cxn>
                <a:cxn ang="0">
                  <a:pos x="1" y="69"/>
                </a:cxn>
                <a:cxn ang="0">
                  <a:pos x="3" y="8"/>
                </a:cxn>
                <a:cxn ang="0">
                  <a:pos x="16" y="0"/>
                </a:cxn>
                <a:cxn ang="0">
                  <a:pos x="33" y="2"/>
                </a:cxn>
                <a:cxn ang="0">
                  <a:pos x="79" y="13"/>
                </a:cxn>
                <a:cxn ang="0">
                  <a:pos x="281" y="38"/>
                </a:cxn>
                <a:cxn ang="0">
                  <a:pos x="459" y="74"/>
                </a:cxn>
                <a:cxn ang="0">
                  <a:pos x="545" y="107"/>
                </a:cxn>
                <a:cxn ang="0">
                  <a:pos x="768" y="239"/>
                </a:cxn>
                <a:cxn ang="0">
                  <a:pos x="867" y="321"/>
                </a:cxn>
                <a:cxn ang="0">
                  <a:pos x="942" y="400"/>
                </a:cxn>
                <a:cxn ang="0">
                  <a:pos x="1027" y="510"/>
                </a:cxn>
                <a:cxn ang="0">
                  <a:pos x="1093" y="622"/>
                </a:cxn>
                <a:cxn ang="0">
                  <a:pos x="1131" y="712"/>
                </a:cxn>
                <a:cxn ang="0">
                  <a:pos x="1178" y="904"/>
                </a:cxn>
                <a:cxn ang="0">
                  <a:pos x="1215" y="1189"/>
                </a:cxn>
                <a:cxn ang="0">
                  <a:pos x="1227" y="1208"/>
                </a:cxn>
                <a:cxn ang="0">
                  <a:pos x="1219" y="1230"/>
                </a:cxn>
                <a:cxn ang="0">
                  <a:pos x="1208" y="1232"/>
                </a:cxn>
                <a:cxn ang="0">
                  <a:pos x="1106" y="1233"/>
                </a:cxn>
                <a:cxn ang="0">
                  <a:pos x="997" y="1244"/>
                </a:cxn>
                <a:cxn ang="0">
                  <a:pos x="45" y="117"/>
                </a:cxn>
                <a:cxn ang="0">
                  <a:pos x="66" y="221"/>
                </a:cxn>
                <a:cxn ang="0">
                  <a:pos x="362" y="283"/>
                </a:cxn>
                <a:cxn ang="0">
                  <a:pos x="548" y="352"/>
                </a:cxn>
                <a:cxn ang="0">
                  <a:pos x="654" y="414"/>
                </a:cxn>
                <a:cxn ang="0">
                  <a:pos x="750" y="498"/>
                </a:cxn>
                <a:cxn ang="0">
                  <a:pos x="839" y="609"/>
                </a:cxn>
                <a:cxn ang="0">
                  <a:pos x="931" y="792"/>
                </a:cxn>
                <a:cxn ang="0">
                  <a:pos x="958" y="912"/>
                </a:cxn>
                <a:cxn ang="0">
                  <a:pos x="968" y="1048"/>
                </a:cxn>
                <a:cxn ang="0">
                  <a:pos x="995" y="1203"/>
                </a:cxn>
                <a:cxn ang="0">
                  <a:pos x="1048" y="1197"/>
                </a:cxn>
                <a:cxn ang="0">
                  <a:pos x="1172" y="1175"/>
                </a:cxn>
                <a:cxn ang="0">
                  <a:pos x="1146" y="947"/>
                </a:cxn>
                <a:cxn ang="0">
                  <a:pos x="1106" y="764"/>
                </a:cxn>
                <a:cxn ang="0">
                  <a:pos x="1065" y="665"/>
                </a:cxn>
                <a:cxn ang="0">
                  <a:pos x="993" y="536"/>
                </a:cxn>
                <a:cxn ang="0">
                  <a:pos x="905" y="420"/>
                </a:cxn>
                <a:cxn ang="0">
                  <a:pos x="825" y="340"/>
                </a:cxn>
                <a:cxn ang="0">
                  <a:pos x="671" y="222"/>
                </a:cxn>
                <a:cxn ang="0">
                  <a:pos x="536" y="148"/>
                </a:cxn>
                <a:cxn ang="0">
                  <a:pos x="419" y="106"/>
                </a:cxn>
                <a:cxn ang="0">
                  <a:pos x="181" y="68"/>
                </a:cxn>
                <a:cxn ang="0">
                  <a:pos x="43" y="65"/>
                </a:cxn>
              </a:cxnLst>
              <a:rect l="0" t="0" r="r" b="b"/>
              <a:pathLst>
                <a:path w="1227" h="1244">
                  <a:moveTo>
                    <a:pt x="997" y="1244"/>
                  </a:moveTo>
                  <a:lnTo>
                    <a:pt x="997" y="1244"/>
                  </a:lnTo>
                  <a:lnTo>
                    <a:pt x="992" y="1243"/>
                  </a:lnTo>
                  <a:lnTo>
                    <a:pt x="987" y="1241"/>
                  </a:lnTo>
                  <a:lnTo>
                    <a:pt x="980" y="1233"/>
                  </a:lnTo>
                  <a:lnTo>
                    <a:pt x="971" y="1239"/>
                  </a:lnTo>
                  <a:lnTo>
                    <a:pt x="971" y="1239"/>
                  </a:lnTo>
                  <a:lnTo>
                    <a:pt x="965" y="1243"/>
                  </a:lnTo>
                  <a:lnTo>
                    <a:pt x="957" y="1244"/>
                  </a:lnTo>
                  <a:lnTo>
                    <a:pt x="957" y="1244"/>
                  </a:lnTo>
                  <a:lnTo>
                    <a:pt x="953" y="1243"/>
                  </a:lnTo>
                  <a:lnTo>
                    <a:pt x="948" y="1241"/>
                  </a:lnTo>
                  <a:lnTo>
                    <a:pt x="946" y="1239"/>
                  </a:lnTo>
                  <a:lnTo>
                    <a:pt x="945" y="1236"/>
                  </a:lnTo>
                  <a:lnTo>
                    <a:pt x="943" y="1233"/>
                  </a:lnTo>
                  <a:lnTo>
                    <a:pt x="942" y="1229"/>
                  </a:lnTo>
                  <a:lnTo>
                    <a:pt x="942" y="1229"/>
                  </a:lnTo>
                  <a:lnTo>
                    <a:pt x="939" y="1211"/>
                  </a:lnTo>
                  <a:lnTo>
                    <a:pt x="936" y="1191"/>
                  </a:lnTo>
                  <a:lnTo>
                    <a:pt x="933" y="1152"/>
                  </a:lnTo>
                  <a:lnTo>
                    <a:pt x="932" y="1113"/>
                  </a:lnTo>
                  <a:lnTo>
                    <a:pt x="931" y="1075"/>
                  </a:lnTo>
                  <a:lnTo>
                    <a:pt x="931" y="1075"/>
                  </a:lnTo>
                  <a:lnTo>
                    <a:pt x="930" y="1025"/>
                  </a:lnTo>
                  <a:lnTo>
                    <a:pt x="929" y="1000"/>
                  </a:lnTo>
                  <a:lnTo>
                    <a:pt x="927" y="974"/>
                  </a:lnTo>
                  <a:lnTo>
                    <a:pt x="925" y="948"/>
                  </a:lnTo>
                  <a:lnTo>
                    <a:pt x="921" y="923"/>
                  </a:lnTo>
                  <a:lnTo>
                    <a:pt x="917" y="898"/>
                  </a:lnTo>
                  <a:lnTo>
                    <a:pt x="911" y="872"/>
                  </a:lnTo>
                  <a:lnTo>
                    <a:pt x="911" y="872"/>
                  </a:lnTo>
                  <a:lnTo>
                    <a:pt x="903" y="847"/>
                  </a:lnTo>
                  <a:lnTo>
                    <a:pt x="896" y="822"/>
                  </a:lnTo>
                  <a:lnTo>
                    <a:pt x="888" y="798"/>
                  </a:lnTo>
                  <a:lnTo>
                    <a:pt x="879" y="776"/>
                  </a:lnTo>
                  <a:lnTo>
                    <a:pt x="870" y="753"/>
                  </a:lnTo>
                  <a:lnTo>
                    <a:pt x="860" y="730"/>
                  </a:lnTo>
                  <a:lnTo>
                    <a:pt x="850" y="710"/>
                  </a:lnTo>
                  <a:lnTo>
                    <a:pt x="839" y="688"/>
                  </a:lnTo>
                  <a:lnTo>
                    <a:pt x="828" y="668"/>
                  </a:lnTo>
                  <a:lnTo>
                    <a:pt x="817" y="649"/>
                  </a:lnTo>
                  <a:lnTo>
                    <a:pt x="804" y="629"/>
                  </a:lnTo>
                  <a:lnTo>
                    <a:pt x="791" y="610"/>
                  </a:lnTo>
                  <a:lnTo>
                    <a:pt x="777" y="593"/>
                  </a:lnTo>
                  <a:lnTo>
                    <a:pt x="764" y="576"/>
                  </a:lnTo>
                  <a:lnTo>
                    <a:pt x="749" y="559"/>
                  </a:lnTo>
                  <a:lnTo>
                    <a:pt x="735" y="543"/>
                  </a:lnTo>
                  <a:lnTo>
                    <a:pt x="735" y="543"/>
                  </a:lnTo>
                  <a:lnTo>
                    <a:pt x="717" y="526"/>
                  </a:lnTo>
                  <a:lnTo>
                    <a:pt x="699" y="508"/>
                  </a:lnTo>
                  <a:lnTo>
                    <a:pt x="680" y="493"/>
                  </a:lnTo>
                  <a:lnTo>
                    <a:pt x="662" y="477"/>
                  </a:lnTo>
                  <a:lnTo>
                    <a:pt x="643" y="462"/>
                  </a:lnTo>
                  <a:lnTo>
                    <a:pt x="623" y="448"/>
                  </a:lnTo>
                  <a:lnTo>
                    <a:pt x="604" y="435"/>
                  </a:lnTo>
                  <a:lnTo>
                    <a:pt x="584" y="422"/>
                  </a:lnTo>
                  <a:lnTo>
                    <a:pt x="565" y="411"/>
                  </a:lnTo>
                  <a:lnTo>
                    <a:pt x="544" y="400"/>
                  </a:lnTo>
                  <a:lnTo>
                    <a:pt x="523" y="389"/>
                  </a:lnTo>
                  <a:lnTo>
                    <a:pt x="504" y="380"/>
                  </a:lnTo>
                  <a:lnTo>
                    <a:pt x="461" y="361"/>
                  </a:lnTo>
                  <a:lnTo>
                    <a:pt x="419" y="346"/>
                  </a:lnTo>
                  <a:lnTo>
                    <a:pt x="375" y="332"/>
                  </a:lnTo>
                  <a:lnTo>
                    <a:pt x="331" y="318"/>
                  </a:lnTo>
                  <a:lnTo>
                    <a:pt x="287" y="307"/>
                  </a:lnTo>
                  <a:lnTo>
                    <a:pt x="241" y="296"/>
                  </a:lnTo>
                  <a:lnTo>
                    <a:pt x="195" y="287"/>
                  </a:lnTo>
                  <a:lnTo>
                    <a:pt x="149" y="279"/>
                  </a:lnTo>
                  <a:lnTo>
                    <a:pt x="55" y="262"/>
                  </a:lnTo>
                  <a:lnTo>
                    <a:pt x="25" y="257"/>
                  </a:lnTo>
                  <a:lnTo>
                    <a:pt x="25" y="257"/>
                  </a:lnTo>
                  <a:lnTo>
                    <a:pt x="18" y="254"/>
                  </a:lnTo>
                  <a:lnTo>
                    <a:pt x="16" y="253"/>
                  </a:lnTo>
                  <a:lnTo>
                    <a:pt x="14" y="251"/>
                  </a:lnTo>
                  <a:lnTo>
                    <a:pt x="14" y="251"/>
                  </a:lnTo>
                  <a:lnTo>
                    <a:pt x="12" y="248"/>
                  </a:lnTo>
                  <a:lnTo>
                    <a:pt x="11" y="245"/>
                  </a:lnTo>
                  <a:lnTo>
                    <a:pt x="11" y="241"/>
                  </a:lnTo>
                  <a:lnTo>
                    <a:pt x="12" y="236"/>
                  </a:lnTo>
                  <a:lnTo>
                    <a:pt x="13" y="231"/>
                  </a:lnTo>
                  <a:lnTo>
                    <a:pt x="9" y="227"/>
                  </a:lnTo>
                  <a:lnTo>
                    <a:pt x="9" y="227"/>
                  </a:lnTo>
                  <a:lnTo>
                    <a:pt x="6" y="221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4" y="165"/>
                  </a:lnTo>
                  <a:lnTo>
                    <a:pt x="3" y="117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1" y="6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5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6" y="4"/>
                  </a:lnTo>
                  <a:lnTo>
                    <a:pt x="38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79" y="13"/>
                  </a:lnTo>
                  <a:lnTo>
                    <a:pt x="116" y="19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236" y="32"/>
                  </a:lnTo>
                  <a:lnTo>
                    <a:pt x="281" y="38"/>
                  </a:lnTo>
                  <a:lnTo>
                    <a:pt x="326" y="44"/>
                  </a:lnTo>
                  <a:lnTo>
                    <a:pt x="371" y="53"/>
                  </a:lnTo>
                  <a:lnTo>
                    <a:pt x="416" y="62"/>
                  </a:lnTo>
                  <a:lnTo>
                    <a:pt x="437" y="68"/>
                  </a:lnTo>
                  <a:lnTo>
                    <a:pt x="459" y="74"/>
                  </a:lnTo>
                  <a:lnTo>
                    <a:pt x="481" y="82"/>
                  </a:lnTo>
                  <a:lnTo>
                    <a:pt x="503" y="90"/>
                  </a:lnTo>
                  <a:lnTo>
                    <a:pt x="524" y="98"/>
                  </a:lnTo>
                  <a:lnTo>
                    <a:pt x="545" y="107"/>
                  </a:lnTo>
                  <a:lnTo>
                    <a:pt x="545" y="107"/>
                  </a:lnTo>
                  <a:lnTo>
                    <a:pt x="600" y="135"/>
                  </a:lnTo>
                  <a:lnTo>
                    <a:pt x="651" y="163"/>
                  </a:lnTo>
                  <a:lnTo>
                    <a:pt x="701" y="193"/>
                  </a:lnTo>
                  <a:lnTo>
                    <a:pt x="746" y="223"/>
                  </a:lnTo>
                  <a:lnTo>
                    <a:pt x="768" y="239"/>
                  </a:lnTo>
                  <a:lnTo>
                    <a:pt x="790" y="255"/>
                  </a:lnTo>
                  <a:lnTo>
                    <a:pt x="809" y="271"/>
                  </a:lnTo>
                  <a:lnTo>
                    <a:pt x="830" y="287"/>
                  </a:lnTo>
                  <a:lnTo>
                    <a:pt x="849" y="304"/>
                  </a:lnTo>
                  <a:lnTo>
                    <a:pt x="867" y="321"/>
                  </a:lnTo>
                  <a:lnTo>
                    <a:pt x="885" y="338"/>
                  </a:lnTo>
                  <a:lnTo>
                    <a:pt x="902" y="355"/>
                  </a:lnTo>
                  <a:lnTo>
                    <a:pt x="902" y="355"/>
                  </a:lnTo>
                  <a:lnTo>
                    <a:pt x="922" y="377"/>
                  </a:lnTo>
                  <a:lnTo>
                    <a:pt x="942" y="400"/>
                  </a:lnTo>
                  <a:lnTo>
                    <a:pt x="960" y="421"/>
                  </a:lnTo>
                  <a:lnTo>
                    <a:pt x="979" y="443"/>
                  </a:lnTo>
                  <a:lnTo>
                    <a:pt x="995" y="466"/>
                  </a:lnTo>
                  <a:lnTo>
                    <a:pt x="1012" y="487"/>
                  </a:lnTo>
                  <a:lnTo>
                    <a:pt x="1027" y="510"/>
                  </a:lnTo>
                  <a:lnTo>
                    <a:pt x="1042" y="532"/>
                  </a:lnTo>
                  <a:lnTo>
                    <a:pt x="1056" y="555"/>
                  </a:lnTo>
                  <a:lnTo>
                    <a:pt x="1070" y="577"/>
                  </a:lnTo>
                  <a:lnTo>
                    <a:pt x="1082" y="599"/>
                  </a:lnTo>
                  <a:lnTo>
                    <a:pt x="1093" y="622"/>
                  </a:lnTo>
                  <a:lnTo>
                    <a:pt x="1104" y="645"/>
                  </a:lnTo>
                  <a:lnTo>
                    <a:pt x="1114" y="666"/>
                  </a:lnTo>
                  <a:lnTo>
                    <a:pt x="1122" y="689"/>
                  </a:lnTo>
                  <a:lnTo>
                    <a:pt x="1131" y="712"/>
                  </a:lnTo>
                  <a:lnTo>
                    <a:pt x="1131" y="712"/>
                  </a:lnTo>
                  <a:lnTo>
                    <a:pt x="1139" y="735"/>
                  </a:lnTo>
                  <a:lnTo>
                    <a:pt x="1146" y="759"/>
                  </a:lnTo>
                  <a:lnTo>
                    <a:pt x="1158" y="807"/>
                  </a:lnTo>
                  <a:lnTo>
                    <a:pt x="1169" y="855"/>
                  </a:lnTo>
                  <a:lnTo>
                    <a:pt x="1178" y="904"/>
                  </a:lnTo>
                  <a:lnTo>
                    <a:pt x="1186" y="952"/>
                  </a:lnTo>
                  <a:lnTo>
                    <a:pt x="1193" y="1002"/>
                  </a:lnTo>
                  <a:lnTo>
                    <a:pt x="1205" y="1099"/>
                  </a:lnTo>
                  <a:lnTo>
                    <a:pt x="1205" y="1099"/>
                  </a:lnTo>
                  <a:lnTo>
                    <a:pt x="1215" y="1189"/>
                  </a:lnTo>
                  <a:lnTo>
                    <a:pt x="1216" y="1193"/>
                  </a:lnTo>
                  <a:lnTo>
                    <a:pt x="1219" y="1196"/>
                  </a:lnTo>
                  <a:lnTo>
                    <a:pt x="1219" y="1196"/>
                  </a:lnTo>
                  <a:lnTo>
                    <a:pt x="1224" y="1201"/>
                  </a:lnTo>
                  <a:lnTo>
                    <a:pt x="1227" y="1208"/>
                  </a:lnTo>
                  <a:lnTo>
                    <a:pt x="1227" y="1216"/>
                  </a:lnTo>
                  <a:lnTo>
                    <a:pt x="1226" y="1223"/>
                  </a:lnTo>
                  <a:lnTo>
                    <a:pt x="1226" y="1223"/>
                  </a:lnTo>
                  <a:lnTo>
                    <a:pt x="1222" y="1227"/>
                  </a:lnTo>
                  <a:lnTo>
                    <a:pt x="1219" y="1230"/>
                  </a:lnTo>
                  <a:lnTo>
                    <a:pt x="1215" y="1232"/>
                  </a:lnTo>
                  <a:lnTo>
                    <a:pt x="1210" y="1233"/>
                  </a:lnTo>
                  <a:lnTo>
                    <a:pt x="1210" y="1233"/>
                  </a:lnTo>
                  <a:lnTo>
                    <a:pt x="1208" y="1232"/>
                  </a:lnTo>
                  <a:lnTo>
                    <a:pt x="1208" y="1232"/>
                  </a:lnTo>
                  <a:lnTo>
                    <a:pt x="1188" y="1231"/>
                  </a:lnTo>
                  <a:lnTo>
                    <a:pt x="1167" y="1231"/>
                  </a:lnTo>
                  <a:lnTo>
                    <a:pt x="1167" y="1231"/>
                  </a:lnTo>
                  <a:lnTo>
                    <a:pt x="1137" y="1232"/>
                  </a:lnTo>
                  <a:lnTo>
                    <a:pt x="1106" y="1233"/>
                  </a:lnTo>
                  <a:lnTo>
                    <a:pt x="1046" y="1239"/>
                  </a:lnTo>
                  <a:lnTo>
                    <a:pt x="1046" y="1239"/>
                  </a:lnTo>
                  <a:lnTo>
                    <a:pt x="1000" y="1244"/>
                  </a:lnTo>
                  <a:lnTo>
                    <a:pt x="1000" y="1244"/>
                  </a:lnTo>
                  <a:lnTo>
                    <a:pt x="997" y="1244"/>
                  </a:lnTo>
                  <a:lnTo>
                    <a:pt x="997" y="1244"/>
                  </a:lnTo>
                  <a:close/>
                  <a:moveTo>
                    <a:pt x="43" y="65"/>
                  </a:moveTo>
                  <a:lnTo>
                    <a:pt x="43" y="65"/>
                  </a:lnTo>
                  <a:lnTo>
                    <a:pt x="45" y="117"/>
                  </a:lnTo>
                  <a:lnTo>
                    <a:pt x="45" y="117"/>
                  </a:lnTo>
                  <a:lnTo>
                    <a:pt x="46" y="162"/>
                  </a:lnTo>
                  <a:lnTo>
                    <a:pt x="47" y="208"/>
                  </a:lnTo>
                  <a:lnTo>
                    <a:pt x="47" y="218"/>
                  </a:lnTo>
                  <a:lnTo>
                    <a:pt x="66" y="221"/>
                  </a:lnTo>
                  <a:lnTo>
                    <a:pt x="66" y="221"/>
                  </a:lnTo>
                  <a:lnTo>
                    <a:pt x="166" y="240"/>
                  </a:lnTo>
                  <a:lnTo>
                    <a:pt x="215" y="249"/>
                  </a:lnTo>
                  <a:lnTo>
                    <a:pt x="265" y="259"/>
                  </a:lnTo>
                  <a:lnTo>
                    <a:pt x="314" y="271"/>
                  </a:lnTo>
                  <a:lnTo>
                    <a:pt x="362" y="283"/>
                  </a:lnTo>
                  <a:lnTo>
                    <a:pt x="411" y="297"/>
                  </a:lnTo>
                  <a:lnTo>
                    <a:pt x="457" y="313"/>
                  </a:lnTo>
                  <a:lnTo>
                    <a:pt x="504" y="332"/>
                  </a:lnTo>
                  <a:lnTo>
                    <a:pt x="526" y="341"/>
                  </a:lnTo>
                  <a:lnTo>
                    <a:pt x="548" y="352"/>
                  </a:lnTo>
                  <a:lnTo>
                    <a:pt x="571" y="363"/>
                  </a:lnTo>
                  <a:lnTo>
                    <a:pt x="592" y="375"/>
                  </a:lnTo>
                  <a:lnTo>
                    <a:pt x="613" y="387"/>
                  </a:lnTo>
                  <a:lnTo>
                    <a:pt x="634" y="401"/>
                  </a:lnTo>
                  <a:lnTo>
                    <a:pt x="654" y="414"/>
                  </a:lnTo>
                  <a:lnTo>
                    <a:pt x="675" y="430"/>
                  </a:lnTo>
                  <a:lnTo>
                    <a:pt x="695" y="445"/>
                  </a:lnTo>
                  <a:lnTo>
                    <a:pt x="713" y="462"/>
                  </a:lnTo>
                  <a:lnTo>
                    <a:pt x="732" y="479"/>
                  </a:lnTo>
                  <a:lnTo>
                    <a:pt x="750" y="498"/>
                  </a:lnTo>
                  <a:lnTo>
                    <a:pt x="768" y="516"/>
                  </a:lnTo>
                  <a:lnTo>
                    <a:pt x="786" y="537"/>
                  </a:lnTo>
                  <a:lnTo>
                    <a:pt x="786" y="537"/>
                  </a:lnTo>
                  <a:lnTo>
                    <a:pt x="813" y="573"/>
                  </a:lnTo>
                  <a:lnTo>
                    <a:pt x="839" y="609"/>
                  </a:lnTo>
                  <a:lnTo>
                    <a:pt x="862" y="646"/>
                  </a:lnTo>
                  <a:lnTo>
                    <a:pt x="884" y="683"/>
                  </a:lnTo>
                  <a:lnTo>
                    <a:pt x="902" y="719"/>
                  </a:lnTo>
                  <a:lnTo>
                    <a:pt x="918" y="756"/>
                  </a:lnTo>
                  <a:lnTo>
                    <a:pt x="931" y="792"/>
                  </a:lnTo>
                  <a:lnTo>
                    <a:pt x="943" y="829"/>
                  </a:lnTo>
                  <a:lnTo>
                    <a:pt x="943" y="829"/>
                  </a:lnTo>
                  <a:lnTo>
                    <a:pt x="949" y="856"/>
                  </a:lnTo>
                  <a:lnTo>
                    <a:pt x="954" y="884"/>
                  </a:lnTo>
                  <a:lnTo>
                    <a:pt x="958" y="912"/>
                  </a:lnTo>
                  <a:lnTo>
                    <a:pt x="961" y="939"/>
                  </a:lnTo>
                  <a:lnTo>
                    <a:pt x="964" y="967"/>
                  </a:lnTo>
                  <a:lnTo>
                    <a:pt x="965" y="994"/>
                  </a:lnTo>
                  <a:lnTo>
                    <a:pt x="968" y="1048"/>
                  </a:lnTo>
                  <a:lnTo>
                    <a:pt x="968" y="1048"/>
                  </a:lnTo>
                  <a:lnTo>
                    <a:pt x="971" y="1120"/>
                  </a:lnTo>
                  <a:lnTo>
                    <a:pt x="975" y="1157"/>
                  </a:lnTo>
                  <a:lnTo>
                    <a:pt x="979" y="1193"/>
                  </a:lnTo>
                  <a:lnTo>
                    <a:pt x="981" y="1208"/>
                  </a:lnTo>
                  <a:lnTo>
                    <a:pt x="995" y="1203"/>
                  </a:lnTo>
                  <a:lnTo>
                    <a:pt x="995" y="1203"/>
                  </a:lnTo>
                  <a:lnTo>
                    <a:pt x="1002" y="1201"/>
                  </a:lnTo>
                  <a:lnTo>
                    <a:pt x="1002" y="1201"/>
                  </a:lnTo>
                  <a:lnTo>
                    <a:pt x="1048" y="1197"/>
                  </a:lnTo>
                  <a:lnTo>
                    <a:pt x="1048" y="1197"/>
                  </a:lnTo>
                  <a:lnTo>
                    <a:pt x="1104" y="1192"/>
                  </a:lnTo>
                  <a:lnTo>
                    <a:pt x="1132" y="1190"/>
                  </a:lnTo>
                  <a:lnTo>
                    <a:pt x="1159" y="1189"/>
                  </a:lnTo>
                  <a:lnTo>
                    <a:pt x="1174" y="1189"/>
                  </a:lnTo>
                  <a:lnTo>
                    <a:pt x="1172" y="1175"/>
                  </a:lnTo>
                  <a:lnTo>
                    <a:pt x="1172" y="1175"/>
                  </a:lnTo>
                  <a:lnTo>
                    <a:pt x="1162" y="1087"/>
                  </a:lnTo>
                  <a:lnTo>
                    <a:pt x="1162" y="1087"/>
                  </a:lnTo>
                  <a:lnTo>
                    <a:pt x="1151" y="994"/>
                  </a:lnTo>
                  <a:lnTo>
                    <a:pt x="1146" y="947"/>
                  </a:lnTo>
                  <a:lnTo>
                    <a:pt x="1138" y="901"/>
                  </a:lnTo>
                  <a:lnTo>
                    <a:pt x="1130" y="855"/>
                  </a:lnTo>
                  <a:lnTo>
                    <a:pt x="1118" y="810"/>
                  </a:lnTo>
                  <a:lnTo>
                    <a:pt x="1112" y="787"/>
                  </a:lnTo>
                  <a:lnTo>
                    <a:pt x="1106" y="764"/>
                  </a:lnTo>
                  <a:lnTo>
                    <a:pt x="1097" y="743"/>
                  </a:lnTo>
                  <a:lnTo>
                    <a:pt x="1089" y="721"/>
                  </a:lnTo>
                  <a:lnTo>
                    <a:pt x="1089" y="721"/>
                  </a:lnTo>
                  <a:lnTo>
                    <a:pt x="1078" y="693"/>
                  </a:lnTo>
                  <a:lnTo>
                    <a:pt x="1065" y="665"/>
                  </a:lnTo>
                  <a:lnTo>
                    <a:pt x="1052" y="638"/>
                  </a:lnTo>
                  <a:lnTo>
                    <a:pt x="1039" y="612"/>
                  </a:lnTo>
                  <a:lnTo>
                    <a:pt x="1024" y="586"/>
                  </a:lnTo>
                  <a:lnTo>
                    <a:pt x="1010" y="561"/>
                  </a:lnTo>
                  <a:lnTo>
                    <a:pt x="993" y="536"/>
                  </a:lnTo>
                  <a:lnTo>
                    <a:pt x="978" y="511"/>
                  </a:lnTo>
                  <a:lnTo>
                    <a:pt x="960" y="487"/>
                  </a:lnTo>
                  <a:lnTo>
                    <a:pt x="943" y="465"/>
                  </a:lnTo>
                  <a:lnTo>
                    <a:pt x="924" y="442"/>
                  </a:lnTo>
                  <a:lnTo>
                    <a:pt x="905" y="420"/>
                  </a:lnTo>
                  <a:lnTo>
                    <a:pt x="886" y="399"/>
                  </a:lnTo>
                  <a:lnTo>
                    <a:pt x="866" y="378"/>
                  </a:lnTo>
                  <a:lnTo>
                    <a:pt x="845" y="358"/>
                  </a:lnTo>
                  <a:lnTo>
                    <a:pt x="825" y="340"/>
                  </a:lnTo>
                  <a:lnTo>
                    <a:pt x="825" y="340"/>
                  </a:lnTo>
                  <a:lnTo>
                    <a:pt x="786" y="307"/>
                  </a:lnTo>
                  <a:lnTo>
                    <a:pt x="743" y="273"/>
                  </a:lnTo>
                  <a:lnTo>
                    <a:pt x="719" y="256"/>
                  </a:lnTo>
                  <a:lnTo>
                    <a:pt x="696" y="239"/>
                  </a:lnTo>
                  <a:lnTo>
                    <a:pt x="671" y="222"/>
                  </a:lnTo>
                  <a:lnTo>
                    <a:pt x="645" y="206"/>
                  </a:lnTo>
                  <a:lnTo>
                    <a:pt x="619" y="190"/>
                  </a:lnTo>
                  <a:lnTo>
                    <a:pt x="591" y="176"/>
                  </a:lnTo>
                  <a:lnTo>
                    <a:pt x="565" y="161"/>
                  </a:lnTo>
                  <a:lnTo>
                    <a:pt x="536" y="148"/>
                  </a:lnTo>
                  <a:lnTo>
                    <a:pt x="507" y="135"/>
                  </a:lnTo>
                  <a:lnTo>
                    <a:pt x="478" y="124"/>
                  </a:lnTo>
                  <a:lnTo>
                    <a:pt x="449" y="115"/>
                  </a:lnTo>
                  <a:lnTo>
                    <a:pt x="419" y="106"/>
                  </a:lnTo>
                  <a:lnTo>
                    <a:pt x="419" y="106"/>
                  </a:lnTo>
                  <a:lnTo>
                    <a:pt x="389" y="100"/>
                  </a:lnTo>
                  <a:lnTo>
                    <a:pt x="359" y="94"/>
                  </a:lnTo>
                  <a:lnTo>
                    <a:pt x="299" y="84"/>
                  </a:lnTo>
                  <a:lnTo>
                    <a:pt x="240" y="75"/>
                  </a:lnTo>
                  <a:lnTo>
                    <a:pt x="181" y="68"/>
                  </a:lnTo>
                  <a:lnTo>
                    <a:pt x="181" y="68"/>
                  </a:lnTo>
                  <a:lnTo>
                    <a:pt x="119" y="61"/>
                  </a:lnTo>
                  <a:lnTo>
                    <a:pt x="56" y="53"/>
                  </a:lnTo>
                  <a:lnTo>
                    <a:pt x="42" y="50"/>
                  </a:lnTo>
                  <a:lnTo>
                    <a:pt x="43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415" name="组合 414"/>
          <p:cNvGrpSpPr/>
          <p:nvPr/>
        </p:nvGrpSpPr>
        <p:grpSpPr>
          <a:xfrm>
            <a:off x="1499616" y="593312"/>
            <a:ext cx="9314688" cy="584775"/>
            <a:chOff x="1499616" y="593312"/>
            <a:chExt cx="9314688" cy="584775"/>
          </a:xfrm>
        </p:grpSpPr>
        <p:grpSp>
          <p:nvGrpSpPr>
            <p:cNvPr id="416" name="组合 415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42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417" name="直接连接符 416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矩形 418"/>
            <p:cNvSpPr/>
            <p:nvPr/>
          </p:nvSpPr>
          <p:spPr>
            <a:xfrm>
              <a:off x="4877477" y="593312"/>
              <a:ext cx="2573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32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420" name="组合 419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421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2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3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4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sp>
        <p:nvSpPr>
          <p:cNvPr id="429" name="文本框 428"/>
          <p:cNvSpPr txBox="1"/>
          <p:nvPr/>
        </p:nvSpPr>
        <p:spPr>
          <a:xfrm>
            <a:off x="5150981" y="630273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FP-Growth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椭圆 31"/>
          <p:cNvSpPr/>
          <p:nvPr/>
        </p:nvSpPr>
        <p:spPr>
          <a:xfrm rot="15654318">
            <a:off x="7025768" y="2709966"/>
            <a:ext cx="940797" cy="93141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400455" y="4019444"/>
            <a:ext cx="4312169" cy="1942220"/>
            <a:chOff x="613642" y="1696126"/>
            <a:chExt cx="8958914" cy="4035134"/>
          </a:xfrm>
        </p:grpSpPr>
        <p:sp>
          <p:nvSpPr>
            <p:cNvPr id="3" name="任意多边形 2"/>
            <p:cNvSpPr/>
            <p:nvPr/>
          </p:nvSpPr>
          <p:spPr>
            <a:xfrm>
              <a:off x="613642" y="2843222"/>
              <a:ext cx="3044704" cy="1487137"/>
            </a:xfrm>
            <a:custGeom>
              <a:avLst/>
              <a:gdLst>
                <a:gd name="connsiteX0" fmla="*/ 2974693 w 2986268"/>
                <a:gd name="connsiteY0" fmla="*/ 266218 h 1469985"/>
                <a:gd name="connsiteX1" fmla="*/ 2592729 w 2986268"/>
                <a:gd name="connsiteY1" fmla="*/ 23150 h 1469985"/>
                <a:gd name="connsiteX2" fmla="*/ 1307939 w 2986268"/>
                <a:gd name="connsiteY2" fmla="*/ 0 h 1469985"/>
                <a:gd name="connsiteX3" fmla="*/ 1516283 w 2986268"/>
                <a:gd name="connsiteY3" fmla="*/ 324091 h 1469985"/>
                <a:gd name="connsiteX4" fmla="*/ 2257063 w 2986268"/>
                <a:gd name="connsiteY4" fmla="*/ 324091 h 1469985"/>
                <a:gd name="connsiteX5" fmla="*/ 2257063 w 2986268"/>
                <a:gd name="connsiteY5" fmla="*/ 601884 h 1469985"/>
                <a:gd name="connsiteX6" fmla="*/ 1041721 w 2986268"/>
                <a:gd name="connsiteY6" fmla="*/ 567160 h 1469985"/>
                <a:gd name="connsiteX7" fmla="*/ 266217 w 2986268"/>
                <a:gd name="connsiteY7" fmla="*/ 104172 h 1469985"/>
                <a:gd name="connsiteX8" fmla="*/ 0 w 2986268"/>
                <a:gd name="connsiteY8" fmla="*/ 381965 h 1469985"/>
                <a:gd name="connsiteX9" fmla="*/ 1701478 w 2986268"/>
                <a:gd name="connsiteY9" fmla="*/ 1388962 h 1469985"/>
                <a:gd name="connsiteX10" fmla="*/ 2639027 w 2986268"/>
                <a:gd name="connsiteY10" fmla="*/ 1365813 h 1469985"/>
                <a:gd name="connsiteX11" fmla="*/ 2986268 w 2986268"/>
                <a:gd name="connsiteY11" fmla="*/ 1469985 h 1469985"/>
                <a:gd name="connsiteX12" fmla="*/ 2974693 w 2986268"/>
                <a:gd name="connsiteY12" fmla="*/ 266218 h 1469985"/>
                <a:gd name="connsiteX0-1" fmla="*/ 2974693 w 2986268"/>
                <a:gd name="connsiteY0-2" fmla="*/ 266218 h 1469985"/>
                <a:gd name="connsiteX1-3" fmla="*/ 2592729 w 2986268"/>
                <a:gd name="connsiteY1-4" fmla="*/ 23150 h 1469985"/>
                <a:gd name="connsiteX2-5" fmla="*/ 1307939 w 2986268"/>
                <a:gd name="connsiteY2-6" fmla="*/ 0 h 1469985"/>
                <a:gd name="connsiteX3-7" fmla="*/ 1516283 w 2986268"/>
                <a:gd name="connsiteY3-8" fmla="*/ 324091 h 1469985"/>
                <a:gd name="connsiteX4-9" fmla="*/ 2257063 w 2986268"/>
                <a:gd name="connsiteY4-10" fmla="*/ 324091 h 1469985"/>
                <a:gd name="connsiteX5-11" fmla="*/ 2257063 w 2986268"/>
                <a:gd name="connsiteY5-12" fmla="*/ 601884 h 1469985"/>
                <a:gd name="connsiteX6-13" fmla="*/ 1041721 w 2986268"/>
                <a:gd name="connsiteY6-14" fmla="*/ 567160 h 1469985"/>
                <a:gd name="connsiteX7-15" fmla="*/ 266217 w 2986268"/>
                <a:gd name="connsiteY7-16" fmla="*/ 104172 h 1469985"/>
                <a:gd name="connsiteX8-17" fmla="*/ 0 w 2986268"/>
                <a:gd name="connsiteY8-18" fmla="*/ 381965 h 1469985"/>
                <a:gd name="connsiteX9-19" fmla="*/ 1701478 w 2986268"/>
                <a:gd name="connsiteY9-20" fmla="*/ 1388962 h 1469985"/>
                <a:gd name="connsiteX10-21" fmla="*/ 2639027 w 2986268"/>
                <a:gd name="connsiteY10-22" fmla="*/ 1365813 h 1469985"/>
                <a:gd name="connsiteX11-23" fmla="*/ 2986268 w 2986268"/>
                <a:gd name="connsiteY11-24" fmla="*/ 1469985 h 1469985"/>
                <a:gd name="connsiteX12-25" fmla="*/ 2974693 w 2986268"/>
                <a:gd name="connsiteY12-26" fmla="*/ 266218 h 1469985"/>
                <a:gd name="connsiteX0-27" fmla="*/ 2974693 w 2986268"/>
                <a:gd name="connsiteY0-28" fmla="*/ 266218 h 1469985"/>
                <a:gd name="connsiteX1-29" fmla="*/ 2592729 w 2986268"/>
                <a:gd name="connsiteY1-30" fmla="*/ 23150 h 1469985"/>
                <a:gd name="connsiteX2-31" fmla="*/ 1307939 w 2986268"/>
                <a:gd name="connsiteY2-32" fmla="*/ 0 h 1469985"/>
                <a:gd name="connsiteX3-33" fmla="*/ 1516283 w 2986268"/>
                <a:gd name="connsiteY3-34" fmla="*/ 324091 h 1469985"/>
                <a:gd name="connsiteX4-35" fmla="*/ 2257063 w 2986268"/>
                <a:gd name="connsiteY4-36" fmla="*/ 324091 h 1469985"/>
                <a:gd name="connsiteX5-37" fmla="*/ 2257063 w 2986268"/>
                <a:gd name="connsiteY5-38" fmla="*/ 601884 h 1469985"/>
                <a:gd name="connsiteX6-39" fmla="*/ 1041721 w 2986268"/>
                <a:gd name="connsiteY6-40" fmla="*/ 567160 h 1469985"/>
                <a:gd name="connsiteX7-41" fmla="*/ 266217 w 2986268"/>
                <a:gd name="connsiteY7-42" fmla="*/ 104172 h 1469985"/>
                <a:gd name="connsiteX8-43" fmla="*/ 0 w 2986268"/>
                <a:gd name="connsiteY8-44" fmla="*/ 381965 h 1469985"/>
                <a:gd name="connsiteX9-45" fmla="*/ 1701478 w 2986268"/>
                <a:gd name="connsiteY9-46" fmla="*/ 1388962 h 1469985"/>
                <a:gd name="connsiteX10-47" fmla="*/ 2639027 w 2986268"/>
                <a:gd name="connsiteY10-48" fmla="*/ 1365813 h 1469985"/>
                <a:gd name="connsiteX11-49" fmla="*/ 2986268 w 2986268"/>
                <a:gd name="connsiteY11-50" fmla="*/ 1469985 h 1469985"/>
                <a:gd name="connsiteX12-51" fmla="*/ 2974693 w 2986268"/>
                <a:gd name="connsiteY12-52" fmla="*/ 266218 h 1469985"/>
                <a:gd name="connsiteX0-53" fmla="*/ 2974693 w 2986268"/>
                <a:gd name="connsiteY0-54" fmla="*/ 266218 h 1469985"/>
                <a:gd name="connsiteX1-55" fmla="*/ 2592729 w 2986268"/>
                <a:gd name="connsiteY1-56" fmla="*/ 23150 h 1469985"/>
                <a:gd name="connsiteX2-57" fmla="*/ 1307939 w 2986268"/>
                <a:gd name="connsiteY2-58" fmla="*/ 0 h 1469985"/>
                <a:gd name="connsiteX3-59" fmla="*/ 1516283 w 2986268"/>
                <a:gd name="connsiteY3-60" fmla="*/ 324091 h 1469985"/>
                <a:gd name="connsiteX4-61" fmla="*/ 2257063 w 2986268"/>
                <a:gd name="connsiteY4-62" fmla="*/ 324091 h 1469985"/>
                <a:gd name="connsiteX5-63" fmla="*/ 2257063 w 2986268"/>
                <a:gd name="connsiteY5-64" fmla="*/ 601884 h 1469985"/>
                <a:gd name="connsiteX6-65" fmla="*/ 1041721 w 2986268"/>
                <a:gd name="connsiteY6-66" fmla="*/ 567160 h 1469985"/>
                <a:gd name="connsiteX7-67" fmla="*/ 266217 w 2986268"/>
                <a:gd name="connsiteY7-68" fmla="*/ 104172 h 1469985"/>
                <a:gd name="connsiteX8-69" fmla="*/ 0 w 2986268"/>
                <a:gd name="connsiteY8-70" fmla="*/ 381965 h 1469985"/>
                <a:gd name="connsiteX9-71" fmla="*/ 1701478 w 2986268"/>
                <a:gd name="connsiteY9-72" fmla="*/ 1388962 h 1469985"/>
                <a:gd name="connsiteX10-73" fmla="*/ 2639027 w 2986268"/>
                <a:gd name="connsiteY10-74" fmla="*/ 1365813 h 1469985"/>
                <a:gd name="connsiteX11-75" fmla="*/ 2986268 w 2986268"/>
                <a:gd name="connsiteY11-76" fmla="*/ 1469985 h 1469985"/>
                <a:gd name="connsiteX12-77" fmla="*/ 2974693 w 2986268"/>
                <a:gd name="connsiteY12-78" fmla="*/ 266218 h 1469985"/>
                <a:gd name="connsiteX0-79" fmla="*/ 2974693 w 2986268"/>
                <a:gd name="connsiteY0-80" fmla="*/ 266218 h 1469985"/>
                <a:gd name="connsiteX1-81" fmla="*/ 2592729 w 2986268"/>
                <a:gd name="connsiteY1-82" fmla="*/ 23150 h 1469985"/>
                <a:gd name="connsiteX2-83" fmla="*/ 1307939 w 2986268"/>
                <a:gd name="connsiteY2-84" fmla="*/ 0 h 1469985"/>
                <a:gd name="connsiteX3-85" fmla="*/ 1516283 w 2986268"/>
                <a:gd name="connsiteY3-86" fmla="*/ 324091 h 1469985"/>
                <a:gd name="connsiteX4-87" fmla="*/ 2257063 w 2986268"/>
                <a:gd name="connsiteY4-88" fmla="*/ 324091 h 1469985"/>
                <a:gd name="connsiteX5-89" fmla="*/ 2257063 w 2986268"/>
                <a:gd name="connsiteY5-90" fmla="*/ 601884 h 1469985"/>
                <a:gd name="connsiteX6-91" fmla="*/ 1041721 w 2986268"/>
                <a:gd name="connsiteY6-92" fmla="*/ 567160 h 1469985"/>
                <a:gd name="connsiteX7-93" fmla="*/ 266217 w 2986268"/>
                <a:gd name="connsiteY7-94" fmla="*/ 104172 h 1469985"/>
                <a:gd name="connsiteX8-95" fmla="*/ 0 w 2986268"/>
                <a:gd name="connsiteY8-96" fmla="*/ 381965 h 1469985"/>
                <a:gd name="connsiteX9-97" fmla="*/ 1701478 w 2986268"/>
                <a:gd name="connsiteY9-98" fmla="*/ 1388962 h 1469985"/>
                <a:gd name="connsiteX10-99" fmla="*/ 2639027 w 2986268"/>
                <a:gd name="connsiteY10-100" fmla="*/ 1365813 h 1469985"/>
                <a:gd name="connsiteX11-101" fmla="*/ 2986268 w 2986268"/>
                <a:gd name="connsiteY11-102" fmla="*/ 1469985 h 1469985"/>
                <a:gd name="connsiteX12-103" fmla="*/ 2974693 w 2986268"/>
                <a:gd name="connsiteY12-104" fmla="*/ 266218 h 1469985"/>
                <a:gd name="connsiteX0-105" fmla="*/ 2974693 w 2986268"/>
                <a:gd name="connsiteY0-106" fmla="*/ 266375 h 1470142"/>
                <a:gd name="connsiteX1-107" fmla="*/ 2592729 w 2986268"/>
                <a:gd name="connsiteY1-108" fmla="*/ 23307 h 1470142"/>
                <a:gd name="connsiteX2-109" fmla="*/ 1307939 w 2986268"/>
                <a:gd name="connsiteY2-110" fmla="*/ 157 h 1470142"/>
                <a:gd name="connsiteX3-111" fmla="*/ 1516283 w 2986268"/>
                <a:gd name="connsiteY3-112" fmla="*/ 324248 h 1470142"/>
                <a:gd name="connsiteX4-113" fmla="*/ 2257063 w 2986268"/>
                <a:gd name="connsiteY4-114" fmla="*/ 324248 h 1470142"/>
                <a:gd name="connsiteX5-115" fmla="*/ 2257063 w 2986268"/>
                <a:gd name="connsiteY5-116" fmla="*/ 602041 h 1470142"/>
                <a:gd name="connsiteX6-117" fmla="*/ 1041721 w 2986268"/>
                <a:gd name="connsiteY6-118" fmla="*/ 567317 h 1470142"/>
                <a:gd name="connsiteX7-119" fmla="*/ 266217 w 2986268"/>
                <a:gd name="connsiteY7-120" fmla="*/ 104329 h 1470142"/>
                <a:gd name="connsiteX8-121" fmla="*/ 0 w 2986268"/>
                <a:gd name="connsiteY8-122" fmla="*/ 382122 h 1470142"/>
                <a:gd name="connsiteX9-123" fmla="*/ 1701478 w 2986268"/>
                <a:gd name="connsiteY9-124" fmla="*/ 1389119 h 1470142"/>
                <a:gd name="connsiteX10-125" fmla="*/ 2639027 w 2986268"/>
                <a:gd name="connsiteY10-126" fmla="*/ 1365970 h 1470142"/>
                <a:gd name="connsiteX11-127" fmla="*/ 2986268 w 2986268"/>
                <a:gd name="connsiteY11-128" fmla="*/ 1470142 h 1470142"/>
                <a:gd name="connsiteX12-129" fmla="*/ 2974693 w 2986268"/>
                <a:gd name="connsiteY12-130" fmla="*/ 266375 h 1470142"/>
                <a:gd name="connsiteX0-131" fmla="*/ 2974693 w 2986268"/>
                <a:gd name="connsiteY0-132" fmla="*/ 270369 h 1474136"/>
                <a:gd name="connsiteX1-133" fmla="*/ 2592729 w 2986268"/>
                <a:gd name="connsiteY1-134" fmla="*/ 27301 h 1474136"/>
                <a:gd name="connsiteX2-135" fmla="*/ 1307939 w 2986268"/>
                <a:gd name="connsiteY2-136" fmla="*/ 4151 h 1474136"/>
                <a:gd name="connsiteX3-137" fmla="*/ 1516283 w 2986268"/>
                <a:gd name="connsiteY3-138" fmla="*/ 328242 h 1474136"/>
                <a:gd name="connsiteX4-139" fmla="*/ 2257063 w 2986268"/>
                <a:gd name="connsiteY4-140" fmla="*/ 328242 h 1474136"/>
                <a:gd name="connsiteX5-141" fmla="*/ 2257063 w 2986268"/>
                <a:gd name="connsiteY5-142" fmla="*/ 606035 h 1474136"/>
                <a:gd name="connsiteX6-143" fmla="*/ 1041721 w 2986268"/>
                <a:gd name="connsiteY6-144" fmla="*/ 571311 h 1474136"/>
                <a:gd name="connsiteX7-145" fmla="*/ 266217 w 2986268"/>
                <a:gd name="connsiteY7-146" fmla="*/ 108323 h 1474136"/>
                <a:gd name="connsiteX8-147" fmla="*/ 0 w 2986268"/>
                <a:gd name="connsiteY8-148" fmla="*/ 386116 h 1474136"/>
                <a:gd name="connsiteX9-149" fmla="*/ 1701478 w 2986268"/>
                <a:gd name="connsiteY9-150" fmla="*/ 1393113 h 1474136"/>
                <a:gd name="connsiteX10-151" fmla="*/ 2639027 w 2986268"/>
                <a:gd name="connsiteY10-152" fmla="*/ 1369964 h 1474136"/>
                <a:gd name="connsiteX11-153" fmla="*/ 2986268 w 2986268"/>
                <a:gd name="connsiteY11-154" fmla="*/ 1474136 h 1474136"/>
                <a:gd name="connsiteX12-155" fmla="*/ 2974693 w 2986268"/>
                <a:gd name="connsiteY12-156" fmla="*/ 270369 h 1474136"/>
                <a:gd name="connsiteX0-157" fmla="*/ 2974693 w 2986268"/>
                <a:gd name="connsiteY0-158" fmla="*/ 270369 h 1474136"/>
                <a:gd name="connsiteX1-159" fmla="*/ 2592729 w 2986268"/>
                <a:gd name="connsiteY1-160" fmla="*/ 27301 h 1474136"/>
                <a:gd name="connsiteX2-161" fmla="*/ 1307939 w 2986268"/>
                <a:gd name="connsiteY2-162" fmla="*/ 4151 h 1474136"/>
                <a:gd name="connsiteX3-163" fmla="*/ 1516283 w 2986268"/>
                <a:gd name="connsiteY3-164" fmla="*/ 328242 h 1474136"/>
                <a:gd name="connsiteX4-165" fmla="*/ 2257063 w 2986268"/>
                <a:gd name="connsiteY4-166" fmla="*/ 328242 h 1474136"/>
                <a:gd name="connsiteX5-167" fmla="*/ 2257063 w 2986268"/>
                <a:gd name="connsiteY5-168" fmla="*/ 606035 h 1474136"/>
                <a:gd name="connsiteX6-169" fmla="*/ 1041721 w 2986268"/>
                <a:gd name="connsiteY6-170" fmla="*/ 571311 h 1474136"/>
                <a:gd name="connsiteX7-171" fmla="*/ 266217 w 2986268"/>
                <a:gd name="connsiteY7-172" fmla="*/ 108323 h 1474136"/>
                <a:gd name="connsiteX8-173" fmla="*/ 0 w 2986268"/>
                <a:gd name="connsiteY8-174" fmla="*/ 386116 h 1474136"/>
                <a:gd name="connsiteX9-175" fmla="*/ 1701478 w 2986268"/>
                <a:gd name="connsiteY9-176" fmla="*/ 1393113 h 1474136"/>
                <a:gd name="connsiteX10-177" fmla="*/ 2639027 w 2986268"/>
                <a:gd name="connsiteY10-178" fmla="*/ 1369964 h 1474136"/>
                <a:gd name="connsiteX11-179" fmla="*/ 2986268 w 2986268"/>
                <a:gd name="connsiteY11-180" fmla="*/ 1474136 h 1474136"/>
                <a:gd name="connsiteX12-181" fmla="*/ 2974693 w 2986268"/>
                <a:gd name="connsiteY12-182" fmla="*/ 270369 h 1474136"/>
                <a:gd name="connsiteX0-183" fmla="*/ 2974693 w 2986268"/>
                <a:gd name="connsiteY0-184" fmla="*/ 270369 h 1474136"/>
                <a:gd name="connsiteX1-185" fmla="*/ 2592729 w 2986268"/>
                <a:gd name="connsiteY1-186" fmla="*/ 27301 h 1474136"/>
                <a:gd name="connsiteX2-187" fmla="*/ 1307939 w 2986268"/>
                <a:gd name="connsiteY2-188" fmla="*/ 4151 h 1474136"/>
                <a:gd name="connsiteX3-189" fmla="*/ 1516283 w 2986268"/>
                <a:gd name="connsiteY3-190" fmla="*/ 328242 h 1474136"/>
                <a:gd name="connsiteX4-191" fmla="*/ 2257063 w 2986268"/>
                <a:gd name="connsiteY4-192" fmla="*/ 328242 h 1474136"/>
                <a:gd name="connsiteX5-193" fmla="*/ 2257063 w 2986268"/>
                <a:gd name="connsiteY5-194" fmla="*/ 606035 h 1474136"/>
                <a:gd name="connsiteX6-195" fmla="*/ 1041721 w 2986268"/>
                <a:gd name="connsiteY6-196" fmla="*/ 571311 h 1474136"/>
                <a:gd name="connsiteX7-197" fmla="*/ 266217 w 2986268"/>
                <a:gd name="connsiteY7-198" fmla="*/ 108323 h 1474136"/>
                <a:gd name="connsiteX8-199" fmla="*/ 0 w 2986268"/>
                <a:gd name="connsiteY8-200" fmla="*/ 386116 h 1474136"/>
                <a:gd name="connsiteX9-201" fmla="*/ 1701478 w 2986268"/>
                <a:gd name="connsiteY9-202" fmla="*/ 1393113 h 1474136"/>
                <a:gd name="connsiteX10-203" fmla="*/ 2639027 w 2986268"/>
                <a:gd name="connsiteY10-204" fmla="*/ 1369964 h 1474136"/>
                <a:gd name="connsiteX11-205" fmla="*/ 2986268 w 2986268"/>
                <a:gd name="connsiteY11-206" fmla="*/ 1474136 h 1474136"/>
                <a:gd name="connsiteX12-207" fmla="*/ 2974693 w 2986268"/>
                <a:gd name="connsiteY12-208" fmla="*/ 270369 h 1474136"/>
                <a:gd name="connsiteX0-209" fmla="*/ 2974693 w 2986268"/>
                <a:gd name="connsiteY0-210" fmla="*/ 270369 h 1474136"/>
                <a:gd name="connsiteX1-211" fmla="*/ 2592729 w 2986268"/>
                <a:gd name="connsiteY1-212" fmla="*/ 27301 h 1474136"/>
                <a:gd name="connsiteX2-213" fmla="*/ 1307939 w 2986268"/>
                <a:gd name="connsiteY2-214" fmla="*/ 4151 h 1474136"/>
                <a:gd name="connsiteX3-215" fmla="*/ 1516283 w 2986268"/>
                <a:gd name="connsiteY3-216" fmla="*/ 328242 h 1474136"/>
                <a:gd name="connsiteX4-217" fmla="*/ 2257063 w 2986268"/>
                <a:gd name="connsiteY4-218" fmla="*/ 328242 h 1474136"/>
                <a:gd name="connsiteX5-219" fmla="*/ 2257063 w 2986268"/>
                <a:gd name="connsiteY5-220" fmla="*/ 606035 h 1474136"/>
                <a:gd name="connsiteX6-221" fmla="*/ 1041721 w 2986268"/>
                <a:gd name="connsiteY6-222" fmla="*/ 571311 h 1474136"/>
                <a:gd name="connsiteX7-223" fmla="*/ 266217 w 2986268"/>
                <a:gd name="connsiteY7-224" fmla="*/ 108323 h 1474136"/>
                <a:gd name="connsiteX8-225" fmla="*/ 0 w 2986268"/>
                <a:gd name="connsiteY8-226" fmla="*/ 386116 h 1474136"/>
                <a:gd name="connsiteX9-227" fmla="*/ 1701478 w 2986268"/>
                <a:gd name="connsiteY9-228" fmla="*/ 1393113 h 1474136"/>
                <a:gd name="connsiteX10-229" fmla="*/ 2639027 w 2986268"/>
                <a:gd name="connsiteY10-230" fmla="*/ 1369964 h 1474136"/>
                <a:gd name="connsiteX11-231" fmla="*/ 2986268 w 2986268"/>
                <a:gd name="connsiteY11-232" fmla="*/ 1474136 h 1474136"/>
                <a:gd name="connsiteX12-233" fmla="*/ 2974693 w 2986268"/>
                <a:gd name="connsiteY12-234" fmla="*/ 270369 h 1474136"/>
                <a:gd name="connsiteX0-235" fmla="*/ 2974693 w 2986268"/>
                <a:gd name="connsiteY0-236" fmla="*/ 270369 h 1474136"/>
                <a:gd name="connsiteX1-237" fmla="*/ 2592729 w 2986268"/>
                <a:gd name="connsiteY1-238" fmla="*/ 27301 h 1474136"/>
                <a:gd name="connsiteX2-239" fmla="*/ 1307939 w 2986268"/>
                <a:gd name="connsiteY2-240" fmla="*/ 4151 h 1474136"/>
                <a:gd name="connsiteX3-241" fmla="*/ 1516283 w 2986268"/>
                <a:gd name="connsiteY3-242" fmla="*/ 328242 h 1474136"/>
                <a:gd name="connsiteX4-243" fmla="*/ 2257063 w 2986268"/>
                <a:gd name="connsiteY4-244" fmla="*/ 328242 h 1474136"/>
                <a:gd name="connsiteX5-245" fmla="*/ 2257063 w 2986268"/>
                <a:gd name="connsiteY5-246" fmla="*/ 606035 h 1474136"/>
                <a:gd name="connsiteX6-247" fmla="*/ 1041721 w 2986268"/>
                <a:gd name="connsiteY6-248" fmla="*/ 571311 h 1474136"/>
                <a:gd name="connsiteX7-249" fmla="*/ 266217 w 2986268"/>
                <a:gd name="connsiteY7-250" fmla="*/ 108323 h 1474136"/>
                <a:gd name="connsiteX8-251" fmla="*/ 0 w 2986268"/>
                <a:gd name="connsiteY8-252" fmla="*/ 386116 h 1474136"/>
                <a:gd name="connsiteX9-253" fmla="*/ 1701478 w 2986268"/>
                <a:gd name="connsiteY9-254" fmla="*/ 1393113 h 1474136"/>
                <a:gd name="connsiteX10-255" fmla="*/ 2639027 w 2986268"/>
                <a:gd name="connsiteY10-256" fmla="*/ 1369964 h 1474136"/>
                <a:gd name="connsiteX11-257" fmla="*/ 2986268 w 2986268"/>
                <a:gd name="connsiteY11-258" fmla="*/ 1474136 h 1474136"/>
                <a:gd name="connsiteX12-259" fmla="*/ 2974693 w 2986268"/>
                <a:gd name="connsiteY12-260" fmla="*/ 270369 h 1474136"/>
                <a:gd name="connsiteX0-261" fmla="*/ 2974693 w 2986268"/>
                <a:gd name="connsiteY0-262" fmla="*/ 270369 h 1474136"/>
                <a:gd name="connsiteX1-263" fmla="*/ 2592729 w 2986268"/>
                <a:gd name="connsiteY1-264" fmla="*/ 27301 h 1474136"/>
                <a:gd name="connsiteX2-265" fmla="*/ 1307939 w 2986268"/>
                <a:gd name="connsiteY2-266" fmla="*/ 4151 h 1474136"/>
                <a:gd name="connsiteX3-267" fmla="*/ 1516283 w 2986268"/>
                <a:gd name="connsiteY3-268" fmla="*/ 328242 h 1474136"/>
                <a:gd name="connsiteX4-269" fmla="*/ 2257063 w 2986268"/>
                <a:gd name="connsiteY4-270" fmla="*/ 328242 h 1474136"/>
                <a:gd name="connsiteX5-271" fmla="*/ 2257063 w 2986268"/>
                <a:gd name="connsiteY5-272" fmla="*/ 606035 h 1474136"/>
                <a:gd name="connsiteX6-273" fmla="*/ 1041721 w 2986268"/>
                <a:gd name="connsiteY6-274" fmla="*/ 571311 h 1474136"/>
                <a:gd name="connsiteX7-275" fmla="*/ 266217 w 2986268"/>
                <a:gd name="connsiteY7-276" fmla="*/ 108323 h 1474136"/>
                <a:gd name="connsiteX8-277" fmla="*/ 0 w 2986268"/>
                <a:gd name="connsiteY8-278" fmla="*/ 386116 h 1474136"/>
                <a:gd name="connsiteX9-279" fmla="*/ 1701478 w 2986268"/>
                <a:gd name="connsiteY9-280" fmla="*/ 1393113 h 1474136"/>
                <a:gd name="connsiteX10-281" fmla="*/ 2639027 w 2986268"/>
                <a:gd name="connsiteY10-282" fmla="*/ 1369964 h 1474136"/>
                <a:gd name="connsiteX11-283" fmla="*/ 2986268 w 2986268"/>
                <a:gd name="connsiteY11-284" fmla="*/ 1474136 h 1474136"/>
                <a:gd name="connsiteX12-285" fmla="*/ 2974693 w 2986268"/>
                <a:gd name="connsiteY12-286" fmla="*/ 270369 h 1474136"/>
                <a:gd name="connsiteX0-287" fmla="*/ 2974693 w 2986268"/>
                <a:gd name="connsiteY0-288" fmla="*/ 270369 h 1474136"/>
                <a:gd name="connsiteX1-289" fmla="*/ 2592729 w 2986268"/>
                <a:gd name="connsiteY1-290" fmla="*/ 27301 h 1474136"/>
                <a:gd name="connsiteX2-291" fmla="*/ 1307939 w 2986268"/>
                <a:gd name="connsiteY2-292" fmla="*/ 4151 h 1474136"/>
                <a:gd name="connsiteX3-293" fmla="*/ 1516283 w 2986268"/>
                <a:gd name="connsiteY3-294" fmla="*/ 328242 h 1474136"/>
                <a:gd name="connsiteX4-295" fmla="*/ 2257063 w 2986268"/>
                <a:gd name="connsiteY4-296" fmla="*/ 328242 h 1474136"/>
                <a:gd name="connsiteX5-297" fmla="*/ 2257063 w 2986268"/>
                <a:gd name="connsiteY5-298" fmla="*/ 606035 h 1474136"/>
                <a:gd name="connsiteX6-299" fmla="*/ 1041721 w 2986268"/>
                <a:gd name="connsiteY6-300" fmla="*/ 571311 h 1474136"/>
                <a:gd name="connsiteX7-301" fmla="*/ 266217 w 2986268"/>
                <a:gd name="connsiteY7-302" fmla="*/ 108323 h 1474136"/>
                <a:gd name="connsiteX8-303" fmla="*/ 0 w 2986268"/>
                <a:gd name="connsiteY8-304" fmla="*/ 386116 h 1474136"/>
                <a:gd name="connsiteX9-305" fmla="*/ 1701478 w 2986268"/>
                <a:gd name="connsiteY9-306" fmla="*/ 1393113 h 1474136"/>
                <a:gd name="connsiteX10-307" fmla="*/ 2639027 w 2986268"/>
                <a:gd name="connsiteY10-308" fmla="*/ 1369964 h 1474136"/>
                <a:gd name="connsiteX11-309" fmla="*/ 2986268 w 2986268"/>
                <a:gd name="connsiteY11-310" fmla="*/ 1474136 h 1474136"/>
                <a:gd name="connsiteX12-311" fmla="*/ 2974693 w 2986268"/>
                <a:gd name="connsiteY12-312" fmla="*/ 270369 h 1474136"/>
                <a:gd name="connsiteX0-313" fmla="*/ 2974693 w 2986268"/>
                <a:gd name="connsiteY0-314" fmla="*/ 270369 h 1474136"/>
                <a:gd name="connsiteX1-315" fmla="*/ 2592729 w 2986268"/>
                <a:gd name="connsiteY1-316" fmla="*/ 27301 h 1474136"/>
                <a:gd name="connsiteX2-317" fmla="*/ 1307939 w 2986268"/>
                <a:gd name="connsiteY2-318" fmla="*/ 4151 h 1474136"/>
                <a:gd name="connsiteX3-319" fmla="*/ 1516283 w 2986268"/>
                <a:gd name="connsiteY3-320" fmla="*/ 328242 h 1474136"/>
                <a:gd name="connsiteX4-321" fmla="*/ 2257063 w 2986268"/>
                <a:gd name="connsiteY4-322" fmla="*/ 328242 h 1474136"/>
                <a:gd name="connsiteX5-323" fmla="*/ 2257063 w 2986268"/>
                <a:gd name="connsiteY5-324" fmla="*/ 606035 h 1474136"/>
                <a:gd name="connsiteX6-325" fmla="*/ 1083631 w 2986268"/>
                <a:gd name="connsiteY6-326" fmla="*/ 594171 h 1474136"/>
                <a:gd name="connsiteX7-327" fmla="*/ 266217 w 2986268"/>
                <a:gd name="connsiteY7-328" fmla="*/ 108323 h 1474136"/>
                <a:gd name="connsiteX8-329" fmla="*/ 0 w 2986268"/>
                <a:gd name="connsiteY8-330" fmla="*/ 386116 h 1474136"/>
                <a:gd name="connsiteX9-331" fmla="*/ 1701478 w 2986268"/>
                <a:gd name="connsiteY9-332" fmla="*/ 1393113 h 1474136"/>
                <a:gd name="connsiteX10-333" fmla="*/ 2639027 w 2986268"/>
                <a:gd name="connsiteY10-334" fmla="*/ 1369964 h 1474136"/>
                <a:gd name="connsiteX11-335" fmla="*/ 2986268 w 2986268"/>
                <a:gd name="connsiteY11-336" fmla="*/ 1474136 h 1474136"/>
                <a:gd name="connsiteX12-337" fmla="*/ 2974693 w 2986268"/>
                <a:gd name="connsiteY12-338" fmla="*/ 270369 h 1474136"/>
                <a:gd name="connsiteX0-339" fmla="*/ 2974693 w 2986268"/>
                <a:gd name="connsiteY0-340" fmla="*/ 270369 h 1474136"/>
                <a:gd name="connsiteX1-341" fmla="*/ 2592729 w 2986268"/>
                <a:gd name="connsiteY1-342" fmla="*/ 27301 h 1474136"/>
                <a:gd name="connsiteX2-343" fmla="*/ 1307939 w 2986268"/>
                <a:gd name="connsiteY2-344" fmla="*/ 4151 h 1474136"/>
                <a:gd name="connsiteX3-345" fmla="*/ 1516283 w 2986268"/>
                <a:gd name="connsiteY3-346" fmla="*/ 328242 h 1474136"/>
                <a:gd name="connsiteX4-347" fmla="*/ 2257063 w 2986268"/>
                <a:gd name="connsiteY4-348" fmla="*/ 328242 h 1474136"/>
                <a:gd name="connsiteX5-349" fmla="*/ 2257063 w 2986268"/>
                <a:gd name="connsiteY5-350" fmla="*/ 606035 h 1474136"/>
                <a:gd name="connsiteX6-351" fmla="*/ 1083631 w 2986268"/>
                <a:gd name="connsiteY6-352" fmla="*/ 594171 h 1474136"/>
                <a:gd name="connsiteX7-353" fmla="*/ 266217 w 2986268"/>
                <a:gd name="connsiteY7-354" fmla="*/ 108323 h 1474136"/>
                <a:gd name="connsiteX8-355" fmla="*/ 0 w 2986268"/>
                <a:gd name="connsiteY8-356" fmla="*/ 386116 h 1474136"/>
                <a:gd name="connsiteX9-357" fmla="*/ 1701478 w 2986268"/>
                <a:gd name="connsiteY9-358" fmla="*/ 1393113 h 1474136"/>
                <a:gd name="connsiteX10-359" fmla="*/ 2639027 w 2986268"/>
                <a:gd name="connsiteY10-360" fmla="*/ 1369964 h 1474136"/>
                <a:gd name="connsiteX11-361" fmla="*/ 2986268 w 2986268"/>
                <a:gd name="connsiteY11-362" fmla="*/ 1474136 h 1474136"/>
                <a:gd name="connsiteX12-363" fmla="*/ 2974693 w 2986268"/>
                <a:gd name="connsiteY12-364" fmla="*/ 270369 h 1474136"/>
                <a:gd name="connsiteX0-365" fmla="*/ 2974693 w 2986268"/>
                <a:gd name="connsiteY0-366" fmla="*/ 270369 h 1474136"/>
                <a:gd name="connsiteX1-367" fmla="*/ 2592729 w 2986268"/>
                <a:gd name="connsiteY1-368" fmla="*/ 27301 h 1474136"/>
                <a:gd name="connsiteX2-369" fmla="*/ 1307939 w 2986268"/>
                <a:gd name="connsiteY2-370" fmla="*/ 4151 h 1474136"/>
                <a:gd name="connsiteX3-371" fmla="*/ 1516283 w 2986268"/>
                <a:gd name="connsiteY3-372" fmla="*/ 328242 h 1474136"/>
                <a:gd name="connsiteX4-373" fmla="*/ 2257063 w 2986268"/>
                <a:gd name="connsiteY4-374" fmla="*/ 328242 h 1474136"/>
                <a:gd name="connsiteX5-375" fmla="*/ 2257063 w 2986268"/>
                <a:gd name="connsiteY5-376" fmla="*/ 606035 h 1474136"/>
                <a:gd name="connsiteX6-377" fmla="*/ 1083631 w 2986268"/>
                <a:gd name="connsiteY6-378" fmla="*/ 594171 h 1474136"/>
                <a:gd name="connsiteX7-379" fmla="*/ 266217 w 2986268"/>
                <a:gd name="connsiteY7-380" fmla="*/ 108323 h 1474136"/>
                <a:gd name="connsiteX8-381" fmla="*/ 0 w 2986268"/>
                <a:gd name="connsiteY8-382" fmla="*/ 386116 h 1474136"/>
                <a:gd name="connsiteX9-383" fmla="*/ 1701478 w 2986268"/>
                <a:gd name="connsiteY9-384" fmla="*/ 1393113 h 1474136"/>
                <a:gd name="connsiteX10-385" fmla="*/ 2639027 w 2986268"/>
                <a:gd name="connsiteY10-386" fmla="*/ 1369964 h 1474136"/>
                <a:gd name="connsiteX11-387" fmla="*/ 2986268 w 2986268"/>
                <a:gd name="connsiteY11-388" fmla="*/ 1474136 h 1474136"/>
                <a:gd name="connsiteX12-389" fmla="*/ 2974693 w 2986268"/>
                <a:gd name="connsiteY12-390" fmla="*/ 270369 h 1474136"/>
                <a:gd name="connsiteX0-391" fmla="*/ 2974693 w 2986268"/>
                <a:gd name="connsiteY0-392" fmla="*/ 270369 h 1474136"/>
                <a:gd name="connsiteX1-393" fmla="*/ 2592729 w 2986268"/>
                <a:gd name="connsiteY1-394" fmla="*/ 27301 h 1474136"/>
                <a:gd name="connsiteX2-395" fmla="*/ 1307939 w 2986268"/>
                <a:gd name="connsiteY2-396" fmla="*/ 4151 h 1474136"/>
                <a:gd name="connsiteX3-397" fmla="*/ 1516283 w 2986268"/>
                <a:gd name="connsiteY3-398" fmla="*/ 328242 h 1474136"/>
                <a:gd name="connsiteX4-399" fmla="*/ 2257063 w 2986268"/>
                <a:gd name="connsiteY4-400" fmla="*/ 328242 h 1474136"/>
                <a:gd name="connsiteX5-401" fmla="*/ 2257063 w 2986268"/>
                <a:gd name="connsiteY5-402" fmla="*/ 606035 h 1474136"/>
                <a:gd name="connsiteX6-403" fmla="*/ 1083631 w 2986268"/>
                <a:gd name="connsiteY6-404" fmla="*/ 594171 h 1474136"/>
                <a:gd name="connsiteX7-405" fmla="*/ 266217 w 2986268"/>
                <a:gd name="connsiteY7-406" fmla="*/ 108323 h 1474136"/>
                <a:gd name="connsiteX8-407" fmla="*/ 0 w 2986268"/>
                <a:gd name="connsiteY8-408" fmla="*/ 386116 h 1474136"/>
                <a:gd name="connsiteX9-409" fmla="*/ 1701478 w 2986268"/>
                <a:gd name="connsiteY9-410" fmla="*/ 1393113 h 1474136"/>
                <a:gd name="connsiteX10-411" fmla="*/ 2639027 w 2986268"/>
                <a:gd name="connsiteY10-412" fmla="*/ 1369964 h 1474136"/>
                <a:gd name="connsiteX11-413" fmla="*/ 2986268 w 2986268"/>
                <a:gd name="connsiteY11-414" fmla="*/ 1474136 h 1474136"/>
                <a:gd name="connsiteX12-415" fmla="*/ 2974693 w 2986268"/>
                <a:gd name="connsiteY12-416" fmla="*/ 270369 h 1474136"/>
                <a:gd name="connsiteX0-417" fmla="*/ 3032383 w 3043958"/>
                <a:gd name="connsiteY0-418" fmla="*/ 270369 h 1474136"/>
                <a:gd name="connsiteX1-419" fmla="*/ 2650419 w 3043958"/>
                <a:gd name="connsiteY1-420" fmla="*/ 27301 h 1474136"/>
                <a:gd name="connsiteX2-421" fmla="*/ 1365629 w 3043958"/>
                <a:gd name="connsiteY2-422" fmla="*/ 4151 h 1474136"/>
                <a:gd name="connsiteX3-423" fmla="*/ 1573973 w 3043958"/>
                <a:gd name="connsiteY3-424" fmla="*/ 328242 h 1474136"/>
                <a:gd name="connsiteX4-425" fmla="*/ 2314753 w 3043958"/>
                <a:gd name="connsiteY4-426" fmla="*/ 328242 h 1474136"/>
                <a:gd name="connsiteX5-427" fmla="*/ 2314753 w 3043958"/>
                <a:gd name="connsiteY5-428" fmla="*/ 606035 h 1474136"/>
                <a:gd name="connsiteX6-429" fmla="*/ 1141321 w 3043958"/>
                <a:gd name="connsiteY6-430" fmla="*/ 594171 h 1474136"/>
                <a:gd name="connsiteX7-431" fmla="*/ 323907 w 3043958"/>
                <a:gd name="connsiteY7-432" fmla="*/ 108323 h 1474136"/>
                <a:gd name="connsiteX8-433" fmla="*/ 57690 w 3043958"/>
                <a:gd name="connsiteY8-434" fmla="*/ 386116 h 1474136"/>
                <a:gd name="connsiteX9-435" fmla="*/ 1759168 w 3043958"/>
                <a:gd name="connsiteY9-436" fmla="*/ 1393113 h 1474136"/>
                <a:gd name="connsiteX10-437" fmla="*/ 2696717 w 3043958"/>
                <a:gd name="connsiteY10-438" fmla="*/ 1369964 h 1474136"/>
                <a:gd name="connsiteX11-439" fmla="*/ 3043958 w 3043958"/>
                <a:gd name="connsiteY11-440" fmla="*/ 1474136 h 1474136"/>
                <a:gd name="connsiteX12-441" fmla="*/ 3032383 w 3043958"/>
                <a:gd name="connsiteY12-442" fmla="*/ 270369 h 1474136"/>
                <a:gd name="connsiteX0-443" fmla="*/ 3032383 w 3043958"/>
                <a:gd name="connsiteY0-444" fmla="*/ 270369 h 1474136"/>
                <a:gd name="connsiteX1-445" fmla="*/ 2650419 w 3043958"/>
                <a:gd name="connsiteY1-446" fmla="*/ 27301 h 1474136"/>
                <a:gd name="connsiteX2-447" fmla="*/ 1365629 w 3043958"/>
                <a:gd name="connsiteY2-448" fmla="*/ 4151 h 1474136"/>
                <a:gd name="connsiteX3-449" fmla="*/ 1573973 w 3043958"/>
                <a:gd name="connsiteY3-450" fmla="*/ 328242 h 1474136"/>
                <a:gd name="connsiteX4-451" fmla="*/ 2314753 w 3043958"/>
                <a:gd name="connsiteY4-452" fmla="*/ 328242 h 1474136"/>
                <a:gd name="connsiteX5-453" fmla="*/ 2314753 w 3043958"/>
                <a:gd name="connsiteY5-454" fmla="*/ 606035 h 1474136"/>
                <a:gd name="connsiteX6-455" fmla="*/ 1141321 w 3043958"/>
                <a:gd name="connsiteY6-456" fmla="*/ 594171 h 1474136"/>
                <a:gd name="connsiteX7-457" fmla="*/ 323907 w 3043958"/>
                <a:gd name="connsiteY7-458" fmla="*/ 108323 h 1474136"/>
                <a:gd name="connsiteX8-459" fmla="*/ 57690 w 3043958"/>
                <a:gd name="connsiteY8-460" fmla="*/ 386116 h 1474136"/>
                <a:gd name="connsiteX9-461" fmla="*/ 1759168 w 3043958"/>
                <a:gd name="connsiteY9-462" fmla="*/ 1393113 h 1474136"/>
                <a:gd name="connsiteX10-463" fmla="*/ 2696717 w 3043958"/>
                <a:gd name="connsiteY10-464" fmla="*/ 1369964 h 1474136"/>
                <a:gd name="connsiteX11-465" fmla="*/ 3043958 w 3043958"/>
                <a:gd name="connsiteY11-466" fmla="*/ 1474136 h 1474136"/>
                <a:gd name="connsiteX12-467" fmla="*/ 3032383 w 3043958"/>
                <a:gd name="connsiteY12-468" fmla="*/ 270369 h 1474136"/>
                <a:gd name="connsiteX0-469" fmla="*/ 3032383 w 3043958"/>
                <a:gd name="connsiteY0-470" fmla="*/ 270369 h 1474136"/>
                <a:gd name="connsiteX1-471" fmla="*/ 2650419 w 3043958"/>
                <a:gd name="connsiteY1-472" fmla="*/ 27301 h 1474136"/>
                <a:gd name="connsiteX2-473" fmla="*/ 1365629 w 3043958"/>
                <a:gd name="connsiteY2-474" fmla="*/ 4151 h 1474136"/>
                <a:gd name="connsiteX3-475" fmla="*/ 1573973 w 3043958"/>
                <a:gd name="connsiteY3-476" fmla="*/ 328242 h 1474136"/>
                <a:gd name="connsiteX4-477" fmla="*/ 2314753 w 3043958"/>
                <a:gd name="connsiteY4-478" fmla="*/ 328242 h 1474136"/>
                <a:gd name="connsiteX5-479" fmla="*/ 2314753 w 3043958"/>
                <a:gd name="connsiteY5-480" fmla="*/ 606035 h 1474136"/>
                <a:gd name="connsiteX6-481" fmla="*/ 1141321 w 3043958"/>
                <a:gd name="connsiteY6-482" fmla="*/ 594171 h 1474136"/>
                <a:gd name="connsiteX7-483" fmla="*/ 323907 w 3043958"/>
                <a:gd name="connsiteY7-484" fmla="*/ 108323 h 1474136"/>
                <a:gd name="connsiteX8-485" fmla="*/ 57690 w 3043958"/>
                <a:gd name="connsiteY8-486" fmla="*/ 386116 h 1474136"/>
                <a:gd name="connsiteX9-487" fmla="*/ 1759168 w 3043958"/>
                <a:gd name="connsiteY9-488" fmla="*/ 1393113 h 1474136"/>
                <a:gd name="connsiteX10-489" fmla="*/ 2696717 w 3043958"/>
                <a:gd name="connsiteY10-490" fmla="*/ 1369964 h 1474136"/>
                <a:gd name="connsiteX11-491" fmla="*/ 3043958 w 3043958"/>
                <a:gd name="connsiteY11-492" fmla="*/ 1474136 h 1474136"/>
                <a:gd name="connsiteX12-493" fmla="*/ 3032383 w 3043958"/>
                <a:gd name="connsiteY12-494" fmla="*/ 270369 h 1474136"/>
                <a:gd name="connsiteX0-495" fmla="*/ 3032383 w 3043958"/>
                <a:gd name="connsiteY0-496" fmla="*/ 270369 h 1474136"/>
                <a:gd name="connsiteX1-497" fmla="*/ 2650419 w 3043958"/>
                <a:gd name="connsiteY1-498" fmla="*/ 27301 h 1474136"/>
                <a:gd name="connsiteX2-499" fmla="*/ 1365629 w 3043958"/>
                <a:gd name="connsiteY2-500" fmla="*/ 4151 h 1474136"/>
                <a:gd name="connsiteX3-501" fmla="*/ 1573973 w 3043958"/>
                <a:gd name="connsiteY3-502" fmla="*/ 328242 h 1474136"/>
                <a:gd name="connsiteX4-503" fmla="*/ 2314753 w 3043958"/>
                <a:gd name="connsiteY4-504" fmla="*/ 328242 h 1474136"/>
                <a:gd name="connsiteX5-505" fmla="*/ 2314753 w 3043958"/>
                <a:gd name="connsiteY5-506" fmla="*/ 606035 h 1474136"/>
                <a:gd name="connsiteX6-507" fmla="*/ 1141321 w 3043958"/>
                <a:gd name="connsiteY6-508" fmla="*/ 594171 h 1474136"/>
                <a:gd name="connsiteX7-509" fmla="*/ 323907 w 3043958"/>
                <a:gd name="connsiteY7-510" fmla="*/ 108323 h 1474136"/>
                <a:gd name="connsiteX8-511" fmla="*/ 57690 w 3043958"/>
                <a:gd name="connsiteY8-512" fmla="*/ 386116 h 1474136"/>
                <a:gd name="connsiteX9-513" fmla="*/ 1759168 w 3043958"/>
                <a:gd name="connsiteY9-514" fmla="*/ 1393113 h 1474136"/>
                <a:gd name="connsiteX10-515" fmla="*/ 2696717 w 3043958"/>
                <a:gd name="connsiteY10-516" fmla="*/ 1369964 h 1474136"/>
                <a:gd name="connsiteX11-517" fmla="*/ 3043958 w 3043958"/>
                <a:gd name="connsiteY11-518" fmla="*/ 1474136 h 1474136"/>
                <a:gd name="connsiteX12-519" fmla="*/ 3032383 w 3043958"/>
                <a:gd name="connsiteY12-520" fmla="*/ 270369 h 1474136"/>
                <a:gd name="connsiteX0-521" fmla="*/ 3032383 w 3043958"/>
                <a:gd name="connsiteY0-522" fmla="*/ 270369 h 1534221"/>
                <a:gd name="connsiteX1-523" fmla="*/ 2650419 w 3043958"/>
                <a:gd name="connsiteY1-524" fmla="*/ 27301 h 1534221"/>
                <a:gd name="connsiteX2-525" fmla="*/ 1365629 w 3043958"/>
                <a:gd name="connsiteY2-526" fmla="*/ 4151 h 1534221"/>
                <a:gd name="connsiteX3-527" fmla="*/ 1573973 w 3043958"/>
                <a:gd name="connsiteY3-528" fmla="*/ 328242 h 1534221"/>
                <a:gd name="connsiteX4-529" fmla="*/ 2314753 w 3043958"/>
                <a:gd name="connsiteY4-530" fmla="*/ 328242 h 1534221"/>
                <a:gd name="connsiteX5-531" fmla="*/ 2314753 w 3043958"/>
                <a:gd name="connsiteY5-532" fmla="*/ 606035 h 1534221"/>
                <a:gd name="connsiteX6-533" fmla="*/ 1141321 w 3043958"/>
                <a:gd name="connsiteY6-534" fmla="*/ 594171 h 1534221"/>
                <a:gd name="connsiteX7-535" fmla="*/ 323907 w 3043958"/>
                <a:gd name="connsiteY7-536" fmla="*/ 108323 h 1534221"/>
                <a:gd name="connsiteX8-537" fmla="*/ 57690 w 3043958"/>
                <a:gd name="connsiteY8-538" fmla="*/ 386116 h 1534221"/>
                <a:gd name="connsiteX9-539" fmla="*/ 1759168 w 3043958"/>
                <a:gd name="connsiteY9-540" fmla="*/ 1393113 h 1534221"/>
                <a:gd name="connsiteX10-541" fmla="*/ 2696717 w 3043958"/>
                <a:gd name="connsiteY10-542" fmla="*/ 1369964 h 1534221"/>
                <a:gd name="connsiteX11-543" fmla="*/ 3043958 w 3043958"/>
                <a:gd name="connsiteY11-544" fmla="*/ 1474136 h 1534221"/>
                <a:gd name="connsiteX12-545" fmla="*/ 3032383 w 3043958"/>
                <a:gd name="connsiteY12-546" fmla="*/ 270369 h 1534221"/>
                <a:gd name="connsiteX0-547" fmla="*/ 3032383 w 3043958"/>
                <a:gd name="connsiteY0-548" fmla="*/ 270369 h 1537304"/>
                <a:gd name="connsiteX1-549" fmla="*/ 2650419 w 3043958"/>
                <a:gd name="connsiteY1-550" fmla="*/ 27301 h 1537304"/>
                <a:gd name="connsiteX2-551" fmla="*/ 1365629 w 3043958"/>
                <a:gd name="connsiteY2-552" fmla="*/ 4151 h 1537304"/>
                <a:gd name="connsiteX3-553" fmla="*/ 1573973 w 3043958"/>
                <a:gd name="connsiteY3-554" fmla="*/ 328242 h 1537304"/>
                <a:gd name="connsiteX4-555" fmla="*/ 2314753 w 3043958"/>
                <a:gd name="connsiteY4-556" fmla="*/ 328242 h 1537304"/>
                <a:gd name="connsiteX5-557" fmla="*/ 2314753 w 3043958"/>
                <a:gd name="connsiteY5-558" fmla="*/ 606035 h 1537304"/>
                <a:gd name="connsiteX6-559" fmla="*/ 1141321 w 3043958"/>
                <a:gd name="connsiteY6-560" fmla="*/ 594171 h 1537304"/>
                <a:gd name="connsiteX7-561" fmla="*/ 323907 w 3043958"/>
                <a:gd name="connsiteY7-562" fmla="*/ 108323 h 1537304"/>
                <a:gd name="connsiteX8-563" fmla="*/ 57690 w 3043958"/>
                <a:gd name="connsiteY8-564" fmla="*/ 386116 h 1537304"/>
                <a:gd name="connsiteX9-565" fmla="*/ 1759168 w 3043958"/>
                <a:gd name="connsiteY9-566" fmla="*/ 1393113 h 1537304"/>
                <a:gd name="connsiteX10-567" fmla="*/ 2696717 w 3043958"/>
                <a:gd name="connsiteY10-568" fmla="*/ 1369964 h 1537304"/>
                <a:gd name="connsiteX11-569" fmla="*/ 3043958 w 3043958"/>
                <a:gd name="connsiteY11-570" fmla="*/ 1474136 h 1537304"/>
                <a:gd name="connsiteX12-571" fmla="*/ 3032383 w 3043958"/>
                <a:gd name="connsiteY12-572" fmla="*/ 270369 h 1537304"/>
                <a:gd name="connsiteX0-573" fmla="*/ 3032383 w 3043958"/>
                <a:gd name="connsiteY0-574" fmla="*/ 270369 h 1544597"/>
                <a:gd name="connsiteX1-575" fmla="*/ 2650419 w 3043958"/>
                <a:gd name="connsiteY1-576" fmla="*/ 27301 h 1544597"/>
                <a:gd name="connsiteX2-577" fmla="*/ 1365629 w 3043958"/>
                <a:gd name="connsiteY2-578" fmla="*/ 4151 h 1544597"/>
                <a:gd name="connsiteX3-579" fmla="*/ 1573973 w 3043958"/>
                <a:gd name="connsiteY3-580" fmla="*/ 328242 h 1544597"/>
                <a:gd name="connsiteX4-581" fmla="*/ 2314753 w 3043958"/>
                <a:gd name="connsiteY4-582" fmla="*/ 328242 h 1544597"/>
                <a:gd name="connsiteX5-583" fmla="*/ 2314753 w 3043958"/>
                <a:gd name="connsiteY5-584" fmla="*/ 606035 h 1544597"/>
                <a:gd name="connsiteX6-585" fmla="*/ 1141321 w 3043958"/>
                <a:gd name="connsiteY6-586" fmla="*/ 594171 h 1544597"/>
                <a:gd name="connsiteX7-587" fmla="*/ 323907 w 3043958"/>
                <a:gd name="connsiteY7-588" fmla="*/ 108323 h 1544597"/>
                <a:gd name="connsiteX8-589" fmla="*/ 57690 w 3043958"/>
                <a:gd name="connsiteY8-590" fmla="*/ 386116 h 1544597"/>
                <a:gd name="connsiteX9-591" fmla="*/ 1759168 w 3043958"/>
                <a:gd name="connsiteY9-592" fmla="*/ 1393113 h 1544597"/>
                <a:gd name="connsiteX10-593" fmla="*/ 2685287 w 3043958"/>
                <a:gd name="connsiteY10-594" fmla="*/ 1411874 h 1544597"/>
                <a:gd name="connsiteX11-595" fmla="*/ 3043958 w 3043958"/>
                <a:gd name="connsiteY11-596" fmla="*/ 1474136 h 1544597"/>
                <a:gd name="connsiteX12-597" fmla="*/ 3032383 w 3043958"/>
                <a:gd name="connsiteY12-598" fmla="*/ 270369 h 1544597"/>
                <a:gd name="connsiteX0-599" fmla="*/ 3032383 w 3043958"/>
                <a:gd name="connsiteY0-600" fmla="*/ 270369 h 1544597"/>
                <a:gd name="connsiteX1-601" fmla="*/ 2650419 w 3043958"/>
                <a:gd name="connsiteY1-602" fmla="*/ 27301 h 1544597"/>
                <a:gd name="connsiteX2-603" fmla="*/ 1365629 w 3043958"/>
                <a:gd name="connsiteY2-604" fmla="*/ 4151 h 1544597"/>
                <a:gd name="connsiteX3-605" fmla="*/ 1573973 w 3043958"/>
                <a:gd name="connsiteY3-606" fmla="*/ 328242 h 1544597"/>
                <a:gd name="connsiteX4-607" fmla="*/ 2314753 w 3043958"/>
                <a:gd name="connsiteY4-608" fmla="*/ 328242 h 1544597"/>
                <a:gd name="connsiteX5-609" fmla="*/ 2314753 w 3043958"/>
                <a:gd name="connsiteY5-610" fmla="*/ 606035 h 1544597"/>
                <a:gd name="connsiteX6-611" fmla="*/ 1141321 w 3043958"/>
                <a:gd name="connsiteY6-612" fmla="*/ 594171 h 1544597"/>
                <a:gd name="connsiteX7-613" fmla="*/ 323907 w 3043958"/>
                <a:gd name="connsiteY7-614" fmla="*/ 108323 h 1544597"/>
                <a:gd name="connsiteX8-615" fmla="*/ 57690 w 3043958"/>
                <a:gd name="connsiteY8-616" fmla="*/ 386116 h 1544597"/>
                <a:gd name="connsiteX9-617" fmla="*/ 1759168 w 3043958"/>
                <a:gd name="connsiteY9-618" fmla="*/ 1393113 h 1544597"/>
                <a:gd name="connsiteX10-619" fmla="*/ 2685287 w 3043958"/>
                <a:gd name="connsiteY10-620" fmla="*/ 1411874 h 1544597"/>
                <a:gd name="connsiteX11-621" fmla="*/ 3043958 w 3043958"/>
                <a:gd name="connsiteY11-622" fmla="*/ 1474136 h 1544597"/>
                <a:gd name="connsiteX12-623" fmla="*/ 3032383 w 3043958"/>
                <a:gd name="connsiteY12-624" fmla="*/ 270369 h 1544597"/>
                <a:gd name="connsiteX0-625" fmla="*/ 3032383 w 3044116"/>
                <a:gd name="connsiteY0-626" fmla="*/ 270369 h 1640581"/>
                <a:gd name="connsiteX1-627" fmla="*/ 2650419 w 3044116"/>
                <a:gd name="connsiteY1-628" fmla="*/ 27301 h 1640581"/>
                <a:gd name="connsiteX2-629" fmla="*/ 1365629 w 3044116"/>
                <a:gd name="connsiteY2-630" fmla="*/ 4151 h 1640581"/>
                <a:gd name="connsiteX3-631" fmla="*/ 1573973 w 3044116"/>
                <a:gd name="connsiteY3-632" fmla="*/ 328242 h 1640581"/>
                <a:gd name="connsiteX4-633" fmla="*/ 2314753 w 3044116"/>
                <a:gd name="connsiteY4-634" fmla="*/ 328242 h 1640581"/>
                <a:gd name="connsiteX5-635" fmla="*/ 2314753 w 3044116"/>
                <a:gd name="connsiteY5-636" fmla="*/ 606035 h 1640581"/>
                <a:gd name="connsiteX6-637" fmla="*/ 1141321 w 3044116"/>
                <a:gd name="connsiteY6-638" fmla="*/ 594171 h 1640581"/>
                <a:gd name="connsiteX7-639" fmla="*/ 323907 w 3044116"/>
                <a:gd name="connsiteY7-640" fmla="*/ 108323 h 1640581"/>
                <a:gd name="connsiteX8-641" fmla="*/ 57690 w 3044116"/>
                <a:gd name="connsiteY8-642" fmla="*/ 386116 h 1640581"/>
                <a:gd name="connsiteX9-643" fmla="*/ 1759168 w 3044116"/>
                <a:gd name="connsiteY9-644" fmla="*/ 1393113 h 1640581"/>
                <a:gd name="connsiteX10-645" fmla="*/ 2685287 w 3044116"/>
                <a:gd name="connsiteY10-646" fmla="*/ 1411874 h 1640581"/>
                <a:gd name="connsiteX11-647" fmla="*/ 3043958 w 3044116"/>
                <a:gd name="connsiteY11-648" fmla="*/ 1474136 h 1640581"/>
                <a:gd name="connsiteX12-649" fmla="*/ 3032383 w 3044116"/>
                <a:gd name="connsiteY12-650" fmla="*/ 270369 h 1640581"/>
                <a:gd name="connsiteX0-651" fmla="*/ 3032383 w 3067370"/>
                <a:gd name="connsiteY0-652" fmla="*/ 270369 h 1487137"/>
                <a:gd name="connsiteX1-653" fmla="*/ 2650419 w 3067370"/>
                <a:gd name="connsiteY1-654" fmla="*/ 27301 h 1487137"/>
                <a:gd name="connsiteX2-655" fmla="*/ 1365629 w 3067370"/>
                <a:gd name="connsiteY2-656" fmla="*/ 4151 h 1487137"/>
                <a:gd name="connsiteX3-657" fmla="*/ 1573973 w 3067370"/>
                <a:gd name="connsiteY3-658" fmla="*/ 328242 h 1487137"/>
                <a:gd name="connsiteX4-659" fmla="*/ 2314753 w 3067370"/>
                <a:gd name="connsiteY4-660" fmla="*/ 328242 h 1487137"/>
                <a:gd name="connsiteX5-661" fmla="*/ 2314753 w 3067370"/>
                <a:gd name="connsiteY5-662" fmla="*/ 606035 h 1487137"/>
                <a:gd name="connsiteX6-663" fmla="*/ 1141321 w 3067370"/>
                <a:gd name="connsiteY6-664" fmla="*/ 594171 h 1487137"/>
                <a:gd name="connsiteX7-665" fmla="*/ 323907 w 3067370"/>
                <a:gd name="connsiteY7-666" fmla="*/ 108323 h 1487137"/>
                <a:gd name="connsiteX8-667" fmla="*/ 57690 w 3067370"/>
                <a:gd name="connsiteY8-668" fmla="*/ 386116 h 1487137"/>
                <a:gd name="connsiteX9-669" fmla="*/ 1759168 w 3067370"/>
                <a:gd name="connsiteY9-670" fmla="*/ 1393113 h 1487137"/>
                <a:gd name="connsiteX10-671" fmla="*/ 2685287 w 3067370"/>
                <a:gd name="connsiteY10-672" fmla="*/ 1411874 h 1487137"/>
                <a:gd name="connsiteX11-673" fmla="*/ 3043958 w 3067370"/>
                <a:gd name="connsiteY11-674" fmla="*/ 1474136 h 1487137"/>
                <a:gd name="connsiteX12-675" fmla="*/ 3032383 w 3067370"/>
                <a:gd name="connsiteY12-676" fmla="*/ 270369 h 1487137"/>
                <a:gd name="connsiteX0-677" fmla="*/ 3032383 w 3067370"/>
                <a:gd name="connsiteY0-678" fmla="*/ 270369 h 1487137"/>
                <a:gd name="connsiteX1-679" fmla="*/ 2650419 w 3067370"/>
                <a:gd name="connsiteY1-680" fmla="*/ 27301 h 1487137"/>
                <a:gd name="connsiteX2-681" fmla="*/ 1365629 w 3067370"/>
                <a:gd name="connsiteY2-682" fmla="*/ 4151 h 1487137"/>
                <a:gd name="connsiteX3-683" fmla="*/ 1573973 w 3067370"/>
                <a:gd name="connsiteY3-684" fmla="*/ 328242 h 1487137"/>
                <a:gd name="connsiteX4-685" fmla="*/ 2314753 w 3067370"/>
                <a:gd name="connsiteY4-686" fmla="*/ 328242 h 1487137"/>
                <a:gd name="connsiteX5-687" fmla="*/ 2314753 w 3067370"/>
                <a:gd name="connsiteY5-688" fmla="*/ 606035 h 1487137"/>
                <a:gd name="connsiteX6-689" fmla="*/ 1141321 w 3067370"/>
                <a:gd name="connsiteY6-690" fmla="*/ 594171 h 1487137"/>
                <a:gd name="connsiteX7-691" fmla="*/ 323907 w 3067370"/>
                <a:gd name="connsiteY7-692" fmla="*/ 108323 h 1487137"/>
                <a:gd name="connsiteX8-693" fmla="*/ 57690 w 3067370"/>
                <a:gd name="connsiteY8-694" fmla="*/ 386116 h 1487137"/>
                <a:gd name="connsiteX9-695" fmla="*/ 1759168 w 3067370"/>
                <a:gd name="connsiteY9-696" fmla="*/ 1393113 h 1487137"/>
                <a:gd name="connsiteX10-697" fmla="*/ 2685287 w 3067370"/>
                <a:gd name="connsiteY10-698" fmla="*/ 1411874 h 1487137"/>
                <a:gd name="connsiteX11-699" fmla="*/ 3043958 w 3067370"/>
                <a:gd name="connsiteY11-700" fmla="*/ 1474136 h 1487137"/>
                <a:gd name="connsiteX12-701" fmla="*/ 3032383 w 3067370"/>
                <a:gd name="connsiteY12-702" fmla="*/ 270369 h 1487137"/>
                <a:gd name="connsiteX0-703" fmla="*/ 3032383 w 3044704"/>
                <a:gd name="connsiteY0-704" fmla="*/ 270369 h 1487137"/>
                <a:gd name="connsiteX1-705" fmla="*/ 2650419 w 3044704"/>
                <a:gd name="connsiteY1-706" fmla="*/ 27301 h 1487137"/>
                <a:gd name="connsiteX2-707" fmla="*/ 1365629 w 3044704"/>
                <a:gd name="connsiteY2-708" fmla="*/ 4151 h 1487137"/>
                <a:gd name="connsiteX3-709" fmla="*/ 1573973 w 3044704"/>
                <a:gd name="connsiteY3-710" fmla="*/ 328242 h 1487137"/>
                <a:gd name="connsiteX4-711" fmla="*/ 2314753 w 3044704"/>
                <a:gd name="connsiteY4-712" fmla="*/ 328242 h 1487137"/>
                <a:gd name="connsiteX5-713" fmla="*/ 2314753 w 3044704"/>
                <a:gd name="connsiteY5-714" fmla="*/ 606035 h 1487137"/>
                <a:gd name="connsiteX6-715" fmla="*/ 1141321 w 3044704"/>
                <a:gd name="connsiteY6-716" fmla="*/ 594171 h 1487137"/>
                <a:gd name="connsiteX7-717" fmla="*/ 323907 w 3044704"/>
                <a:gd name="connsiteY7-718" fmla="*/ 108323 h 1487137"/>
                <a:gd name="connsiteX8-719" fmla="*/ 57690 w 3044704"/>
                <a:gd name="connsiteY8-720" fmla="*/ 386116 h 1487137"/>
                <a:gd name="connsiteX9-721" fmla="*/ 1759168 w 3044704"/>
                <a:gd name="connsiteY9-722" fmla="*/ 1393113 h 1487137"/>
                <a:gd name="connsiteX10-723" fmla="*/ 2685287 w 3044704"/>
                <a:gd name="connsiteY10-724" fmla="*/ 1411874 h 1487137"/>
                <a:gd name="connsiteX11-725" fmla="*/ 3043958 w 3044704"/>
                <a:gd name="connsiteY11-726" fmla="*/ 1474136 h 1487137"/>
                <a:gd name="connsiteX12-727" fmla="*/ 3032383 w 3044704"/>
                <a:gd name="connsiteY12-728" fmla="*/ 270369 h 14871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3044704" h="1487137">
                  <a:moveTo>
                    <a:pt x="3032383" y="270369"/>
                  </a:moveTo>
                  <a:cubicBezTo>
                    <a:pt x="2905062" y="124576"/>
                    <a:pt x="2845211" y="76445"/>
                    <a:pt x="2650419" y="27301"/>
                  </a:cubicBezTo>
                  <a:cubicBezTo>
                    <a:pt x="2222156" y="19584"/>
                    <a:pt x="1424322" y="-10992"/>
                    <a:pt x="1365629" y="4151"/>
                  </a:cubicBezTo>
                  <a:cubicBezTo>
                    <a:pt x="1306936" y="19294"/>
                    <a:pt x="1415786" y="274227"/>
                    <a:pt x="1573973" y="328242"/>
                  </a:cubicBezTo>
                  <a:lnTo>
                    <a:pt x="2314753" y="328242"/>
                  </a:lnTo>
                  <a:cubicBezTo>
                    <a:pt x="2436673" y="333788"/>
                    <a:pt x="2482393" y="570008"/>
                    <a:pt x="2314753" y="606035"/>
                  </a:cubicBezTo>
                  <a:lnTo>
                    <a:pt x="1141321" y="594171"/>
                  </a:lnTo>
                  <a:lnTo>
                    <a:pt x="323907" y="108323"/>
                  </a:lnTo>
                  <a:cubicBezTo>
                    <a:pt x="-8672" y="25661"/>
                    <a:pt x="-60662" y="220549"/>
                    <a:pt x="57690" y="386116"/>
                  </a:cubicBezTo>
                  <a:cubicBezTo>
                    <a:pt x="621039" y="748452"/>
                    <a:pt x="1127239" y="1106977"/>
                    <a:pt x="1759168" y="1393113"/>
                  </a:cubicBezTo>
                  <a:cubicBezTo>
                    <a:pt x="2071684" y="1385397"/>
                    <a:pt x="2388011" y="1396730"/>
                    <a:pt x="2685287" y="1411874"/>
                  </a:cubicBezTo>
                  <a:cubicBezTo>
                    <a:pt x="2982563" y="1427018"/>
                    <a:pt x="2986856" y="1521062"/>
                    <a:pt x="3043958" y="1474136"/>
                  </a:cubicBezTo>
                  <a:cubicBezTo>
                    <a:pt x="3047720" y="1370060"/>
                    <a:pt x="3036241" y="671625"/>
                    <a:pt x="3032383" y="270369"/>
                  </a:cubicBezTo>
                  <a:close/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178398" y="2852936"/>
              <a:ext cx="665641" cy="608414"/>
            </a:xfrm>
            <a:custGeom>
              <a:avLst/>
              <a:gdLst>
                <a:gd name="connsiteX0" fmla="*/ 7620 w 655320"/>
                <a:gd name="connsiteY0" fmla="*/ 251460 h 601980"/>
                <a:gd name="connsiteX1" fmla="*/ 0 w 655320"/>
                <a:gd name="connsiteY1" fmla="*/ 106680 h 601980"/>
                <a:gd name="connsiteX2" fmla="*/ 91440 w 655320"/>
                <a:gd name="connsiteY2" fmla="*/ 0 h 601980"/>
                <a:gd name="connsiteX3" fmla="*/ 266700 w 655320"/>
                <a:gd name="connsiteY3" fmla="*/ 19050 h 601980"/>
                <a:gd name="connsiteX4" fmla="*/ 655320 w 655320"/>
                <a:gd name="connsiteY4" fmla="*/ 601980 h 601980"/>
                <a:gd name="connsiteX5" fmla="*/ 7620 w 655320"/>
                <a:gd name="connsiteY5" fmla="*/ 251460 h 601980"/>
                <a:gd name="connsiteX0-1" fmla="*/ 7620 w 655320"/>
                <a:gd name="connsiteY0-2" fmla="*/ 251460 h 601980"/>
                <a:gd name="connsiteX1-3" fmla="*/ 0 w 655320"/>
                <a:gd name="connsiteY1-4" fmla="*/ 106680 h 601980"/>
                <a:gd name="connsiteX2-5" fmla="*/ 91440 w 655320"/>
                <a:gd name="connsiteY2-6" fmla="*/ 0 h 601980"/>
                <a:gd name="connsiteX3-7" fmla="*/ 266700 w 655320"/>
                <a:gd name="connsiteY3-8" fmla="*/ 19050 h 601980"/>
                <a:gd name="connsiteX4-9" fmla="*/ 655320 w 655320"/>
                <a:gd name="connsiteY4-10" fmla="*/ 601980 h 601980"/>
                <a:gd name="connsiteX5-11" fmla="*/ 99060 w 655320"/>
                <a:gd name="connsiteY5-12" fmla="*/ 342900 h 601980"/>
                <a:gd name="connsiteX0-13" fmla="*/ 7620 w 655320"/>
                <a:gd name="connsiteY0-14" fmla="*/ 251460 h 601980"/>
                <a:gd name="connsiteX1-15" fmla="*/ 0 w 655320"/>
                <a:gd name="connsiteY1-16" fmla="*/ 106680 h 601980"/>
                <a:gd name="connsiteX2-17" fmla="*/ 91440 w 655320"/>
                <a:gd name="connsiteY2-18" fmla="*/ 0 h 601980"/>
                <a:gd name="connsiteX3-19" fmla="*/ 266700 w 655320"/>
                <a:gd name="connsiteY3-20" fmla="*/ 19050 h 601980"/>
                <a:gd name="connsiteX4-21" fmla="*/ 655320 w 655320"/>
                <a:gd name="connsiteY4-22" fmla="*/ 601980 h 601980"/>
                <a:gd name="connsiteX0-23" fmla="*/ 12691 w 660391"/>
                <a:gd name="connsiteY0-24" fmla="*/ 251460 h 601980"/>
                <a:gd name="connsiteX1-25" fmla="*/ 5071 w 660391"/>
                <a:gd name="connsiteY1-26" fmla="*/ 106680 h 601980"/>
                <a:gd name="connsiteX2-27" fmla="*/ 96511 w 660391"/>
                <a:gd name="connsiteY2-28" fmla="*/ 0 h 601980"/>
                <a:gd name="connsiteX3-29" fmla="*/ 271771 w 660391"/>
                <a:gd name="connsiteY3-30" fmla="*/ 19050 h 601980"/>
                <a:gd name="connsiteX4-31" fmla="*/ 660391 w 660391"/>
                <a:gd name="connsiteY4-32" fmla="*/ 601980 h 601980"/>
                <a:gd name="connsiteX0-33" fmla="*/ 12691 w 660391"/>
                <a:gd name="connsiteY0-34" fmla="*/ 251858 h 602378"/>
                <a:gd name="connsiteX1-35" fmla="*/ 5071 w 660391"/>
                <a:gd name="connsiteY1-36" fmla="*/ 107078 h 602378"/>
                <a:gd name="connsiteX2-37" fmla="*/ 96511 w 660391"/>
                <a:gd name="connsiteY2-38" fmla="*/ 398 h 602378"/>
                <a:gd name="connsiteX3-39" fmla="*/ 271771 w 660391"/>
                <a:gd name="connsiteY3-40" fmla="*/ 19448 h 602378"/>
                <a:gd name="connsiteX4-41" fmla="*/ 660391 w 660391"/>
                <a:gd name="connsiteY4-42" fmla="*/ 602378 h 602378"/>
                <a:gd name="connsiteX0-43" fmla="*/ 12691 w 660391"/>
                <a:gd name="connsiteY0-44" fmla="*/ 258773 h 609293"/>
                <a:gd name="connsiteX1-45" fmla="*/ 5071 w 660391"/>
                <a:gd name="connsiteY1-46" fmla="*/ 113993 h 609293"/>
                <a:gd name="connsiteX2-47" fmla="*/ 96511 w 660391"/>
                <a:gd name="connsiteY2-48" fmla="*/ 7313 h 609293"/>
                <a:gd name="connsiteX3-49" fmla="*/ 271771 w 660391"/>
                <a:gd name="connsiteY3-50" fmla="*/ 26363 h 609293"/>
                <a:gd name="connsiteX4-51" fmla="*/ 660391 w 660391"/>
                <a:gd name="connsiteY4-52" fmla="*/ 609293 h 609293"/>
                <a:gd name="connsiteX0-53" fmla="*/ 12691 w 660391"/>
                <a:gd name="connsiteY0-54" fmla="*/ 329692 h 680212"/>
                <a:gd name="connsiteX1-55" fmla="*/ 5071 w 660391"/>
                <a:gd name="connsiteY1-56" fmla="*/ 184912 h 680212"/>
                <a:gd name="connsiteX2-57" fmla="*/ 96511 w 660391"/>
                <a:gd name="connsiteY2-58" fmla="*/ 78232 h 680212"/>
                <a:gd name="connsiteX3-59" fmla="*/ 271771 w 660391"/>
                <a:gd name="connsiteY3-60" fmla="*/ 97282 h 680212"/>
                <a:gd name="connsiteX4-61" fmla="*/ 660391 w 660391"/>
                <a:gd name="connsiteY4-62" fmla="*/ 680212 h 680212"/>
                <a:gd name="connsiteX0-63" fmla="*/ 12691 w 660391"/>
                <a:gd name="connsiteY0-64" fmla="*/ 264782 h 615302"/>
                <a:gd name="connsiteX1-65" fmla="*/ 5071 w 660391"/>
                <a:gd name="connsiteY1-66" fmla="*/ 120002 h 615302"/>
                <a:gd name="connsiteX2-67" fmla="*/ 96511 w 660391"/>
                <a:gd name="connsiteY2-68" fmla="*/ 13322 h 615302"/>
                <a:gd name="connsiteX3-69" fmla="*/ 271771 w 660391"/>
                <a:gd name="connsiteY3-70" fmla="*/ 32372 h 615302"/>
                <a:gd name="connsiteX4-71" fmla="*/ 660391 w 660391"/>
                <a:gd name="connsiteY4-72" fmla="*/ 615302 h 615302"/>
                <a:gd name="connsiteX0-73" fmla="*/ 12691 w 660391"/>
                <a:gd name="connsiteY0-74" fmla="*/ 257894 h 608414"/>
                <a:gd name="connsiteX1-75" fmla="*/ 5071 w 660391"/>
                <a:gd name="connsiteY1-76" fmla="*/ 113114 h 608414"/>
                <a:gd name="connsiteX2-77" fmla="*/ 96511 w 660391"/>
                <a:gd name="connsiteY2-78" fmla="*/ 6434 h 608414"/>
                <a:gd name="connsiteX3-79" fmla="*/ 283201 w 660391"/>
                <a:gd name="connsiteY3-80" fmla="*/ 35009 h 608414"/>
                <a:gd name="connsiteX4-81" fmla="*/ 660391 w 660391"/>
                <a:gd name="connsiteY4-82" fmla="*/ 608414 h 608414"/>
                <a:gd name="connsiteX0-83" fmla="*/ 17941 w 665641"/>
                <a:gd name="connsiteY0-84" fmla="*/ 257894 h 608414"/>
                <a:gd name="connsiteX1-85" fmla="*/ 10321 w 665641"/>
                <a:gd name="connsiteY1-86" fmla="*/ 113114 h 608414"/>
                <a:gd name="connsiteX2-87" fmla="*/ 101761 w 665641"/>
                <a:gd name="connsiteY2-88" fmla="*/ 6434 h 608414"/>
                <a:gd name="connsiteX3-89" fmla="*/ 288451 w 665641"/>
                <a:gd name="connsiteY3-90" fmla="*/ 35009 h 608414"/>
                <a:gd name="connsiteX4-91" fmla="*/ 665641 w 665641"/>
                <a:gd name="connsiteY4-92" fmla="*/ 608414 h 6084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5641" h="608414">
                  <a:moveTo>
                    <a:pt x="17941" y="257894"/>
                  </a:moveTo>
                  <a:cubicBezTo>
                    <a:pt x="-5554" y="209634"/>
                    <a:pt x="-3649" y="155024"/>
                    <a:pt x="10321" y="113114"/>
                  </a:cubicBezTo>
                  <a:cubicBezTo>
                    <a:pt x="24291" y="71204"/>
                    <a:pt x="55406" y="19452"/>
                    <a:pt x="101761" y="6434"/>
                  </a:cubicBezTo>
                  <a:cubicBezTo>
                    <a:pt x="148116" y="-6583"/>
                    <a:pt x="235111" y="-1186"/>
                    <a:pt x="288451" y="35009"/>
                  </a:cubicBezTo>
                  <a:cubicBezTo>
                    <a:pt x="341791" y="71204"/>
                    <a:pt x="536101" y="414104"/>
                    <a:pt x="665641" y="608414"/>
                  </a:cubicBezTo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  <p:sp>
          <p:nvSpPr>
            <p:cNvPr id="151" name="任意多边形 150"/>
            <p:cNvSpPr/>
            <p:nvPr/>
          </p:nvSpPr>
          <p:spPr>
            <a:xfrm rot="19810087">
              <a:off x="3791456" y="1696126"/>
              <a:ext cx="5781100" cy="4035134"/>
            </a:xfrm>
            <a:custGeom>
              <a:avLst/>
              <a:gdLst>
                <a:gd name="connsiteX0" fmla="*/ 0 w 3947160"/>
                <a:gd name="connsiteY0" fmla="*/ 1714500 h 3337560"/>
                <a:gd name="connsiteX1" fmla="*/ 2872740 w 3947160"/>
                <a:gd name="connsiteY1" fmla="*/ 3337560 h 3337560"/>
                <a:gd name="connsiteX2" fmla="*/ 3947160 w 3947160"/>
                <a:gd name="connsiteY2" fmla="*/ 1569720 h 3337560"/>
                <a:gd name="connsiteX3" fmla="*/ 1021080 w 3947160"/>
                <a:gd name="connsiteY3" fmla="*/ 0 h 3337560"/>
                <a:gd name="connsiteX4" fmla="*/ 0 w 3947160"/>
                <a:gd name="connsiteY4" fmla="*/ 1714500 h 3337560"/>
                <a:gd name="connsiteX0-1" fmla="*/ 1021080 w 3947160"/>
                <a:gd name="connsiteY0-2" fmla="*/ 0 h 3337560"/>
                <a:gd name="connsiteX1-3" fmla="*/ 0 w 3947160"/>
                <a:gd name="connsiteY1-4" fmla="*/ 1714500 h 3337560"/>
                <a:gd name="connsiteX2-5" fmla="*/ 2872740 w 3947160"/>
                <a:gd name="connsiteY2-6" fmla="*/ 3337560 h 3337560"/>
                <a:gd name="connsiteX3-7" fmla="*/ 3947160 w 3947160"/>
                <a:gd name="connsiteY3-8" fmla="*/ 1569720 h 3337560"/>
                <a:gd name="connsiteX4-9" fmla="*/ 1112520 w 3947160"/>
                <a:gd name="connsiteY4-10" fmla="*/ 91440 h 3337560"/>
                <a:gd name="connsiteX0-11" fmla="*/ 0 w 3947160"/>
                <a:gd name="connsiteY0-12" fmla="*/ 1623060 h 3246120"/>
                <a:gd name="connsiteX1-13" fmla="*/ 2872740 w 3947160"/>
                <a:gd name="connsiteY1-14" fmla="*/ 3246120 h 3246120"/>
                <a:gd name="connsiteX2-15" fmla="*/ 3947160 w 3947160"/>
                <a:gd name="connsiteY2-16" fmla="*/ 1478280 h 3246120"/>
                <a:gd name="connsiteX3-17" fmla="*/ 1112520 w 3947160"/>
                <a:gd name="connsiteY3-18" fmla="*/ 0 h 3246120"/>
                <a:gd name="connsiteX0-19" fmla="*/ 0 w 4015247"/>
                <a:gd name="connsiteY0-20" fmla="*/ 1623060 h 3246120"/>
                <a:gd name="connsiteX1-21" fmla="*/ 2872740 w 4015247"/>
                <a:gd name="connsiteY1-22" fmla="*/ 3246120 h 3246120"/>
                <a:gd name="connsiteX2-23" fmla="*/ 3947160 w 4015247"/>
                <a:gd name="connsiteY2-24" fmla="*/ 1478280 h 3246120"/>
                <a:gd name="connsiteX3-25" fmla="*/ 1112520 w 4015247"/>
                <a:gd name="connsiteY3-26" fmla="*/ 0 h 3246120"/>
                <a:gd name="connsiteX0-27" fmla="*/ 0 w 3948697"/>
                <a:gd name="connsiteY0-28" fmla="*/ 1623060 h 3246120"/>
                <a:gd name="connsiteX1-29" fmla="*/ 2872740 w 3948697"/>
                <a:gd name="connsiteY1-30" fmla="*/ 3246120 h 3246120"/>
                <a:gd name="connsiteX2-31" fmla="*/ 3947160 w 3948697"/>
                <a:gd name="connsiteY2-32" fmla="*/ 1478280 h 3246120"/>
                <a:gd name="connsiteX3-33" fmla="*/ 1112520 w 3948697"/>
                <a:gd name="connsiteY3-34" fmla="*/ 0 h 3246120"/>
                <a:gd name="connsiteX0-35" fmla="*/ 0 w 4082474"/>
                <a:gd name="connsiteY0-36" fmla="*/ 1623060 h 3246120"/>
                <a:gd name="connsiteX1-37" fmla="*/ 2872740 w 4082474"/>
                <a:gd name="connsiteY1-38" fmla="*/ 3246120 h 3246120"/>
                <a:gd name="connsiteX2-39" fmla="*/ 4081272 w 4082474"/>
                <a:gd name="connsiteY2-40" fmla="*/ 1600200 h 3246120"/>
                <a:gd name="connsiteX3-41" fmla="*/ 1112520 w 4082474"/>
                <a:gd name="connsiteY3-42" fmla="*/ 0 h 3246120"/>
                <a:gd name="connsiteX0-43" fmla="*/ 0 w 4142396"/>
                <a:gd name="connsiteY0-44" fmla="*/ 1623060 h 3246130"/>
                <a:gd name="connsiteX1-45" fmla="*/ 2872740 w 4142396"/>
                <a:gd name="connsiteY1-46" fmla="*/ 3246120 h 3246130"/>
                <a:gd name="connsiteX2-47" fmla="*/ 4081272 w 4142396"/>
                <a:gd name="connsiteY2-48" fmla="*/ 1600200 h 3246130"/>
                <a:gd name="connsiteX3-49" fmla="*/ 1112520 w 4142396"/>
                <a:gd name="connsiteY3-50" fmla="*/ 0 h 3246130"/>
                <a:gd name="connsiteX0-51" fmla="*/ 0 w 4121728"/>
                <a:gd name="connsiteY0-52" fmla="*/ 1623060 h 3246892"/>
                <a:gd name="connsiteX1-53" fmla="*/ 2872740 w 4121728"/>
                <a:gd name="connsiteY1-54" fmla="*/ 3246120 h 3246892"/>
                <a:gd name="connsiteX2-55" fmla="*/ 4081272 w 4121728"/>
                <a:gd name="connsiteY2-56" fmla="*/ 1600200 h 3246892"/>
                <a:gd name="connsiteX3-57" fmla="*/ 1112520 w 4121728"/>
                <a:gd name="connsiteY3-58" fmla="*/ 0 h 3246892"/>
                <a:gd name="connsiteX0-59" fmla="*/ 0 w 4081906"/>
                <a:gd name="connsiteY0-60" fmla="*/ 1623060 h 3246892"/>
                <a:gd name="connsiteX1-61" fmla="*/ 2872740 w 4081906"/>
                <a:gd name="connsiteY1-62" fmla="*/ 3246120 h 3246892"/>
                <a:gd name="connsiteX2-63" fmla="*/ 4081272 w 4081906"/>
                <a:gd name="connsiteY2-64" fmla="*/ 1600200 h 3246892"/>
                <a:gd name="connsiteX3-65" fmla="*/ 1112520 w 4081906"/>
                <a:gd name="connsiteY3-66" fmla="*/ 0 h 3246892"/>
                <a:gd name="connsiteX0-67" fmla="*/ 0 w 4127081"/>
                <a:gd name="connsiteY0-68" fmla="*/ 1623060 h 3326090"/>
                <a:gd name="connsiteX1-69" fmla="*/ 2951988 w 4127081"/>
                <a:gd name="connsiteY1-70" fmla="*/ 3325368 h 3326090"/>
                <a:gd name="connsiteX2-71" fmla="*/ 4081272 w 4127081"/>
                <a:gd name="connsiteY2-72" fmla="*/ 1600200 h 3326090"/>
                <a:gd name="connsiteX3-73" fmla="*/ 1112520 w 4127081"/>
                <a:gd name="connsiteY3-74" fmla="*/ 0 h 3326090"/>
                <a:gd name="connsiteX0-75" fmla="*/ 0 w 4127081"/>
                <a:gd name="connsiteY0-76" fmla="*/ 1623060 h 3326090"/>
                <a:gd name="connsiteX1-77" fmla="*/ 2951988 w 4127081"/>
                <a:gd name="connsiteY1-78" fmla="*/ 3325368 h 3326090"/>
                <a:gd name="connsiteX2-79" fmla="*/ 4081272 w 4127081"/>
                <a:gd name="connsiteY2-80" fmla="*/ 1600200 h 3326090"/>
                <a:gd name="connsiteX3-81" fmla="*/ 1112520 w 4127081"/>
                <a:gd name="connsiteY3-82" fmla="*/ 0 h 3326090"/>
                <a:gd name="connsiteX0-83" fmla="*/ 0 w 4088218"/>
                <a:gd name="connsiteY0-84" fmla="*/ 1623060 h 3326090"/>
                <a:gd name="connsiteX1-85" fmla="*/ 2951988 w 4088218"/>
                <a:gd name="connsiteY1-86" fmla="*/ 3325368 h 3326090"/>
                <a:gd name="connsiteX2-87" fmla="*/ 4081272 w 4088218"/>
                <a:gd name="connsiteY2-88" fmla="*/ 1600200 h 3326090"/>
                <a:gd name="connsiteX3-89" fmla="*/ 1112520 w 4088218"/>
                <a:gd name="connsiteY3-90" fmla="*/ 0 h 3326090"/>
                <a:gd name="connsiteX0-91" fmla="*/ 0 w 4133268"/>
                <a:gd name="connsiteY0-92" fmla="*/ 1720596 h 3423626"/>
                <a:gd name="connsiteX1-93" fmla="*/ 2951988 w 4133268"/>
                <a:gd name="connsiteY1-94" fmla="*/ 3422904 h 3423626"/>
                <a:gd name="connsiteX2-95" fmla="*/ 4081272 w 4133268"/>
                <a:gd name="connsiteY2-96" fmla="*/ 1697736 h 3423626"/>
                <a:gd name="connsiteX3-97" fmla="*/ 966216 w 4133268"/>
                <a:gd name="connsiteY3-98" fmla="*/ 0 h 3423626"/>
                <a:gd name="connsiteX0-99" fmla="*/ 0 w 4133268"/>
                <a:gd name="connsiteY0-100" fmla="*/ 1720596 h 3423626"/>
                <a:gd name="connsiteX1-101" fmla="*/ 2951988 w 4133268"/>
                <a:gd name="connsiteY1-102" fmla="*/ 3422904 h 3423626"/>
                <a:gd name="connsiteX2-103" fmla="*/ 4081272 w 4133268"/>
                <a:gd name="connsiteY2-104" fmla="*/ 1697736 h 3423626"/>
                <a:gd name="connsiteX3-105" fmla="*/ 966216 w 4133268"/>
                <a:gd name="connsiteY3-106" fmla="*/ 0 h 3423626"/>
                <a:gd name="connsiteX0-107" fmla="*/ 0 w 4082622"/>
                <a:gd name="connsiteY0-108" fmla="*/ 1720596 h 3423626"/>
                <a:gd name="connsiteX1-109" fmla="*/ 2951988 w 4082622"/>
                <a:gd name="connsiteY1-110" fmla="*/ 3422904 h 3423626"/>
                <a:gd name="connsiteX2-111" fmla="*/ 4081272 w 4082622"/>
                <a:gd name="connsiteY2-112" fmla="*/ 1697736 h 3423626"/>
                <a:gd name="connsiteX3-113" fmla="*/ 966216 w 4082622"/>
                <a:gd name="connsiteY3-114" fmla="*/ 0 h 3423626"/>
                <a:gd name="connsiteX0-115" fmla="*/ 0 w 4098605"/>
                <a:gd name="connsiteY0-116" fmla="*/ 3607591 h 5310621"/>
                <a:gd name="connsiteX1-117" fmla="*/ 2951988 w 4098605"/>
                <a:gd name="connsiteY1-118" fmla="*/ 5309899 h 5310621"/>
                <a:gd name="connsiteX2-119" fmla="*/ 4081272 w 4098605"/>
                <a:gd name="connsiteY2-120" fmla="*/ 3584731 h 5310621"/>
                <a:gd name="connsiteX3-121" fmla="*/ 1905614 w 4098605"/>
                <a:gd name="connsiteY3-122" fmla="*/ 0 h 5310621"/>
                <a:gd name="connsiteX0-123" fmla="*/ 0 w 19887835"/>
                <a:gd name="connsiteY0-124" fmla="*/ 3607591 h 11081917"/>
                <a:gd name="connsiteX1-125" fmla="*/ 2951988 w 19887835"/>
                <a:gd name="connsiteY1-126" fmla="*/ 5309899 h 11081917"/>
                <a:gd name="connsiteX2-127" fmla="*/ 19886198 w 19887835"/>
                <a:gd name="connsiteY2-128" fmla="*/ 10983291 h 11081917"/>
                <a:gd name="connsiteX3-129" fmla="*/ 1905614 w 19887835"/>
                <a:gd name="connsiteY3-130" fmla="*/ 0 h 11081917"/>
                <a:gd name="connsiteX0-131" fmla="*/ 0 w 19489131"/>
                <a:gd name="connsiteY0-132" fmla="*/ 3607591 h 10388397"/>
                <a:gd name="connsiteX1-133" fmla="*/ 2951988 w 19489131"/>
                <a:gd name="connsiteY1-134" fmla="*/ 5309899 h 10388397"/>
                <a:gd name="connsiteX2-135" fmla="*/ 19487453 w 19489131"/>
                <a:gd name="connsiteY2-136" fmla="*/ 10279007 h 10388397"/>
                <a:gd name="connsiteX3-137" fmla="*/ 1905614 w 19489131"/>
                <a:gd name="connsiteY3-138" fmla="*/ 0 h 10388397"/>
                <a:gd name="connsiteX0-139" fmla="*/ 0 w 20899272"/>
                <a:gd name="connsiteY0-140" fmla="*/ 3607591 h 13951252"/>
                <a:gd name="connsiteX1-141" fmla="*/ 17607838 w 20899272"/>
                <a:gd name="connsiteY1-142" fmla="*/ 13654764 h 13951252"/>
                <a:gd name="connsiteX2-143" fmla="*/ 19487453 w 20899272"/>
                <a:gd name="connsiteY2-144" fmla="*/ 10279007 h 13951252"/>
                <a:gd name="connsiteX3-145" fmla="*/ 1905614 w 20899272"/>
                <a:gd name="connsiteY3-146" fmla="*/ 0 h 13951252"/>
                <a:gd name="connsiteX0-147" fmla="*/ 0 w 20352128"/>
                <a:gd name="connsiteY0-148" fmla="*/ 3607591 h 13656869"/>
                <a:gd name="connsiteX1-149" fmla="*/ 17607838 w 20352128"/>
                <a:gd name="connsiteY1-150" fmla="*/ 13654764 h 13656869"/>
                <a:gd name="connsiteX2-151" fmla="*/ 19487453 w 20352128"/>
                <a:gd name="connsiteY2-152" fmla="*/ 10279007 h 13656869"/>
                <a:gd name="connsiteX3-153" fmla="*/ 1905614 w 20352128"/>
                <a:gd name="connsiteY3-154" fmla="*/ 0 h 13656869"/>
                <a:gd name="connsiteX0-155" fmla="*/ 0 w 19564287"/>
                <a:gd name="connsiteY0-156" fmla="*/ 3607591 h 13655620"/>
                <a:gd name="connsiteX1-157" fmla="*/ 17607838 w 19564287"/>
                <a:gd name="connsiteY1-158" fmla="*/ 13654764 h 13655620"/>
                <a:gd name="connsiteX2-159" fmla="*/ 19487453 w 19564287"/>
                <a:gd name="connsiteY2-160" fmla="*/ 10279007 h 13655620"/>
                <a:gd name="connsiteX3-161" fmla="*/ 1905614 w 19564287"/>
                <a:gd name="connsiteY3-162" fmla="*/ 0 h 136556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564287" h="13655620">
                  <a:moveTo>
                    <a:pt x="0" y="3607591"/>
                  </a:moveTo>
                  <a:lnTo>
                    <a:pt x="17607838" y="13654764"/>
                  </a:lnTo>
                  <a:cubicBezTo>
                    <a:pt x="17981857" y="13713182"/>
                    <a:pt x="19976971" y="10769980"/>
                    <a:pt x="19487453" y="10279007"/>
                  </a:cubicBezTo>
                  <a:cubicBezTo>
                    <a:pt x="18997935" y="9788034"/>
                    <a:pt x="1905614" y="0"/>
                    <a:pt x="1905614" y="0"/>
                  </a:cubicBezTo>
                </a:path>
              </a:pathLst>
            </a:custGeom>
            <a:noFill/>
            <a:ln w="28575">
              <a:solidFill>
                <a:srgbClr val="414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4042"/>
                </a:solidFill>
              </a:endParaRPr>
            </a:p>
          </p:txBody>
        </p:sp>
      </p:grpSp>
      <p:sp>
        <p:nvSpPr>
          <p:cNvPr id="152" name="矩形 47"/>
          <p:cNvSpPr>
            <a:spLocks noChangeArrowheads="1"/>
          </p:cNvSpPr>
          <p:nvPr/>
        </p:nvSpPr>
        <p:spPr bwMode="auto">
          <a:xfrm>
            <a:off x="314882" y="2564034"/>
            <a:ext cx="5522468" cy="31393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算法采取增长模式的递归策略，虽避免了候选项集的产生，但在挖掘过程中，</a:t>
            </a:r>
            <a:r>
              <a:rPr lang="zh-CN" altLang="en-US" u="sng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如果大项集的数量很多，并且由于原数据库得到的</a:t>
            </a:r>
            <a:r>
              <a:rPr lang="en-US" altLang="zh-CN" u="sng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FP-Tree</a:t>
            </a:r>
            <a:r>
              <a:rPr lang="zh-CN" altLang="en-US" u="sng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的分支很多，而且分支又很长时</a:t>
            </a:r>
            <a:r>
              <a:rPr lang="zh-CN" altLang="en-US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，不仅费时而且需要大量空间，挖掘效率不高，而且采用递归算法本身的效率也较低；</a:t>
            </a:r>
            <a:endParaRPr lang="en-US" altLang="zh-CN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由于海量的事务集合存放在大型数据库中，</a:t>
            </a:r>
            <a:r>
              <a:rPr lang="zh-CN" altLang="en-US" u="sng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生成新的</a:t>
            </a:r>
            <a:r>
              <a:rPr lang="en-US" altLang="zh-CN" u="sng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FP-tree</a:t>
            </a:r>
            <a:r>
              <a:rPr lang="zh-CN" altLang="en-US" u="sng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时每次都要遍历条件模式基两次</a:t>
            </a:r>
            <a:r>
              <a:rPr lang="zh-CN" altLang="en-US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，导致系统需要</a:t>
            </a:r>
            <a:r>
              <a:rPr lang="zh-CN" altLang="en-US" u="sng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反复申请本地及数据库资源查询相同的海量资源</a:t>
            </a:r>
            <a:r>
              <a:rPr lang="zh-CN" altLang="en-US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，一方面降低了算法效率，另一方面使得数据库产生高负荷，不利于数据库服务器正常运作。</a:t>
            </a:r>
            <a:endParaRPr lang="zh-CN" altLang="en-US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</p:txBody>
      </p:sp>
      <p:sp>
        <p:nvSpPr>
          <p:cNvPr id="154" name="文本框 48"/>
          <p:cNvSpPr>
            <a:spLocks noChangeArrowheads="1"/>
          </p:cNvSpPr>
          <p:nvPr/>
        </p:nvSpPr>
        <p:spPr bwMode="auto">
          <a:xfrm>
            <a:off x="1314349" y="1833616"/>
            <a:ext cx="372479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FP-Growth</a:t>
            </a:r>
            <a:r>
              <a:rPr lang="zh-CN" altLang="en-US" sz="2800" b="1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  <a:sym typeface="宋体" panose="02010600030101010101" pitchFamily="2" charset="-122"/>
              </a:rPr>
              <a:t>的缺点：</a:t>
            </a:r>
            <a:endParaRPr lang="zh-CN" altLang="en-US" sz="2800" b="1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  <a:sym typeface="宋体" panose="02010600030101010101" pitchFamily="2" charset="-122"/>
            </a:endParaRPr>
          </a:p>
        </p:txBody>
      </p:sp>
      <p:sp>
        <p:nvSpPr>
          <p:cNvPr id="156" name="Freeform 30"/>
          <p:cNvSpPr>
            <a:spLocks noEditPoints="1"/>
          </p:cNvSpPr>
          <p:nvPr/>
        </p:nvSpPr>
        <p:spPr bwMode="auto">
          <a:xfrm>
            <a:off x="843219" y="1860539"/>
            <a:ext cx="438247" cy="424289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57" name="椭圆 31"/>
          <p:cNvSpPr/>
          <p:nvPr/>
        </p:nvSpPr>
        <p:spPr>
          <a:xfrm rot="15654318">
            <a:off x="7639184" y="2979388"/>
            <a:ext cx="1616179" cy="160006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8037286" y="3508222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spc="-300" dirty="0">
                <a:solidFill>
                  <a:srgbClr val="C0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缺点</a:t>
            </a:r>
            <a:endParaRPr lang="zh-CN" altLang="en-US" sz="2800" b="1" spc="-300" dirty="0">
              <a:solidFill>
                <a:srgbClr val="C00000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161" name="椭圆 31"/>
          <p:cNvSpPr/>
          <p:nvPr/>
        </p:nvSpPr>
        <p:spPr>
          <a:xfrm rot="15654318">
            <a:off x="6004219" y="3644812"/>
            <a:ext cx="1275656" cy="126293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3" name="椭圆 31"/>
          <p:cNvSpPr/>
          <p:nvPr/>
        </p:nvSpPr>
        <p:spPr>
          <a:xfrm rot="15654318">
            <a:off x="8856928" y="2172141"/>
            <a:ext cx="711844" cy="70474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5" name="椭圆 31"/>
          <p:cNvSpPr/>
          <p:nvPr/>
        </p:nvSpPr>
        <p:spPr>
          <a:xfrm rot="15654318">
            <a:off x="9403814" y="4244525"/>
            <a:ext cx="1079485" cy="1068722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67" name="椭圆 31"/>
          <p:cNvSpPr/>
          <p:nvPr/>
        </p:nvSpPr>
        <p:spPr>
          <a:xfrm rot="15654318">
            <a:off x="9834266" y="2912913"/>
            <a:ext cx="908300" cy="89924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71" name="椭圆 31"/>
          <p:cNvSpPr/>
          <p:nvPr/>
        </p:nvSpPr>
        <p:spPr>
          <a:xfrm rot="15654318">
            <a:off x="6285720" y="2462241"/>
            <a:ext cx="384320" cy="380488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grpSp>
        <p:nvGrpSpPr>
          <p:cNvPr id="172" name="组合 171"/>
          <p:cNvGrpSpPr/>
          <p:nvPr/>
        </p:nvGrpSpPr>
        <p:grpSpPr>
          <a:xfrm>
            <a:off x="7237804" y="2848518"/>
            <a:ext cx="514380" cy="592866"/>
            <a:chOff x="3144839" y="3783000"/>
            <a:chExt cx="676275" cy="779463"/>
          </a:xfrm>
          <a:solidFill>
            <a:srgbClr val="414042"/>
          </a:solidFill>
        </p:grpSpPr>
        <p:sp>
          <p:nvSpPr>
            <p:cNvPr id="173" name="Freeform 232"/>
            <p:cNvSpPr/>
            <p:nvPr/>
          </p:nvSpPr>
          <p:spPr bwMode="auto">
            <a:xfrm>
              <a:off x="3144839" y="4200513"/>
              <a:ext cx="22225" cy="254000"/>
            </a:xfrm>
            <a:custGeom>
              <a:avLst/>
              <a:gdLst/>
              <a:ahLst/>
              <a:cxnLst>
                <a:cxn ang="0">
                  <a:pos x="46" y="296"/>
                </a:cxn>
                <a:cxn ang="0">
                  <a:pos x="51" y="158"/>
                </a:cxn>
                <a:cxn ang="0">
                  <a:pos x="54" y="63"/>
                </a:cxn>
                <a:cxn ang="0">
                  <a:pos x="54" y="21"/>
                </a:cxn>
                <a:cxn ang="0">
                  <a:pos x="51" y="12"/>
                </a:cxn>
                <a:cxn ang="0">
                  <a:pos x="46" y="5"/>
                </a:cxn>
                <a:cxn ang="0">
                  <a:pos x="38" y="1"/>
                </a:cxn>
                <a:cxn ang="0">
                  <a:pos x="21" y="1"/>
                </a:cxn>
                <a:cxn ang="0">
                  <a:pos x="15" y="7"/>
                </a:cxn>
                <a:cxn ang="0">
                  <a:pos x="10" y="13"/>
                </a:cxn>
                <a:cxn ang="0">
                  <a:pos x="8" y="22"/>
                </a:cxn>
                <a:cxn ang="0">
                  <a:pos x="8" y="98"/>
                </a:cxn>
                <a:cxn ang="0">
                  <a:pos x="0" y="297"/>
                </a:cxn>
                <a:cxn ang="0">
                  <a:pos x="0" y="340"/>
                </a:cxn>
                <a:cxn ang="0">
                  <a:pos x="7" y="474"/>
                </a:cxn>
                <a:cxn ang="0">
                  <a:pos x="7" y="491"/>
                </a:cxn>
                <a:cxn ang="0">
                  <a:pos x="3" y="549"/>
                </a:cxn>
                <a:cxn ang="0">
                  <a:pos x="2" y="589"/>
                </a:cxn>
                <a:cxn ang="0">
                  <a:pos x="6" y="616"/>
                </a:cxn>
                <a:cxn ang="0">
                  <a:pos x="8" y="625"/>
                </a:cxn>
                <a:cxn ang="0">
                  <a:pos x="13" y="633"/>
                </a:cxn>
                <a:cxn ang="0">
                  <a:pos x="21" y="638"/>
                </a:cxn>
                <a:cxn ang="0">
                  <a:pos x="30" y="640"/>
                </a:cxn>
                <a:cxn ang="0">
                  <a:pos x="46" y="634"/>
                </a:cxn>
                <a:cxn ang="0">
                  <a:pos x="51" y="629"/>
                </a:cxn>
                <a:cxn ang="0">
                  <a:pos x="54" y="621"/>
                </a:cxn>
                <a:cxn ang="0">
                  <a:pos x="53" y="611"/>
                </a:cxn>
                <a:cxn ang="0">
                  <a:pos x="49" y="596"/>
                </a:cxn>
                <a:cxn ang="0">
                  <a:pos x="46" y="561"/>
                </a:cxn>
                <a:cxn ang="0">
                  <a:pos x="51" y="505"/>
                </a:cxn>
                <a:cxn ang="0">
                  <a:pos x="53" y="472"/>
                </a:cxn>
                <a:cxn ang="0">
                  <a:pos x="51" y="428"/>
                </a:cxn>
                <a:cxn ang="0">
                  <a:pos x="47" y="340"/>
                </a:cxn>
                <a:cxn ang="0">
                  <a:pos x="46" y="296"/>
                </a:cxn>
              </a:cxnLst>
              <a:rect l="0" t="0" r="r" b="b"/>
              <a:pathLst>
                <a:path w="54" h="640">
                  <a:moveTo>
                    <a:pt x="46" y="296"/>
                  </a:moveTo>
                  <a:lnTo>
                    <a:pt x="46" y="296"/>
                  </a:lnTo>
                  <a:lnTo>
                    <a:pt x="49" y="220"/>
                  </a:lnTo>
                  <a:lnTo>
                    <a:pt x="51" y="158"/>
                  </a:lnTo>
                  <a:lnTo>
                    <a:pt x="54" y="97"/>
                  </a:lnTo>
                  <a:lnTo>
                    <a:pt x="54" y="63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3" y="17"/>
                  </a:lnTo>
                  <a:lnTo>
                    <a:pt x="51" y="12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3"/>
                  </a:lnTo>
                  <a:lnTo>
                    <a:pt x="38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5" y="7"/>
                  </a:lnTo>
                  <a:lnTo>
                    <a:pt x="12" y="9"/>
                  </a:lnTo>
                  <a:lnTo>
                    <a:pt x="10" y="13"/>
                  </a:lnTo>
                  <a:lnTo>
                    <a:pt x="8" y="17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98"/>
                  </a:lnTo>
                  <a:lnTo>
                    <a:pt x="7" y="160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40"/>
                  </a:lnTo>
                  <a:lnTo>
                    <a:pt x="2" y="385"/>
                  </a:lnTo>
                  <a:lnTo>
                    <a:pt x="7" y="474"/>
                  </a:lnTo>
                  <a:lnTo>
                    <a:pt x="7" y="474"/>
                  </a:lnTo>
                  <a:lnTo>
                    <a:pt x="7" y="491"/>
                  </a:lnTo>
                  <a:lnTo>
                    <a:pt x="6" y="510"/>
                  </a:lnTo>
                  <a:lnTo>
                    <a:pt x="3" y="549"/>
                  </a:lnTo>
                  <a:lnTo>
                    <a:pt x="2" y="569"/>
                  </a:lnTo>
                  <a:lnTo>
                    <a:pt x="2" y="589"/>
                  </a:lnTo>
                  <a:lnTo>
                    <a:pt x="4" y="607"/>
                  </a:lnTo>
                  <a:lnTo>
                    <a:pt x="6" y="616"/>
                  </a:lnTo>
                  <a:lnTo>
                    <a:pt x="8" y="625"/>
                  </a:lnTo>
                  <a:lnTo>
                    <a:pt x="8" y="625"/>
                  </a:lnTo>
                  <a:lnTo>
                    <a:pt x="11" y="629"/>
                  </a:lnTo>
                  <a:lnTo>
                    <a:pt x="13" y="633"/>
                  </a:lnTo>
                  <a:lnTo>
                    <a:pt x="17" y="636"/>
                  </a:lnTo>
                  <a:lnTo>
                    <a:pt x="21" y="638"/>
                  </a:lnTo>
                  <a:lnTo>
                    <a:pt x="25" y="640"/>
                  </a:lnTo>
                  <a:lnTo>
                    <a:pt x="30" y="640"/>
                  </a:lnTo>
                  <a:lnTo>
                    <a:pt x="38" y="638"/>
                  </a:lnTo>
                  <a:lnTo>
                    <a:pt x="46" y="634"/>
                  </a:lnTo>
                  <a:lnTo>
                    <a:pt x="49" y="632"/>
                  </a:lnTo>
                  <a:lnTo>
                    <a:pt x="51" y="629"/>
                  </a:lnTo>
                  <a:lnTo>
                    <a:pt x="53" y="625"/>
                  </a:lnTo>
                  <a:lnTo>
                    <a:pt x="54" y="621"/>
                  </a:lnTo>
                  <a:lnTo>
                    <a:pt x="54" y="616"/>
                  </a:lnTo>
                  <a:lnTo>
                    <a:pt x="53" y="611"/>
                  </a:lnTo>
                  <a:lnTo>
                    <a:pt x="53" y="611"/>
                  </a:lnTo>
                  <a:lnTo>
                    <a:pt x="49" y="596"/>
                  </a:lnTo>
                  <a:lnTo>
                    <a:pt x="46" y="579"/>
                  </a:lnTo>
                  <a:lnTo>
                    <a:pt x="46" y="561"/>
                  </a:lnTo>
                  <a:lnTo>
                    <a:pt x="47" y="542"/>
                  </a:lnTo>
                  <a:lnTo>
                    <a:pt x="51" y="505"/>
                  </a:lnTo>
                  <a:lnTo>
                    <a:pt x="53" y="488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1" y="428"/>
                  </a:lnTo>
                  <a:lnTo>
                    <a:pt x="49" y="383"/>
                  </a:lnTo>
                  <a:lnTo>
                    <a:pt x="47" y="340"/>
                  </a:lnTo>
                  <a:lnTo>
                    <a:pt x="46" y="296"/>
                  </a:lnTo>
                  <a:lnTo>
                    <a:pt x="46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174" name="Freeform 234"/>
            <p:cNvSpPr/>
            <p:nvPr/>
          </p:nvSpPr>
          <p:spPr bwMode="auto">
            <a:xfrm>
              <a:off x="3148014" y="4100500"/>
              <a:ext cx="671513" cy="120650"/>
            </a:xfrm>
            <a:custGeom>
              <a:avLst/>
              <a:gdLst/>
              <a:ahLst/>
              <a:cxnLst>
                <a:cxn ang="0">
                  <a:pos x="1622" y="88"/>
                </a:cxn>
                <a:cxn ang="0">
                  <a:pos x="1588" y="58"/>
                </a:cxn>
                <a:cxn ang="0">
                  <a:pos x="1550" y="37"/>
                </a:cxn>
                <a:cxn ang="0">
                  <a:pos x="1508" y="22"/>
                </a:cxn>
                <a:cxn ang="0">
                  <a:pos x="1418" y="15"/>
                </a:cxn>
                <a:cxn ang="0">
                  <a:pos x="1413" y="15"/>
                </a:cxn>
                <a:cxn ang="0">
                  <a:pos x="1364" y="12"/>
                </a:cxn>
                <a:cxn ang="0">
                  <a:pos x="1320" y="13"/>
                </a:cxn>
                <a:cxn ang="0">
                  <a:pos x="1120" y="7"/>
                </a:cxn>
                <a:cxn ang="0">
                  <a:pos x="1053" y="4"/>
                </a:cxn>
                <a:cxn ang="0">
                  <a:pos x="807" y="3"/>
                </a:cxn>
                <a:cxn ang="0">
                  <a:pos x="645" y="0"/>
                </a:cxn>
                <a:cxn ang="0">
                  <a:pos x="591" y="3"/>
                </a:cxn>
                <a:cxn ang="0">
                  <a:pos x="467" y="7"/>
                </a:cxn>
                <a:cxn ang="0">
                  <a:pos x="297" y="5"/>
                </a:cxn>
                <a:cxn ang="0">
                  <a:pos x="209" y="8"/>
                </a:cxn>
                <a:cxn ang="0">
                  <a:pos x="165" y="18"/>
                </a:cxn>
                <a:cxn ang="0">
                  <a:pos x="112" y="42"/>
                </a:cxn>
                <a:cxn ang="0">
                  <a:pos x="71" y="75"/>
                </a:cxn>
                <a:cxn ang="0">
                  <a:pos x="47" y="105"/>
                </a:cxn>
                <a:cxn ang="0">
                  <a:pos x="18" y="169"/>
                </a:cxn>
                <a:cxn ang="0">
                  <a:pos x="4" y="237"/>
                </a:cxn>
                <a:cxn ang="0">
                  <a:pos x="0" y="284"/>
                </a:cxn>
                <a:cxn ang="0">
                  <a:pos x="4" y="297"/>
                </a:cxn>
                <a:cxn ang="0">
                  <a:pos x="14" y="305"/>
                </a:cxn>
                <a:cxn ang="0">
                  <a:pos x="34" y="304"/>
                </a:cxn>
                <a:cxn ang="0">
                  <a:pos x="43" y="294"/>
                </a:cxn>
                <a:cxn ang="0">
                  <a:pos x="46" y="284"/>
                </a:cxn>
                <a:cxn ang="0">
                  <a:pos x="54" y="213"/>
                </a:cxn>
                <a:cxn ang="0">
                  <a:pos x="76" y="145"/>
                </a:cxn>
                <a:cxn ang="0">
                  <a:pos x="102" y="106"/>
                </a:cxn>
                <a:cxn ang="0">
                  <a:pos x="125" y="85"/>
                </a:cxn>
                <a:cxn ang="0">
                  <a:pos x="184" y="59"/>
                </a:cxn>
                <a:cxn ang="0">
                  <a:pos x="247" y="47"/>
                </a:cxn>
                <a:cxn ang="0">
                  <a:pos x="280" y="51"/>
                </a:cxn>
                <a:cxn ang="0">
                  <a:pos x="313" y="56"/>
                </a:cxn>
                <a:cxn ang="0">
                  <a:pos x="386" y="54"/>
                </a:cxn>
                <a:cxn ang="0">
                  <a:pos x="470" y="51"/>
                </a:cxn>
                <a:cxn ang="0">
                  <a:pos x="620" y="47"/>
                </a:cxn>
                <a:cxn ang="0">
                  <a:pos x="689" y="50"/>
                </a:cxn>
                <a:cxn ang="0">
                  <a:pos x="998" y="51"/>
                </a:cxn>
                <a:cxn ang="0">
                  <a:pos x="1184" y="54"/>
                </a:cxn>
                <a:cxn ang="0">
                  <a:pos x="1265" y="54"/>
                </a:cxn>
                <a:cxn ang="0">
                  <a:pos x="1320" y="59"/>
                </a:cxn>
                <a:cxn ang="0">
                  <a:pos x="1352" y="59"/>
                </a:cxn>
                <a:cxn ang="0">
                  <a:pos x="1400" y="58"/>
                </a:cxn>
                <a:cxn ang="0">
                  <a:pos x="1413" y="63"/>
                </a:cxn>
                <a:cxn ang="0">
                  <a:pos x="1430" y="60"/>
                </a:cxn>
                <a:cxn ang="0">
                  <a:pos x="1478" y="64"/>
                </a:cxn>
                <a:cxn ang="0">
                  <a:pos x="1543" y="85"/>
                </a:cxn>
                <a:cxn ang="0">
                  <a:pos x="1600" y="132"/>
                </a:cxn>
                <a:cxn ang="0">
                  <a:pos x="1622" y="166"/>
                </a:cxn>
                <a:cxn ang="0">
                  <a:pos x="1642" y="221"/>
                </a:cxn>
                <a:cxn ang="0">
                  <a:pos x="1645" y="280"/>
                </a:cxn>
                <a:cxn ang="0">
                  <a:pos x="1648" y="290"/>
                </a:cxn>
                <a:cxn ang="0">
                  <a:pos x="1656" y="300"/>
                </a:cxn>
                <a:cxn ang="0">
                  <a:pos x="1677" y="301"/>
                </a:cxn>
                <a:cxn ang="0">
                  <a:pos x="1687" y="294"/>
                </a:cxn>
                <a:cxn ang="0">
                  <a:pos x="1691" y="280"/>
                </a:cxn>
                <a:cxn ang="0">
                  <a:pos x="1689" y="230"/>
                </a:cxn>
                <a:cxn ang="0">
                  <a:pos x="1670" y="164"/>
                </a:cxn>
                <a:cxn ang="0">
                  <a:pos x="1632" y="100"/>
                </a:cxn>
              </a:cxnLst>
              <a:rect l="0" t="0" r="r" b="b"/>
              <a:pathLst>
                <a:path w="1691" h="306">
                  <a:moveTo>
                    <a:pt x="1632" y="100"/>
                  </a:moveTo>
                  <a:lnTo>
                    <a:pt x="1632" y="100"/>
                  </a:lnTo>
                  <a:lnTo>
                    <a:pt x="1622" y="88"/>
                  </a:lnTo>
                  <a:lnTo>
                    <a:pt x="1610" y="76"/>
                  </a:lnTo>
                  <a:lnTo>
                    <a:pt x="1600" y="67"/>
                  </a:lnTo>
                  <a:lnTo>
                    <a:pt x="1588" y="58"/>
                  </a:lnTo>
                  <a:lnTo>
                    <a:pt x="1575" y="50"/>
                  </a:lnTo>
                  <a:lnTo>
                    <a:pt x="1563" y="42"/>
                  </a:lnTo>
                  <a:lnTo>
                    <a:pt x="1550" y="37"/>
                  </a:lnTo>
                  <a:lnTo>
                    <a:pt x="1536" y="32"/>
                  </a:lnTo>
                  <a:lnTo>
                    <a:pt x="1523" y="26"/>
                  </a:lnTo>
                  <a:lnTo>
                    <a:pt x="1508" y="22"/>
                  </a:lnTo>
                  <a:lnTo>
                    <a:pt x="1479" y="17"/>
                  </a:lnTo>
                  <a:lnTo>
                    <a:pt x="1449" y="15"/>
                  </a:lnTo>
                  <a:lnTo>
                    <a:pt x="1418" y="15"/>
                  </a:lnTo>
                  <a:lnTo>
                    <a:pt x="1418" y="15"/>
                  </a:lnTo>
                  <a:lnTo>
                    <a:pt x="1413" y="15"/>
                  </a:lnTo>
                  <a:lnTo>
                    <a:pt x="1413" y="15"/>
                  </a:lnTo>
                  <a:lnTo>
                    <a:pt x="1401" y="12"/>
                  </a:lnTo>
                  <a:lnTo>
                    <a:pt x="1389" y="12"/>
                  </a:lnTo>
                  <a:lnTo>
                    <a:pt x="1364" y="12"/>
                  </a:lnTo>
                  <a:lnTo>
                    <a:pt x="1341" y="13"/>
                  </a:lnTo>
                  <a:lnTo>
                    <a:pt x="1320" y="13"/>
                  </a:lnTo>
                  <a:lnTo>
                    <a:pt x="1320" y="13"/>
                  </a:lnTo>
                  <a:lnTo>
                    <a:pt x="1219" y="13"/>
                  </a:lnTo>
                  <a:lnTo>
                    <a:pt x="1169" y="11"/>
                  </a:lnTo>
                  <a:lnTo>
                    <a:pt x="1120" y="7"/>
                  </a:lnTo>
                  <a:lnTo>
                    <a:pt x="1120" y="7"/>
                  </a:lnTo>
                  <a:lnTo>
                    <a:pt x="1091" y="5"/>
                  </a:lnTo>
                  <a:lnTo>
                    <a:pt x="1053" y="4"/>
                  </a:lnTo>
                  <a:lnTo>
                    <a:pt x="964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753" y="1"/>
                  </a:lnTo>
                  <a:lnTo>
                    <a:pt x="700" y="0"/>
                  </a:lnTo>
                  <a:lnTo>
                    <a:pt x="645" y="0"/>
                  </a:lnTo>
                  <a:lnTo>
                    <a:pt x="619" y="0"/>
                  </a:lnTo>
                  <a:lnTo>
                    <a:pt x="591" y="3"/>
                  </a:lnTo>
                  <a:lnTo>
                    <a:pt x="591" y="3"/>
                  </a:lnTo>
                  <a:lnTo>
                    <a:pt x="566" y="4"/>
                  </a:lnTo>
                  <a:lnTo>
                    <a:pt x="536" y="5"/>
                  </a:lnTo>
                  <a:lnTo>
                    <a:pt x="467" y="7"/>
                  </a:lnTo>
                  <a:lnTo>
                    <a:pt x="341" y="7"/>
                  </a:lnTo>
                  <a:lnTo>
                    <a:pt x="341" y="7"/>
                  </a:lnTo>
                  <a:lnTo>
                    <a:pt x="297" y="5"/>
                  </a:lnTo>
                  <a:lnTo>
                    <a:pt x="252" y="4"/>
                  </a:lnTo>
                  <a:lnTo>
                    <a:pt x="230" y="5"/>
                  </a:lnTo>
                  <a:lnTo>
                    <a:pt x="209" y="8"/>
                  </a:lnTo>
                  <a:lnTo>
                    <a:pt x="187" y="12"/>
                  </a:lnTo>
                  <a:lnTo>
                    <a:pt x="165" y="18"/>
                  </a:lnTo>
                  <a:lnTo>
                    <a:pt x="165" y="18"/>
                  </a:lnTo>
                  <a:lnTo>
                    <a:pt x="146" y="26"/>
                  </a:lnTo>
                  <a:lnTo>
                    <a:pt x="129" y="34"/>
                  </a:lnTo>
                  <a:lnTo>
                    <a:pt x="112" y="42"/>
                  </a:lnTo>
                  <a:lnTo>
                    <a:pt x="98" y="51"/>
                  </a:lnTo>
                  <a:lnTo>
                    <a:pt x="84" y="62"/>
                  </a:lnTo>
                  <a:lnTo>
                    <a:pt x="71" y="75"/>
                  </a:lnTo>
                  <a:lnTo>
                    <a:pt x="59" y="88"/>
                  </a:lnTo>
                  <a:lnTo>
                    <a:pt x="47" y="105"/>
                  </a:lnTo>
                  <a:lnTo>
                    <a:pt x="47" y="105"/>
                  </a:lnTo>
                  <a:lnTo>
                    <a:pt x="35" y="126"/>
                  </a:lnTo>
                  <a:lnTo>
                    <a:pt x="26" y="147"/>
                  </a:lnTo>
                  <a:lnTo>
                    <a:pt x="18" y="169"/>
                  </a:lnTo>
                  <a:lnTo>
                    <a:pt x="12" y="191"/>
                  </a:lnTo>
                  <a:lnTo>
                    <a:pt x="6" y="215"/>
                  </a:lnTo>
                  <a:lnTo>
                    <a:pt x="4" y="237"/>
                  </a:lnTo>
                  <a:lnTo>
                    <a:pt x="1" y="260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9"/>
                  </a:lnTo>
                  <a:lnTo>
                    <a:pt x="1" y="294"/>
                  </a:lnTo>
                  <a:lnTo>
                    <a:pt x="4" y="297"/>
                  </a:lnTo>
                  <a:lnTo>
                    <a:pt x="6" y="301"/>
                  </a:lnTo>
                  <a:lnTo>
                    <a:pt x="10" y="304"/>
                  </a:lnTo>
                  <a:lnTo>
                    <a:pt x="14" y="305"/>
                  </a:lnTo>
                  <a:lnTo>
                    <a:pt x="22" y="306"/>
                  </a:lnTo>
                  <a:lnTo>
                    <a:pt x="30" y="305"/>
                  </a:lnTo>
                  <a:lnTo>
                    <a:pt x="34" y="304"/>
                  </a:lnTo>
                  <a:lnTo>
                    <a:pt x="38" y="301"/>
                  </a:lnTo>
                  <a:lnTo>
                    <a:pt x="40" y="297"/>
                  </a:lnTo>
                  <a:lnTo>
                    <a:pt x="43" y="294"/>
                  </a:lnTo>
                  <a:lnTo>
                    <a:pt x="44" y="289"/>
                  </a:lnTo>
                  <a:lnTo>
                    <a:pt x="46" y="284"/>
                  </a:lnTo>
                  <a:lnTo>
                    <a:pt x="46" y="284"/>
                  </a:lnTo>
                  <a:lnTo>
                    <a:pt x="47" y="260"/>
                  </a:lnTo>
                  <a:lnTo>
                    <a:pt x="50" y="237"/>
                  </a:lnTo>
                  <a:lnTo>
                    <a:pt x="54" y="213"/>
                  </a:lnTo>
                  <a:lnTo>
                    <a:pt x="59" y="190"/>
                  </a:lnTo>
                  <a:lnTo>
                    <a:pt x="67" y="168"/>
                  </a:lnTo>
                  <a:lnTo>
                    <a:pt x="76" y="145"/>
                  </a:lnTo>
                  <a:lnTo>
                    <a:pt x="88" y="12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08" y="98"/>
                  </a:lnTo>
                  <a:lnTo>
                    <a:pt x="116" y="92"/>
                  </a:lnTo>
                  <a:lnTo>
                    <a:pt x="125" y="85"/>
                  </a:lnTo>
                  <a:lnTo>
                    <a:pt x="136" y="79"/>
                  </a:lnTo>
                  <a:lnTo>
                    <a:pt x="160" y="67"/>
                  </a:lnTo>
                  <a:lnTo>
                    <a:pt x="184" y="59"/>
                  </a:lnTo>
                  <a:lnTo>
                    <a:pt x="211" y="52"/>
                  </a:lnTo>
                  <a:lnTo>
                    <a:pt x="235" y="49"/>
                  </a:lnTo>
                  <a:lnTo>
                    <a:pt x="247" y="47"/>
                  </a:lnTo>
                  <a:lnTo>
                    <a:pt x="259" y="47"/>
                  </a:lnTo>
                  <a:lnTo>
                    <a:pt x="269" y="49"/>
                  </a:lnTo>
                  <a:lnTo>
                    <a:pt x="280" y="51"/>
                  </a:lnTo>
                  <a:lnTo>
                    <a:pt x="280" y="51"/>
                  </a:lnTo>
                  <a:lnTo>
                    <a:pt x="296" y="55"/>
                  </a:lnTo>
                  <a:lnTo>
                    <a:pt x="313" y="56"/>
                  </a:lnTo>
                  <a:lnTo>
                    <a:pt x="331" y="56"/>
                  </a:lnTo>
                  <a:lnTo>
                    <a:pt x="349" y="56"/>
                  </a:lnTo>
                  <a:lnTo>
                    <a:pt x="386" y="54"/>
                  </a:lnTo>
                  <a:lnTo>
                    <a:pt x="420" y="52"/>
                  </a:lnTo>
                  <a:lnTo>
                    <a:pt x="420" y="52"/>
                  </a:lnTo>
                  <a:lnTo>
                    <a:pt x="470" y="51"/>
                  </a:lnTo>
                  <a:lnTo>
                    <a:pt x="531" y="49"/>
                  </a:lnTo>
                  <a:lnTo>
                    <a:pt x="594" y="47"/>
                  </a:lnTo>
                  <a:lnTo>
                    <a:pt x="620" y="47"/>
                  </a:lnTo>
                  <a:lnTo>
                    <a:pt x="641" y="47"/>
                  </a:lnTo>
                  <a:lnTo>
                    <a:pt x="641" y="47"/>
                  </a:lnTo>
                  <a:lnTo>
                    <a:pt x="689" y="50"/>
                  </a:lnTo>
                  <a:lnTo>
                    <a:pt x="746" y="51"/>
                  </a:lnTo>
                  <a:lnTo>
                    <a:pt x="871" y="51"/>
                  </a:lnTo>
                  <a:lnTo>
                    <a:pt x="998" y="51"/>
                  </a:lnTo>
                  <a:lnTo>
                    <a:pt x="1101" y="52"/>
                  </a:lnTo>
                  <a:lnTo>
                    <a:pt x="1101" y="52"/>
                  </a:lnTo>
                  <a:lnTo>
                    <a:pt x="1184" y="54"/>
                  </a:lnTo>
                  <a:lnTo>
                    <a:pt x="1224" y="55"/>
                  </a:lnTo>
                  <a:lnTo>
                    <a:pt x="1265" y="54"/>
                  </a:lnTo>
                  <a:lnTo>
                    <a:pt x="1265" y="54"/>
                  </a:lnTo>
                  <a:lnTo>
                    <a:pt x="1283" y="55"/>
                  </a:lnTo>
                  <a:lnTo>
                    <a:pt x="1301" y="56"/>
                  </a:lnTo>
                  <a:lnTo>
                    <a:pt x="1320" y="59"/>
                  </a:lnTo>
                  <a:lnTo>
                    <a:pt x="1338" y="59"/>
                  </a:lnTo>
                  <a:lnTo>
                    <a:pt x="1338" y="59"/>
                  </a:lnTo>
                  <a:lnTo>
                    <a:pt x="1352" y="59"/>
                  </a:lnTo>
                  <a:lnTo>
                    <a:pt x="1372" y="56"/>
                  </a:lnTo>
                  <a:lnTo>
                    <a:pt x="1392" y="56"/>
                  </a:lnTo>
                  <a:lnTo>
                    <a:pt x="1400" y="58"/>
                  </a:lnTo>
                  <a:lnTo>
                    <a:pt x="1406" y="60"/>
                  </a:lnTo>
                  <a:lnTo>
                    <a:pt x="1406" y="60"/>
                  </a:lnTo>
                  <a:lnTo>
                    <a:pt x="1413" y="63"/>
                  </a:lnTo>
                  <a:lnTo>
                    <a:pt x="1419" y="64"/>
                  </a:lnTo>
                  <a:lnTo>
                    <a:pt x="1424" y="63"/>
                  </a:lnTo>
                  <a:lnTo>
                    <a:pt x="1430" y="60"/>
                  </a:lnTo>
                  <a:lnTo>
                    <a:pt x="1430" y="60"/>
                  </a:lnTo>
                  <a:lnTo>
                    <a:pt x="1455" y="62"/>
                  </a:lnTo>
                  <a:lnTo>
                    <a:pt x="1478" y="64"/>
                  </a:lnTo>
                  <a:lnTo>
                    <a:pt x="1502" y="69"/>
                  </a:lnTo>
                  <a:lnTo>
                    <a:pt x="1523" y="76"/>
                  </a:lnTo>
                  <a:lnTo>
                    <a:pt x="1543" y="85"/>
                  </a:lnTo>
                  <a:lnTo>
                    <a:pt x="1563" y="98"/>
                  </a:lnTo>
                  <a:lnTo>
                    <a:pt x="1581" y="114"/>
                  </a:lnTo>
                  <a:lnTo>
                    <a:pt x="1600" y="132"/>
                  </a:lnTo>
                  <a:lnTo>
                    <a:pt x="1600" y="132"/>
                  </a:lnTo>
                  <a:lnTo>
                    <a:pt x="1613" y="149"/>
                  </a:lnTo>
                  <a:lnTo>
                    <a:pt x="1622" y="166"/>
                  </a:lnTo>
                  <a:lnTo>
                    <a:pt x="1631" y="183"/>
                  </a:lnTo>
                  <a:lnTo>
                    <a:pt x="1636" y="202"/>
                  </a:lnTo>
                  <a:lnTo>
                    <a:pt x="1642" y="221"/>
                  </a:lnTo>
                  <a:lnTo>
                    <a:pt x="1644" y="241"/>
                  </a:lnTo>
                  <a:lnTo>
                    <a:pt x="1645" y="260"/>
                  </a:lnTo>
                  <a:lnTo>
                    <a:pt x="1645" y="280"/>
                  </a:lnTo>
                  <a:lnTo>
                    <a:pt x="1645" y="280"/>
                  </a:lnTo>
                  <a:lnTo>
                    <a:pt x="1647" y="285"/>
                  </a:lnTo>
                  <a:lnTo>
                    <a:pt x="1648" y="290"/>
                  </a:lnTo>
                  <a:lnTo>
                    <a:pt x="1651" y="294"/>
                  </a:lnTo>
                  <a:lnTo>
                    <a:pt x="1653" y="297"/>
                  </a:lnTo>
                  <a:lnTo>
                    <a:pt x="1656" y="300"/>
                  </a:lnTo>
                  <a:lnTo>
                    <a:pt x="1660" y="301"/>
                  </a:lnTo>
                  <a:lnTo>
                    <a:pt x="1669" y="302"/>
                  </a:lnTo>
                  <a:lnTo>
                    <a:pt x="1677" y="301"/>
                  </a:lnTo>
                  <a:lnTo>
                    <a:pt x="1681" y="300"/>
                  </a:lnTo>
                  <a:lnTo>
                    <a:pt x="1685" y="297"/>
                  </a:lnTo>
                  <a:lnTo>
                    <a:pt x="1687" y="294"/>
                  </a:lnTo>
                  <a:lnTo>
                    <a:pt x="1690" y="290"/>
                  </a:lnTo>
                  <a:lnTo>
                    <a:pt x="1691" y="285"/>
                  </a:lnTo>
                  <a:lnTo>
                    <a:pt x="1691" y="280"/>
                  </a:lnTo>
                  <a:lnTo>
                    <a:pt x="1691" y="280"/>
                  </a:lnTo>
                  <a:lnTo>
                    <a:pt x="1691" y="255"/>
                  </a:lnTo>
                  <a:lnTo>
                    <a:pt x="1689" y="230"/>
                  </a:lnTo>
                  <a:lnTo>
                    <a:pt x="1685" y="207"/>
                  </a:lnTo>
                  <a:lnTo>
                    <a:pt x="1678" y="185"/>
                  </a:lnTo>
                  <a:lnTo>
                    <a:pt x="1670" y="164"/>
                  </a:lnTo>
                  <a:lnTo>
                    <a:pt x="1660" y="143"/>
                  </a:lnTo>
                  <a:lnTo>
                    <a:pt x="1647" y="120"/>
                  </a:lnTo>
                  <a:lnTo>
                    <a:pt x="1632" y="100"/>
                  </a:lnTo>
                  <a:lnTo>
                    <a:pt x="1632" y="10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175" name="Freeform 235"/>
            <p:cNvSpPr/>
            <p:nvPr/>
          </p:nvSpPr>
          <p:spPr bwMode="auto">
            <a:xfrm>
              <a:off x="3148014" y="4441813"/>
              <a:ext cx="671513" cy="120650"/>
            </a:xfrm>
            <a:custGeom>
              <a:avLst/>
              <a:gdLst/>
              <a:ahLst/>
              <a:cxnLst>
                <a:cxn ang="0">
                  <a:pos x="1622" y="218"/>
                </a:cxn>
                <a:cxn ang="0">
                  <a:pos x="1588" y="248"/>
                </a:cxn>
                <a:cxn ang="0">
                  <a:pos x="1550" y="269"/>
                </a:cxn>
                <a:cxn ang="0">
                  <a:pos x="1508" y="282"/>
                </a:cxn>
                <a:cxn ang="0">
                  <a:pos x="1418" y="292"/>
                </a:cxn>
                <a:cxn ang="0">
                  <a:pos x="1413" y="292"/>
                </a:cxn>
                <a:cxn ang="0">
                  <a:pos x="1364" y="294"/>
                </a:cxn>
                <a:cxn ang="0">
                  <a:pos x="1320" y="292"/>
                </a:cxn>
                <a:cxn ang="0">
                  <a:pos x="1120" y="298"/>
                </a:cxn>
                <a:cxn ang="0">
                  <a:pos x="1053" y="302"/>
                </a:cxn>
                <a:cxn ang="0">
                  <a:pos x="807" y="303"/>
                </a:cxn>
                <a:cxn ang="0">
                  <a:pos x="645" y="306"/>
                </a:cxn>
                <a:cxn ang="0">
                  <a:pos x="591" y="303"/>
                </a:cxn>
                <a:cxn ang="0">
                  <a:pos x="467" y="301"/>
                </a:cxn>
                <a:cxn ang="0">
                  <a:pos x="343" y="303"/>
                </a:cxn>
                <a:cxn ang="0">
                  <a:pos x="231" y="302"/>
                </a:cxn>
                <a:cxn ang="0">
                  <a:pos x="165" y="286"/>
                </a:cxn>
                <a:cxn ang="0">
                  <a:pos x="129" y="272"/>
                </a:cxn>
                <a:cxn ang="0">
                  <a:pos x="84" y="243"/>
                </a:cxn>
                <a:cxn ang="0">
                  <a:pos x="47" y="201"/>
                </a:cxn>
                <a:cxn ang="0">
                  <a:pos x="26" y="159"/>
                </a:cxn>
                <a:cxn ang="0">
                  <a:pos x="6" y="91"/>
                </a:cxn>
                <a:cxn ang="0">
                  <a:pos x="0" y="21"/>
                </a:cxn>
                <a:cxn ang="0">
                  <a:pos x="1" y="12"/>
                </a:cxn>
                <a:cxn ang="0">
                  <a:pos x="10" y="3"/>
                </a:cxn>
                <a:cxn ang="0">
                  <a:pos x="30" y="1"/>
                </a:cxn>
                <a:cxn ang="0">
                  <a:pos x="40" y="8"/>
                </a:cxn>
                <a:cxn ang="0">
                  <a:pos x="46" y="21"/>
                </a:cxn>
                <a:cxn ang="0">
                  <a:pos x="50" y="68"/>
                </a:cxn>
                <a:cxn ang="0">
                  <a:pos x="67" y="137"/>
                </a:cxn>
                <a:cxn ang="0">
                  <a:pos x="102" y="199"/>
                </a:cxn>
                <a:cxn ang="0">
                  <a:pos x="116" y="213"/>
                </a:cxn>
                <a:cxn ang="0">
                  <a:pos x="160" y="237"/>
                </a:cxn>
                <a:cxn ang="0">
                  <a:pos x="235" y="256"/>
                </a:cxn>
                <a:cxn ang="0">
                  <a:pos x="281" y="259"/>
                </a:cxn>
                <a:cxn ang="0">
                  <a:pos x="436" y="259"/>
                </a:cxn>
                <a:cxn ang="0">
                  <a:pos x="641" y="258"/>
                </a:cxn>
                <a:cxn ang="0">
                  <a:pos x="746" y="255"/>
                </a:cxn>
                <a:cxn ang="0">
                  <a:pos x="1101" y="254"/>
                </a:cxn>
                <a:cxn ang="0">
                  <a:pos x="1224" y="251"/>
                </a:cxn>
                <a:cxn ang="0">
                  <a:pos x="1283" y="251"/>
                </a:cxn>
                <a:cxn ang="0">
                  <a:pos x="1338" y="246"/>
                </a:cxn>
                <a:cxn ang="0">
                  <a:pos x="1372" y="248"/>
                </a:cxn>
                <a:cxn ang="0">
                  <a:pos x="1406" y="246"/>
                </a:cxn>
                <a:cxn ang="0">
                  <a:pos x="1419" y="242"/>
                </a:cxn>
                <a:cxn ang="0">
                  <a:pos x="1430" y="246"/>
                </a:cxn>
                <a:cxn ang="0">
                  <a:pos x="1502" y="237"/>
                </a:cxn>
                <a:cxn ang="0">
                  <a:pos x="1563" y="208"/>
                </a:cxn>
                <a:cxn ang="0">
                  <a:pos x="1600" y="174"/>
                </a:cxn>
                <a:cxn ang="0">
                  <a:pos x="1631" y="122"/>
                </a:cxn>
                <a:cxn ang="0">
                  <a:pos x="1644" y="65"/>
                </a:cxn>
                <a:cxn ang="0">
                  <a:pos x="1645" y="25"/>
                </a:cxn>
                <a:cxn ang="0">
                  <a:pos x="1651" y="12"/>
                </a:cxn>
                <a:cxn ang="0">
                  <a:pos x="1660" y="5"/>
                </a:cxn>
                <a:cxn ang="0">
                  <a:pos x="1681" y="6"/>
                </a:cxn>
                <a:cxn ang="0">
                  <a:pos x="1690" y="16"/>
                </a:cxn>
                <a:cxn ang="0">
                  <a:pos x="1691" y="25"/>
                </a:cxn>
                <a:cxn ang="0">
                  <a:pos x="1685" y="98"/>
                </a:cxn>
                <a:cxn ang="0">
                  <a:pos x="1660" y="163"/>
                </a:cxn>
                <a:cxn ang="0">
                  <a:pos x="1632" y="205"/>
                </a:cxn>
              </a:cxnLst>
              <a:rect l="0" t="0" r="r" b="b"/>
              <a:pathLst>
                <a:path w="1691" h="306">
                  <a:moveTo>
                    <a:pt x="1632" y="205"/>
                  </a:moveTo>
                  <a:lnTo>
                    <a:pt x="1632" y="205"/>
                  </a:lnTo>
                  <a:lnTo>
                    <a:pt x="1622" y="218"/>
                  </a:lnTo>
                  <a:lnTo>
                    <a:pt x="1610" y="229"/>
                  </a:lnTo>
                  <a:lnTo>
                    <a:pt x="1600" y="239"/>
                  </a:lnTo>
                  <a:lnTo>
                    <a:pt x="1588" y="248"/>
                  </a:lnTo>
                  <a:lnTo>
                    <a:pt x="1575" y="256"/>
                  </a:lnTo>
                  <a:lnTo>
                    <a:pt x="1563" y="263"/>
                  </a:lnTo>
                  <a:lnTo>
                    <a:pt x="1550" y="269"/>
                  </a:lnTo>
                  <a:lnTo>
                    <a:pt x="1536" y="275"/>
                  </a:lnTo>
                  <a:lnTo>
                    <a:pt x="1523" y="278"/>
                  </a:lnTo>
                  <a:lnTo>
                    <a:pt x="1508" y="282"/>
                  </a:lnTo>
                  <a:lnTo>
                    <a:pt x="1479" y="288"/>
                  </a:lnTo>
                  <a:lnTo>
                    <a:pt x="1449" y="290"/>
                  </a:lnTo>
                  <a:lnTo>
                    <a:pt x="1418" y="292"/>
                  </a:lnTo>
                  <a:lnTo>
                    <a:pt x="1418" y="292"/>
                  </a:lnTo>
                  <a:lnTo>
                    <a:pt x="1413" y="292"/>
                  </a:lnTo>
                  <a:lnTo>
                    <a:pt x="1413" y="292"/>
                  </a:lnTo>
                  <a:lnTo>
                    <a:pt x="1401" y="293"/>
                  </a:lnTo>
                  <a:lnTo>
                    <a:pt x="1389" y="294"/>
                  </a:lnTo>
                  <a:lnTo>
                    <a:pt x="1364" y="294"/>
                  </a:lnTo>
                  <a:lnTo>
                    <a:pt x="1341" y="293"/>
                  </a:lnTo>
                  <a:lnTo>
                    <a:pt x="1320" y="292"/>
                  </a:lnTo>
                  <a:lnTo>
                    <a:pt x="1320" y="292"/>
                  </a:lnTo>
                  <a:lnTo>
                    <a:pt x="1219" y="293"/>
                  </a:lnTo>
                  <a:lnTo>
                    <a:pt x="1169" y="294"/>
                  </a:lnTo>
                  <a:lnTo>
                    <a:pt x="1120" y="298"/>
                  </a:lnTo>
                  <a:lnTo>
                    <a:pt x="1120" y="298"/>
                  </a:lnTo>
                  <a:lnTo>
                    <a:pt x="1091" y="301"/>
                  </a:lnTo>
                  <a:lnTo>
                    <a:pt x="1053" y="302"/>
                  </a:lnTo>
                  <a:lnTo>
                    <a:pt x="964" y="303"/>
                  </a:lnTo>
                  <a:lnTo>
                    <a:pt x="807" y="303"/>
                  </a:lnTo>
                  <a:lnTo>
                    <a:pt x="807" y="303"/>
                  </a:lnTo>
                  <a:lnTo>
                    <a:pt x="753" y="303"/>
                  </a:lnTo>
                  <a:lnTo>
                    <a:pt x="700" y="306"/>
                  </a:lnTo>
                  <a:lnTo>
                    <a:pt x="645" y="306"/>
                  </a:lnTo>
                  <a:lnTo>
                    <a:pt x="619" y="305"/>
                  </a:lnTo>
                  <a:lnTo>
                    <a:pt x="591" y="303"/>
                  </a:lnTo>
                  <a:lnTo>
                    <a:pt x="591" y="303"/>
                  </a:lnTo>
                  <a:lnTo>
                    <a:pt x="566" y="302"/>
                  </a:lnTo>
                  <a:lnTo>
                    <a:pt x="536" y="301"/>
                  </a:lnTo>
                  <a:lnTo>
                    <a:pt x="467" y="301"/>
                  </a:lnTo>
                  <a:lnTo>
                    <a:pt x="399" y="302"/>
                  </a:lnTo>
                  <a:lnTo>
                    <a:pt x="343" y="303"/>
                  </a:lnTo>
                  <a:lnTo>
                    <a:pt x="343" y="303"/>
                  </a:lnTo>
                  <a:lnTo>
                    <a:pt x="297" y="303"/>
                  </a:lnTo>
                  <a:lnTo>
                    <a:pt x="252" y="303"/>
                  </a:lnTo>
                  <a:lnTo>
                    <a:pt x="231" y="302"/>
                  </a:lnTo>
                  <a:lnTo>
                    <a:pt x="209" y="298"/>
                  </a:lnTo>
                  <a:lnTo>
                    <a:pt x="187" y="294"/>
                  </a:lnTo>
                  <a:lnTo>
                    <a:pt x="165" y="286"/>
                  </a:lnTo>
                  <a:lnTo>
                    <a:pt x="165" y="286"/>
                  </a:lnTo>
                  <a:lnTo>
                    <a:pt x="146" y="280"/>
                  </a:lnTo>
                  <a:lnTo>
                    <a:pt x="129" y="272"/>
                  </a:lnTo>
                  <a:lnTo>
                    <a:pt x="112" y="264"/>
                  </a:lnTo>
                  <a:lnTo>
                    <a:pt x="98" y="254"/>
                  </a:lnTo>
                  <a:lnTo>
                    <a:pt x="84" y="243"/>
                  </a:lnTo>
                  <a:lnTo>
                    <a:pt x="71" y="231"/>
                  </a:lnTo>
                  <a:lnTo>
                    <a:pt x="59" y="217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180"/>
                  </a:lnTo>
                  <a:lnTo>
                    <a:pt x="26" y="159"/>
                  </a:lnTo>
                  <a:lnTo>
                    <a:pt x="18" y="137"/>
                  </a:lnTo>
                  <a:lnTo>
                    <a:pt x="12" y="114"/>
                  </a:lnTo>
                  <a:lnTo>
                    <a:pt x="6" y="91"/>
                  </a:lnTo>
                  <a:lnTo>
                    <a:pt x="4" y="68"/>
                  </a:lnTo>
                  <a:lnTo>
                    <a:pt x="1" y="44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4" y="8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0" y="8"/>
                  </a:lnTo>
                  <a:lnTo>
                    <a:pt x="43" y="12"/>
                  </a:lnTo>
                  <a:lnTo>
                    <a:pt x="44" y="16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47" y="44"/>
                  </a:lnTo>
                  <a:lnTo>
                    <a:pt x="50" y="68"/>
                  </a:lnTo>
                  <a:lnTo>
                    <a:pt x="54" y="91"/>
                  </a:lnTo>
                  <a:lnTo>
                    <a:pt x="59" y="115"/>
                  </a:lnTo>
                  <a:lnTo>
                    <a:pt x="67" y="137"/>
                  </a:lnTo>
                  <a:lnTo>
                    <a:pt x="76" y="159"/>
                  </a:lnTo>
                  <a:lnTo>
                    <a:pt x="88" y="180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8" y="207"/>
                  </a:lnTo>
                  <a:lnTo>
                    <a:pt x="116" y="213"/>
                  </a:lnTo>
                  <a:lnTo>
                    <a:pt x="125" y="220"/>
                  </a:lnTo>
                  <a:lnTo>
                    <a:pt x="136" y="226"/>
                  </a:lnTo>
                  <a:lnTo>
                    <a:pt x="160" y="237"/>
                  </a:lnTo>
                  <a:lnTo>
                    <a:pt x="184" y="244"/>
                  </a:lnTo>
                  <a:lnTo>
                    <a:pt x="211" y="251"/>
                  </a:lnTo>
                  <a:lnTo>
                    <a:pt x="235" y="256"/>
                  </a:lnTo>
                  <a:lnTo>
                    <a:pt x="260" y="259"/>
                  </a:lnTo>
                  <a:lnTo>
                    <a:pt x="281" y="259"/>
                  </a:lnTo>
                  <a:lnTo>
                    <a:pt x="281" y="259"/>
                  </a:lnTo>
                  <a:lnTo>
                    <a:pt x="362" y="259"/>
                  </a:lnTo>
                  <a:lnTo>
                    <a:pt x="436" y="259"/>
                  </a:lnTo>
                  <a:lnTo>
                    <a:pt x="436" y="259"/>
                  </a:lnTo>
                  <a:lnTo>
                    <a:pt x="539" y="260"/>
                  </a:lnTo>
                  <a:lnTo>
                    <a:pt x="595" y="259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89" y="256"/>
                  </a:lnTo>
                  <a:lnTo>
                    <a:pt x="746" y="255"/>
                  </a:lnTo>
                  <a:lnTo>
                    <a:pt x="871" y="254"/>
                  </a:lnTo>
                  <a:lnTo>
                    <a:pt x="998" y="254"/>
                  </a:lnTo>
                  <a:lnTo>
                    <a:pt x="1101" y="254"/>
                  </a:lnTo>
                  <a:lnTo>
                    <a:pt x="1101" y="254"/>
                  </a:lnTo>
                  <a:lnTo>
                    <a:pt x="1184" y="251"/>
                  </a:lnTo>
                  <a:lnTo>
                    <a:pt x="1224" y="251"/>
                  </a:lnTo>
                  <a:lnTo>
                    <a:pt x="1265" y="251"/>
                  </a:lnTo>
                  <a:lnTo>
                    <a:pt x="1265" y="251"/>
                  </a:lnTo>
                  <a:lnTo>
                    <a:pt x="1283" y="251"/>
                  </a:lnTo>
                  <a:lnTo>
                    <a:pt x="1301" y="250"/>
                  </a:lnTo>
                  <a:lnTo>
                    <a:pt x="1320" y="247"/>
                  </a:lnTo>
                  <a:lnTo>
                    <a:pt x="1338" y="246"/>
                  </a:lnTo>
                  <a:lnTo>
                    <a:pt x="1338" y="246"/>
                  </a:lnTo>
                  <a:lnTo>
                    <a:pt x="1352" y="247"/>
                  </a:lnTo>
                  <a:lnTo>
                    <a:pt x="1372" y="248"/>
                  </a:lnTo>
                  <a:lnTo>
                    <a:pt x="1392" y="248"/>
                  </a:lnTo>
                  <a:lnTo>
                    <a:pt x="1400" y="247"/>
                  </a:lnTo>
                  <a:lnTo>
                    <a:pt x="1406" y="246"/>
                  </a:lnTo>
                  <a:lnTo>
                    <a:pt x="1406" y="246"/>
                  </a:lnTo>
                  <a:lnTo>
                    <a:pt x="1413" y="242"/>
                  </a:lnTo>
                  <a:lnTo>
                    <a:pt x="1419" y="242"/>
                  </a:lnTo>
                  <a:lnTo>
                    <a:pt x="1424" y="243"/>
                  </a:lnTo>
                  <a:lnTo>
                    <a:pt x="1430" y="246"/>
                  </a:lnTo>
                  <a:lnTo>
                    <a:pt x="1430" y="246"/>
                  </a:lnTo>
                  <a:lnTo>
                    <a:pt x="1455" y="244"/>
                  </a:lnTo>
                  <a:lnTo>
                    <a:pt x="1478" y="242"/>
                  </a:lnTo>
                  <a:lnTo>
                    <a:pt x="1502" y="237"/>
                  </a:lnTo>
                  <a:lnTo>
                    <a:pt x="1523" y="230"/>
                  </a:lnTo>
                  <a:lnTo>
                    <a:pt x="1543" y="220"/>
                  </a:lnTo>
                  <a:lnTo>
                    <a:pt x="1563" y="208"/>
                  </a:lnTo>
                  <a:lnTo>
                    <a:pt x="1581" y="192"/>
                  </a:lnTo>
                  <a:lnTo>
                    <a:pt x="1600" y="174"/>
                  </a:lnTo>
                  <a:lnTo>
                    <a:pt x="1600" y="174"/>
                  </a:lnTo>
                  <a:lnTo>
                    <a:pt x="1613" y="157"/>
                  </a:lnTo>
                  <a:lnTo>
                    <a:pt x="1622" y="140"/>
                  </a:lnTo>
                  <a:lnTo>
                    <a:pt x="1631" y="122"/>
                  </a:lnTo>
                  <a:lnTo>
                    <a:pt x="1636" y="103"/>
                  </a:lnTo>
                  <a:lnTo>
                    <a:pt x="1642" y="85"/>
                  </a:lnTo>
                  <a:lnTo>
                    <a:pt x="1644" y="65"/>
                  </a:lnTo>
                  <a:lnTo>
                    <a:pt x="1645" y="46"/>
                  </a:lnTo>
                  <a:lnTo>
                    <a:pt x="1645" y="25"/>
                  </a:lnTo>
                  <a:lnTo>
                    <a:pt x="1645" y="25"/>
                  </a:lnTo>
                  <a:lnTo>
                    <a:pt x="1647" y="20"/>
                  </a:lnTo>
                  <a:lnTo>
                    <a:pt x="1648" y="16"/>
                  </a:lnTo>
                  <a:lnTo>
                    <a:pt x="1651" y="12"/>
                  </a:lnTo>
                  <a:lnTo>
                    <a:pt x="1653" y="9"/>
                  </a:lnTo>
                  <a:lnTo>
                    <a:pt x="1656" y="6"/>
                  </a:lnTo>
                  <a:lnTo>
                    <a:pt x="1660" y="5"/>
                  </a:lnTo>
                  <a:lnTo>
                    <a:pt x="1669" y="3"/>
                  </a:lnTo>
                  <a:lnTo>
                    <a:pt x="1677" y="5"/>
                  </a:lnTo>
                  <a:lnTo>
                    <a:pt x="1681" y="6"/>
                  </a:lnTo>
                  <a:lnTo>
                    <a:pt x="1685" y="9"/>
                  </a:lnTo>
                  <a:lnTo>
                    <a:pt x="1687" y="12"/>
                  </a:lnTo>
                  <a:lnTo>
                    <a:pt x="1690" y="16"/>
                  </a:lnTo>
                  <a:lnTo>
                    <a:pt x="1691" y="20"/>
                  </a:lnTo>
                  <a:lnTo>
                    <a:pt x="1691" y="25"/>
                  </a:lnTo>
                  <a:lnTo>
                    <a:pt x="1691" y="25"/>
                  </a:lnTo>
                  <a:lnTo>
                    <a:pt x="1691" y="51"/>
                  </a:lnTo>
                  <a:lnTo>
                    <a:pt x="1689" y="76"/>
                  </a:lnTo>
                  <a:lnTo>
                    <a:pt x="1685" y="98"/>
                  </a:lnTo>
                  <a:lnTo>
                    <a:pt x="1678" y="120"/>
                  </a:lnTo>
                  <a:lnTo>
                    <a:pt x="1670" y="142"/>
                  </a:lnTo>
                  <a:lnTo>
                    <a:pt x="1660" y="163"/>
                  </a:lnTo>
                  <a:lnTo>
                    <a:pt x="1647" y="184"/>
                  </a:lnTo>
                  <a:lnTo>
                    <a:pt x="1632" y="205"/>
                  </a:lnTo>
                  <a:lnTo>
                    <a:pt x="1632" y="20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grpSp>
          <p:nvGrpSpPr>
            <p:cNvPr id="176" name="组合 175"/>
            <p:cNvGrpSpPr/>
            <p:nvPr/>
          </p:nvGrpSpPr>
          <p:grpSpPr>
            <a:xfrm>
              <a:off x="3159126" y="3783000"/>
              <a:ext cx="661988" cy="771525"/>
              <a:chOff x="3159126" y="4052888"/>
              <a:chExt cx="661988" cy="771525"/>
            </a:xfrm>
            <a:grpFill/>
          </p:grpSpPr>
          <p:sp>
            <p:nvSpPr>
              <p:cNvPr id="177" name="Freeform 164"/>
              <p:cNvSpPr/>
              <p:nvPr/>
            </p:nvSpPr>
            <p:spPr bwMode="auto">
              <a:xfrm>
                <a:off x="3275013" y="4208463"/>
                <a:ext cx="15875" cy="22225"/>
              </a:xfrm>
              <a:custGeom>
                <a:avLst/>
                <a:gdLst/>
                <a:ahLst/>
                <a:cxnLst>
                  <a:cxn ang="0">
                    <a:pos x="30" y="5"/>
                  </a:cxn>
                  <a:cxn ang="0">
                    <a:pos x="30" y="5"/>
                  </a:cxn>
                  <a:cxn ang="0">
                    <a:pos x="29" y="8"/>
                  </a:cxn>
                  <a:cxn ang="0">
                    <a:pos x="28" y="11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17" y="20"/>
                  </a:cxn>
                  <a:cxn ang="0">
                    <a:pos x="14" y="25"/>
                  </a:cxn>
                  <a:cxn ang="0">
                    <a:pos x="14" y="25"/>
                  </a:cxn>
                  <a:cxn ang="0">
                    <a:pos x="7" y="37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1" y="55"/>
                  </a:cxn>
                  <a:cxn ang="0">
                    <a:pos x="4" y="56"/>
                  </a:cxn>
                  <a:cxn ang="0">
                    <a:pos x="8" y="56"/>
                  </a:cxn>
                  <a:cxn ang="0">
                    <a:pos x="9" y="55"/>
                  </a:cxn>
                  <a:cxn ang="0">
                    <a:pos x="11" y="52"/>
                  </a:cxn>
                  <a:cxn ang="0">
                    <a:pos x="11" y="52"/>
                  </a:cxn>
                  <a:cxn ang="0">
                    <a:pos x="14" y="45"/>
                  </a:cxn>
                  <a:cxn ang="0">
                    <a:pos x="18" y="37"/>
                  </a:cxn>
                  <a:cxn ang="0">
                    <a:pos x="24" y="29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38" y="16"/>
                  </a:cxn>
                  <a:cxn ang="0">
                    <a:pos x="41" y="11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2" y="3"/>
                  </a:cxn>
                  <a:cxn ang="0">
                    <a:pos x="41" y="1"/>
                  </a:cxn>
                  <a:cxn ang="0">
                    <a:pos x="38" y="0"/>
                  </a:cxn>
                  <a:cxn ang="0">
                    <a:pos x="37" y="0"/>
                  </a:cxn>
                  <a:cxn ang="0">
                    <a:pos x="33" y="1"/>
                  </a:cxn>
                  <a:cxn ang="0">
                    <a:pos x="31" y="3"/>
                  </a:cxn>
                  <a:cxn ang="0">
                    <a:pos x="30" y="5"/>
                  </a:cxn>
                  <a:cxn ang="0">
                    <a:pos x="30" y="5"/>
                  </a:cxn>
                </a:cxnLst>
                <a:rect l="0" t="0" r="r" b="b"/>
                <a:pathLst>
                  <a:path w="42" h="56">
                    <a:moveTo>
                      <a:pt x="30" y="5"/>
                    </a:moveTo>
                    <a:lnTo>
                      <a:pt x="30" y="5"/>
                    </a:lnTo>
                    <a:lnTo>
                      <a:pt x="29" y="8"/>
                    </a:lnTo>
                    <a:lnTo>
                      <a:pt x="28" y="11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7" y="37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1" y="55"/>
                    </a:lnTo>
                    <a:lnTo>
                      <a:pt x="4" y="56"/>
                    </a:lnTo>
                    <a:lnTo>
                      <a:pt x="8" y="56"/>
                    </a:lnTo>
                    <a:lnTo>
                      <a:pt x="9" y="55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4" y="45"/>
                    </a:lnTo>
                    <a:lnTo>
                      <a:pt x="18" y="37"/>
                    </a:lnTo>
                    <a:lnTo>
                      <a:pt x="24" y="29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8" y="16"/>
                    </a:lnTo>
                    <a:lnTo>
                      <a:pt x="41" y="11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2" y="3"/>
                    </a:lnTo>
                    <a:lnTo>
                      <a:pt x="41" y="1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33" y="1"/>
                    </a:lnTo>
                    <a:lnTo>
                      <a:pt x="31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78" name="Freeform 165"/>
              <p:cNvSpPr/>
              <p:nvPr/>
            </p:nvSpPr>
            <p:spPr bwMode="auto">
              <a:xfrm>
                <a:off x="3273426" y="4241800"/>
                <a:ext cx="22225" cy="23813"/>
              </a:xfrm>
              <a:custGeom>
                <a:avLst/>
                <a:gdLst/>
                <a:ahLst/>
                <a:cxnLst>
                  <a:cxn ang="0">
                    <a:pos x="47" y="3"/>
                  </a:cxn>
                  <a:cxn ang="0">
                    <a:pos x="47" y="3"/>
                  </a:cxn>
                  <a:cxn ang="0">
                    <a:pos x="22" y="27"/>
                  </a:cxn>
                  <a:cxn ang="0">
                    <a:pos x="11" y="40"/>
                  </a:cxn>
                  <a:cxn ang="0">
                    <a:pos x="0" y="53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0" y="58"/>
                  </a:cxn>
                  <a:cxn ang="0">
                    <a:pos x="3" y="61"/>
                  </a:cxn>
                  <a:cxn ang="0">
                    <a:pos x="7" y="62"/>
                  </a:cxn>
                  <a:cxn ang="0">
                    <a:pos x="9" y="61"/>
                  </a:cxn>
                  <a:cxn ang="0">
                    <a:pos x="11" y="59"/>
                  </a:cxn>
                  <a:cxn ang="0">
                    <a:pos x="11" y="59"/>
                  </a:cxn>
                  <a:cxn ang="0">
                    <a:pos x="20" y="46"/>
                  </a:cxn>
                  <a:cxn ang="0">
                    <a:pos x="32" y="33"/>
                  </a:cxn>
                  <a:cxn ang="0">
                    <a:pos x="55" y="11"/>
                  </a:cxn>
                  <a:cxn ang="0">
                    <a:pos x="55" y="11"/>
                  </a:cxn>
                  <a:cxn ang="0">
                    <a:pos x="56" y="8"/>
                  </a:cxn>
                  <a:cxn ang="0">
                    <a:pos x="56" y="7"/>
                  </a:cxn>
                  <a:cxn ang="0">
                    <a:pos x="55" y="3"/>
                  </a:cxn>
                  <a:cxn ang="0">
                    <a:pos x="51" y="0"/>
                  </a:cxn>
                  <a:cxn ang="0">
                    <a:pos x="50" y="2"/>
                  </a:cxn>
                  <a:cxn ang="0">
                    <a:pos x="47" y="3"/>
                  </a:cxn>
                  <a:cxn ang="0">
                    <a:pos x="47" y="3"/>
                  </a:cxn>
                </a:cxnLst>
                <a:rect l="0" t="0" r="r" b="b"/>
                <a:pathLst>
                  <a:path w="56" h="62">
                    <a:moveTo>
                      <a:pt x="47" y="3"/>
                    </a:moveTo>
                    <a:lnTo>
                      <a:pt x="47" y="3"/>
                    </a:lnTo>
                    <a:lnTo>
                      <a:pt x="22" y="27"/>
                    </a:lnTo>
                    <a:lnTo>
                      <a:pt x="11" y="40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3" y="61"/>
                    </a:lnTo>
                    <a:lnTo>
                      <a:pt x="7" y="62"/>
                    </a:lnTo>
                    <a:lnTo>
                      <a:pt x="9" y="61"/>
                    </a:lnTo>
                    <a:lnTo>
                      <a:pt x="11" y="59"/>
                    </a:lnTo>
                    <a:lnTo>
                      <a:pt x="11" y="59"/>
                    </a:lnTo>
                    <a:lnTo>
                      <a:pt x="20" y="46"/>
                    </a:lnTo>
                    <a:lnTo>
                      <a:pt x="32" y="33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56" y="8"/>
                    </a:lnTo>
                    <a:lnTo>
                      <a:pt x="56" y="7"/>
                    </a:lnTo>
                    <a:lnTo>
                      <a:pt x="55" y="3"/>
                    </a:lnTo>
                    <a:lnTo>
                      <a:pt x="51" y="0"/>
                    </a:lnTo>
                    <a:lnTo>
                      <a:pt x="50" y="2"/>
                    </a:lnTo>
                    <a:lnTo>
                      <a:pt x="47" y="3"/>
                    </a:lnTo>
                    <a:lnTo>
                      <a:pt x="4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79" name="Freeform 166"/>
              <p:cNvSpPr/>
              <p:nvPr/>
            </p:nvSpPr>
            <p:spPr bwMode="auto">
              <a:xfrm>
                <a:off x="3270251" y="4275138"/>
                <a:ext cx="23813" cy="22225"/>
              </a:xfrm>
              <a:custGeom>
                <a:avLst/>
                <a:gdLst/>
                <a:ahLst/>
                <a:cxnLst>
                  <a:cxn ang="0">
                    <a:pos x="51" y="3"/>
                  </a:cxn>
                  <a:cxn ang="0">
                    <a:pos x="51" y="3"/>
                  </a:cxn>
                  <a:cxn ang="0">
                    <a:pos x="37" y="14"/>
                  </a:cxn>
                  <a:cxn ang="0">
                    <a:pos x="23" y="24"/>
                  </a:cxn>
                  <a:cxn ang="0">
                    <a:pos x="23" y="24"/>
                  </a:cxn>
                  <a:cxn ang="0">
                    <a:pos x="16" y="29"/>
                  </a:cxn>
                  <a:cxn ang="0">
                    <a:pos x="12" y="35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0" y="50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6" y="58"/>
                  </a:cxn>
                  <a:cxn ang="0">
                    <a:pos x="8" y="58"/>
                  </a:cxn>
                  <a:cxn ang="0">
                    <a:pos x="9" y="56"/>
                  </a:cxn>
                  <a:cxn ang="0">
                    <a:pos x="9" y="56"/>
                  </a:cxn>
                  <a:cxn ang="0">
                    <a:pos x="21" y="42"/>
                  </a:cxn>
                  <a:cxn ang="0">
                    <a:pos x="28" y="35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47" y="21"/>
                  </a:cxn>
                  <a:cxn ang="0">
                    <a:pos x="59" y="11"/>
                  </a:cxn>
                  <a:cxn ang="0">
                    <a:pos x="59" y="11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59" y="3"/>
                  </a:cxn>
                  <a:cxn ang="0">
                    <a:pos x="55" y="0"/>
                  </a:cxn>
                  <a:cxn ang="0">
                    <a:pos x="54" y="1"/>
                  </a:cxn>
                  <a:cxn ang="0">
                    <a:pos x="51" y="3"/>
                  </a:cxn>
                  <a:cxn ang="0">
                    <a:pos x="51" y="3"/>
                  </a:cxn>
                </a:cxnLst>
                <a:rect l="0" t="0" r="r" b="b"/>
                <a:pathLst>
                  <a:path w="62" h="58">
                    <a:moveTo>
                      <a:pt x="51" y="3"/>
                    </a:moveTo>
                    <a:lnTo>
                      <a:pt x="51" y="3"/>
                    </a:lnTo>
                    <a:lnTo>
                      <a:pt x="37" y="14"/>
                    </a:lnTo>
                    <a:lnTo>
                      <a:pt x="23" y="24"/>
                    </a:lnTo>
                    <a:lnTo>
                      <a:pt x="23" y="24"/>
                    </a:lnTo>
                    <a:lnTo>
                      <a:pt x="16" y="29"/>
                    </a:lnTo>
                    <a:lnTo>
                      <a:pt x="12" y="35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6" y="58"/>
                    </a:lnTo>
                    <a:lnTo>
                      <a:pt x="8" y="58"/>
                    </a:lnTo>
                    <a:lnTo>
                      <a:pt x="9" y="56"/>
                    </a:lnTo>
                    <a:lnTo>
                      <a:pt x="9" y="56"/>
                    </a:lnTo>
                    <a:lnTo>
                      <a:pt x="21" y="42"/>
                    </a:lnTo>
                    <a:lnTo>
                      <a:pt x="28" y="35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47" y="21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59" y="3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1" y="3"/>
                    </a:lnTo>
                    <a:lnTo>
                      <a:pt x="5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0" name="Freeform 167"/>
              <p:cNvSpPr/>
              <p:nvPr/>
            </p:nvSpPr>
            <p:spPr bwMode="auto">
              <a:xfrm>
                <a:off x="3267076" y="4310063"/>
                <a:ext cx="23813" cy="28575"/>
              </a:xfrm>
              <a:custGeom>
                <a:avLst/>
                <a:gdLst/>
                <a:ahLst/>
                <a:cxnLst>
                  <a:cxn ang="0">
                    <a:pos x="51" y="2"/>
                  </a:cxn>
                  <a:cxn ang="0">
                    <a:pos x="51" y="2"/>
                  </a:cxn>
                  <a:cxn ang="0">
                    <a:pos x="37" y="17"/>
                  </a:cxn>
                  <a:cxn ang="0">
                    <a:pos x="24" y="31"/>
                  </a:cxn>
                  <a:cxn ang="0">
                    <a:pos x="12" y="47"/>
                  </a:cxn>
                  <a:cxn ang="0">
                    <a:pos x="2" y="64"/>
                  </a:cxn>
                  <a:cxn ang="0">
                    <a:pos x="2" y="64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4" y="72"/>
                  </a:cxn>
                  <a:cxn ang="0">
                    <a:pos x="8" y="73"/>
                  </a:cxn>
                  <a:cxn ang="0">
                    <a:pos x="10" y="72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21" y="53"/>
                  </a:cxn>
                  <a:cxn ang="0">
                    <a:pos x="33" y="38"/>
                  </a:cxn>
                  <a:cxn ang="0">
                    <a:pos x="46" y="23"/>
                  </a:cxn>
                  <a:cxn ang="0">
                    <a:pos x="59" y="10"/>
                  </a:cxn>
                  <a:cxn ang="0">
                    <a:pos x="59" y="10"/>
                  </a:cxn>
                  <a:cxn ang="0">
                    <a:pos x="61" y="8"/>
                  </a:cxn>
                  <a:cxn ang="0">
                    <a:pos x="62" y="6"/>
                  </a:cxn>
                  <a:cxn ang="0">
                    <a:pos x="59" y="2"/>
                  </a:cxn>
                  <a:cxn ang="0">
                    <a:pos x="55" y="0"/>
                  </a:cxn>
                  <a:cxn ang="0">
                    <a:pos x="54" y="1"/>
                  </a:cxn>
                  <a:cxn ang="0">
                    <a:pos x="51" y="2"/>
                  </a:cxn>
                  <a:cxn ang="0">
                    <a:pos x="51" y="2"/>
                  </a:cxn>
                </a:cxnLst>
                <a:rect l="0" t="0" r="r" b="b"/>
                <a:pathLst>
                  <a:path w="62" h="73">
                    <a:moveTo>
                      <a:pt x="51" y="2"/>
                    </a:moveTo>
                    <a:lnTo>
                      <a:pt x="51" y="2"/>
                    </a:lnTo>
                    <a:lnTo>
                      <a:pt x="37" y="17"/>
                    </a:lnTo>
                    <a:lnTo>
                      <a:pt x="24" y="31"/>
                    </a:lnTo>
                    <a:lnTo>
                      <a:pt x="12" y="47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4" y="72"/>
                    </a:lnTo>
                    <a:lnTo>
                      <a:pt x="8" y="73"/>
                    </a:lnTo>
                    <a:lnTo>
                      <a:pt x="10" y="72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21" y="53"/>
                    </a:lnTo>
                    <a:lnTo>
                      <a:pt x="33" y="38"/>
                    </a:lnTo>
                    <a:lnTo>
                      <a:pt x="46" y="23"/>
                    </a:lnTo>
                    <a:lnTo>
                      <a:pt x="59" y="10"/>
                    </a:lnTo>
                    <a:lnTo>
                      <a:pt x="59" y="10"/>
                    </a:lnTo>
                    <a:lnTo>
                      <a:pt x="61" y="8"/>
                    </a:lnTo>
                    <a:lnTo>
                      <a:pt x="62" y="6"/>
                    </a:lnTo>
                    <a:lnTo>
                      <a:pt x="59" y="2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1" y="2"/>
                    </a:lnTo>
                    <a:lnTo>
                      <a:pt x="5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1" name="Freeform 168"/>
              <p:cNvSpPr/>
              <p:nvPr/>
            </p:nvSpPr>
            <p:spPr bwMode="auto">
              <a:xfrm>
                <a:off x="3270251" y="4332288"/>
                <a:ext cx="26988" cy="36513"/>
              </a:xfrm>
              <a:custGeom>
                <a:avLst/>
                <a:gdLst/>
                <a:ahLst/>
                <a:cxnLst>
                  <a:cxn ang="0">
                    <a:pos x="58" y="3"/>
                  </a:cxn>
                  <a:cxn ang="0">
                    <a:pos x="58" y="3"/>
                  </a:cxn>
                  <a:cxn ang="0">
                    <a:pos x="42" y="25"/>
                  </a:cxn>
                  <a:cxn ang="0">
                    <a:pos x="26" y="47"/>
                  </a:cxn>
                  <a:cxn ang="0">
                    <a:pos x="26" y="47"/>
                  </a:cxn>
                  <a:cxn ang="0">
                    <a:pos x="21" y="54"/>
                  </a:cxn>
                  <a:cxn ang="0">
                    <a:pos x="15" y="60"/>
                  </a:cxn>
                  <a:cxn ang="0">
                    <a:pos x="15" y="60"/>
                  </a:cxn>
                  <a:cxn ang="0">
                    <a:pos x="8" y="72"/>
                  </a:cxn>
                  <a:cxn ang="0">
                    <a:pos x="2" y="83"/>
                  </a:cxn>
                  <a:cxn ang="0">
                    <a:pos x="2" y="83"/>
                  </a:cxn>
                  <a:cxn ang="0">
                    <a:pos x="0" y="85"/>
                  </a:cxn>
                  <a:cxn ang="0">
                    <a:pos x="0" y="87"/>
                  </a:cxn>
                  <a:cxn ang="0">
                    <a:pos x="2" y="89"/>
                  </a:cxn>
                  <a:cxn ang="0">
                    <a:pos x="3" y="90"/>
                  </a:cxn>
                  <a:cxn ang="0">
                    <a:pos x="7" y="90"/>
                  </a:cxn>
                  <a:cxn ang="0">
                    <a:pos x="9" y="90"/>
                  </a:cxn>
                  <a:cxn ang="0">
                    <a:pos x="11" y="89"/>
                  </a:cxn>
                  <a:cxn ang="0">
                    <a:pos x="11" y="89"/>
                  </a:cxn>
                  <a:cxn ang="0">
                    <a:pos x="17" y="80"/>
                  </a:cxn>
                  <a:cxn ang="0">
                    <a:pos x="23" y="70"/>
                  </a:cxn>
                  <a:cxn ang="0">
                    <a:pos x="23" y="70"/>
                  </a:cxn>
                  <a:cxn ang="0">
                    <a:pos x="25" y="66"/>
                  </a:cxn>
                  <a:cxn ang="0">
                    <a:pos x="29" y="62"/>
                  </a:cxn>
                  <a:cxn ang="0">
                    <a:pos x="33" y="58"/>
                  </a:cxn>
                  <a:cxn ang="0">
                    <a:pos x="37" y="54"/>
                  </a:cxn>
                  <a:cxn ang="0">
                    <a:pos x="37" y="54"/>
                  </a:cxn>
                  <a:cxn ang="0">
                    <a:pos x="53" y="32"/>
                  </a:cxn>
                  <a:cxn ang="0">
                    <a:pos x="68" y="9"/>
                  </a:cxn>
                  <a:cxn ang="0">
                    <a:pos x="68" y="9"/>
                  </a:cxn>
                  <a:cxn ang="0">
                    <a:pos x="68" y="7"/>
                  </a:cxn>
                  <a:cxn ang="0">
                    <a:pos x="68" y="4"/>
                  </a:cxn>
                  <a:cxn ang="0">
                    <a:pos x="66" y="2"/>
                  </a:cxn>
                  <a:cxn ang="0">
                    <a:pos x="62" y="0"/>
                  </a:cxn>
                  <a:cxn ang="0">
                    <a:pos x="59" y="2"/>
                  </a:cxn>
                  <a:cxn ang="0">
                    <a:pos x="58" y="3"/>
                  </a:cxn>
                  <a:cxn ang="0">
                    <a:pos x="58" y="3"/>
                  </a:cxn>
                </a:cxnLst>
                <a:rect l="0" t="0" r="r" b="b"/>
                <a:pathLst>
                  <a:path w="68" h="90">
                    <a:moveTo>
                      <a:pt x="58" y="3"/>
                    </a:moveTo>
                    <a:lnTo>
                      <a:pt x="58" y="3"/>
                    </a:lnTo>
                    <a:lnTo>
                      <a:pt x="42" y="25"/>
                    </a:lnTo>
                    <a:lnTo>
                      <a:pt x="26" y="47"/>
                    </a:lnTo>
                    <a:lnTo>
                      <a:pt x="26" y="47"/>
                    </a:lnTo>
                    <a:lnTo>
                      <a:pt x="21" y="54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8" y="72"/>
                    </a:lnTo>
                    <a:lnTo>
                      <a:pt x="2" y="83"/>
                    </a:lnTo>
                    <a:lnTo>
                      <a:pt x="2" y="83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2" y="89"/>
                    </a:lnTo>
                    <a:lnTo>
                      <a:pt x="3" y="90"/>
                    </a:lnTo>
                    <a:lnTo>
                      <a:pt x="7" y="90"/>
                    </a:lnTo>
                    <a:lnTo>
                      <a:pt x="9" y="90"/>
                    </a:lnTo>
                    <a:lnTo>
                      <a:pt x="11" y="89"/>
                    </a:lnTo>
                    <a:lnTo>
                      <a:pt x="11" y="89"/>
                    </a:lnTo>
                    <a:lnTo>
                      <a:pt x="17" y="80"/>
                    </a:lnTo>
                    <a:lnTo>
                      <a:pt x="23" y="70"/>
                    </a:lnTo>
                    <a:lnTo>
                      <a:pt x="23" y="70"/>
                    </a:lnTo>
                    <a:lnTo>
                      <a:pt x="25" y="66"/>
                    </a:lnTo>
                    <a:lnTo>
                      <a:pt x="29" y="62"/>
                    </a:lnTo>
                    <a:lnTo>
                      <a:pt x="33" y="58"/>
                    </a:lnTo>
                    <a:lnTo>
                      <a:pt x="37" y="54"/>
                    </a:lnTo>
                    <a:lnTo>
                      <a:pt x="37" y="54"/>
                    </a:lnTo>
                    <a:lnTo>
                      <a:pt x="53" y="32"/>
                    </a:lnTo>
                    <a:lnTo>
                      <a:pt x="68" y="9"/>
                    </a:lnTo>
                    <a:lnTo>
                      <a:pt x="68" y="9"/>
                    </a:lnTo>
                    <a:lnTo>
                      <a:pt x="68" y="7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0"/>
                    </a:lnTo>
                    <a:lnTo>
                      <a:pt x="59" y="2"/>
                    </a:lnTo>
                    <a:lnTo>
                      <a:pt x="58" y="3"/>
                    </a:lnTo>
                    <a:lnTo>
                      <a:pt x="5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2" name="Freeform 169"/>
              <p:cNvSpPr/>
              <p:nvPr/>
            </p:nvSpPr>
            <p:spPr bwMode="auto">
              <a:xfrm>
                <a:off x="3286126" y="4349750"/>
                <a:ext cx="22225" cy="26988"/>
              </a:xfrm>
              <a:custGeom>
                <a:avLst/>
                <a:gdLst/>
                <a:ahLst/>
                <a:cxnLst>
                  <a:cxn ang="0">
                    <a:pos x="43" y="3"/>
                  </a:cxn>
                  <a:cxn ang="0">
                    <a:pos x="43" y="3"/>
                  </a:cxn>
                  <a:cxn ang="0">
                    <a:pos x="33" y="18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16" y="38"/>
                  </a:cxn>
                  <a:cxn ang="0">
                    <a:pos x="11" y="46"/>
                  </a:cxn>
                  <a:cxn ang="0">
                    <a:pos x="7" y="52"/>
                  </a:cxn>
                  <a:cxn ang="0">
                    <a:pos x="1" y="59"/>
                  </a:cxn>
                  <a:cxn ang="0">
                    <a:pos x="1" y="59"/>
                  </a:cxn>
                  <a:cxn ang="0">
                    <a:pos x="0" y="62"/>
                  </a:cxn>
                  <a:cxn ang="0">
                    <a:pos x="0" y="63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9" y="67"/>
                  </a:cxn>
                  <a:cxn ang="0">
                    <a:pos x="15" y="60"/>
                  </a:cxn>
                  <a:cxn ang="0">
                    <a:pos x="20" y="54"/>
                  </a:cxn>
                  <a:cxn ang="0">
                    <a:pos x="24" y="47"/>
                  </a:cxn>
                  <a:cxn ang="0">
                    <a:pos x="29" y="41"/>
                  </a:cxn>
                  <a:cxn ang="0">
                    <a:pos x="29" y="41"/>
                  </a:cxn>
                  <a:cxn ang="0">
                    <a:pos x="41" y="25"/>
                  </a:cxn>
                  <a:cxn ang="0">
                    <a:pos x="52" y="9"/>
                  </a:cxn>
                  <a:cxn ang="0">
                    <a:pos x="52" y="9"/>
                  </a:cxn>
                  <a:cxn ang="0">
                    <a:pos x="54" y="7"/>
                  </a:cxn>
                  <a:cxn ang="0">
                    <a:pos x="54" y="4"/>
                  </a:cxn>
                  <a:cxn ang="0">
                    <a:pos x="52" y="3"/>
                  </a:cxn>
                  <a:cxn ang="0">
                    <a:pos x="51" y="1"/>
                  </a:cxn>
                  <a:cxn ang="0">
                    <a:pos x="46" y="0"/>
                  </a:cxn>
                  <a:cxn ang="0">
                    <a:pos x="45" y="1"/>
                  </a:cxn>
                  <a:cxn ang="0">
                    <a:pos x="43" y="3"/>
                  </a:cxn>
                  <a:cxn ang="0">
                    <a:pos x="43" y="3"/>
                  </a:cxn>
                </a:cxnLst>
                <a:rect l="0" t="0" r="r" b="b"/>
                <a:pathLst>
                  <a:path w="54" h="68">
                    <a:moveTo>
                      <a:pt x="43" y="3"/>
                    </a:moveTo>
                    <a:lnTo>
                      <a:pt x="43" y="3"/>
                    </a:lnTo>
                    <a:lnTo>
                      <a:pt x="33" y="18"/>
                    </a:lnTo>
                    <a:lnTo>
                      <a:pt x="21" y="33"/>
                    </a:lnTo>
                    <a:lnTo>
                      <a:pt x="21" y="33"/>
                    </a:lnTo>
                    <a:lnTo>
                      <a:pt x="16" y="38"/>
                    </a:lnTo>
                    <a:lnTo>
                      <a:pt x="11" y="46"/>
                    </a:lnTo>
                    <a:lnTo>
                      <a:pt x="7" y="52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0" y="62"/>
                    </a:lnTo>
                    <a:lnTo>
                      <a:pt x="0" y="63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9" y="67"/>
                    </a:lnTo>
                    <a:lnTo>
                      <a:pt x="15" y="60"/>
                    </a:lnTo>
                    <a:lnTo>
                      <a:pt x="20" y="54"/>
                    </a:lnTo>
                    <a:lnTo>
                      <a:pt x="24" y="47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41" y="25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4" y="7"/>
                    </a:lnTo>
                    <a:lnTo>
                      <a:pt x="54" y="4"/>
                    </a:lnTo>
                    <a:lnTo>
                      <a:pt x="52" y="3"/>
                    </a:lnTo>
                    <a:lnTo>
                      <a:pt x="51" y="1"/>
                    </a:lnTo>
                    <a:lnTo>
                      <a:pt x="46" y="0"/>
                    </a:lnTo>
                    <a:lnTo>
                      <a:pt x="45" y="1"/>
                    </a:lnTo>
                    <a:lnTo>
                      <a:pt x="43" y="3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3" name="Freeform 170"/>
              <p:cNvSpPr/>
              <p:nvPr/>
            </p:nvSpPr>
            <p:spPr bwMode="auto">
              <a:xfrm>
                <a:off x="3309938" y="4352925"/>
                <a:ext cx="15875" cy="22225"/>
              </a:xfrm>
              <a:custGeom>
                <a:avLst/>
                <a:gdLst/>
                <a:ahLst/>
                <a:cxnLst>
                  <a:cxn ang="0">
                    <a:pos x="30" y="5"/>
                  </a:cxn>
                  <a:cxn ang="0">
                    <a:pos x="30" y="5"/>
                  </a:cxn>
                  <a:cxn ang="0">
                    <a:pos x="29" y="9"/>
                  </a:cxn>
                  <a:cxn ang="0">
                    <a:pos x="27" y="12"/>
                  </a:cxn>
                  <a:cxn ang="0">
                    <a:pos x="22" y="17"/>
                  </a:cxn>
                  <a:cxn ang="0">
                    <a:pos x="22" y="17"/>
                  </a:cxn>
                  <a:cxn ang="0">
                    <a:pos x="15" y="27"/>
                  </a:cxn>
                  <a:cxn ang="0">
                    <a:pos x="15" y="27"/>
                  </a:cxn>
                  <a:cxn ang="0">
                    <a:pos x="8" y="38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51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6" y="56"/>
                  </a:cxn>
                  <a:cxn ang="0">
                    <a:pos x="9" y="56"/>
                  </a:cxn>
                  <a:cxn ang="0">
                    <a:pos x="10" y="54"/>
                  </a:cxn>
                  <a:cxn ang="0">
                    <a:pos x="10" y="54"/>
                  </a:cxn>
                  <a:cxn ang="0">
                    <a:pos x="18" y="42"/>
                  </a:cxn>
                  <a:cxn ang="0">
                    <a:pos x="27" y="31"/>
                  </a:cxn>
                  <a:cxn ang="0">
                    <a:pos x="27" y="31"/>
                  </a:cxn>
                  <a:cxn ang="0">
                    <a:pos x="35" y="18"/>
                  </a:cxn>
                  <a:cxn ang="0">
                    <a:pos x="39" y="13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0" y="3"/>
                  </a:cxn>
                  <a:cxn ang="0">
                    <a:pos x="40" y="1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2" y="1"/>
                  </a:cxn>
                  <a:cxn ang="0">
                    <a:pos x="30" y="3"/>
                  </a:cxn>
                  <a:cxn ang="0">
                    <a:pos x="30" y="5"/>
                  </a:cxn>
                  <a:cxn ang="0">
                    <a:pos x="30" y="5"/>
                  </a:cxn>
                </a:cxnLst>
                <a:rect l="0" t="0" r="r" b="b"/>
                <a:pathLst>
                  <a:path w="42" h="56">
                    <a:moveTo>
                      <a:pt x="30" y="5"/>
                    </a:moveTo>
                    <a:lnTo>
                      <a:pt x="30" y="5"/>
                    </a:lnTo>
                    <a:lnTo>
                      <a:pt x="29" y="9"/>
                    </a:lnTo>
                    <a:lnTo>
                      <a:pt x="27" y="12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15" y="27"/>
                    </a:lnTo>
                    <a:lnTo>
                      <a:pt x="15" y="27"/>
                    </a:lnTo>
                    <a:lnTo>
                      <a:pt x="8" y="3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6" y="56"/>
                    </a:lnTo>
                    <a:lnTo>
                      <a:pt x="9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8" y="42"/>
                    </a:lnTo>
                    <a:lnTo>
                      <a:pt x="27" y="31"/>
                    </a:lnTo>
                    <a:lnTo>
                      <a:pt x="27" y="31"/>
                    </a:lnTo>
                    <a:lnTo>
                      <a:pt x="35" y="18"/>
                    </a:lnTo>
                    <a:lnTo>
                      <a:pt x="39" y="13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0" y="3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30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4" name="Freeform 171"/>
              <p:cNvSpPr/>
              <p:nvPr/>
            </p:nvSpPr>
            <p:spPr bwMode="auto">
              <a:xfrm>
                <a:off x="3332163" y="4357688"/>
                <a:ext cx="12700" cy="23813"/>
              </a:xfrm>
              <a:custGeom>
                <a:avLst/>
                <a:gdLst/>
                <a:ahLst/>
                <a:cxnLst>
                  <a:cxn ang="0">
                    <a:pos x="20" y="5"/>
                  </a:cxn>
                  <a:cxn ang="0">
                    <a:pos x="20" y="5"/>
                  </a:cxn>
                  <a:cxn ang="0">
                    <a:pos x="18" y="11"/>
                  </a:cxn>
                  <a:cxn ang="0">
                    <a:pos x="17" y="17"/>
                  </a:cxn>
                  <a:cxn ang="0">
                    <a:pos x="13" y="28"/>
                  </a:cxn>
                  <a:cxn ang="0">
                    <a:pos x="1" y="52"/>
                  </a:cxn>
                  <a:cxn ang="0">
                    <a:pos x="1" y="52"/>
                  </a:cxn>
                  <a:cxn ang="0">
                    <a:pos x="0" y="53"/>
                  </a:cxn>
                  <a:cxn ang="0">
                    <a:pos x="1" y="56"/>
                  </a:cxn>
                  <a:cxn ang="0">
                    <a:pos x="4" y="59"/>
                  </a:cxn>
                  <a:cxn ang="0">
                    <a:pos x="8" y="60"/>
                  </a:cxn>
                  <a:cxn ang="0">
                    <a:pos x="9" y="59"/>
                  </a:cxn>
                  <a:cxn ang="0">
                    <a:pos x="10" y="57"/>
                  </a:cxn>
                  <a:cxn ang="0">
                    <a:pos x="10" y="57"/>
                  </a:cxn>
                  <a:cxn ang="0">
                    <a:pos x="24" y="32"/>
                  </a:cxn>
                  <a:cxn ang="0">
                    <a:pos x="29" y="19"/>
                  </a:cxn>
                  <a:cxn ang="0">
                    <a:pos x="30" y="11"/>
                  </a:cxn>
                  <a:cxn ang="0">
                    <a:pos x="31" y="5"/>
                  </a:cxn>
                  <a:cxn ang="0">
                    <a:pos x="31" y="5"/>
                  </a:cxn>
                  <a:cxn ang="0">
                    <a:pos x="30" y="2"/>
                  </a:cxn>
                  <a:cxn ang="0">
                    <a:pos x="29" y="1"/>
                  </a:cxn>
                  <a:cxn ang="0">
                    <a:pos x="25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20" y="5"/>
                  </a:cxn>
                  <a:cxn ang="0">
                    <a:pos x="20" y="5"/>
                  </a:cxn>
                </a:cxnLst>
                <a:rect l="0" t="0" r="r" b="b"/>
                <a:pathLst>
                  <a:path w="31" h="60">
                    <a:moveTo>
                      <a:pt x="20" y="5"/>
                    </a:moveTo>
                    <a:lnTo>
                      <a:pt x="20" y="5"/>
                    </a:lnTo>
                    <a:lnTo>
                      <a:pt x="18" y="11"/>
                    </a:lnTo>
                    <a:lnTo>
                      <a:pt x="17" y="17"/>
                    </a:lnTo>
                    <a:lnTo>
                      <a:pt x="13" y="28"/>
                    </a:lnTo>
                    <a:lnTo>
                      <a:pt x="1" y="52"/>
                    </a:lnTo>
                    <a:lnTo>
                      <a:pt x="1" y="52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4" y="59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24" y="32"/>
                    </a:lnTo>
                    <a:lnTo>
                      <a:pt x="29" y="19"/>
                    </a:lnTo>
                    <a:lnTo>
                      <a:pt x="30" y="11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0" y="2"/>
                    </a:lnTo>
                    <a:lnTo>
                      <a:pt x="29" y="1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20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5" name="Freeform 172"/>
              <p:cNvSpPr/>
              <p:nvPr/>
            </p:nvSpPr>
            <p:spPr bwMode="auto">
              <a:xfrm>
                <a:off x="3598863" y="4202113"/>
                <a:ext cx="22225" cy="23813"/>
              </a:xfrm>
              <a:custGeom>
                <a:avLst/>
                <a:gdLst/>
                <a:ahLst/>
                <a:cxnLst>
                  <a:cxn ang="0">
                    <a:pos x="43" y="3"/>
                  </a:cxn>
                  <a:cxn ang="0">
                    <a:pos x="43" y="3"/>
                  </a:cxn>
                  <a:cxn ang="0">
                    <a:pos x="39" y="10"/>
                  </a:cxn>
                  <a:cxn ang="0">
                    <a:pos x="34" y="16"/>
                  </a:cxn>
                  <a:cxn ang="0">
                    <a:pos x="23" y="28"/>
                  </a:cxn>
                  <a:cxn ang="0">
                    <a:pos x="11" y="40"/>
                  </a:cxn>
                  <a:cxn ang="0">
                    <a:pos x="6" y="46"/>
                  </a:cxn>
                  <a:cxn ang="0">
                    <a:pos x="1" y="53"/>
                  </a:cxn>
                  <a:cxn ang="0">
                    <a:pos x="1" y="53"/>
                  </a:cxn>
                  <a:cxn ang="0">
                    <a:pos x="0" y="55"/>
                  </a:cxn>
                  <a:cxn ang="0">
                    <a:pos x="0" y="57"/>
                  </a:cxn>
                  <a:cxn ang="0">
                    <a:pos x="2" y="61"/>
                  </a:cxn>
                  <a:cxn ang="0">
                    <a:pos x="7" y="61"/>
                  </a:cxn>
                  <a:cxn ang="0">
                    <a:pos x="9" y="61"/>
                  </a:cxn>
                  <a:cxn ang="0">
                    <a:pos x="10" y="58"/>
                  </a:cxn>
                  <a:cxn ang="0">
                    <a:pos x="10" y="58"/>
                  </a:cxn>
                  <a:cxn ang="0">
                    <a:pos x="15" y="51"/>
                  </a:cxn>
                  <a:cxn ang="0">
                    <a:pos x="21" y="46"/>
                  </a:cxn>
                  <a:cxn ang="0">
                    <a:pos x="32" y="34"/>
                  </a:cxn>
                  <a:cxn ang="0">
                    <a:pos x="44" y="23"/>
                  </a:cxn>
                  <a:cxn ang="0">
                    <a:pos x="48" y="16"/>
                  </a:cxn>
                  <a:cxn ang="0">
                    <a:pos x="52" y="8"/>
                  </a:cxn>
                  <a:cxn ang="0">
                    <a:pos x="52" y="8"/>
                  </a:cxn>
                  <a:cxn ang="0">
                    <a:pos x="53" y="7"/>
                  </a:cxn>
                  <a:cxn ang="0">
                    <a:pos x="53" y="4"/>
                  </a:cxn>
                  <a:cxn ang="0">
                    <a:pos x="49" y="0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3"/>
                  </a:cxn>
                </a:cxnLst>
                <a:rect l="0" t="0" r="r" b="b"/>
                <a:pathLst>
                  <a:path w="53" h="61">
                    <a:moveTo>
                      <a:pt x="43" y="3"/>
                    </a:moveTo>
                    <a:lnTo>
                      <a:pt x="43" y="3"/>
                    </a:lnTo>
                    <a:lnTo>
                      <a:pt x="39" y="10"/>
                    </a:lnTo>
                    <a:lnTo>
                      <a:pt x="34" y="16"/>
                    </a:lnTo>
                    <a:lnTo>
                      <a:pt x="23" y="28"/>
                    </a:lnTo>
                    <a:lnTo>
                      <a:pt x="11" y="40"/>
                    </a:lnTo>
                    <a:lnTo>
                      <a:pt x="6" y="46"/>
                    </a:lnTo>
                    <a:lnTo>
                      <a:pt x="1" y="53"/>
                    </a:lnTo>
                    <a:lnTo>
                      <a:pt x="1" y="53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2" y="61"/>
                    </a:lnTo>
                    <a:lnTo>
                      <a:pt x="7" y="61"/>
                    </a:lnTo>
                    <a:lnTo>
                      <a:pt x="9" y="61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5" y="51"/>
                    </a:lnTo>
                    <a:lnTo>
                      <a:pt x="21" y="46"/>
                    </a:lnTo>
                    <a:lnTo>
                      <a:pt x="32" y="34"/>
                    </a:lnTo>
                    <a:lnTo>
                      <a:pt x="44" y="23"/>
                    </a:lnTo>
                    <a:lnTo>
                      <a:pt x="48" y="16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3" y="7"/>
                    </a:lnTo>
                    <a:lnTo>
                      <a:pt x="53" y="4"/>
                    </a:lnTo>
                    <a:lnTo>
                      <a:pt x="49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6" name="Freeform 173"/>
              <p:cNvSpPr/>
              <p:nvPr/>
            </p:nvSpPr>
            <p:spPr bwMode="auto">
              <a:xfrm>
                <a:off x="3598863" y="4235450"/>
                <a:ext cx="23813" cy="23813"/>
              </a:xfrm>
              <a:custGeom>
                <a:avLst/>
                <a:gdLst/>
                <a:ahLst/>
                <a:cxnLst>
                  <a:cxn ang="0">
                    <a:pos x="47" y="1"/>
                  </a:cxn>
                  <a:cxn ang="0">
                    <a:pos x="47" y="1"/>
                  </a:cxn>
                  <a:cxn ang="0">
                    <a:pos x="26" y="28"/>
                  </a:cxn>
                  <a:cxn ang="0">
                    <a:pos x="2" y="51"/>
                  </a:cxn>
                  <a:cxn ang="0">
                    <a:pos x="2" y="51"/>
                  </a:cxn>
                  <a:cxn ang="0">
                    <a:pos x="1" y="54"/>
                  </a:cxn>
                  <a:cxn ang="0">
                    <a:pos x="0" y="55"/>
                  </a:cxn>
                  <a:cxn ang="0">
                    <a:pos x="2" y="59"/>
                  </a:cxn>
                  <a:cxn ang="0">
                    <a:pos x="6" y="60"/>
                  </a:cxn>
                  <a:cxn ang="0">
                    <a:pos x="7" y="60"/>
                  </a:cxn>
                  <a:cxn ang="0">
                    <a:pos x="10" y="59"/>
                  </a:cxn>
                  <a:cxn ang="0">
                    <a:pos x="10" y="59"/>
                  </a:cxn>
                  <a:cxn ang="0">
                    <a:pos x="34" y="35"/>
                  </a:cxn>
                  <a:cxn ang="0">
                    <a:pos x="56" y="9"/>
                  </a:cxn>
                  <a:cxn ang="0">
                    <a:pos x="56" y="9"/>
                  </a:cxn>
                  <a:cxn ang="0">
                    <a:pos x="57" y="8"/>
                  </a:cxn>
                  <a:cxn ang="0">
                    <a:pos x="57" y="5"/>
                  </a:cxn>
                  <a:cxn ang="0">
                    <a:pos x="55" y="1"/>
                  </a:cxn>
                  <a:cxn ang="0">
                    <a:pos x="53" y="0"/>
                  </a:cxn>
                  <a:cxn ang="0">
                    <a:pos x="51" y="0"/>
                  </a:cxn>
                  <a:cxn ang="0">
                    <a:pos x="49" y="0"/>
                  </a:cxn>
                  <a:cxn ang="0">
                    <a:pos x="47" y="1"/>
                  </a:cxn>
                  <a:cxn ang="0">
                    <a:pos x="47" y="1"/>
                  </a:cxn>
                </a:cxnLst>
                <a:rect l="0" t="0" r="r" b="b"/>
                <a:pathLst>
                  <a:path w="57" h="60">
                    <a:moveTo>
                      <a:pt x="47" y="1"/>
                    </a:moveTo>
                    <a:lnTo>
                      <a:pt x="47" y="1"/>
                    </a:lnTo>
                    <a:lnTo>
                      <a:pt x="26" y="28"/>
                    </a:lnTo>
                    <a:lnTo>
                      <a:pt x="2" y="51"/>
                    </a:lnTo>
                    <a:lnTo>
                      <a:pt x="2" y="51"/>
                    </a:lnTo>
                    <a:lnTo>
                      <a:pt x="1" y="54"/>
                    </a:lnTo>
                    <a:lnTo>
                      <a:pt x="0" y="55"/>
                    </a:lnTo>
                    <a:lnTo>
                      <a:pt x="2" y="59"/>
                    </a:lnTo>
                    <a:lnTo>
                      <a:pt x="6" y="60"/>
                    </a:lnTo>
                    <a:lnTo>
                      <a:pt x="7" y="60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34" y="35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7" y="8"/>
                    </a:lnTo>
                    <a:lnTo>
                      <a:pt x="57" y="5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9" y="0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7" name="Freeform 174"/>
              <p:cNvSpPr/>
              <p:nvPr/>
            </p:nvSpPr>
            <p:spPr bwMode="auto">
              <a:xfrm>
                <a:off x="3602038" y="4271963"/>
                <a:ext cx="22225" cy="28575"/>
              </a:xfrm>
              <a:custGeom>
                <a:avLst/>
                <a:gdLst/>
                <a:ahLst/>
                <a:cxnLst>
                  <a:cxn ang="0">
                    <a:pos x="44" y="2"/>
                  </a:cxn>
                  <a:cxn ang="0">
                    <a:pos x="44" y="2"/>
                  </a:cxn>
                  <a:cxn ang="0">
                    <a:pos x="32" y="18"/>
                  </a:cxn>
                  <a:cxn ang="0">
                    <a:pos x="19" y="34"/>
                  </a:cxn>
                  <a:cxn ang="0">
                    <a:pos x="19" y="34"/>
                  </a:cxn>
                  <a:cxn ang="0">
                    <a:pos x="14" y="40"/>
                  </a:cxn>
                  <a:cxn ang="0">
                    <a:pos x="10" y="48"/>
                  </a:cxn>
                  <a:cxn ang="0">
                    <a:pos x="2" y="62"/>
                  </a:cxn>
                  <a:cxn ang="0">
                    <a:pos x="2" y="62"/>
                  </a:cxn>
                  <a:cxn ang="0">
                    <a:pos x="0" y="65"/>
                  </a:cxn>
                  <a:cxn ang="0">
                    <a:pos x="0" y="68"/>
                  </a:cxn>
                  <a:cxn ang="0">
                    <a:pos x="3" y="70"/>
                  </a:cxn>
                  <a:cxn ang="0">
                    <a:pos x="7" y="71"/>
                  </a:cxn>
                  <a:cxn ang="0">
                    <a:pos x="10" y="70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20" y="53"/>
                  </a:cxn>
                  <a:cxn ang="0">
                    <a:pos x="31" y="37"/>
                  </a:cxn>
                  <a:cxn ang="0">
                    <a:pos x="31" y="37"/>
                  </a:cxn>
                  <a:cxn ang="0">
                    <a:pos x="53" y="7"/>
                  </a:cxn>
                  <a:cxn ang="0">
                    <a:pos x="53" y="7"/>
                  </a:cxn>
                  <a:cxn ang="0">
                    <a:pos x="54" y="5"/>
                  </a:cxn>
                  <a:cxn ang="0">
                    <a:pos x="54" y="3"/>
                  </a:cxn>
                  <a:cxn ang="0">
                    <a:pos x="53" y="2"/>
                  </a:cxn>
                  <a:cxn ang="0">
                    <a:pos x="52" y="0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2"/>
                  </a:cxn>
                  <a:cxn ang="0">
                    <a:pos x="44" y="2"/>
                  </a:cxn>
                </a:cxnLst>
                <a:rect l="0" t="0" r="r" b="b"/>
                <a:pathLst>
                  <a:path w="54" h="71">
                    <a:moveTo>
                      <a:pt x="44" y="2"/>
                    </a:moveTo>
                    <a:lnTo>
                      <a:pt x="44" y="2"/>
                    </a:lnTo>
                    <a:lnTo>
                      <a:pt x="32" y="18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4" y="40"/>
                    </a:lnTo>
                    <a:lnTo>
                      <a:pt x="10" y="48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5"/>
                    </a:lnTo>
                    <a:lnTo>
                      <a:pt x="0" y="68"/>
                    </a:lnTo>
                    <a:lnTo>
                      <a:pt x="3" y="70"/>
                    </a:lnTo>
                    <a:lnTo>
                      <a:pt x="7" y="71"/>
                    </a:lnTo>
                    <a:lnTo>
                      <a:pt x="10" y="70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20" y="53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54" y="5"/>
                    </a:lnTo>
                    <a:lnTo>
                      <a:pt x="54" y="3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2"/>
                    </a:lnTo>
                    <a:lnTo>
                      <a:pt x="4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8" name="Freeform 175"/>
              <p:cNvSpPr/>
              <p:nvPr/>
            </p:nvSpPr>
            <p:spPr bwMode="auto">
              <a:xfrm>
                <a:off x="3602038" y="4310063"/>
                <a:ext cx="23813" cy="22225"/>
              </a:xfrm>
              <a:custGeom>
                <a:avLst/>
                <a:gdLst/>
                <a:ahLst/>
                <a:cxnLst>
                  <a:cxn ang="0">
                    <a:pos x="48" y="2"/>
                  </a:cxn>
                  <a:cxn ang="0">
                    <a:pos x="48" y="2"/>
                  </a:cxn>
                  <a:cxn ang="0">
                    <a:pos x="37" y="11"/>
                  </a:cxn>
                  <a:cxn ang="0">
                    <a:pos x="25" y="21"/>
                  </a:cxn>
                  <a:cxn ang="0">
                    <a:pos x="25" y="21"/>
                  </a:cxn>
                  <a:cxn ang="0">
                    <a:pos x="19" y="27"/>
                  </a:cxn>
                  <a:cxn ang="0">
                    <a:pos x="14" y="34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0" y="49"/>
                  </a:cxn>
                  <a:cxn ang="0">
                    <a:pos x="0" y="52"/>
                  </a:cxn>
                  <a:cxn ang="0">
                    <a:pos x="3" y="56"/>
                  </a:cxn>
                  <a:cxn ang="0">
                    <a:pos x="6" y="57"/>
                  </a:cxn>
                  <a:cxn ang="0">
                    <a:pos x="8" y="57"/>
                  </a:cxn>
                  <a:cxn ang="0">
                    <a:pos x="11" y="56"/>
                  </a:cxn>
                  <a:cxn ang="0">
                    <a:pos x="11" y="56"/>
                  </a:cxn>
                  <a:cxn ang="0">
                    <a:pos x="20" y="43"/>
                  </a:cxn>
                  <a:cxn ang="0">
                    <a:pos x="32" y="31"/>
                  </a:cxn>
                  <a:cxn ang="0">
                    <a:pos x="32" y="31"/>
                  </a:cxn>
                  <a:cxn ang="0">
                    <a:pos x="44" y="21"/>
                  </a:cxn>
                  <a:cxn ang="0">
                    <a:pos x="55" y="10"/>
                  </a:cxn>
                  <a:cxn ang="0">
                    <a:pos x="55" y="10"/>
                  </a:cxn>
                  <a:cxn ang="0">
                    <a:pos x="58" y="8"/>
                  </a:cxn>
                  <a:cxn ang="0">
                    <a:pos x="58" y="6"/>
                  </a:cxn>
                  <a:cxn ang="0">
                    <a:pos x="55" y="2"/>
                  </a:cxn>
                  <a:cxn ang="0">
                    <a:pos x="53" y="0"/>
                  </a:cxn>
                  <a:cxn ang="0">
                    <a:pos x="50" y="1"/>
                  </a:cxn>
                  <a:cxn ang="0">
                    <a:pos x="48" y="2"/>
                  </a:cxn>
                  <a:cxn ang="0">
                    <a:pos x="48" y="2"/>
                  </a:cxn>
                </a:cxnLst>
                <a:rect l="0" t="0" r="r" b="b"/>
                <a:pathLst>
                  <a:path w="58" h="57">
                    <a:moveTo>
                      <a:pt x="48" y="2"/>
                    </a:moveTo>
                    <a:lnTo>
                      <a:pt x="48" y="2"/>
                    </a:lnTo>
                    <a:lnTo>
                      <a:pt x="37" y="11"/>
                    </a:lnTo>
                    <a:lnTo>
                      <a:pt x="25" y="21"/>
                    </a:lnTo>
                    <a:lnTo>
                      <a:pt x="25" y="21"/>
                    </a:lnTo>
                    <a:lnTo>
                      <a:pt x="19" y="27"/>
                    </a:lnTo>
                    <a:lnTo>
                      <a:pt x="14" y="34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49"/>
                    </a:lnTo>
                    <a:lnTo>
                      <a:pt x="0" y="52"/>
                    </a:lnTo>
                    <a:lnTo>
                      <a:pt x="3" y="56"/>
                    </a:lnTo>
                    <a:lnTo>
                      <a:pt x="6" y="57"/>
                    </a:lnTo>
                    <a:lnTo>
                      <a:pt x="8" y="57"/>
                    </a:lnTo>
                    <a:lnTo>
                      <a:pt x="11" y="56"/>
                    </a:lnTo>
                    <a:lnTo>
                      <a:pt x="11" y="56"/>
                    </a:lnTo>
                    <a:lnTo>
                      <a:pt x="20" y="43"/>
                    </a:lnTo>
                    <a:lnTo>
                      <a:pt x="32" y="31"/>
                    </a:lnTo>
                    <a:lnTo>
                      <a:pt x="32" y="31"/>
                    </a:lnTo>
                    <a:lnTo>
                      <a:pt x="44" y="21"/>
                    </a:lnTo>
                    <a:lnTo>
                      <a:pt x="55" y="10"/>
                    </a:lnTo>
                    <a:lnTo>
                      <a:pt x="55" y="10"/>
                    </a:lnTo>
                    <a:lnTo>
                      <a:pt x="58" y="8"/>
                    </a:lnTo>
                    <a:lnTo>
                      <a:pt x="58" y="6"/>
                    </a:lnTo>
                    <a:lnTo>
                      <a:pt x="55" y="2"/>
                    </a:lnTo>
                    <a:lnTo>
                      <a:pt x="53" y="0"/>
                    </a:lnTo>
                    <a:lnTo>
                      <a:pt x="50" y="1"/>
                    </a:lnTo>
                    <a:lnTo>
                      <a:pt x="48" y="2"/>
                    </a:lnTo>
                    <a:lnTo>
                      <a:pt x="4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89" name="Freeform 176"/>
              <p:cNvSpPr/>
              <p:nvPr/>
            </p:nvSpPr>
            <p:spPr bwMode="auto">
              <a:xfrm>
                <a:off x="3600451" y="4337050"/>
                <a:ext cx="26988" cy="30163"/>
              </a:xfrm>
              <a:custGeom>
                <a:avLst/>
                <a:gdLst/>
                <a:ahLst/>
                <a:cxnLst>
                  <a:cxn ang="0">
                    <a:pos x="58" y="1"/>
                  </a:cxn>
                  <a:cxn ang="0">
                    <a:pos x="58" y="1"/>
                  </a:cxn>
                  <a:cxn ang="0">
                    <a:pos x="41" y="16"/>
                  </a:cxn>
                  <a:cxn ang="0">
                    <a:pos x="27" y="31"/>
                  </a:cxn>
                  <a:cxn ang="0">
                    <a:pos x="13" y="48"/>
                  </a:cxn>
                  <a:cxn ang="0">
                    <a:pos x="1" y="67"/>
                  </a:cxn>
                  <a:cxn ang="0">
                    <a:pos x="1" y="67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2" y="75"/>
                  </a:cxn>
                  <a:cxn ang="0">
                    <a:pos x="7" y="76"/>
                  </a:cxn>
                  <a:cxn ang="0">
                    <a:pos x="9" y="75"/>
                  </a:cxn>
                  <a:cxn ang="0">
                    <a:pos x="10" y="73"/>
                  </a:cxn>
                  <a:cxn ang="0">
                    <a:pos x="10" y="73"/>
                  </a:cxn>
                  <a:cxn ang="0">
                    <a:pos x="22" y="55"/>
                  </a:cxn>
                  <a:cxn ang="0">
                    <a:pos x="36" y="39"/>
                  </a:cxn>
                  <a:cxn ang="0">
                    <a:pos x="51" y="24"/>
                  </a:cxn>
                  <a:cxn ang="0">
                    <a:pos x="66" y="9"/>
                  </a:cxn>
                  <a:cxn ang="0">
                    <a:pos x="66" y="9"/>
                  </a:cxn>
                  <a:cxn ang="0">
                    <a:pos x="68" y="8"/>
                  </a:cxn>
                  <a:cxn ang="0">
                    <a:pos x="69" y="5"/>
                  </a:cxn>
                  <a:cxn ang="0">
                    <a:pos x="68" y="4"/>
                  </a:cxn>
                  <a:cxn ang="0">
                    <a:pos x="66" y="1"/>
                  </a:cxn>
                  <a:cxn ang="0">
                    <a:pos x="62" y="0"/>
                  </a:cxn>
                  <a:cxn ang="0">
                    <a:pos x="61" y="0"/>
                  </a:cxn>
                  <a:cxn ang="0">
                    <a:pos x="58" y="1"/>
                  </a:cxn>
                  <a:cxn ang="0">
                    <a:pos x="58" y="1"/>
                  </a:cxn>
                </a:cxnLst>
                <a:rect l="0" t="0" r="r" b="b"/>
                <a:pathLst>
                  <a:path w="69" h="76">
                    <a:moveTo>
                      <a:pt x="58" y="1"/>
                    </a:moveTo>
                    <a:lnTo>
                      <a:pt x="58" y="1"/>
                    </a:lnTo>
                    <a:lnTo>
                      <a:pt x="41" y="16"/>
                    </a:lnTo>
                    <a:lnTo>
                      <a:pt x="27" y="31"/>
                    </a:lnTo>
                    <a:lnTo>
                      <a:pt x="13" y="48"/>
                    </a:lnTo>
                    <a:lnTo>
                      <a:pt x="1" y="67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2" y="75"/>
                    </a:lnTo>
                    <a:lnTo>
                      <a:pt x="7" y="76"/>
                    </a:lnTo>
                    <a:lnTo>
                      <a:pt x="9" y="75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22" y="55"/>
                    </a:lnTo>
                    <a:lnTo>
                      <a:pt x="36" y="39"/>
                    </a:lnTo>
                    <a:lnTo>
                      <a:pt x="51" y="24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68" y="8"/>
                    </a:lnTo>
                    <a:lnTo>
                      <a:pt x="69" y="5"/>
                    </a:lnTo>
                    <a:lnTo>
                      <a:pt x="68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0" name="Freeform 177"/>
              <p:cNvSpPr/>
              <p:nvPr/>
            </p:nvSpPr>
            <p:spPr bwMode="auto">
              <a:xfrm>
                <a:off x="3611563" y="4360863"/>
                <a:ext cx="22225" cy="26988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41" y="9"/>
                  </a:cxn>
                  <a:cxn ang="0">
                    <a:pos x="34" y="17"/>
                  </a:cxn>
                  <a:cxn ang="0">
                    <a:pos x="20" y="31"/>
                  </a:cxn>
                  <a:cxn ang="0">
                    <a:pos x="13" y="38"/>
                  </a:cxn>
                  <a:cxn ang="0">
                    <a:pos x="8" y="45"/>
                  </a:cxn>
                  <a:cxn ang="0">
                    <a:pos x="3" y="55"/>
                  </a:cxn>
                  <a:cxn ang="0">
                    <a:pos x="0" y="64"/>
                  </a:cxn>
                  <a:cxn ang="0">
                    <a:pos x="0" y="64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4" y="70"/>
                  </a:cxn>
                  <a:cxn ang="0">
                    <a:pos x="8" y="70"/>
                  </a:cxn>
                  <a:cxn ang="0">
                    <a:pos x="9" y="69"/>
                  </a:cxn>
                  <a:cxn ang="0">
                    <a:pos x="11" y="66"/>
                  </a:cxn>
                  <a:cxn ang="0">
                    <a:pos x="11" y="66"/>
                  </a:cxn>
                  <a:cxn ang="0">
                    <a:pos x="13" y="58"/>
                  </a:cxn>
                  <a:cxn ang="0">
                    <a:pos x="18" y="51"/>
                  </a:cxn>
                  <a:cxn ang="0">
                    <a:pos x="24" y="43"/>
                  </a:cxn>
                  <a:cxn ang="0">
                    <a:pos x="30" y="35"/>
                  </a:cxn>
                  <a:cxn ang="0">
                    <a:pos x="45" y="22"/>
                  </a:cxn>
                  <a:cxn ang="0">
                    <a:pos x="50" y="15"/>
                  </a:cxn>
                  <a:cxn ang="0">
                    <a:pos x="56" y="7"/>
                  </a:cxn>
                  <a:cxn ang="0">
                    <a:pos x="56" y="7"/>
                  </a:cxn>
                  <a:cxn ang="0">
                    <a:pos x="56" y="5"/>
                  </a:cxn>
                  <a:cxn ang="0">
                    <a:pos x="56" y="3"/>
                  </a:cxn>
                  <a:cxn ang="0">
                    <a:pos x="54" y="0"/>
                  </a:cxn>
                  <a:cxn ang="0">
                    <a:pos x="50" y="0"/>
                  </a:cxn>
                  <a:cxn ang="0">
                    <a:pos x="47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56" h="70">
                    <a:moveTo>
                      <a:pt x="46" y="2"/>
                    </a:moveTo>
                    <a:lnTo>
                      <a:pt x="46" y="2"/>
                    </a:lnTo>
                    <a:lnTo>
                      <a:pt x="41" y="9"/>
                    </a:lnTo>
                    <a:lnTo>
                      <a:pt x="34" y="17"/>
                    </a:lnTo>
                    <a:lnTo>
                      <a:pt x="20" y="31"/>
                    </a:lnTo>
                    <a:lnTo>
                      <a:pt x="13" y="38"/>
                    </a:lnTo>
                    <a:lnTo>
                      <a:pt x="8" y="45"/>
                    </a:lnTo>
                    <a:lnTo>
                      <a:pt x="3" y="55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9" y="69"/>
                    </a:lnTo>
                    <a:lnTo>
                      <a:pt x="11" y="66"/>
                    </a:lnTo>
                    <a:lnTo>
                      <a:pt x="11" y="66"/>
                    </a:lnTo>
                    <a:lnTo>
                      <a:pt x="13" y="58"/>
                    </a:lnTo>
                    <a:lnTo>
                      <a:pt x="18" y="51"/>
                    </a:lnTo>
                    <a:lnTo>
                      <a:pt x="24" y="43"/>
                    </a:lnTo>
                    <a:lnTo>
                      <a:pt x="30" y="35"/>
                    </a:lnTo>
                    <a:lnTo>
                      <a:pt x="45" y="22"/>
                    </a:lnTo>
                    <a:lnTo>
                      <a:pt x="50" y="15"/>
                    </a:lnTo>
                    <a:lnTo>
                      <a:pt x="56" y="7"/>
                    </a:lnTo>
                    <a:lnTo>
                      <a:pt x="56" y="7"/>
                    </a:lnTo>
                    <a:lnTo>
                      <a:pt x="56" y="5"/>
                    </a:lnTo>
                    <a:lnTo>
                      <a:pt x="56" y="3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1" name="Freeform 178"/>
              <p:cNvSpPr/>
              <p:nvPr/>
            </p:nvSpPr>
            <p:spPr bwMode="auto">
              <a:xfrm>
                <a:off x="3644901" y="4356100"/>
                <a:ext cx="17463" cy="26988"/>
              </a:xfrm>
              <a:custGeom>
                <a:avLst/>
                <a:gdLst/>
                <a:ahLst/>
                <a:cxnLst>
                  <a:cxn ang="0">
                    <a:pos x="35" y="1"/>
                  </a:cxn>
                  <a:cxn ang="0">
                    <a:pos x="35" y="1"/>
                  </a:cxn>
                  <a:cxn ang="0">
                    <a:pos x="23" y="14"/>
                  </a:cxn>
                  <a:cxn ang="0">
                    <a:pos x="13" y="29"/>
                  </a:cxn>
                  <a:cxn ang="0">
                    <a:pos x="5" y="44"/>
                  </a:cxn>
                  <a:cxn ang="0">
                    <a:pos x="2" y="5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4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4"/>
                  </a:cxn>
                  <a:cxn ang="0">
                    <a:pos x="15" y="48"/>
                  </a:cxn>
                  <a:cxn ang="0">
                    <a:pos x="23" y="34"/>
                  </a:cxn>
                  <a:cxn ang="0">
                    <a:pos x="32" y="21"/>
                  </a:cxn>
                  <a:cxn ang="0">
                    <a:pos x="43" y="9"/>
                  </a:cxn>
                  <a:cxn ang="0">
                    <a:pos x="43" y="9"/>
                  </a:cxn>
                  <a:cxn ang="0">
                    <a:pos x="44" y="6"/>
                  </a:cxn>
                  <a:cxn ang="0">
                    <a:pos x="44" y="5"/>
                  </a:cxn>
                  <a:cxn ang="0">
                    <a:pos x="43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5" y="1"/>
                  </a:cxn>
                  <a:cxn ang="0">
                    <a:pos x="35" y="1"/>
                  </a:cxn>
                </a:cxnLst>
                <a:rect l="0" t="0" r="r" b="b"/>
                <a:pathLst>
                  <a:path w="44" h="68">
                    <a:moveTo>
                      <a:pt x="35" y="1"/>
                    </a:moveTo>
                    <a:lnTo>
                      <a:pt x="35" y="1"/>
                    </a:lnTo>
                    <a:lnTo>
                      <a:pt x="23" y="14"/>
                    </a:lnTo>
                    <a:lnTo>
                      <a:pt x="13" y="29"/>
                    </a:lnTo>
                    <a:lnTo>
                      <a:pt x="5" y="44"/>
                    </a:lnTo>
                    <a:lnTo>
                      <a:pt x="2" y="5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4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5" y="48"/>
                    </a:lnTo>
                    <a:lnTo>
                      <a:pt x="23" y="34"/>
                    </a:lnTo>
                    <a:lnTo>
                      <a:pt x="32" y="21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3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5" y="1"/>
                    </a:lnTo>
                    <a:lnTo>
                      <a:pt x="3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2" name="Freeform 179"/>
              <p:cNvSpPr/>
              <p:nvPr/>
            </p:nvSpPr>
            <p:spPr bwMode="auto">
              <a:xfrm>
                <a:off x="3659188" y="4360863"/>
                <a:ext cx="20638" cy="26988"/>
              </a:xfrm>
              <a:custGeom>
                <a:avLst/>
                <a:gdLst/>
                <a:ahLst/>
                <a:cxnLst>
                  <a:cxn ang="0">
                    <a:pos x="38" y="3"/>
                  </a:cxn>
                  <a:cxn ang="0">
                    <a:pos x="38" y="3"/>
                  </a:cxn>
                  <a:cxn ang="0">
                    <a:pos x="35" y="11"/>
                  </a:cxn>
                  <a:cxn ang="0">
                    <a:pos x="30" y="17"/>
                  </a:cxn>
                  <a:cxn ang="0">
                    <a:pos x="21" y="30"/>
                  </a:cxn>
                  <a:cxn ang="0">
                    <a:pos x="10" y="43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0" y="59"/>
                  </a:cxn>
                  <a:cxn ang="0">
                    <a:pos x="0" y="62"/>
                  </a:cxn>
                  <a:cxn ang="0">
                    <a:pos x="2" y="64"/>
                  </a:cxn>
                  <a:cxn ang="0">
                    <a:pos x="6" y="66"/>
                  </a:cxn>
                  <a:cxn ang="0">
                    <a:pos x="9" y="64"/>
                  </a:cxn>
                  <a:cxn ang="0">
                    <a:pos x="10" y="63"/>
                  </a:cxn>
                  <a:cxn ang="0">
                    <a:pos x="10" y="63"/>
                  </a:cxn>
                  <a:cxn ang="0">
                    <a:pos x="19" y="49"/>
                  </a:cxn>
                  <a:cxn ang="0">
                    <a:pos x="30" y="37"/>
                  </a:cxn>
                  <a:cxn ang="0">
                    <a:pos x="40" y="24"/>
                  </a:cxn>
                  <a:cxn ang="0">
                    <a:pos x="44" y="16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8" y="7"/>
                  </a:cxn>
                  <a:cxn ang="0">
                    <a:pos x="48" y="4"/>
                  </a:cxn>
                  <a:cxn ang="0">
                    <a:pos x="45" y="1"/>
                  </a:cxn>
                  <a:cxn ang="0">
                    <a:pos x="43" y="0"/>
                  </a:cxn>
                  <a:cxn ang="0">
                    <a:pos x="42" y="0"/>
                  </a:cxn>
                  <a:cxn ang="0">
                    <a:pos x="39" y="1"/>
                  </a:cxn>
                  <a:cxn ang="0">
                    <a:pos x="38" y="3"/>
                  </a:cxn>
                  <a:cxn ang="0">
                    <a:pos x="38" y="3"/>
                  </a:cxn>
                </a:cxnLst>
                <a:rect l="0" t="0" r="r" b="b"/>
                <a:pathLst>
                  <a:path w="48" h="66">
                    <a:moveTo>
                      <a:pt x="38" y="3"/>
                    </a:moveTo>
                    <a:lnTo>
                      <a:pt x="38" y="3"/>
                    </a:lnTo>
                    <a:lnTo>
                      <a:pt x="35" y="11"/>
                    </a:lnTo>
                    <a:lnTo>
                      <a:pt x="30" y="17"/>
                    </a:lnTo>
                    <a:lnTo>
                      <a:pt x="21" y="30"/>
                    </a:lnTo>
                    <a:lnTo>
                      <a:pt x="10" y="43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2" y="64"/>
                    </a:lnTo>
                    <a:lnTo>
                      <a:pt x="6" y="66"/>
                    </a:lnTo>
                    <a:lnTo>
                      <a:pt x="9" y="64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9" y="49"/>
                    </a:lnTo>
                    <a:lnTo>
                      <a:pt x="30" y="37"/>
                    </a:lnTo>
                    <a:lnTo>
                      <a:pt x="40" y="24"/>
                    </a:lnTo>
                    <a:lnTo>
                      <a:pt x="44" y="16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8" y="7"/>
                    </a:lnTo>
                    <a:lnTo>
                      <a:pt x="48" y="4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8" y="3"/>
                    </a:lnTo>
                    <a:lnTo>
                      <a:pt x="3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3" name="Freeform 180"/>
              <p:cNvSpPr/>
              <p:nvPr/>
            </p:nvSpPr>
            <p:spPr bwMode="auto">
              <a:xfrm>
                <a:off x="3362326" y="4160838"/>
                <a:ext cx="14288" cy="34925"/>
              </a:xfrm>
              <a:custGeom>
                <a:avLst/>
                <a:gdLst/>
                <a:ahLst/>
                <a:cxnLst>
                  <a:cxn ang="0">
                    <a:pos x="23" y="7"/>
                  </a:cxn>
                  <a:cxn ang="0">
                    <a:pos x="23" y="7"/>
                  </a:cxn>
                  <a:cxn ang="0">
                    <a:pos x="22" y="16"/>
                  </a:cxn>
                  <a:cxn ang="0">
                    <a:pos x="19" y="25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6" y="62"/>
                  </a:cxn>
                  <a:cxn ang="0">
                    <a:pos x="1" y="81"/>
                  </a:cxn>
                  <a:cxn ang="0">
                    <a:pos x="1" y="81"/>
                  </a:cxn>
                  <a:cxn ang="0">
                    <a:pos x="0" y="84"/>
                  </a:cxn>
                  <a:cxn ang="0">
                    <a:pos x="1" y="85"/>
                  </a:cxn>
                  <a:cxn ang="0">
                    <a:pos x="5" y="88"/>
                  </a:cxn>
                  <a:cxn ang="0">
                    <a:pos x="9" y="88"/>
                  </a:cxn>
                  <a:cxn ang="0">
                    <a:pos x="10" y="86"/>
                  </a:cxn>
                  <a:cxn ang="0">
                    <a:pos x="12" y="84"/>
                  </a:cxn>
                  <a:cxn ang="0">
                    <a:pos x="12" y="84"/>
                  </a:cxn>
                  <a:cxn ang="0">
                    <a:pos x="18" y="63"/>
                  </a:cxn>
                  <a:cxn ang="0">
                    <a:pos x="25" y="42"/>
                  </a:cxn>
                  <a:cxn ang="0">
                    <a:pos x="25" y="42"/>
                  </a:cxn>
                  <a:cxn ang="0">
                    <a:pos x="31" y="25"/>
                  </a:cxn>
                  <a:cxn ang="0">
                    <a:pos x="34" y="16"/>
                  </a:cxn>
                  <a:cxn ang="0">
                    <a:pos x="35" y="7"/>
                  </a:cxn>
                  <a:cxn ang="0">
                    <a:pos x="35" y="7"/>
                  </a:cxn>
                  <a:cxn ang="0">
                    <a:pos x="34" y="4"/>
                  </a:cxn>
                  <a:cxn ang="0">
                    <a:pos x="33" y="1"/>
                  </a:cxn>
                  <a:cxn ang="0">
                    <a:pos x="30" y="0"/>
                  </a:cxn>
                  <a:cxn ang="0">
                    <a:pos x="25" y="1"/>
                  </a:cxn>
                  <a:cxn ang="0">
                    <a:pos x="23" y="4"/>
                  </a:cxn>
                  <a:cxn ang="0">
                    <a:pos x="23" y="7"/>
                  </a:cxn>
                  <a:cxn ang="0">
                    <a:pos x="23" y="7"/>
                  </a:cxn>
                </a:cxnLst>
                <a:rect l="0" t="0" r="r" b="b"/>
                <a:pathLst>
                  <a:path w="35" h="88">
                    <a:moveTo>
                      <a:pt x="23" y="7"/>
                    </a:moveTo>
                    <a:lnTo>
                      <a:pt x="23" y="7"/>
                    </a:lnTo>
                    <a:lnTo>
                      <a:pt x="22" y="16"/>
                    </a:lnTo>
                    <a:lnTo>
                      <a:pt x="19" y="25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6" y="62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0" y="84"/>
                    </a:lnTo>
                    <a:lnTo>
                      <a:pt x="1" y="85"/>
                    </a:lnTo>
                    <a:lnTo>
                      <a:pt x="5" y="88"/>
                    </a:lnTo>
                    <a:lnTo>
                      <a:pt x="9" y="88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18" y="63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31" y="25"/>
                    </a:lnTo>
                    <a:lnTo>
                      <a:pt x="34" y="16"/>
                    </a:lnTo>
                    <a:lnTo>
                      <a:pt x="35" y="7"/>
                    </a:lnTo>
                    <a:lnTo>
                      <a:pt x="35" y="7"/>
                    </a:lnTo>
                    <a:lnTo>
                      <a:pt x="34" y="4"/>
                    </a:lnTo>
                    <a:lnTo>
                      <a:pt x="33" y="1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23" y="4"/>
                    </a:lnTo>
                    <a:lnTo>
                      <a:pt x="23" y="7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4" name="Freeform 181"/>
              <p:cNvSpPr/>
              <p:nvPr/>
            </p:nvSpPr>
            <p:spPr bwMode="auto">
              <a:xfrm>
                <a:off x="3398838" y="4141788"/>
                <a:ext cx="17463" cy="2698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0"/>
                  </a:cxn>
                  <a:cxn ang="0">
                    <a:pos x="36" y="2"/>
                  </a:cxn>
                  <a:cxn ang="0">
                    <a:pos x="32" y="3"/>
                  </a:cxn>
                  <a:cxn ang="0">
                    <a:pos x="24" y="8"/>
                  </a:cxn>
                  <a:cxn ang="0">
                    <a:pos x="19" y="16"/>
                  </a:cxn>
                  <a:cxn ang="0">
                    <a:pos x="13" y="25"/>
                  </a:cxn>
                  <a:cxn ang="0">
                    <a:pos x="10" y="34"/>
                  </a:cxn>
                  <a:cxn ang="0">
                    <a:pos x="6" y="45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10" y="68"/>
                  </a:cxn>
                  <a:cxn ang="0">
                    <a:pos x="11" y="67"/>
                  </a:cxn>
                  <a:cxn ang="0">
                    <a:pos x="12" y="66"/>
                  </a:cxn>
                  <a:cxn ang="0">
                    <a:pos x="12" y="66"/>
                  </a:cxn>
                  <a:cxn ang="0">
                    <a:pos x="16" y="51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4" y="29"/>
                  </a:cxn>
                  <a:cxn ang="0">
                    <a:pos x="28" y="21"/>
                  </a:cxn>
                  <a:cxn ang="0">
                    <a:pos x="33" y="15"/>
                  </a:cxn>
                  <a:cxn ang="0">
                    <a:pos x="37" y="13"/>
                  </a:cxn>
                  <a:cxn ang="0">
                    <a:pos x="41" y="12"/>
                  </a:cxn>
                  <a:cxn ang="0">
                    <a:pos x="41" y="12"/>
                  </a:cxn>
                  <a:cxn ang="0">
                    <a:pos x="44" y="12"/>
                  </a:cxn>
                  <a:cxn ang="0">
                    <a:pos x="45" y="9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5" y="2"/>
                  </a:cxn>
                  <a:cxn ang="0">
                    <a:pos x="44" y="2"/>
                  </a:cxn>
                  <a:cxn ang="0">
                    <a:pos x="41" y="0"/>
                  </a:cxn>
                  <a:cxn ang="0">
                    <a:pos x="41" y="0"/>
                  </a:cxn>
                </a:cxnLst>
                <a:rect l="0" t="0" r="r" b="b"/>
                <a:pathLst>
                  <a:path w="46" h="68">
                    <a:moveTo>
                      <a:pt x="41" y="0"/>
                    </a:moveTo>
                    <a:lnTo>
                      <a:pt x="41" y="0"/>
                    </a:lnTo>
                    <a:lnTo>
                      <a:pt x="36" y="2"/>
                    </a:lnTo>
                    <a:lnTo>
                      <a:pt x="32" y="3"/>
                    </a:lnTo>
                    <a:lnTo>
                      <a:pt x="24" y="8"/>
                    </a:lnTo>
                    <a:lnTo>
                      <a:pt x="19" y="16"/>
                    </a:lnTo>
                    <a:lnTo>
                      <a:pt x="13" y="25"/>
                    </a:lnTo>
                    <a:lnTo>
                      <a:pt x="10" y="34"/>
                    </a:lnTo>
                    <a:lnTo>
                      <a:pt x="6" y="45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10" y="68"/>
                    </a:lnTo>
                    <a:lnTo>
                      <a:pt x="11" y="67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6" y="51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4" y="29"/>
                    </a:lnTo>
                    <a:lnTo>
                      <a:pt x="28" y="21"/>
                    </a:lnTo>
                    <a:lnTo>
                      <a:pt x="33" y="15"/>
                    </a:lnTo>
                    <a:lnTo>
                      <a:pt x="37" y="13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44" y="12"/>
                    </a:lnTo>
                    <a:lnTo>
                      <a:pt x="45" y="9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5" y="2"/>
                    </a:lnTo>
                    <a:lnTo>
                      <a:pt x="44" y="2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5" name="Freeform 182"/>
              <p:cNvSpPr/>
              <p:nvPr/>
            </p:nvSpPr>
            <p:spPr bwMode="auto">
              <a:xfrm>
                <a:off x="3438526" y="4132263"/>
                <a:ext cx="15875" cy="26988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0"/>
                  </a:cxn>
                  <a:cxn ang="0">
                    <a:pos x="25" y="1"/>
                  </a:cxn>
                  <a:cxn ang="0">
                    <a:pos x="23" y="3"/>
                  </a:cxn>
                  <a:cxn ang="0">
                    <a:pos x="23" y="7"/>
                  </a:cxn>
                  <a:cxn ang="0">
                    <a:pos x="23" y="9"/>
                  </a:cxn>
                  <a:cxn ang="0">
                    <a:pos x="25" y="11"/>
                  </a:cxn>
                  <a:cxn ang="0">
                    <a:pos x="25" y="11"/>
                  </a:cxn>
                  <a:cxn ang="0">
                    <a:pos x="26" y="12"/>
                  </a:cxn>
                  <a:cxn ang="0">
                    <a:pos x="25" y="15"/>
                  </a:cxn>
                  <a:cxn ang="0">
                    <a:pos x="22" y="2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8" y="45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0" y="66"/>
                  </a:cxn>
                  <a:cxn ang="0">
                    <a:pos x="1" y="67"/>
                  </a:cxn>
                  <a:cxn ang="0">
                    <a:pos x="4" y="68"/>
                  </a:cxn>
                  <a:cxn ang="0">
                    <a:pos x="8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4"/>
                  </a:cxn>
                  <a:cxn ang="0">
                    <a:pos x="15" y="55"/>
                  </a:cxn>
                  <a:cxn ang="0">
                    <a:pos x="19" y="46"/>
                  </a:cxn>
                  <a:cxn ang="0">
                    <a:pos x="31" y="28"/>
                  </a:cxn>
                  <a:cxn ang="0">
                    <a:pos x="31" y="28"/>
                  </a:cxn>
                  <a:cxn ang="0">
                    <a:pos x="34" y="21"/>
                  </a:cxn>
                  <a:cxn ang="0">
                    <a:pos x="36" y="13"/>
                  </a:cxn>
                  <a:cxn ang="0">
                    <a:pos x="36" y="11"/>
                  </a:cxn>
                  <a:cxn ang="0">
                    <a:pos x="35" y="7"/>
                  </a:cxn>
                  <a:cxn ang="0">
                    <a:pos x="34" y="4"/>
                  </a:cxn>
                  <a:cxn ang="0">
                    <a:pos x="31" y="1"/>
                  </a:cxn>
                  <a:cxn ang="0">
                    <a:pos x="31" y="1"/>
                  </a:cxn>
                </a:cxnLst>
                <a:rect l="0" t="0" r="r" b="b"/>
                <a:pathLst>
                  <a:path w="36" h="68">
                    <a:moveTo>
                      <a:pt x="31" y="1"/>
                    </a:moveTo>
                    <a:lnTo>
                      <a:pt x="31" y="1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5" y="1"/>
                    </a:lnTo>
                    <a:lnTo>
                      <a:pt x="23" y="3"/>
                    </a:lnTo>
                    <a:lnTo>
                      <a:pt x="23" y="7"/>
                    </a:lnTo>
                    <a:lnTo>
                      <a:pt x="23" y="9"/>
                    </a:lnTo>
                    <a:lnTo>
                      <a:pt x="25" y="11"/>
                    </a:lnTo>
                    <a:lnTo>
                      <a:pt x="25" y="11"/>
                    </a:lnTo>
                    <a:lnTo>
                      <a:pt x="26" y="12"/>
                    </a:lnTo>
                    <a:lnTo>
                      <a:pt x="25" y="15"/>
                    </a:lnTo>
                    <a:lnTo>
                      <a:pt x="22" y="2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8" y="45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1" y="67"/>
                    </a:lnTo>
                    <a:lnTo>
                      <a:pt x="4" y="68"/>
                    </a:lnTo>
                    <a:lnTo>
                      <a:pt x="8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5" y="55"/>
                    </a:lnTo>
                    <a:lnTo>
                      <a:pt x="19" y="46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4" y="21"/>
                    </a:lnTo>
                    <a:lnTo>
                      <a:pt x="36" y="13"/>
                    </a:lnTo>
                    <a:lnTo>
                      <a:pt x="36" y="11"/>
                    </a:lnTo>
                    <a:lnTo>
                      <a:pt x="35" y="7"/>
                    </a:lnTo>
                    <a:lnTo>
                      <a:pt x="34" y="4"/>
                    </a:lnTo>
                    <a:lnTo>
                      <a:pt x="31" y="1"/>
                    </a:lnTo>
                    <a:lnTo>
                      <a:pt x="3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6" name="Freeform 183"/>
              <p:cNvSpPr/>
              <p:nvPr/>
            </p:nvSpPr>
            <p:spPr bwMode="auto">
              <a:xfrm>
                <a:off x="3470276" y="4130675"/>
                <a:ext cx="17463" cy="25400"/>
              </a:xfrm>
              <a:custGeom>
                <a:avLst/>
                <a:gdLst/>
                <a:ahLst/>
                <a:cxnLst>
                  <a:cxn ang="0">
                    <a:pos x="30" y="2"/>
                  </a:cxn>
                  <a:cxn ang="0">
                    <a:pos x="30" y="2"/>
                  </a:cxn>
                  <a:cxn ang="0">
                    <a:pos x="23" y="17"/>
                  </a:cxn>
                  <a:cxn ang="0">
                    <a:pos x="17" y="30"/>
                  </a:cxn>
                  <a:cxn ang="0">
                    <a:pos x="1" y="54"/>
                  </a:cxn>
                  <a:cxn ang="0">
                    <a:pos x="1" y="54"/>
                  </a:cxn>
                  <a:cxn ang="0">
                    <a:pos x="0" y="57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6" y="62"/>
                  </a:cxn>
                  <a:cxn ang="0">
                    <a:pos x="9" y="62"/>
                  </a:cxn>
                  <a:cxn ang="0">
                    <a:pos x="10" y="60"/>
                  </a:cxn>
                  <a:cxn ang="0">
                    <a:pos x="10" y="60"/>
                  </a:cxn>
                  <a:cxn ang="0">
                    <a:pos x="27" y="34"/>
                  </a:cxn>
                  <a:cxn ang="0">
                    <a:pos x="35" y="19"/>
                  </a:cxn>
                  <a:cxn ang="0">
                    <a:pos x="41" y="6"/>
                  </a:cxn>
                  <a:cxn ang="0">
                    <a:pos x="41" y="6"/>
                  </a:cxn>
                  <a:cxn ang="0">
                    <a:pos x="41" y="3"/>
                  </a:cxn>
                  <a:cxn ang="0">
                    <a:pos x="41" y="1"/>
                  </a:cxn>
                  <a:cxn ang="0">
                    <a:pos x="40" y="0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1" y="1"/>
                  </a:cxn>
                  <a:cxn ang="0">
                    <a:pos x="30" y="2"/>
                  </a:cxn>
                  <a:cxn ang="0">
                    <a:pos x="30" y="2"/>
                  </a:cxn>
                </a:cxnLst>
                <a:rect l="0" t="0" r="r" b="b"/>
                <a:pathLst>
                  <a:path w="41" h="62">
                    <a:moveTo>
                      <a:pt x="30" y="2"/>
                    </a:moveTo>
                    <a:lnTo>
                      <a:pt x="30" y="2"/>
                    </a:lnTo>
                    <a:lnTo>
                      <a:pt x="23" y="17"/>
                    </a:lnTo>
                    <a:lnTo>
                      <a:pt x="17" y="30"/>
                    </a:lnTo>
                    <a:lnTo>
                      <a:pt x="1" y="54"/>
                    </a:lnTo>
                    <a:lnTo>
                      <a:pt x="1" y="54"/>
                    </a:lnTo>
                    <a:lnTo>
                      <a:pt x="0" y="57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6" y="62"/>
                    </a:lnTo>
                    <a:lnTo>
                      <a:pt x="9" y="62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27" y="34"/>
                    </a:lnTo>
                    <a:lnTo>
                      <a:pt x="35" y="19"/>
                    </a:lnTo>
                    <a:lnTo>
                      <a:pt x="41" y="6"/>
                    </a:lnTo>
                    <a:lnTo>
                      <a:pt x="41" y="6"/>
                    </a:lnTo>
                    <a:lnTo>
                      <a:pt x="41" y="3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1" y="1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7" name="Freeform 184"/>
              <p:cNvSpPr/>
              <p:nvPr/>
            </p:nvSpPr>
            <p:spPr bwMode="auto">
              <a:xfrm>
                <a:off x="3503613" y="4132263"/>
                <a:ext cx="14288" cy="20638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3" y="11"/>
                  </a:cxn>
                  <a:cxn ang="0">
                    <a:pos x="20" y="16"/>
                  </a:cxn>
                  <a:cxn ang="0">
                    <a:pos x="15" y="26"/>
                  </a:cxn>
                  <a:cxn ang="0">
                    <a:pos x="2" y="45"/>
                  </a:cxn>
                  <a:cxn ang="0">
                    <a:pos x="2" y="45"/>
                  </a:cxn>
                  <a:cxn ang="0">
                    <a:pos x="0" y="47"/>
                  </a:cxn>
                  <a:cxn ang="0">
                    <a:pos x="0" y="49"/>
                  </a:cxn>
                  <a:cxn ang="0">
                    <a:pos x="2" y="51"/>
                  </a:cxn>
                  <a:cxn ang="0">
                    <a:pos x="3" y="52"/>
                  </a:cxn>
                  <a:cxn ang="0">
                    <a:pos x="7" y="52"/>
                  </a:cxn>
                  <a:cxn ang="0">
                    <a:pos x="9" y="52"/>
                  </a:cxn>
                  <a:cxn ang="0">
                    <a:pos x="11" y="51"/>
                  </a:cxn>
                  <a:cxn ang="0">
                    <a:pos x="11" y="51"/>
                  </a:cxn>
                  <a:cxn ang="0">
                    <a:pos x="25" y="29"/>
                  </a:cxn>
                  <a:cxn ang="0">
                    <a:pos x="32" y="18"/>
                  </a:cxn>
                  <a:cxn ang="0">
                    <a:pos x="33" y="12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4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4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52">
                    <a:moveTo>
                      <a:pt x="23" y="5"/>
                    </a:moveTo>
                    <a:lnTo>
                      <a:pt x="23" y="5"/>
                    </a:lnTo>
                    <a:lnTo>
                      <a:pt x="23" y="11"/>
                    </a:lnTo>
                    <a:lnTo>
                      <a:pt x="20" y="16"/>
                    </a:lnTo>
                    <a:lnTo>
                      <a:pt x="15" y="26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2" y="51"/>
                    </a:lnTo>
                    <a:lnTo>
                      <a:pt x="3" y="52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25" y="29"/>
                    </a:lnTo>
                    <a:lnTo>
                      <a:pt x="32" y="18"/>
                    </a:lnTo>
                    <a:lnTo>
                      <a:pt x="33" y="12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4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4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8" name="Freeform 185"/>
              <p:cNvSpPr/>
              <p:nvPr/>
            </p:nvSpPr>
            <p:spPr bwMode="auto">
              <a:xfrm>
                <a:off x="3536951" y="4135438"/>
                <a:ext cx="14288" cy="2063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2" y="10"/>
                  </a:cxn>
                  <a:cxn ang="0">
                    <a:pos x="20" y="16"/>
                  </a:cxn>
                  <a:cxn ang="0">
                    <a:pos x="14" y="26"/>
                  </a:cxn>
                  <a:cxn ang="0">
                    <a:pos x="7" y="35"/>
                  </a:cxn>
                  <a:cxn ang="0">
                    <a:pos x="1" y="44"/>
                  </a:cxn>
                  <a:cxn ang="0">
                    <a:pos x="1" y="44"/>
                  </a:cxn>
                  <a:cxn ang="0">
                    <a:pos x="0" y="47"/>
                  </a:cxn>
                  <a:cxn ang="0">
                    <a:pos x="0" y="48"/>
                  </a:cxn>
                  <a:cxn ang="0">
                    <a:pos x="3" y="52"/>
                  </a:cxn>
                  <a:cxn ang="0">
                    <a:pos x="7" y="52"/>
                  </a:cxn>
                  <a:cxn ang="0">
                    <a:pos x="9" y="52"/>
                  </a:cxn>
                  <a:cxn ang="0">
                    <a:pos x="10" y="50"/>
                  </a:cxn>
                  <a:cxn ang="0">
                    <a:pos x="10" y="50"/>
                  </a:cxn>
                  <a:cxn ang="0">
                    <a:pos x="17" y="39"/>
                  </a:cxn>
                  <a:cxn ang="0">
                    <a:pos x="25" y="29"/>
                  </a:cxn>
                  <a:cxn ang="0">
                    <a:pos x="31" y="18"/>
                  </a:cxn>
                  <a:cxn ang="0">
                    <a:pos x="33" y="12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3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52">
                    <a:moveTo>
                      <a:pt x="22" y="5"/>
                    </a:moveTo>
                    <a:lnTo>
                      <a:pt x="22" y="5"/>
                    </a:lnTo>
                    <a:lnTo>
                      <a:pt x="22" y="10"/>
                    </a:lnTo>
                    <a:lnTo>
                      <a:pt x="20" y="16"/>
                    </a:lnTo>
                    <a:lnTo>
                      <a:pt x="14" y="26"/>
                    </a:lnTo>
                    <a:lnTo>
                      <a:pt x="7" y="35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3" y="52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7" y="39"/>
                    </a:lnTo>
                    <a:lnTo>
                      <a:pt x="25" y="29"/>
                    </a:lnTo>
                    <a:lnTo>
                      <a:pt x="31" y="18"/>
                    </a:lnTo>
                    <a:lnTo>
                      <a:pt x="33" y="12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3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199" name="Freeform 186"/>
              <p:cNvSpPr/>
              <p:nvPr/>
            </p:nvSpPr>
            <p:spPr bwMode="auto">
              <a:xfrm>
                <a:off x="3557588" y="4143375"/>
                <a:ext cx="11113" cy="22225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5" y="13"/>
                  </a:cxn>
                  <a:cxn ang="0">
                    <a:pos x="14" y="25"/>
                  </a:cxn>
                  <a:cxn ang="0">
                    <a:pos x="14" y="25"/>
                  </a:cxn>
                  <a:cxn ang="0">
                    <a:pos x="11" y="30"/>
                  </a:cxn>
                  <a:cxn ang="0">
                    <a:pos x="9" y="36"/>
                  </a:cxn>
                  <a:cxn ang="0">
                    <a:pos x="1" y="45"/>
                  </a:cxn>
                  <a:cxn ang="0">
                    <a:pos x="1" y="45"/>
                  </a:cxn>
                  <a:cxn ang="0">
                    <a:pos x="0" y="46"/>
                  </a:cxn>
                  <a:cxn ang="0">
                    <a:pos x="0" y="49"/>
                  </a:cxn>
                  <a:cxn ang="0">
                    <a:pos x="1" y="53"/>
                  </a:cxn>
                  <a:cxn ang="0">
                    <a:pos x="5" y="54"/>
                  </a:cxn>
                  <a:cxn ang="0">
                    <a:pos x="8" y="54"/>
                  </a:cxn>
                  <a:cxn ang="0">
                    <a:pos x="9" y="53"/>
                  </a:cxn>
                  <a:cxn ang="0">
                    <a:pos x="9" y="53"/>
                  </a:cxn>
                  <a:cxn ang="0">
                    <a:pos x="17" y="43"/>
                  </a:cxn>
                  <a:cxn ang="0">
                    <a:pos x="22" y="34"/>
                  </a:cxn>
                  <a:cxn ang="0">
                    <a:pos x="22" y="34"/>
                  </a:cxn>
                  <a:cxn ang="0">
                    <a:pos x="25" y="28"/>
                  </a:cxn>
                  <a:cxn ang="0">
                    <a:pos x="26" y="21"/>
                  </a:cxn>
                  <a:cxn ang="0">
                    <a:pos x="27" y="15"/>
                  </a:cxn>
                  <a:cxn ang="0">
                    <a:pos x="28" y="9"/>
                  </a:cxn>
                  <a:cxn ang="0">
                    <a:pos x="28" y="9"/>
                  </a:cxn>
                  <a:cxn ang="0">
                    <a:pos x="30" y="7"/>
                  </a:cxn>
                  <a:cxn ang="0">
                    <a:pos x="30" y="4"/>
                  </a:cxn>
                  <a:cxn ang="0">
                    <a:pos x="26" y="2"/>
                  </a:cxn>
                  <a:cxn ang="0">
                    <a:pos x="25" y="0"/>
                  </a:cxn>
                  <a:cxn ang="0">
                    <a:pos x="22" y="0"/>
                  </a:cxn>
                  <a:cxn ang="0">
                    <a:pos x="21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30" h="54">
                    <a:moveTo>
                      <a:pt x="19" y="3"/>
                    </a:moveTo>
                    <a:lnTo>
                      <a:pt x="19" y="3"/>
                    </a:lnTo>
                    <a:lnTo>
                      <a:pt x="15" y="13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11" y="30"/>
                    </a:lnTo>
                    <a:lnTo>
                      <a:pt x="9" y="36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0" y="46"/>
                    </a:lnTo>
                    <a:lnTo>
                      <a:pt x="0" y="49"/>
                    </a:lnTo>
                    <a:lnTo>
                      <a:pt x="1" y="53"/>
                    </a:lnTo>
                    <a:lnTo>
                      <a:pt x="5" y="54"/>
                    </a:lnTo>
                    <a:lnTo>
                      <a:pt x="8" y="54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17" y="43"/>
                    </a:lnTo>
                    <a:lnTo>
                      <a:pt x="22" y="34"/>
                    </a:lnTo>
                    <a:lnTo>
                      <a:pt x="22" y="34"/>
                    </a:lnTo>
                    <a:lnTo>
                      <a:pt x="25" y="28"/>
                    </a:lnTo>
                    <a:lnTo>
                      <a:pt x="26" y="21"/>
                    </a:lnTo>
                    <a:lnTo>
                      <a:pt x="27" y="15"/>
                    </a:lnTo>
                    <a:lnTo>
                      <a:pt x="28" y="9"/>
                    </a:lnTo>
                    <a:lnTo>
                      <a:pt x="28" y="9"/>
                    </a:lnTo>
                    <a:lnTo>
                      <a:pt x="30" y="7"/>
                    </a:lnTo>
                    <a:lnTo>
                      <a:pt x="30" y="4"/>
                    </a:lnTo>
                    <a:lnTo>
                      <a:pt x="26" y="2"/>
                    </a:lnTo>
                    <a:lnTo>
                      <a:pt x="25" y="0"/>
                    </a:lnTo>
                    <a:lnTo>
                      <a:pt x="22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0" name="Freeform 187"/>
              <p:cNvSpPr/>
              <p:nvPr/>
            </p:nvSpPr>
            <p:spPr bwMode="auto">
              <a:xfrm>
                <a:off x="3586163" y="4157663"/>
                <a:ext cx="14288" cy="20638"/>
              </a:xfrm>
              <a:custGeom>
                <a:avLst/>
                <a:gdLst/>
                <a:ahLst/>
                <a:cxnLst>
                  <a:cxn ang="0">
                    <a:pos x="28" y="3"/>
                  </a:cxn>
                  <a:cxn ang="0">
                    <a:pos x="28" y="3"/>
                  </a:cxn>
                  <a:cxn ang="0">
                    <a:pos x="21" y="12"/>
                  </a:cxn>
                  <a:cxn ang="0">
                    <a:pos x="14" y="24"/>
                  </a:cxn>
                  <a:cxn ang="0">
                    <a:pos x="7" y="34"/>
                  </a:cxn>
                  <a:cxn ang="0">
                    <a:pos x="1" y="46"/>
                  </a:cxn>
                  <a:cxn ang="0">
                    <a:pos x="1" y="46"/>
                  </a:cxn>
                  <a:cxn ang="0">
                    <a:pos x="0" y="47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2" y="53"/>
                  </a:cxn>
                  <a:cxn ang="0">
                    <a:pos x="6" y="54"/>
                  </a:cxn>
                  <a:cxn ang="0">
                    <a:pos x="9" y="53"/>
                  </a:cxn>
                  <a:cxn ang="0">
                    <a:pos x="10" y="51"/>
                  </a:cxn>
                  <a:cxn ang="0">
                    <a:pos x="10" y="51"/>
                  </a:cxn>
                  <a:cxn ang="0">
                    <a:pos x="17" y="41"/>
                  </a:cxn>
                  <a:cxn ang="0">
                    <a:pos x="23" y="30"/>
                  </a:cxn>
                  <a:cxn ang="0">
                    <a:pos x="28" y="20"/>
                  </a:cxn>
                  <a:cxn ang="0">
                    <a:pos x="36" y="11"/>
                  </a:cxn>
                  <a:cxn ang="0">
                    <a:pos x="36" y="11"/>
                  </a:cxn>
                  <a:cxn ang="0">
                    <a:pos x="38" y="8"/>
                  </a:cxn>
                  <a:cxn ang="0">
                    <a:pos x="38" y="7"/>
                  </a:cxn>
                  <a:cxn ang="0">
                    <a:pos x="36" y="3"/>
                  </a:cxn>
                  <a:cxn ang="0">
                    <a:pos x="32" y="0"/>
                  </a:cxn>
                  <a:cxn ang="0">
                    <a:pos x="30" y="2"/>
                  </a:cxn>
                  <a:cxn ang="0">
                    <a:pos x="28" y="3"/>
                  </a:cxn>
                  <a:cxn ang="0">
                    <a:pos x="28" y="3"/>
                  </a:cxn>
                </a:cxnLst>
                <a:rect l="0" t="0" r="r" b="b"/>
                <a:pathLst>
                  <a:path w="38" h="54">
                    <a:moveTo>
                      <a:pt x="28" y="3"/>
                    </a:moveTo>
                    <a:lnTo>
                      <a:pt x="28" y="3"/>
                    </a:lnTo>
                    <a:lnTo>
                      <a:pt x="21" y="12"/>
                    </a:lnTo>
                    <a:lnTo>
                      <a:pt x="14" y="24"/>
                    </a:lnTo>
                    <a:lnTo>
                      <a:pt x="7" y="34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" y="51"/>
                    </a:lnTo>
                    <a:lnTo>
                      <a:pt x="2" y="53"/>
                    </a:lnTo>
                    <a:lnTo>
                      <a:pt x="6" y="54"/>
                    </a:lnTo>
                    <a:lnTo>
                      <a:pt x="9" y="53"/>
                    </a:lnTo>
                    <a:lnTo>
                      <a:pt x="10" y="51"/>
                    </a:lnTo>
                    <a:lnTo>
                      <a:pt x="10" y="51"/>
                    </a:lnTo>
                    <a:lnTo>
                      <a:pt x="17" y="41"/>
                    </a:lnTo>
                    <a:lnTo>
                      <a:pt x="23" y="30"/>
                    </a:lnTo>
                    <a:lnTo>
                      <a:pt x="28" y="20"/>
                    </a:lnTo>
                    <a:lnTo>
                      <a:pt x="36" y="11"/>
                    </a:lnTo>
                    <a:lnTo>
                      <a:pt x="36" y="11"/>
                    </a:lnTo>
                    <a:lnTo>
                      <a:pt x="38" y="8"/>
                    </a:lnTo>
                    <a:lnTo>
                      <a:pt x="38" y="7"/>
                    </a:lnTo>
                    <a:lnTo>
                      <a:pt x="36" y="3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8" y="3"/>
                    </a:lnTo>
                    <a:lnTo>
                      <a:pt x="2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1" name="Freeform 188"/>
              <p:cNvSpPr/>
              <p:nvPr/>
            </p:nvSpPr>
            <p:spPr bwMode="auto">
              <a:xfrm>
                <a:off x="3592513" y="4179888"/>
                <a:ext cx="15875" cy="20638"/>
              </a:xfrm>
              <a:custGeom>
                <a:avLst/>
                <a:gdLst/>
                <a:ahLst/>
                <a:cxnLst>
                  <a:cxn ang="0">
                    <a:pos x="30" y="4"/>
                  </a:cxn>
                  <a:cxn ang="0">
                    <a:pos x="30" y="4"/>
                  </a:cxn>
                  <a:cxn ang="0">
                    <a:pos x="29" y="6"/>
                  </a:cxn>
                  <a:cxn ang="0">
                    <a:pos x="28" y="8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7" y="18"/>
                  </a:cxn>
                  <a:cxn ang="0">
                    <a:pos x="17" y="18"/>
                  </a:cxn>
                  <a:cxn ang="0">
                    <a:pos x="9" y="29"/>
                  </a:cxn>
                  <a:cxn ang="0">
                    <a:pos x="6" y="35"/>
                  </a:cxn>
                  <a:cxn ang="0">
                    <a:pos x="2" y="39"/>
                  </a:cxn>
                  <a:cxn ang="0">
                    <a:pos x="2" y="39"/>
                  </a:cxn>
                  <a:cxn ang="0">
                    <a:pos x="0" y="42"/>
                  </a:cxn>
                  <a:cxn ang="0">
                    <a:pos x="0" y="44"/>
                  </a:cxn>
                  <a:cxn ang="0">
                    <a:pos x="2" y="48"/>
                  </a:cxn>
                  <a:cxn ang="0">
                    <a:pos x="6" y="49"/>
                  </a:cxn>
                  <a:cxn ang="0">
                    <a:pos x="8" y="49"/>
                  </a:cxn>
                  <a:cxn ang="0">
                    <a:pos x="9" y="48"/>
                  </a:cxn>
                  <a:cxn ang="0">
                    <a:pos x="9" y="48"/>
                  </a:cxn>
                  <a:cxn ang="0">
                    <a:pos x="17" y="36"/>
                  </a:cxn>
                  <a:cxn ang="0">
                    <a:pos x="25" y="25"/>
                  </a:cxn>
                  <a:cxn ang="0">
                    <a:pos x="25" y="25"/>
                  </a:cxn>
                  <a:cxn ang="0">
                    <a:pos x="29" y="21"/>
                  </a:cxn>
                  <a:cxn ang="0">
                    <a:pos x="34" y="17"/>
                  </a:cxn>
                  <a:cxn ang="0">
                    <a:pos x="40" y="13"/>
                  </a:cxn>
                  <a:cxn ang="0">
                    <a:pos x="41" y="10"/>
                  </a:cxn>
                  <a:cxn ang="0">
                    <a:pos x="42" y="8"/>
                  </a:cxn>
                  <a:cxn ang="0">
                    <a:pos x="42" y="8"/>
                  </a:cxn>
                  <a:cxn ang="0">
                    <a:pos x="42" y="5"/>
                  </a:cxn>
                  <a:cxn ang="0">
                    <a:pos x="41" y="2"/>
                  </a:cxn>
                  <a:cxn ang="0">
                    <a:pos x="37" y="0"/>
                  </a:cxn>
                  <a:cxn ang="0">
                    <a:pos x="33" y="1"/>
                  </a:cxn>
                  <a:cxn ang="0">
                    <a:pos x="32" y="2"/>
                  </a:cxn>
                  <a:cxn ang="0">
                    <a:pos x="30" y="4"/>
                  </a:cxn>
                  <a:cxn ang="0">
                    <a:pos x="30" y="4"/>
                  </a:cxn>
                </a:cxnLst>
                <a:rect l="0" t="0" r="r" b="b"/>
                <a:pathLst>
                  <a:path w="42" h="49">
                    <a:moveTo>
                      <a:pt x="30" y="4"/>
                    </a:moveTo>
                    <a:lnTo>
                      <a:pt x="30" y="4"/>
                    </a:lnTo>
                    <a:lnTo>
                      <a:pt x="29" y="6"/>
                    </a:lnTo>
                    <a:lnTo>
                      <a:pt x="28" y="8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9" y="29"/>
                    </a:lnTo>
                    <a:lnTo>
                      <a:pt x="6" y="35"/>
                    </a:lnTo>
                    <a:lnTo>
                      <a:pt x="2" y="39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49"/>
                    </a:lnTo>
                    <a:lnTo>
                      <a:pt x="8" y="49"/>
                    </a:lnTo>
                    <a:lnTo>
                      <a:pt x="9" y="48"/>
                    </a:lnTo>
                    <a:lnTo>
                      <a:pt x="9" y="48"/>
                    </a:lnTo>
                    <a:lnTo>
                      <a:pt x="17" y="36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9" y="21"/>
                    </a:lnTo>
                    <a:lnTo>
                      <a:pt x="34" y="17"/>
                    </a:lnTo>
                    <a:lnTo>
                      <a:pt x="40" y="13"/>
                    </a:lnTo>
                    <a:lnTo>
                      <a:pt x="41" y="10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2" y="5"/>
                    </a:lnTo>
                    <a:lnTo>
                      <a:pt x="41" y="2"/>
                    </a:lnTo>
                    <a:lnTo>
                      <a:pt x="37" y="0"/>
                    </a:lnTo>
                    <a:lnTo>
                      <a:pt x="33" y="1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2" name="Freeform 189"/>
              <p:cNvSpPr/>
              <p:nvPr/>
            </p:nvSpPr>
            <p:spPr bwMode="auto">
              <a:xfrm>
                <a:off x="3162301" y="4627563"/>
                <a:ext cx="20638" cy="26988"/>
              </a:xfrm>
              <a:custGeom>
                <a:avLst/>
                <a:gdLst/>
                <a:ahLst/>
                <a:cxnLst>
                  <a:cxn ang="0">
                    <a:pos x="40" y="1"/>
                  </a:cxn>
                  <a:cxn ang="0">
                    <a:pos x="40" y="1"/>
                  </a:cxn>
                  <a:cxn ang="0">
                    <a:pos x="34" y="7"/>
                  </a:cxn>
                  <a:cxn ang="0">
                    <a:pos x="27" y="13"/>
                  </a:cxn>
                  <a:cxn ang="0">
                    <a:pos x="17" y="29"/>
                  </a:cxn>
                  <a:cxn ang="0">
                    <a:pos x="7" y="45"/>
                  </a:cxn>
                  <a:cxn ang="0">
                    <a:pos x="1" y="60"/>
                  </a:cxn>
                  <a:cxn ang="0">
                    <a:pos x="1" y="60"/>
                  </a:cxn>
                  <a:cxn ang="0">
                    <a:pos x="0" y="63"/>
                  </a:cxn>
                  <a:cxn ang="0">
                    <a:pos x="1" y="65"/>
                  </a:cxn>
                  <a:cxn ang="0">
                    <a:pos x="2" y="67"/>
                  </a:cxn>
                  <a:cxn ang="0">
                    <a:pos x="3" y="67"/>
                  </a:cxn>
                  <a:cxn ang="0">
                    <a:pos x="7" y="67"/>
                  </a:cxn>
                  <a:cxn ang="0">
                    <a:pos x="10" y="65"/>
                  </a:cxn>
                  <a:cxn ang="0">
                    <a:pos x="11" y="64"/>
                  </a:cxn>
                  <a:cxn ang="0">
                    <a:pos x="11" y="64"/>
                  </a:cxn>
                  <a:cxn ang="0">
                    <a:pos x="18" y="48"/>
                  </a:cxn>
                  <a:cxn ang="0">
                    <a:pos x="26" y="34"/>
                  </a:cxn>
                  <a:cxn ang="0">
                    <a:pos x="36" y="21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9" y="7"/>
                  </a:cxn>
                  <a:cxn ang="0">
                    <a:pos x="49" y="5"/>
                  </a:cxn>
                  <a:cxn ang="0">
                    <a:pos x="49" y="3"/>
                  </a:cxn>
                  <a:cxn ang="0">
                    <a:pos x="48" y="1"/>
                  </a:cxn>
                  <a:cxn ang="0">
                    <a:pos x="44" y="0"/>
                  </a:cxn>
                  <a:cxn ang="0">
                    <a:pos x="41" y="0"/>
                  </a:cxn>
                  <a:cxn ang="0">
                    <a:pos x="40" y="1"/>
                  </a:cxn>
                  <a:cxn ang="0">
                    <a:pos x="40" y="1"/>
                  </a:cxn>
                </a:cxnLst>
                <a:rect l="0" t="0" r="r" b="b"/>
                <a:pathLst>
                  <a:path w="49" h="67">
                    <a:moveTo>
                      <a:pt x="40" y="1"/>
                    </a:moveTo>
                    <a:lnTo>
                      <a:pt x="40" y="1"/>
                    </a:lnTo>
                    <a:lnTo>
                      <a:pt x="34" y="7"/>
                    </a:lnTo>
                    <a:lnTo>
                      <a:pt x="27" y="13"/>
                    </a:lnTo>
                    <a:lnTo>
                      <a:pt x="17" y="29"/>
                    </a:lnTo>
                    <a:lnTo>
                      <a:pt x="7" y="45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0" y="63"/>
                    </a:lnTo>
                    <a:lnTo>
                      <a:pt x="1" y="65"/>
                    </a:lnTo>
                    <a:lnTo>
                      <a:pt x="2" y="67"/>
                    </a:lnTo>
                    <a:lnTo>
                      <a:pt x="3" y="67"/>
                    </a:lnTo>
                    <a:lnTo>
                      <a:pt x="7" y="67"/>
                    </a:lnTo>
                    <a:lnTo>
                      <a:pt x="10" y="65"/>
                    </a:lnTo>
                    <a:lnTo>
                      <a:pt x="11" y="64"/>
                    </a:lnTo>
                    <a:lnTo>
                      <a:pt x="11" y="64"/>
                    </a:lnTo>
                    <a:lnTo>
                      <a:pt x="18" y="48"/>
                    </a:lnTo>
                    <a:lnTo>
                      <a:pt x="26" y="34"/>
                    </a:lnTo>
                    <a:lnTo>
                      <a:pt x="36" y="21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8" y="1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0" y="1"/>
                    </a:lnTo>
                    <a:lnTo>
                      <a:pt x="4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3" name="Freeform 190"/>
              <p:cNvSpPr/>
              <p:nvPr/>
            </p:nvSpPr>
            <p:spPr bwMode="auto">
              <a:xfrm>
                <a:off x="3159126" y="4668838"/>
                <a:ext cx="22225" cy="28575"/>
              </a:xfrm>
              <a:custGeom>
                <a:avLst/>
                <a:gdLst/>
                <a:ahLst/>
                <a:cxnLst>
                  <a:cxn ang="0">
                    <a:pos x="44" y="1"/>
                  </a:cxn>
                  <a:cxn ang="0">
                    <a:pos x="44" y="1"/>
                  </a:cxn>
                  <a:cxn ang="0">
                    <a:pos x="31" y="14"/>
                  </a:cxn>
                  <a:cxn ang="0">
                    <a:pos x="27" y="21"/>
                  </a:cxn>
                  <a:cxn ang="0">
                    <a:pos x="22" y="29"/>
                  </a:cxn>
                  <a:cxn ang="0">
                    <a:pos x="22" y="29"/>
                  </a:cxn>
                  <a:cxn ang="0">
                    <a:pos x="13" y="48"/>
                  </a:cxn>
                  <a:cxn ang="0">
                    <a:pos x="8" y="59"/>
                  </a:cxn>
                  <a:cxn ang="0">
                    <a:pos x="1" y="68"/>
                  </a:cxn>
                  <a:cxn ang="0">
                    <a:pos x="1" y="68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1" y="73"/>
                  </a:cxn>
                  <a:cxn ang="0">
                    <a:pos x="2" y="75"/>
                  </a:cxn>
                  <a:cxn ang="0">
                    <a:pos x="8" y="76"/>
                  </a:cxn>
                  <a:cxn ang="0">
                    <a:pos x="9" y="75"/>
                  </a:cxn>
                  <a:cxn ang="0">
                    <a:pos x="11" y="73"/>
                  </a:cxn>
                  <a:cxn ang="0">
                    <a:pos x="11" y="73"/>
                  </a:cxn>
                  <a:cxn ang="0">
                    <a:pos x="21" y="58"/>
                  </a:cxn>
                  <a:cxn ang="0">
                    <a:pos x="28" y="42"/>
                  </a:cxn>
                  <a:cxn ang="0">
                    <a:pos x="28" y="42"/>
                  </a:cxn>
                  <a:cxn ang="0">
                    <a:pos x="38" y="24"/>
                  </a:cxn>
                  <a:cxn ang="0">
                    <a:pos x="38" y="24"/>
                  </a:cxn>
                  <a:cxn ang="0">
                    <a:pos x="40" y="20"/>
                  </a:cxn>
                  <a:cxn ang="0">
                    <a:pos x="44" y="17"/>
                  </a:cxn>
                  <a:cxn ang="0">
                    <a:pos x="52" y="9"/>
                  </a:cxn>
                  <a:cxn ang="0">
                    <a:pos x="52" y="9"/>
                  </a:cxn>
                  <a:cxn ang="0">
                    <a:pos x="53" y="8"/>
                  </a:cxn>
                  <a:cxn ang="0">
                    <a:pos x="53" y="5"/>
                  </a:cxn>
                  <a:cxn ang="0">
                    <a:pos x="52" y="1"/>
                  </a:cxn>
                  <a:cxn ang="0">
                    <a:pos x="48" y="0"/>
                  </a:cxn>
                  <a:cxn ang="0">
                    <a:pos x="45" y="0"/>
                  </a:cxn>
                  <a:cxn ang="0">
                    <a:pos x="44" y="1"/>
                  </a:cxn>
                  <a:cxn ang="0">
                    <a:pos x="44" y="1"/>
                  </a:cxn>
                </a:cxnLst>
                <a:rect l="0" t="0" r="r" b="b"/>
                <a:pathLst>
                  <a:path w="53" h="76">
                    <a:moveTo>
                      <a:pt x="44" y="1"/>
                    </a:moveTo>
                    <a:lnTo>
                      <a:pt x="44" y="1"/>
                    </a:lnTo>
                    <a:lnTo>
                      <a:pt x="31" y="14"/>
                    </a:lnTo>
                    <a:lnTo>
                      <a:pt x="27" y="21"/>
                    </a:lnTo>
                    <a:lnTo>
                      <a:pt x="22" y="29"/>
                    </a:lnTo>
                    <a:lnTo>
                      <a:pt x="22" y="29"/>
                    </a:lnTo>
                    <a:lnTo>
                      <a:pt x="13" y="48"/>
                    </a:lnTo>
                    <a:lnTo>
                      <a:pt x="8" y="59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1" y="73"/>
                    </a:lnTo>
                    <a:lnTo>
                      <a:pt x="2" y="75"/>
                    </a:lnTo>
                    <a:lnTo>
                      <a:pt x="8" y="76"/>
                    </a:lnTo>
                    <a:lnTo>
                      <a:pt x="9" y="75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21" y="58"/>
                    </a:lnTo>
                    <a:lnTo>
                      <a:pt x="28" y="42"/>
                    </a:lnTo>
                    <a:lnTo>
                      <a:pt x="28" y="42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40" y="20"/>
                    </a:lnTo>
                    <a:lnTo>
                      <a:pt x="44" y="17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3" y="8"/>
                    </a:lnTo>
                    <a:lnTo>
                      <a:pt x="53" y="5"/>
                    </a:lnTo>
                    <a:lnTo>
                      <a:pt x="52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4" name="Freeform 191"/>
              <p:cNvSpPr/>
              <p:nvPr/>
            </p:nvSpPr>
            <p:spPr bwMode="auto">
              <a:xfrm>
                <a:off x="3162301" y="4716463"/>
                <a:ext cx="19050" cy="3175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5" y="2"/>
                  </a:cxn>
                  <a:cxn ang="0">
                    <a:pos x="26" y="19"/>
                  </a:cxn>
                  <a:cxn ang="0">
                    <a:pos x="15" y="36"/>
                  </a:cxn>
                  <a:cxn ang="0">
                    <a:pos x="7" y="55"/>
                  </a:cxn>
                  <a:cxn ang="0">
                    <a:pos x="1" y="73"/>
                  </a:cxn>
                  <a:cxn ang="0">
                    <a:pos x="1" y="73"/>
                  </a:cxn>
                  <a:cxn ang="0">
                    <a:pos x="0" y="74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9" y="79"/>
                  </a:cxn>
                  <a:cxn ang="0">
                    <a:pos x="10" y="78"/>
                  </a:cxn>
                  <a:cxn ang="0">
                    <a:pos x="11" y="76"/>
                  </a:cxn>
                  <a:cxn ang="0">
                    <a:pos x="11" y="76"/>
                  </a:cxn>
                  <a:cxn ang="0">
                    <a:pos x="18" y="59"/>
                  </a:cxn>
                  <a:cxn ang="0">
                    <a:pos x="27" y="42"/>
                  </a:cxn>
                  <a:cxn ang="0">
                    <a:pos x="35" y="25"/>
                  </a:cxn>
                  <a:cxn ang="0">
                    <a:pos x="45" y="9"/>
                  </a:cxn>
                  <a:cxn ang="0">
                    <a:pos x="45" y="9"/>
                  </a:cxn>
                  <a:cxn ang="0">
                    <a:pos x="45" y="6"/>
                  </a:cxn>
                  <a:cxn ang="0">
                    <a:pos x="45" y="4"/>
                  </a:cxn>
                  <a:cxn ang="0">
                    <a:pos x="43" y="1"/>
                  </a:cxn>
                  <a:cxn ang="0">
                    <a:pos x="39" y="0"/>
                  </a:cxn>
                  <a:cxn ang="0">
                    <a:pos x="36" y="1"/>
                  </a:cxn>
                  <a:cxn ang="0">
                    <a:pos x="35" y="2"/>
                  </a:cxn>
                  <a:cxn ang="0">
                    <a:pos x="35" y="2"/>
                  </a:cxn>
                </a:cxnLst>
                <a:rect l="0" t="0" r="r" b="b"/>
                <a:pathLst>
                  <a:path w="45" h="79">
                    <a:moveTo>
                      <a:pt x="35" y="2"/>
                    </a:moveTo>
                    <a:lnTo>
                      <a:pt x="35" y="2"/>
                    </a:lnTo>
                    <a:lnTo>
                      <a:pt x="26" y="19"/>
                    </a:lnTo>
                    <a:lnTo>
                      <a:pt x="15" y="36"/>
                    </a:lnTo>
                    <a:lnTo>
                      <a:pt x="7" y="55"/>
                    </a:lnTo>
                    <a:lnTo>
                      <a:pt x="1" y="73"/>
                    </a:lnTo>
                    <a:lnTo>
                      <a:pt x="1" y="73"/>
                    </a:lnTo>
                    <a:lnTo>
                      <a:pt x="0" y="74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9" y="79"/>
                    </a:lnTo>
                    <a:lnTo>
                      <a:pt x="10" y="78"/>
                    </a:lnTo>
                    <a:lnTo>
                      <a:pt x="11" y="76"/>
                    </a:lnTo>
                    <a:lnTo>
                      <a:pt x="11" y="76"/>
                    </a:lnTo>
                    <a:lnTo>
                      <a:pt x="18" y="59"/>
                    </a:lnTo>
                    <a:lnTo>
                      <a:pt x="27" y="42"/>
                    </a:lnTo>
                    <a:lnTo>
                      <a:pt x="35" y="25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5" y="6"/>
                    </a:lnTo>
                    <a:lnTo>
                      <a:pt x="45" y="4"/>
                    </a:lnTo>
                    <a:lnTo>
                      <a:pt x="43" y="1"/>
                    </a:lnTo>
                    <a:lnTo>
                      <a:pt x="39" y="0"/>
                    </a:lnTo>
                    <a:lnTo>
                      <a:pt x="36" y="1"/>
                    </a:lnTo>
                    <a:lnTo>
                      <a:pt x="35" y="2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5" name="Freeform 192"/>
              <p:cNvSpPr/>
              <p:nvPr/>
            </p:nvSpPr>
            <p:spPr bwMode="auto">
              <a:xfrm>
                <a:off x="3175001" y="4748213"/>
                <a:ext cx="19050" cy="31750"/>
              </a:xfrm>
              <a:custGeom>
                <a:avLst/>
                <a:gdLst/>
                <a:ahLst/>
                <a:cxnLst>
                  <a:cxn ang="0">
                    <a:pos x="39" y="2"/>
                  </a:cxn>
                  <a:cxn ang="0">
                    <a:pos x="39" y="2"/>
                  </a:cxn>
                  <a:cxn ang="0">
                    <a:pos x="26" y="19"/>
                  </a:cxn>
                  <a:cxn ang="0">
                    <a:pos x="13" y="36"/>
                  </a:cxn>
                  <a:cxn ang="0">
                    <a:pos x="8" y="45"/>
                  </a:cxn>
                  <a:cxn ang="0">
                    <a:pos x="4" y="54"/>
                  </a:cxn>
                  <a:cxn ang="0">
                    <a:pos x="1" y="65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0" y="78"/>
                  </a:cxn>
                  <a:cxn ang="0">
                    <a:pos x="1" y="79"/>
                  </a:cxn>
                  <a:cxn ang="0">
                    <a:pos x="5" y="80"/>
                  </a:cxn>
                  <a:cxn ang="0">
                    <a:pos x="9" y="79"/>
                  </a:cxn>
                  <a:cxn ang="0">
                    <a:pos x="10" y="78"/>
                  </a:cxn>
                  <a:cxn ang="0">
                    <a:pos x="10" y="75"/>
                  </a:cxn>
                  <a:cxn ang="0">
                    <a:pos x="10" y="75"/>
                  </a:cxn>
                  <a:cxn ang="0">
                    <a:pos x="12" y="66"/>
                  </a:cxn>
                  <a:cxn ang="0">
                    <a:pos x="14" y="57"/>
                  </a:cxn>
                  <a:cxn ang="0">
                    <a:pos x="18" y="48"/>
                  </a:cxn>
                  <a:cxn ang="0">
                    <a:pos x="23" y="40"/>
                  </a:cxn>
                  <a:cxn ang="0">
                    <a:pos x="35" y="25"/>
                  </a:cxn>
                  <a:cxn ang="0">
                    <a:pos x="47" y="11"/>
                  </a:cxn>
                  <a:cxn ang="0">
                    <a:pos x="47" y="11"/>
                  </a:cxn>
                  <a:cxn ang="0">
                    <a:pos x="48" y="8"/>
                  </a:cxn>
                  <a:cxn ang="0">
                    <a:pos x="48" y="6"/>
                  </a:cxn>
                  <a:cxn ang="0">
                    <a:pos x="47" y="2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0" y="0"/>
                  </a:cxn>
                  <a:cxn ang="0">
                    <a:pos x="39" y="2"/>
                  </a:cxn>
                  <a:cxn ang="0">
                    <a:pos x="39" y="2"/>
                  </a:cxn>
                </a:cxnLst>
                <a:rect l="0" t="0" r="r" b="b"/>
                <a:pathLst>
                  <a:path w="48" h="80">
                    <a:moveTo>
                      <a:pt x="39" y="2"/>
                    </a:moveTo>
                    <a:lnTo>
                      <a:pt x="39" y="2"/>
                    </a:lnTo>
                    <a:lnTo>
                      <a:pt x="26" y="19"/>
                    </a:lnTo>
                    <a:lnTo>
                      <a:pt x="13" y="36"/>
                    </a:lnTo>
                    <a:lnTo>
                      <a:pt x="8" y="45"/>
                    </a:lnTo>
                    <a:lnTo>
                      <a:pt x="4" y="54"/>
                    </a:lnTo>
                    <a:lnTo>
                      <a:pt x="1" y="65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1" y="79"/>
                    </a:lnTo>
                    <a:lnTo>
                      <a:pt x="5" y="80"/>
                    </a:lnTo>
                    <a:lnTo>
                      <a:pt x="9" y="79"/>
                    </a:lnTo>
                    <a:lnTo>
                      <a:pt x="10" y="78"/>
                    </a:lnTo>
                    <a:lnTo>
                      <a:pt x="10" y="75"/>
                    </a:lnTo>
                    <a:lnTo>
                      <a:pt x="10" y="75"/>
                    </a:lnTo>
                    <a:lnTo>
                      <a:pt x="12" y="66"/>
                    </a:lnTo>
                    <a:lnTo>
                      <a:pt x="14" y="57"/>
                    </a:lnTo>
                    <a:lnTo>
                      <a:pt x="18" y="48"/>
                    </a:lnTo>
                    <a:lnTo>
                      <a:pt x="23" y="40"/>
                    </a:lnTo>
                    <a:lnTo>
                      <a:pt x="35" y="25"/>
                    </a:lnTo>
                    <a:lnTo>
                      <a:pt x="47" y="11"/>
                    </a:lnTo>
                    <a:lnTo>
                      <a:pt x="47" y="11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47" y="2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9" y="2"/>
                    </a:lnTo>
                    <a:lnTo>
                      <a:pt x="3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6" name="Freeform 193"/>
              <p:cNvSpPr/>
              <p:nvPr/>
            </p:nvSpPr>
            <p:spPr bwMode="auto">
              <a:xfrm>
                <a:off x="3189288" y="4778375"/>
                <a:ext cx="15875" cy="22225"/>
              </a:xfrm>
              <a:custGeom>
                <a:avLst/>
                <a:gdLst/>
                <a:ahLst/>
                <a:cxnLst>
                  <a:cxn ang="0">
                    <a:pos x="27" y="4"/>
                  </a:cxn>
                  <a:cxn ang="0">
                    <a:pos x="27" y="4"/>
                  </a:cxn>
                  <a:cxn ang="0">
                    <a:pos x="19" y="15"/>
                  </a:cxn>
                  <a:cxn ang="0">
                    <a:pos x="12" y="26"/>
                  </a:cxn>
                  <a:cxn ang="0">
                    <a:pos x="5" y="38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0" y="53"/>
                  </a:cxn>
                  <a:cxn ang="0">
                    <a:pos x="0" y="55"/>
                  </a:cxn>
                  <a:cxn ang="0">
                    <a:pos x="4" y="58"/>
                  </a:cxn>
                  <a:cxn ang="0">
                    <a:pos x="8" y="57"/>
                  </a:cxn>
                  <a:cxn ang="0">
                    <a:pos x="9" y="55"/>
                  </a:cxn>
                  <a:cxn ang="0">
                    <a:pos x="10" y="54"/>
                  </a:cxn>
                  <a:cxn ang="0">
                    <a:pos x="10" y="54"/>
                  </a:cxn>
                  <a:cxn ang="0">
                    <a:pos x="16" y="42"/>
                  </a:cxn>
                  <a:cxn ang="0">
                    <a:pos x="22" y="30"/>
                  </a:cxn>
                  <a:cxn ang="0">
                    <a:pos x="30" y="20"/>
                  </a:cxn>
                  <a:cxn ang="0">
                    <a:pos x="36" y="9"/>
                  </a:cxn>
                  <a:cxn ang="0">
                    <a:pos x="36" y="9"/>
                  </a:cxn>
                  <a:cxn ang="0">
                    <a:pos x="38" y="7"/>
                  </a:cxn>
                  <a:cxn ang="0">
                    <a:pos x="38" y="4"/>
                  </a:cxn>
                  <a:cxn ang="0">
                    <a:pos x="34" y="2"/>
                  </a:cxn>
                  <a:cxn ang="0">
                    <a:pos x="30" y="0"/>
                  </a:cxn>
                  <a:cxn ang="0">
                    <a:pos x="29" y="2"/>
                  </a:cxn>
                  <a:cxn ang="0">
                    <a:pos x="27" y="4"/>
                  </a:cxn>
                  <a:cxn ang="0">
                    <a:pos x="27" y="4"/>
                  </a:cxn>
                </a:cxnLst>
                <a:rect l="0" t="0" r="r" b="b"/>
                <a:pathLst>
                  <a:path w="38" h="58">
                    <a:moveTo>
                      <a:pt x="27" y="4"/>
                    </a:moveTo>
                    <a:lnTo>
                      <a:pt x="27" y="4"/>
                    </a:lnTo>
                    <a:lnTo>
                      <a:pt x="19" y="15"/>
                    </a:lnTo>
                    <a:lnTo>
                      <a:pt x="12" y="26"/>
                    </a:lnTo>
                    <a:lnTo>
                      <a:pt x="5" y="3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4" y="58"/>
                    </a:lnTo>
                    <a:lnTo>
                      <a:pt x="8" y="57"/>
                    </a:lnTo>
                    <a:lnTo>
                      <a:pt x="9" y="55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6" y="42"/>
                    </a:lnTo>
                    <a:lnTo>
                      <a:pt x="22" y="30"/>
                    </a:lnTo>
                    <a:lnTo>
                      <a:pt x="30" y="20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38" y="7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9" y="2"/>
                    </a:lnTo>
                    <a:lnTo>
                      <a:pt x="27" y="4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7" name="Freeform 194"/>
              <p:cNvSpPr/>
              <p:nvPr/>
            </p:nvSpPr>
            <p:spPr bwMode="auto">
              <a:xfrm>
                <a:off x="3221038" y="4784725"/>
                <a:ext cx="20638" cy="33338"/>
              </a:xfrm>
              <a:custGeom>
                <a:avLst/>
                <a:gdLst/>
                <a:ahLst/>
                <a:cxnLst>
                  <a:cxn ang="0">
                    <a:pos x="39" y="3"/>
                  </a:cxn>
                  <a:cxn ang="0">
                    <a:pos x="39" y="3"/>
                  </a:cxn>
                  <a:cxn ang="0">
                    <a:pos x="27" y="21"/>
                  </a:cxn>
                  <a:cxn ang="0">
                    <a:pos x="17" y="38"/>
                  </a:cxn>
                  <a:cxn ang="0">
                    <a:pos x="10" y="47"/>
                  </a:cxn>
                  <a:cxn ang="0">
                    <a:pos x="6" y="56"/>
                  </a:cxn>
                  <a:cxn ang="0">
                    <a:pos x="2" y="67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0" y="78"/>
                  </a:cxn>
                  <a:cxn ang="0">
                    <a:pos x="1" y="81"/>
                  </a:cxn>
                  <a:cxn ang="0">
                    <a:pos x="4" y="84"/>
                  </a:cxn>
                  <a:cxn ang="0">
                    <a:pos x="6" y="84"/>
                  </a:cxn>
                  <a:cxn ang="0">
                    <a:pos x="9" y="84"/>
                  </a:cxn>
                  <a:cxn ang="0">
                    <a:pos x="10" y="82"/>
                  </a:cxn>
                  <a:cxn ang="0">
                    <a:pos x="10" y="80"/>
                  </a:cxn>
                  <a:cxn ang="0">
                    <a:pos x="10" y="80"/>
                  </a:cxn>
                  <a:cxn ang="0">
                    <a:pos x="13" y="69"/>
                  </a:cxn>
                  <a:cxn ang="0">
                    <a:pos x="17" y="60"/>
                  </a:cxn>
                  <a:cxn ang="0">
                    <a:pos x="27" y="43"/>
                  </a:cxn>
                  <a:cxn ang="0">
                    <a:pos x="38" y="26"/>
                  </a:cxn>
                  <a:cxn ang="0">
                    <a:pos x="48" y="9"/>
                  </a:cxn>
                  <a:cxn ang="0">
                    <a:pos x="48" y="9"/>
                  </a:cxn>
                  <a:cxn ang="0">
                    <a:pos x="49" y="7"/>
                  </a:cxn>
                  <a:cxn ang="0">
                    <a:pos x="48" y="4"/>
                  </a:cxn>
                  <a:cxn ang="0">
                    <a:pos x="45" y="1"/>
                  </a:cxn>
                  <a:cxn ang="0">
                    <a:pos x="42" y="0"/>
                  </a:cxn>
                  <a:cxn ang="0">
                    <a:pos x="40" y="1"/>
                  </a:cxn>
                  <a:cxn ang="0">
                    <a:pos x="39" y="3"/>
                  </a:cxn>
                  <a:cxn ang="0">
                    <a:pos x="39" y="3"/>
                  </a:cxn>
                </a:cxnLst>
                <a:rect l="0" t="0" r="r" b="b"/>
                <a:pathLst>
                  <a:path w="49" h="84">
                    <a:moveTo>
                      <a:pt x="39" y="3"/>
                    </a:moveTo>
                    <a:lnTo>
                      <a:pt x="39" y="3"/>
                    </a:lnTo>
                    <a:lnTo>
                      <a:pt x="27" y="21"/>
                    </a:lnTo>
                    <a:lnTo>
                      <a:pt x="17" y="38"/>
                    </a:lnTo>
                    <a:lnTo>
                      <a:pt x="10" y="47"/>
                    </a:lnTo>
                    <a:lnTo>
                      <a:pt x="6" y="56"/>
                    </a:lnTo>
                    <a:lnTo>
                      <a:pt x="2" y="6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1" y="81"/>
                    </a:lnTo>
                    <a:lnTo>
                      <a:pt x="4" y="84"/>
                    </a:lnTo>
                    <a:lnTo>
                      <a:pt x="6" y="84"/>
                    </a:lnTo>
                    <a:lnTo>
                      <a:pt x="9" y="84"/>
                    </a:lnTo>
                    <a:lnTo>
                      <a:pt x="10" y="82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3" y="69"/>
                    </a:lnTo>
                    <a:lnTo>
                      <a:pt x="17" y="60"/>
                    </a:lnTo>
                    <a:lnTo>
                      <a:pt x="27" y="43"/>
                    </a:lnTo>
                    <a:lnTo>
                      <a:pt x="38" y="26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48" y="4"/>
                    </a:lnTo>
                    <a:lnTo>
                      <a:pt x="45" y="1"/>
                    </a:lnTo>
                    <a:lnTo>
                      <a:pt x="42" y="0"/>
                    </a:lnTo>
                    <a:lnTo>
                      <a:pt x="40" y="1"/>
                    </a:lnTo>
                    <a:lnTo>
                      <a:pt x="39" y="3"/>
                    </a:lnTo>
                    <a:lnTo>
                      <a:pt x="3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8" name="Freeform 195"/>
              <p:cNvSpPr/>
              <p:nvPr/>
            </p:nvSpPr>
            <p:spPr bwMode="auto">
              <a:xfrm>
                <a:off x="3260726" y="4794250"/>
                <a:ext cx="19050" cy="28575"/>
              </a:xfrm>
              <a:custGeom>
                <a:avLst/>
                <a:gdLst/>
                <a:ahLst/>
                <a:cxnLst>
                  <a:cxn ang="0">
                    <a:pos x="34" y="3"/>
                  </a:cxn>
                  <a:cxn ang="0">
                    <a:pos x="34" y="3"/>
                  </a:cxn>
                  <a:cxn ang="0">
                    <a:pos x="30" y="11"/>
                  </a:cxn>
                  <a:cxn ang="0">
                    <a:pos x="25" y="18"/>
                  </a:cxn>
                  <a:cxn ang="0">
                    <a:pos x="20" y="26"/>
                  </a:cxn>
                  <a:cxn ang="0">
                    <a:pos x="16" y="34"/>
                  </a:cxn>
                  <a:cxn ang="0">
                    <a:pos x="16" y="34"/>
                  </a:cxn>
                  <a:cxn ang="0">
                    <a:pos x="12" y="41"/>
                  </a:cxn>
                  <a:cxn ang="0">
                    <a:pos x="7" y="48"/>
                  </a:cxn>
                  <a:cxn ang="0">
                    <a:pos x="7" y="48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5"/>
                  </a:cxn>
                  <a:cxn ang="0">
                    <a:pos x="0" y="68"/>
                  </a:cxn>
                  <a:cxn ang="0">
                    <a:pos x="3" y="70"/>
                  </a:cxn>
                  <a:cxn ang="0">
                    <a:pos x="5" y="71"/>
                  </a:cxn>
                  <a:cxn ang="0">
                    <a:pos x="7" y="71"/>
                  </a:cxn>
                  <a:cxn ang="0">
                    <a:pos x="9" y="70"/>
                  </a:cxn>
                  <a:cxn ang="0">
                    <a:pos x="11" y="69"/>
                  </a:cxn>
                  <a:cxn ang="0">
                    <a:pos x="11" y="69"/>
                  </a:cxn>
                  <a:cxn ang="0">
                    <a:pos x="17" y="53"/>
                  </a:cxn>
                  <a:cxn ang="0">
                    <a:pos x="17" y="53"/>
                  </a:cxn>
                  <a:cxn ang="0">
                    <a:pos x="21" y="47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0" y="31"/>
                  </a:cxn>
                  <a:cxn ang="0">
                    <a:pos x="35" y="23"/>
                  </a:cxn>
                  <a:cxn ang="0">
                    <a:pos x="41" y="15"/>
                  </a:cxn>
                  <a:cxn ang="0">
                    <a:pos x="45" y="6"/>
                  </a:cxn>
                  <a:cxn ang="0">
                    <a:pos x="45" y="6"/>
                  </a:cxn>
                  <a:cxn ang="0">
                    <a:pos x="46" y="3"/>
                  </a:cxn>
                  <a:cxn ang="0">
                    <a:pos x="45" y="2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37" y="0"/>
                  </a:cxn>
                  <a:cxn ang="0">
                    <a:pos x="35" y="1"/>
                  </a:cxn>
                  <a:cxn ang="0">
                    <a:pos x="34" y="3"/>
                  </a:cxn>
                  <a:cxn ang="0">
                    <a:pos x="34" y="3"/>
                  </a:cxn>
                </a:cxnLst>
                <a:rect l="0" t="0" r="r" b="b"/>
                <a:pathLst>
                  <a:path w="46" h="71">
                    <a:moveTo>
                      <a:pt x="34" y="3"/>
                    </a:moveTo>
                    <a:lnTo>
                      <a:pt x="34" y="3"/>
                    </a:lnTo>
                    <a:lnTo>
                      <a:pt x="30" y="11"/>
                    </a:lnTo>
                    <a:lnTo>
                      <a:pt x="25" y="18"/>
                    </a:lnTo>
                    <a:lnTo>
                      <a:pt x="20" y="26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12" y="41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5"/>
                    </a:lnTo>
                    <a:lnTo>
                      <a:pt x="0" y="68"/>
                    </a:lnTo>
                    <a:lnTo>
                      <a:pt x="3" y="70"/>
                    </a:lnTo>
                    <a:lnTo>
                      <a:pt x="5" y="71"/>
                    </a:lnTo>
                    <a:lnTo>
                      <a:pt x="7" y="71"/>
                    </a:lnTo>
                    <a:lnTo>
                      <a:pt x="9" y="70"/>
                    </a:lnTo>
                    <a:lnTo>
                      <a:pt x="11" y="69"/>
                    </a:lnTo>
                    <a:lnTo>
                      <a:pt x="11" y="69"/>
                    </a:lnTo>
                    <a:lnTo>
                      <a:pt x="17" y="53"/>
                    </a:lnTo>
                    <a:lnTo>
                      <a:pt x="17" y="53"/>
                    </a:lnTo>
                    <a:lnTo>
                      <a:pt x="21" y="47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0" y="31"/>
                    </a:lnTo>
                    <a:lnTo>
                      <a:pt x="35" y="23"/>
                    </a:lnTo>
                    <a:lnTo>
                      <a:pt x="41" y="15"/>
                    </a:lnTo>
                    <a:lnTo>
                      <a:pt x="45" y="6"/>
                    </a:lnTo>
                    <a:lnTo>
                      <a:pt x="45" y="6"/>
                    </a:lnTo>
                    <a:lnTo>
                      <a:pt x="46" y="3"/>
                    </a:lnTo>
                    <a:lnTo>
                      <a:pt x="45" y="2"/>
                    </a:lnTo>
                    <a:lnTo>
                      <a:pt x="43" y="1"/>
                    </a:lnTo>
                    <a:lnTo>
                      <a:pt x="42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4" y="3"/>
                    </a:lnTo>
                    <a:lnTo>
                      <a:pt x="3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09" name="Freeform 196"/>
              <p:cNvSpPr/>
              <p:nvPr/>
            </p:nvSpPr>
            <p:spPr bwMode="auto">
              <a:xfrm>
                <a:off x="3294063" y="4794250"/>
                <a:ext cx="17463" cy="28575"/>
              </a:xfrm>
              <a:custGeom>
                <a:avLst/>
                <a:gdLst/>
                <a:ahLst/>
                <a:cxnLst>
                  <a:cxn ang="0">
                    <a:pos x="32" y="5"/>
                  </a:cxn>
                  <a:cxn ang="0">
                    <a:pos x="32" y="5"/>
                  </a:cxn>
                  <a:cxn ang="0">
                    <a:pos x="31" y="9"/>
                  </a:cxn>
                  <a:cxn ang="0">
                    <a:pos x="28" y="14"/>
                  </a:cxn>
                  <a:cxn ang="0">
                    <a:pos x="23" y="22"/>
                  </a:cxn>
                  <a:cxn ang="0">
                    <a:pos x="23" y="22"/>
                  </a:cxn>
                  <a:cxn ang="0">
                    <a:pos x="20" y="27"/>
                  </a:cxn>
                  <a:cxn ang="0">
                    <a:pos x="17" y="34"/>
                  </a:cxn>
                  <a:cxn ang="0">
                    <a:pos x="17" y="34"/>
                  </a:cxn>
                  <a:cxn ang="0">
                    <a:pos x="15" y="41"/>
                  </a:cxn>
                  <a:cxn ang="0">
                    <a:pos x="11" y="49"/>
                  </a:cxn>
                  <a:cxn ang="0">
                    <a:pos x="2" y="62"/>
                  </a:cxn>
                  <a:cxn ang="0">
                    <a:pos x="2" y="62"/>
                  </a:cxn>
                  <a:cxn ang="0">
                    <a:pos x="0" y="65"/>
                  </a:cxn>
                  <a:cxn ang="0">
                    <a:pos x="2" y="68"/>
                  </a:cxn>
                  <a:cxn ang="0">
                    <a:pos x="4" y="70"/>
                  </a:cxn>
                  <a:cxn ang="0">
                    <a:pos x="8" y="71"/>
                  </a:cxn>
                  <a:cxn ang="0">
                    <a:pos x="10" y="70"/>
                  </a:cxn>
                  <a:cxn ang="0">
                    <a:pos x="12" y="69"/>
                  </a:cxn>
                  <a:cxn ang="0">
                    <a:pos x="12" y="69"/>
                  </a:cxn>
                  <a:cxn ang="0">
                    <a:pos x="21" y="53"/>
                  </a:cxn>
                  <a:cxn ang="0">
                    <a:pos x="29" y="37"/>
                  </a:cxn>
                  <a:cxn ang="0">
                    <a:pos x="29" y="37"/>
                  </a:cxn>
                  <a:cxn ang="0">
                    <a:pos x="33" y="28"/>
                  </a:cxn>
                  <a:cxn ang="0">
                    <a:pos x="37" y="20"/>
                  </a:cxn>
                  <a:cxn ang="0">
                    <a:pos x="41" y="13"/>
                  </a:cxn>
                  <a:cxn ang="0">
                    <a:pos x="44" y="5"/>
                  </a:cxn>
                  <a:cxn ang="0">
                    <a:pos x="44" y="5"/>
                  </a:cxn>
                  <a:cxn ang="0">
                    <a:pos x="42" y="2"/>
                  </a:cxn>
                  <a:cxn ang="0">
                    <a:pos x="42" y="1"/>
                  </a:cxn>
                  <a:cxn ang="0">
                    <a:pos x="40" y="0"/>
                  </a:cxn>
                  <a:cxn ang="0">
                    <a:pos x="38" y="0"/>
                  </a:cxn>
                  <a:cxn ang="0">
                    <a:pos x="34" y="1"/>
                  </a:cxn>
                  <a:cxn ang="0">
                    <a:pos x="32" y="2"/>
                  </a:cxn>
                  <a:cxn ang="0">
                    <a:pos x="32" y="5"/>
                  </a:cxn>
                  <a:cxn ang="0">
                    <a:pos x="32" y="5"/>
                  </a:cxn>
                </a:cxnLst>
                <a:rect l="0" t="0" r="r" b="b"/>
                <a:pathLst>
                  <a:path w="44" h="71">
                    <a:moveTo>
                      <a:pt x="32" y="5"/>
                    </a:moveTo>
                    <a:lnTo>
                      <a:pt x="32" y="5"/>
                    </a:lnTo>
                    <a:lnTo>
                      <a:pt x="31" y="9"/>
                    </a:lnTo>
                    <a:lnTo>
                      <a:pt x="28" y="14"/>
                    </a:lnTo>
                    <a:lnTo>
                      <a:pt x="23" y="22"/>
                    </a:lnTo>
                    <a:lnTo>
                      <a:pt x="23" y="22"/>
                    </a:lnTo>
                    <a:lnTo>
                      <a:pt x="20" y="27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5" y="41"/>
                    </a:lnTo>
                    <a:lnTo>
                      <a:pt x="11" y="49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5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8" y="71"/>
                    </a:lnTo>
                    <a:lnTo>
                      <a:pt x="10" y="70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21" y="53"/>
                    </a:lnTo>
                    <a:lnTo>
                      <a:pt x="29" y="37"/>
                    </a:lnTo>
                    <a:lnTo>
                      <a:pt x="29" y="37"/>
                    </a:lnTo>
                    <a:lnTo>
                      <a:pt x="33" y="28"/>
                    </a:lnTo>
                    <a:lnTo>
                      <a:pt x="37" y="20"/>
                    </a:lnTo>
                    <a:lnTo>
                      <a:pt x="41" y="13"/>
                    </a:lnTo>
                    <a:lnTo>
                      <a:pt x="44" y="5"/>
                    </a:lnTo>
                    <a:lnTo>
                      <a:pt x="44" y="5"/>
                    </a:lnTo>
                    <a:lnTo>
                      <a:pt x="42" y="2"/>
                    </a:lnTo>
                    <a:lnTo>
                      <a:pt x="42" y="1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1"/>
                    </a:lnTo>
                    <a:lnTo>
                      <a:pt x="32" y="2"/>
                    </a:lnTo>
                    <a:lnTo>
                      <a:pt x="32" y="5"/>
                    </a:lnTo>
                    <a:lnTo>
                      <a:pt x="3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0" name="Freeform 197"/>
              <p:cNvSpPr/>
              <p:nvPr/>
            </p:nvSpPr>
            <p:spPr bwMode="auto">
              <a:xfrm>
                <a:off x="3333751" y="4792663"/>
                <a:ext cx="12700" cy="30163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1" y="13"/>
                  </a:cxn>
                  <a:cxn ang="0">
                    <a:pos x="16" y="21"/>
                  </a:cxn>
                  <a:cxn ang="0">
                    <a:pos x="10" y="28"/>
                  </a:cxn>
                  <a:cxn ang="0">
                    <a:pos x="6" y="36"/>
                  </a:cxn>
                  <a:cxn ang="0">
                    <a:pos x="6" y="36"/>
                  </a:cxn>
                  <a:cxn ang="0">
                    <a:pos x="4" y="44"/>
                  </a:cxn>
                  <a:cxn ang="0">
                    <a:pos x="1" y="52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1" y="72"/>
                  </a:cxn>
                  <a:cxn ang="0">
                    <a:pos x="1" y="74"/>
                  </a:cxn>
                  <a:cxn ang="0">
                    <a:pos x="5" y="75"/>
                  </a:cxn>
                  <a:cxn ang="0">
                    <a:pos x="9" y="74"/>
                  </a:cxn>
                  <a:cxn ang="0">
                    <a:pos x="10" y="72"/>
                  </a:cxn>
                  <a:cxn ang="0">
                    <a:pos x="12" y="69"/>
                  </a:cxn>
                  <a:cxn ang="0">
                    <a:pos x="12" y="69"/>
                  </a:cxn>
                  <a:cxn ang="0">
                    <a:pos x="13" y="58"/>
                  </a:cxn>
                  <a:cxn ang="0">
                    <a:pos x="14" y="48"/>
                  </a:cxn>
                  <a:cxn ang="0">
                    <a:pos x="18" y="38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3"/>
                  </a:cxn>
                  <a:cxn ang="0">
                    <a:pos x="31" y="18"/>
                  </a:cxn>
                  <a:cxn ang="0">
                    <a:pos x="33" y="11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75">
                    <a:moveTo>
                      <a:pt x="23" y="5"/>
                    </a:moveTo>
                    <a:lnTo>
                      <a:pt x="23" y="5"/>
                    </a:lnTo>
                    <a:lnTo>
                      <a:pt x="21" y="13"/>
                    </a:lnTo>
                    <a:lnTo>
                      <a:pt x="16" y="21"/>
                    </a:lnTo>
                    <a:lnTo>
                      <a:pt x="10" y="28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4" y="44"/>
                    </a:lnTo>
                    <a:lnTo>
                      <a:pt x="1" y="52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" y="72"/>
                    </a:lnTo>
                    <a:lnTo>
                      <a:pt x="1" y="74"/>
                    </a:lnTo>
                    <a:lnTo>
                      <a:pt x="5" y="75"/>
                    </a:lnTo>
                    <a:lnTo>
                      <a:pt x="9" y="74"/>
                    </a:lnTo>
                    <a:lnTo>
                      <a:pt x="10" y="72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3" y="58"/>
                    </a:lnTo>
                    <a:lnTo>
                      <a:pt x="14" y="48"/>
                    </a:lnTo>
                    <a:lnTo>
                      <a:pt x="18" y="38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3"/>
                    </a:lnTo>
                    <a:lnTo>
                      <a:pt x="31" y="18"/>
                    </a:lnTo>
                    <a:lnTo>
                      <a:pt x="33" y="11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1" name="Freeform 198"/>
              <p:cNvSpPr/>
              <p:nvPr/>
            </p:nvSpPr>
            <p:spPr bwMode="auto">
              <a:xfrm>
                <a:off x="3373438" y="4795838"/>
                <a:ext cx="17463" cy="28575"/>
              </a:xfrm>
              <a:custGeom>
                <a:avLst/>
                <a:gdLst/>
                <a:ahLst/>
                <a:cxnLst>
                  <a:cxn ang="0">
                    <a:pos x="36" y="3"/>
                  </a:cxn>
                  <a:cxn ang="0">
                    <a:pos x="36" y="3"/>
                  </a:cxn>
                  <a:cxn ang="0">
                    <a:pos x="26" y="14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2" y="35"/>
                  </a:cxn>
                  <a:cxn ang="0">
                    <a:pos x="8" y="43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3" y="68"/>
                  </a:cxn>
                  <a:cxn ang="0">
                    <a:pos x="6" y="69"/>
                  </a:cxn>
                  <a:cxn ang="0">
                    <a:pos x="7" y="69"/>
                  </a:cxn>
                  <a:cxn ang="0">
                    <a:pos x="9" y="68"/>
                  </a:cxn>
                  <a:cxn ang="0">
                    <a:pos x="11" y="65"/>
                  </a:cxn>
                  <a:cxn ang="0">
                    <a:pos x="11" y="65"/>
                  </a:cxn>
                  <a:cxn ang="0">
                    <a:pos x="23" y="39"/>
                  </a:cxn>
                  <a:cxn ang="0">
                    <a:pos x="23" y="39"/>
                  </a:cxn>
                  <a:cxn ang="0">
                    <a:pos x="26" y="31"/>
                  </a:cxn>
                  <a:cxn ang="0">
                    <a:pos x="32" y="24"/>
                  </a:cxn>
                  <a:cxn ang="0">
                    <a:pos x="43" y="11"/>
                  </a:cxn>
                  <a:cxn ang="0">
                    <a:pos x="43" y="11"/>
                  </a:cxn>
                  <a:cxn ang="0">
                    <a:pos x="45" y="8"/>
                  </a:cxn>
                  <a:cxn ang="0">
                    <a:pos x="46" y="5"/>
                  </a:cxn>
                  <a:cxn ang="0">
                    <a:pos x="43" y="3"/>
                  </a:cxn>
                  <a:cxn ang="0">
                    <a:pos x="40" y="0"/>
                  </a:cxn>
                  <a:cxn ang="0">
                    <a:pos x="38" y="0"/>
                  </a:cxn>
                  <a:cxn ang="0">
                    <a:pos x="36" y="3"/>
                  </a:cxn>
                  <a:cxn ang="0">
                    <a:pos x="36" y="3"/>
                  </a:cxn>
                </a:cxnLst>
                <a:rect l="0" t="0" r="r" b="b"/>
                <a:pathLst>
                  <a:path w="46" h="69">
                    <a:moveTo>
                      <a:pt x="36" y="3"/>
                    </a:moveTo>
                    <a:lnTo>
                      <a:pt x="36" y="3"/>
                    </a:lnTo>
                    <a:lnTo>
                      <a:pt x="26" y="14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12" y="35"/>
                    </a:lnTo>
                    <a:lnTo>
                      <a:pt x="8" y="43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3" y="68"/>
                    </a:lnTo>
                    <a:lnTo>
                      <a:pt x="6" y="69"/>
                    </a:lnTo>
                    <a:lnTo>
                      <a:pt x="7" y="69"/>
                    </a:lnTo>
                    <a:lnTo>
                      <a:pt x="9" y="68"/>
                    </a:lnTo>
                    <a:lnTo>
                      <a:pt x="11" y="65"/>
                    </a:lnTo>
                    <a:lnTo>
                      <a:pt x="11" y="65"/>
                    </a:lnTo>
                    <a:lnTo>
                      <a:pt x="23" y="39"/>
                    </a:lnTo>
                    <a:lnTo>
                      <a:pt x="23" y="39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3" y="11"/>
                    </a:lnTo>
                    <a:lnTo>
                      <a:pt x="43" y="11"/>
                    </a:lnTo>
                    <a:lnTo>
                      <a:pt x="45" y="8"/>
                    </a:lnTo>
                    <a:lnTo>
                      <a:pt x="46" y="5"/>
                    </a:lnTo>
                    <a:lnTo>
                      <a:pt x="43" y="3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6" y="3"/>
                    </a:lnTo>
                    <a:lnTo>
                      <a:pt x="3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2" name="Freeform 199"/>
              <p:cNvSpPr/>
              <p:nvPr/>
            </p:nvSpPr>
            <p:spPr bwMode="auto">
              <a:xfrm>
                <a:off x="3433763" y="4795838"/>
                <a:ext cx="14288" cy="22225"/>
              </a:xfrm>
              <a:custGeom>
                <a:avLst/>
                <a:gdLst/>
                <a:ahLst/>
                <a:cxnLst>
                  <a:cxn ang="0">
                    <a:pos x="28" y="4"/>
                  </a:cxn>
                  <a:cxn ang="0">
                    <a:pos x="28" y="4"/>
                  </a:cxn>
                  <a:cxn ang="0">
                    <a:pos x="25" y="10"/>
                  </a:cxn>
                  <a:cxn ang="0">
                    <a:pos x="21" y="14"/>
                  </a:cxn>
                  <a:cxn ang="0">
                    <a:pos x="13" y="24"/>
                  </a:cxn>
                  <a:cxn ang="0">
                    <a:pos x="13" y="24"/>
                  </a:cxn>
                  <a:cxn ang="0">
                    <a:pos x="9" y="29"/>
                  </a:cxn>
                  <a:cxn ang="0">
                    <a:pos x="5" y="36"/>
                  </a:cxn>
                  <a:cxn ang="0">
                    <a:pos x="5" y="36"/>
                  </a:cxn>
                  <a:cxn ang="0">
                    <a:pos x="1" y="48"/>
                  </a:cxn>
                  <a:cxn ang="0">
                    <a:pos x="1" y="48"/>
                  </a:cxn>
                  <a:cxn ang="0">
                    <a:pos x="0" y="50"/>
                  </a:cxn>
                  <a:cxn ang="0">
                    <a:pos x="1" y="53"/>
                  </a:cxn>
                  <a:cxn ang="0">
                    <a:pos x="4" y="55"/>
                  </a:cxn>
                  <a:cxn ang="0">
                    <a:pos x="5" y="57"/>
                  </a:cxn>
                  <a:cxn ang="0">
                    <a:pos x="8" y="57"/>
                  </a:cxn>
                  <a:cxn ang="0">
                    <a:pos x="9" y="55"/>
                  </a:cxn>
                  <a:cxn ang="0">
                    <a:pos x="11" y="54"/>
                  </a:cxn>
                  <a:cxn ang="0">
                    <a:pos x="11" y="54"/>
                  </a:cxn>
                  <a:cxn ang="0">
                    <a:pos x="17" y="40"/>
                  </a:cxn>
                  <a:cxn ang="0">
                    <a:pos x="21" y="33"/>
                  </a:cxn>
                  <a:cxn ang="0">
                    <a:pos x="25" y="27"/>
                  </a:cxn>
                  <a:cxn ang="0">
                    <a:pos x="25" y="27"/>
                  </a:cxn>
                  <a:cxn ang="0">
                    <a:pos x="33" y="17"/>
                  </a:cxn>
                  <a:cxn ang="0">
                    <a:pos x="35" y="12"/>
                  </a:cxn>
                  <a:cxn ang="0">
                    <a:pos x="38" y="7"/>
                  </a:cxn>
                  <a:cxn ang="0">
                    <a:pos x="38" y="7"/>
                  </a:cxn>
                  <a:cxn ang="0">
                    <a:pos x="38" y="4"/>
                  </a:cxn>
                  <a:cxn ang="0">
                    <a:pos x="38" y="3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0" y="0"/>
                  </a:cxn>
                  <a:cxn ang="0">
                    <a:pos x="29" y="2"/>
                  </a:cxn>
                  <a:cxn ang="0">
                    <a:pos x="28" y="4"/>
                  </a:cxn>
                  <a:cxn ang="0">
                    <a:pos x="28" y="4"/>
                  </a:cxn>
                </a:cxnLst>
                <a:rect l="0" t="0" r="r" b="b"/>
                <a:pathLst>
                  <a:path w="38" h="57">
                    <a:moveTo>
                      <a:pt x="28" y="4"/>
                    </a:moveTo>
                    <a:lnTo>
                      <a:pt x="28" y="4"/>
                    </a:lnTo>
                    <a:lnTo>
                      <a:pt x="25" y="10"/>
                    </a:lnTo>
                    <a:lnTo>
                      <a:pt x="21" y="14"/>
                    </a:lnTo>
                    <a:lnTo>
                      <a:pt x="13" y="24"/>
                    </a:lnTo>
                    <a:lnTo>
                      <a:pt x="13" y="24"/>
                    </a:lnTo>
                    <a:lnTo>
                      <a:pt x="9" y="29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1" y="48"/>
                    </a:lnTo>
                    <a:lnTo>
                      <a:pt x="1" y="48"/>
                    </a:lnTo>
                    <a:lnTo>
                      <a:pt x="0" y="50"/>
                    </a:lnTo>
                    <a:lnTo>
                      <a:pt x="1" y="53"/>
                    </a:lnTo>
                    <a:lnTo>
                      <a:pt x="4" y="55"/>
                    </a:lnTo>
                    <a:lnTo>
                      <a:pt x="5" y="57"/>
                    </a:lnTo>
                    <a:lnTo>
                      <a:pt x="8" y="57"/>
                    </a:lnTo>
                    <a:lnTo>
                      <a:pt x="9" y="55"/>
                    </a:lnTo>
                    <a:lnTo>
                      <a:pt x="11" y="54"/>
                    </a:lnTo>
                    <a:lnTo>
                      <a:pt x="11" y="54"/>
                    </a:lnTo>
                    <a:lnTo>
                      <a:pt x="17" y="40"/>
                    </a:lnTo>
                    <a:lnTo>
                      <a:pt x="21" y="33"/>
                    </a:lnTo>
                    <a:lnTo>
                      <a:pt x="25" y="27"/>
                    </a:lnTo>
                    <a:lnTo>
                      <a:pt x="25" y="27"/>
                    </a:lnTo>
                    <a:lnTo>
                      <a:pt x="33" y="17"/>
                    </a:lnTo>
                    <a:lnTo>
                      <a:pt x="35" y="1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4"/>
                    </a:lnTo>
                    <a:lnTo>
                      <a:pt x="38" y="3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9" y="2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3" name="Freeform 200"/>
              <p:cNvSpPr/>
              <p:nvPr/>
            </p:nvSpPr>
            <p:spPr bwMode="auto">
              <a:xfrm>
                <a:off x="3473451" y="4794250"/>
                <a:ext cx="17463" cy="28575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32" y="4"/>
                  </a:cxn>
                  <a:cxn ang="0">
                    <a:pos x="24" y="18"/>
                  </a:cxn>
                  <a:cxn ang="0">
                    <a:pos x="16" y="32"/>
                  </a:cxn>
                  <a:cxn ang="0">
                    <a:pos x="8" y="46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0" y="63"/>
                  </a:cxn>
                  <a:cxn ang="0">
                    <a:pos x="0" y="66"/>
                  </a:cxn>
                  <a:cxn ang="0">
                    <a:pos x="4" y="68"/>
                  </a:cxn>
                  <a:cxn ang="0">
                    <a:pos x="6" y="69"/>
                  </a:cxn>
                  <a:cxn ang="0">
                    <a:pos x="8" y="69"/>
                  </a:cxn>
                  <a:cxn ang="0">
                    <a:pos x="10" y="68"/>
                  </a:cxn>
                  <a:cxn ang="0">
                    <a:pos x="11" y="67"/>
                  </a:cxn>
                  <a:cxn ang="0">
                    <a:pos x="11" y="67"/>
                  </a:cxn>
                  <a:cxn ang="0">
                    <a:pos x="17" y="51"/>
                  </a:cxn>
                  <a:cxn ang="0">
                    <a:pos x="27" y="38"/>
                  </a:cxn>
                  <a:cxn ang="0">
                    <a:pos x="34" y="24"/>
                  </a:cxn>
                  <a:cxn ang="0">
                    <a:pos x="41" y="9"/>
                  </a:cxn>
                  <a:cxn ang="0">
                    <a:pos x="41" y="9"/>
                  </a:cxn>
                  <a:cxn ang="0">
                    <a:pos x="42" y="7"/>
                  </a:cxn>
                  <a:cxn ang="0">
                    <a:pos x="41" y="4"/>
                  </a:cxn>
                  <a:cxn ang="0">
                    <a:pos x="38" y="1"/>
                  </a:cxn>
                  <a:cxn ang="0">
                    <a:pos x="37" y="0"/>
                  </a:cxn>
                  <a:cxn ang="0">
                    <a:pos x="34" y="0"/>
                  </a:cxn>
                  <a:cxn ang="0">
                    <a:pos x="33" y="1"/>
                  </a:cxn>
                  <a:cxn ang="0">
                    <a:pos x="32" y="4"/>
                  </a:cxn>
                  <a:cxn ang="0">
                    <a:pos x="32" y="4"/>
                  </a:cxn>
                </a:cxnLst>
                <a:rect l="0" t="0" r="r" b="b"/>
                <a:pathLst>
                  <a:path w="42" h="69">
                    <a:moveTo>
                      <a:pt x="32" y="4"/>
                    </a:moveTo>
                    <a:lnTo>
                      <a:pt x="32" y="4"/>
                    </a:lnTo>
                    <a:lnTo>
                      <a:pt x="24" y="18"/>
                    </a:lnTo>
                    <a:lnTo>
                      <a:pt x="16" y="32"/>
                    </a:lnTo>
                    <a:lnTo>
                      <a:pt x="8" y="4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4" y="68"/>
                    </a:lnTo>
                    <a:lnTo>
                      <a:pt x="6" y="69"/>
                    </a:lnTo>
                    <a:lnTo>
                      <a:pt x="8" y="69"/>
                    </a:lnTo>
                    <a:lnTo>
                      <a:pt x="10" y="68"/>
                    </a:lnTo>
                    <a:lnTo>
                      <a:pt x="11" y="67"/>
                    </a:lnTo>
                    <a:lnTo>
                      <a:pt x="11" y="67"/>
                    </a:lnTo>
                    <a:lnTo>
                      <a:pt x="17" y="51"/>
                    </a:lnTo>
                    <a:lnTo>
                      <a:pt x="27" y="38"/>
                    </a:lnTo>
                    <a:lnTo>
                      <a:pt x="34" y="24"/>
                    </a:lnTo>
                    <a:lnTo>
                      <a:pt x="41" y="9"/>
                    </a:lnTo>
                    <a:lnTo>
                      <a:pt x="41" y="9"/>
                    </a:lnTo>
                    <a:lnTo>
                      <a:pt x="42" y="7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3" y="1"/>
                    </a:lnTo>
                    <a:lnTo>
                      <a:pt x="32" y="4"/>
                    </a:lnTo>
                    <a:lnTo>
                      <a:pt x="3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4" name="Freeform 201"/>
              <p:cNvSpPr/>
              <p:nvPr/>
            </p:nvSpPr>
            <p:spPr bwMode="auto">
              <a:xfrm>
                <a:off x="3538538" y="4792663"/>
                <a:ext cx="15875" cy="26988"/>
              </a:xfrm>
              <a:custGeom>
                <a:avLst/>
                <a:gdLst/>
                <a:ahLst/>
                <a:cxnLst>
                  <a:cxn ang="0">
                    <a:pos x="26" y="4"/>
                  </a:cxn>
                  <a:cxn ang="0">
                    <a:pos x="26" y="4"/>
                  </a:cxn>
                  <a:cxn ang="0">
                    <a:pos x="25" y="10"/>
                  </a:cxn>
                  <a:cxn ang="0">
                    <a:pos x="20" y="17"/>
                  </a:cxn>
                  <a:cxn ang="0">
                    <a:pos x="10" y="28"/>
                  </a:cxn>
                  <a:cxn ang="0">
                    <a:pos x="10" y="28"/>
                  </a:cxn>
                  <a:cxn ang="0">
                    <a:pos x="5" y="36"/>
                  </a:cxn>
                  <a:cxn ang="0">
                    <a:pos x="3" y="44"/>
                  </a:cxn>
                  <a:cxn ang="0">
                    <a:pos x="1" y="53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0" y="64"/>
                  </a:cxn>
                  <a:cxn ang="0">
                    <a:pos x="1" y="66"/>
                  </a:cxn>
                  <a:cxn ang="0">
                    <a:pos x="5" y="68"/>
                  </a:cxn>
                  <a:cxn ang="0">
                    <a:pos x="9" y="66"/>
                  </a:cxn>
                  <a:cxn ang="0">
                    <a:pos x="10" y="64"/>
                  </a:cxn>
                  <a:cxn ang="0">
                    <a:pos x="12" y="62"/>
                  </a:cxn>
                  <a:cxn ang="0">
                    <a:pos x="12" y="62"/>
                  </a:cxn>
                  <a:cxn ang="0">
                    <a:pos x="13" y="53"/>
                  </a:cxn>
                  <a:cxn ang="0">
                    <a:pos x="14" y="44"/>
                  </a:cxn>
                  <a:cxn ang="0">
                    <a:pos x="18" y="36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3"/>
                  </a:cxn>
                  <a:cxn ang="0">
                    <a:pos x="31" y="18"/>
                  </a:cxn>
                  <a:cxn ang="0">
                    <a:pos x="35" y="13"/>
                  </a:cxn>
                  <a:cxn ang="0">
                    <a:pos x="38" y="6"/>
                  </a:cxn>
                  <a:cxn ang="0">
                    <a:pos x="38" y="6"/>
                  </a:cxn>
                  <a:cxn ang="0">
                    <a:pos x="38" y="4"/>
                  </a:cxn>
                  <a:cxn ang="0">
                    <a:pos x="37" y="2"/>
                  </a:cxn>
                  <a:cxn ang="0">
                    <a:pos x="33" y="0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6" y="4"/>
                  </a:cxn>
                  <a:cxn ang="0">
                    <a:pos x="26" y="4"/>
                  </a:cxn>
                </a:cxnLst>
                <a:rect l="0" t="0" r="r" b="b"/>
                <a:pathLst>
                  <a:path w="38" h="68">
                    <a:moveTo>
                      <a:pt x="26" y="4"/>
                    </a:moveTo>
                    <a:lnTo>
                      <a:pt x="26" y="4"/>
                    </a:lnTo>
                    <a:lnTo>
                      <a:pt x="25" y="10"/>
                    </a:lnTo>
                    <a:lnTo>
                      <a:pt x="20" y="17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5" y="36"/>
                    </a:lnTo>
                    <a:lnTo>
                      <a:pt x="3" y="44"/>
                    </a:lnTo>
                    <a:lnTo>
                      <a:pt x="1" y="53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1" y="66"/>
                    </a:lnTo>
                    <a:lnTo>
                      <a:pt x="5" y="68"/>
                    </a:lnTo>
                    <a:lnTo>
                      <a:pt x="9" y="66"/>
                    </a:lnTo>
                    <a:lnTo>
                      <a:pt x="10" y="64"/>
                    </a:lnTo>
                    <a:lnTo>
                      <a:pt x="12" y="62"/>
                    </a:lnTo>
                    <a:lnTo>
                      <a:pt x="12" y="62"/>
                    </a:lnTo>
                    <a:lnTo>
                      <a:pt x="13" y="53"/>
                    </a:lnTo>
                    <a:lnTo>
                      <a:pt x="14" y="44"/>
                    </a:lnTo>
                    <a:lnTo>
                      <a:pt x="18" y="36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3"/>
                    </a:lnTo>
                    <a:lnTo>
                      <a:pt x="31" y="18"/>
                    </a:lnTo>
                    <a:lnTo>
                      <a:pt x="35" y="13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38" y="4"/>
                    </a:lnTo>
                    <a:lnTo>
                      <a:pt x="37" y="2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6" y="4"/>
                    </a:lnTo>
                    <a:lnTo>
                      <a:pt x="2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5" name="Freeform 202"/>
              <p:cNvSpPr/>
              <p:nvPr/>
            </p:nvSpPr>
            <p:spPr bwMode="auto">
              <a:xfrm>
                <a:off x="3573463" y="4792663"/>
                <a:ext cx="23813" cy="30163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52" y="0"/>
                  </a:cxn>
                  <a:cxn ang="0">
                    <a:pos x="44" y="5"/>
                  </a:cxn>
                  <a:cxn ang="0">
                    <a:pos x="37" y="13"/>
                  </a:cxn>
                  <a:cxn ang="0">
                    <a:pos x="27" y="27"/>
                  </a:cxn>
                  <a:cxn ang="0">
                    <a:pos x="27" y="27"/>
                  </a:cxn>
                  <a:cxn ang="0">
                    <a:pos x="14" y="47"/>
                  </a:cxn>
                  <a:cxn ang="0">
                    <a:pos x="6" y="56"/>
                  </a:cxn>
                  <a:cxn ang="0">
                    <a:pos x="0" y="66"/>
                  </a:cxn>
                  <a:cxn ang="0">
                    <a:pos x="0" y="66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2" y="74"/>
                  </a:cxn>
                  <a:cxn ang="0">
                    <a:pos x="6" y="75"/>
                  </a:cxn>
                  <a:cxn ang="0">
                    <a:pos x="9" y="74"/>
                  </a:cxn>
                  <a:cxn ang="0">
                    <a:pos x="10" y="73"/>
                  </a:cxn>
                  <a:cxn ang="0">
                    <a:pos x="10" y="73"/>
                  </a:cxn>
                  <a:cxn ang="0">
                    <a:pos x="20" y="57"/>
                  </a:cxn>
                  <a:cxn ang="0">
                    <a:pos x="31" y="41"/>
                  </a:cxn>
                  <a:cxn ang="0">
                    <a:pos x="31" y="41"/>
                  </a:cxn>
                  <a:cxn ang="0">
                    <a:pos x="43" y="24"/>
                  </a:cxn>
                  <a:cxn ang="0">
                    <a:pos x="49" y="17"/>
                  </a:cxn>
                  <a:cxn ang="0">
                    <a:pos x="53" y="13"/>
                  </a:cxn>
                  <a:cxn ang="0">
                    <a:pos x="57" y="10"/>
                  </a:cxn>
                  <a:cxn ang="0">
                    <a:pos x="57" y="10"/>
                  </a:cxn>
                  <a:cxn ang="0">
                    <a:pos x="60" y="7"/>
                  </a:cxn>
                  <a:cxn ang="0">
                    <a:pos x="60" y="6"/>
                  </a:cxn>
                  <a:cxn ang="0">
                    <a:pos x="60" y="2"/>
                  </a:cxn>
                  <a:cxn ang="0">
                    <a:pos x="56" y="0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2" y="0"/>
                  </a:cxn>
                </a:cxnLst>
                <a:rect l="0" t="0" r="r" b="b"/>
                <a:pathLst>
                  <a:path w="60" h="75">
                    <a:moveTo>
                      <a:pt x="52" y="0"/>
                    </a:moveTo>
                    <a:lnTo>
                      <a:pt x="52" y="0"/>
                    </a:lnTo>
                    <a:lnTo>
                      <a:pt x="44" y="5"/>
                    </a:lnTo>
                    <a:lnTo>
                      <a:pt x="37" y="13"/>
                    </a:lnTo>
                    <a:lnTo>
                      <a:pt x="27" y="27"/>
                    </a:lnTo>
                    <a:lnTo>
                      <a:pt x="27" y="27"/>
                    </a:lnTo>
                    <a:lnTo>
                      <a:pt x="14" y="47"/>
                    </a:lnTo>
                    <a:lnTo>
                      <a:pt x="6" y="5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2" y="74"/>
                    </a:lnTo>
                    <a:lnTo>
                      <a:pt x="6" y="75"/>
                    </a:lnTo>
                    <a:lnTo>
                      <a:pt x="9" y="74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20" y="57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43" y="24"/>
                    </a:lnTo>
                    <a:lnTo>
                      <a:pt x="49" y="17"/>
                    </a:lnTo>
                    <a:lnTo>
                      <a:pt x="53" y="13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60" y="7"/>
                    </a:lnTo>
                    <a:lnTo>
                      <a:pt x="60" y="6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6" name="Freeform 203"/>
              <p:cNvSpPr/>
              <p:nvPr/>
            </p:nvSpPr>
            <p:spPr bwMode="auto">
              <a:xfrm>
                <a:off x="3621088" y="4789488"/>
                <a:ext cx="17463" cy="30163"/>
              </a:xfrm>
              <a:custGeom>
                <a:avLst/>
                <a:gdLst/>
                <a:ahLst/>
                <a:cxnLst>
                  <a:cxn ang="0">
                    <a:pos x="34" y="4"/>
                  </a:cxn>
                  <a:cxn ang="0">
                    <a:pos x="34" y="4"/>
                  </a:cxn>
                  <a:cxn ang="0">
                    <a:pos x="30" y="12"/>
                  </a:cxn>
                  <a:cxn ang="0">
                    <a:pos x="26" y="18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12" y="42"/>
                  </a:cxn>
                  <a:cxn ang="0">
                    <a:pos x="8" y="49"/>
                  </a:cxn>
                  <a:cxn ang="0">
                    <a:pos x="6" y="59"/>
                  </a:cxn>
                  <a:cxn ang="0">
                    <a:pos x="2" y="66"/>
                  </a:cxn>
                  <a:cxn ang="0">
                    <a:pos x="2" y="66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3" y="74"/>
                  </a:cxn>
                  <a:cxn ang="0">
                    <a:pos x="7" y="76"/>
                  </a:cxn>
                  <a:cxn ang="0">
                    <a:pos x="9" y="74"/>
                  </a:cxn>
                  <a:cxn ang="0">
                    <a:pos x="11" y="73"/>
                  </a:cxn>
                  <a:cxn ang="0">
                    <a:pos x="11" y="73"/>
                  </a:cxn>
                  <a:cxn ang="0">
                    <a:pos x="15" y="64"/>
                  </a:cxn>
                  <a:cxn ang="0">
                    <a:pos x="19" y="53"/>
                  </a:cxn>
                  <a:cxn ang="0">
                    <a:pos x="23" y="4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4" y="30"/>
                  </a:cxn>
                  <a:cxn ang="0">
                    <a:pos x="38" y="22"/>
                  </a:cxn>
                  <a:cxn ang="0">
                    <a:pos x="46" y="6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6" y="2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38" y="0"/>
                  </a:cxn>
                  <a:cxn ang="0">
                    <a:pos x="36" y="1"/>
                  </a:cxn>
                  <a:cxn ang="0">
                    <a:pos x="34" y="4"/>
                  </a:cxn>
                  <a:cxn ang="0">
                    <a:pos x="34" y="4"/>
                  </a:cxn>
                </a:cxnLst>
                <a:rect l="0" t="0" r="r" b="b"/>
                <a:pathLst>
                  <a:path w="46" h="76">
                    <a:moveTo>
                      <a:pt x="34" y="4"/>
                    </a:moveTo>
                    <a:lnTo>
                      <a:pt x="34" y="4"/>
                    </a:lnTo>
                    <a:lnTo>
                      <a:pt x="30" y="12"/>
                    </a:lnTo>
                    <a:lnTo>
                      <a:pt x="26" y="18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2" y="42"/>
                    </a:lnTo>
                    <a:lnTo>
                      <a:pt x="8" y="49"/>
                    </a:lnTo>
                    <a:lnTo>
                      <a:pt x="6" y="59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3" y="74"/>
                    </a:lnTo>
                    <a:lnTo>
                      <a:pt x="7" y="76"/>
                    </a:lnTo>
                    <a:lnTo>
                      <a:pt x="9" y="74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5" y="64"/>
                    </a:lnTo>
                    <a:lnTo>
                      <a:pt x="19" y="53"/>
                    </a:lnTo>
                    <a:lnTo>
                      <a:pt x="23" y="4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4" y="30"/>
                    </a:lnTo>
                    <a:lnTo>
                      <a:pt x="38" y="22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3" y="1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6" y="1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7" name="Freeform 204"/>
              <p:cNvSpPr/>
              <p:nvPr/>
            </p:nvSpPr>
            <p:spPr bwMode="auto">
              <a:xfrm>
                <a:off x="3659188" y="4787900"/>
                <a:ext cx="14288" cy="30163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2" y="14"/>
                  </a:cxn>
                  <a:cxn ang="0">
                    <a:pos x="21" y="22"/>
                  </a:cxn>
                  <a:cxn ang="0">
                    <a:pos x="17" y="30"/>
                  </a:cxn>
                  <a:cxn ang="0">
                    <a:pos x="14" y="38"/>
                  </a:cxn>
                  <a:cxn ang="0">
                    <a:pos x="5" y="52"/>
                  </a:cxn>
                  <a:cxn ang="0">
                    <a:pos x="2" y="60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0" y="70"/>
                  </a:cxn>
                  <a:cxn ang="0">
                    <a:pos x="0" y="73"/>
                  </a:cxn>
                  <a:cxn ang="0">
                    <a:pos x="4" y="76"/>
                  </a:cxn>
                  <a:cxn ang="0">
                    <a:pos x="8" y="76"/>
                  </a:cxn>
                  <a:cxn ang="0">
                    <a:pos x="10" y="74"/>
                  </a:cxn>
                  <a:cxn ang="0">
                    <a:pos x="10" y="72"/>
                  </a:cxn>
                  <a:cxn ang="0">
                    <a:pos x="10" y="72"/>
                  </a:cxn>
                  <a:cxn ang="0">
                    <a:pos x="13" y="63"/>
                  </a:cxn>
                  <a:cxn ang="0">
                    <a:pos x="17" y="55"/>
                  </a:cxn>
                  <a:cxn ang="0">
                    <a:pos x="25" y="39"/>
                  </a:cxn>
                  <a:cxn ang="0">
                    <a:pos x="28" y="31"/>
                  </a:cxn>
                  <a:cxn ang="0">
                    <a:pos x="32" y="23"/>
                  </a:cxn>
                  <a:cxn ang="0">
                    <a:pos x="34" y="14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7" y="0"/>
                  </a:cxn>
                  <a:cxn ang="0">
                    <a:pos x="25" y="0"/>
                  </a:cxn>
                  <a:cxn ang="0">
                    <a:pos x="23" y="1"/>
                  </a:cxn>
                  <a:cxn ang="0">
                    <a:pos x="22" y="2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76">
                    <a:moveTo>
                      <a:pt x="22" y="5"/>
                    </a:moveTo>
                    <a:lnTo>
                      <a:pt x="22" y="5"/>
                    </a:lnTo>
                    <a:lnTo>
                      <a:pt x="22" y="14"/>
                    </a:lnTo>
                    <a:lnTo>
                      <a:pt x="21" y="22"/>
                    </a:lnTo>
                    <a:lnTo>
                      <a:pt x="17" y="30"/>
                    </a:lnTo>
                    <a:lnTo>
                      <a:pt x="14" y="38"/>
                    </a:lnTo>
                    <a:lnTo>
                      <a:pt x="5" y="52"/>
                    </a:lnTo>
                    <a:lnTo>
                      <a:pt x="2" y="6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0" y="73"/>
                    </a:lnTo>
                    <a:lnTo>
                      <a:pt x="4" y="76"/>
                    </a:lnTo>
                    <a:lnTo>
                      <a:pt x="8" y="76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2"/>
                    </a:lnTo>
                    <a:lnTo>
                      <a:pt x="13" y="63"/>
                    </a:lnTo>
                    <a:lnTo>
                      <a:pt x="17" y="55"/>
                    </a:lnTo>
                    <a:lnTo>
                      <a:pt x="25" y="39"/>
                    </a:lnTo>
                    <a:lnTo>
                      <a:pt x="28" y="31"/>
                    </a:lnTo>
                    <a:lnTo>
                      <a:pt x="32" y="23"/>
                    </a:lnTo>
                    <a:lnTo>
                      <a:pt x="34" y="14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7" y="0"/>
                    </a:lnTo>
                    <a:lnTo>
                      <a:pt x="25" y="0"/>
                    </a:lnTo>
                    <a:lnTo>
                      <a:pt x="23" y="1"/>
                    </a:lnTo>
                    <a:lnTo>
                      <a:pt x="22" y="2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8" name="Freeform 206"/>
              <p:cNvSpPr/>
              <p:nvPr/>
            </p:nvSpPr>
            <p:spPr bwMode="auto">
              <a:xfrm>
                <a:off x="3697289" y="4783138"/>
                <a:ext cx="17463" cy="23813"/>
              </a:xfrm>
              <a:custGeom>
                <a:avLst/>
                <a:gdLst/>
                <a:ahLst/>
                <a:cxnLst>
                  <a:cxn ang="0">
                    <a:pos x="30" y="3"/>
                  </a:cxn>
                  <a:cxn ang="0">
                    <a:pos x="30" y="3"/>
                  </a:cxn>
                  <a:cxn ang="0">
                    <a:pos x="26" y="10"/>
                  </a:cxn>
                  <a:cxn ang="0">
                    <a:pos x="22" y="16"/>
                  </a:cxn>
                  <a:cxn ang="0">
                    <a:pos x="12" y="27"/>
                  </a:cxn>
                  <a:cxn ang="0">
                    <a:pos x="12" y="27"/>
                  </a:cxn>
                  <a:cxn ang="0">
                    <a:pos x="8" y="32"/>
                  </a:cxn>
                  <a:cxn ang="0">
                    <a:pos x="5" y="38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0" y="57"/>
                  </a:cxn>
                  <a:cxn ang="0">
                    <a:pos x="3" y="59"/>
                  </a:cxn>
                  <a:cxn ang="0">
                    <a:pos x="5" y="61"/>
                  </a:cxn>
                  <a:cxn ang="0">
                    <a:pos x="7" y="61"/>
                  </a:cxn>
                  <a:cxn ang="0">
                    <a:pos x="8" y="59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5" y="44"/>
                  </a:cxn>
                  <a:cxn ang="0">
                    <a:pos x="15" y="44"/>
                  </a:cxn>
                  <a:cxn ang="0">
                    <a:pos x="16" y="40"/>
                  </a:cxn>
                  <a:cxn ang="0">
                    <a:pos x="18" y="36"/>
                  </a:cxn>
                  <a:cxn ang="0">
                    <a:pos x="25" y="29"/>
                  </a:cxn>
                  <a:cxn ang="0">
                    <a:pos x="25" y="29"/>
                  </a:cxn>
                  <a:cxn ang="0">
                    <a:pos x="34" y="19"/>
                  </a:cxn>
                  <a:cxn ang="0">
                    <a:pos x="38" y="13"/>
                  </a:cxn>
                  <a:cxn ang="0">
                    <a:pos x="41" y="7"/>
                  </a:cxn>
                  <a:cxn ang="0">
                    <a:pos x="41" y="7"/>
                  </a:cxn>
                  <a:cxn ang="0">
                    <a:pos x="42" y="4"/>
                  </a:cxn>
                  <a:cxn ang="0">
                    <a:pos x="41" y="2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3" y="0"/>
                  </a:cxn>
                  <a:cxn ang="0">
                    <a:pos x="32" y="2"/>
                  </a:cxn>
                  <a:cxn ang="0">
                    <a:pos x="30" y="3"/>
                  </a:cxn>
                  <a:cxn ang="0">
                    <a:pos x="30" y="3"/>
                  </a:cxn>
                </a:cxnLst>
                <a:rect l="0" t="0" r="r" b="b"/>
                <a:pathLst>
                  <a:path w="42" h="61">
                    <a:moveTo>
                      <a:pt x="30" y="3"/>
                    </a:moveTo>
                    <a:lnTo>
                      <a:pt x="30" y="3"/>
                    </a:lnTo>
                    <a:lnTo>
                      <a:pt x="26" y="10"/>
                    </a:lnTo>
                    <a:lnTo>
                      <a:pt x="22" y="16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0" y="57"/>
                    </a:lnTo>
                    <a:lnTo>
                      <a:pt x="3" y="59"/>
                    </a:lnTo>
                    <a:lnTo>
                      <a:pt x="5" y="61"/>
                    </a:lnTo>
                    <a:lnTo>
                      <a:pt x="7" y="61"/>
                    </a:lnTo>
                    <a:lnTo>
                      <a:pt x="8" y="59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5" y="44"/>
                    </a:lnTo>
                    <a:lnTo>
                      <a:pt x="15" y="44"/>
                    </a:lnTo>
                    <a:lnTo>
                      <a:pt x="16" y="40"/>
                    </a:lnTo>
                    <a:lnTo>
                      <a:pt x="18" y="36"/>
                    </a:lnTo>
                    <a:lnTo>
                      <a:pt x="25" y="29"/>
                    </a:lnTo>
                    <a:lnTo>
                      <a:pt x="25" y="29"/>
                    </a:lnTo>
                    <a:lnTo>
                      <a:pt x="34" y="19"/>
                    </a:lnTo>
                    <a:lnTo>
                      <a:pt x="38" y="13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2" y="4"/>
                    </a:lnTo>
                    <a:lnTo>
                      <a:pt x="41" y="2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3" y="0"/>
                    </a:lnTo>
                    <a:lnTo>
                      <a:pt x="32" y="2"/>
                    </a:lnTo>
                    <a:lnTo>
                      <a:pt x="30" y="3"/>
                    </a:lnTo>
                    <a:lnTo>
                      <a:pt x="3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19" name="Freeform 207"/>
              <p:cNvSpPr/>
              <p:nvPr/>
            </p:nvSpPr>
            <p:spPr bwMode="auto">
              <a:xfrm>
                <a:off x="3732214" y="4783138"/>
                <a:ext cx="14288" cy="30163"/>
              </a:xfrm>
              <a:custGeom>
                <a:avLst/>
                <a:gdLst/>
                <a:ahLst/>
                <a:cxnLst>
                  <a:cxn ang="0">
                    <a:pos x="27" y="3"/>
                  </a:cxn>
                  <a:cxn ang="0">
                    <a:pos x="27" y="3"/>
                  </a:cxn>
                  <a:cxn ang="0">
                    <a:pos x="18" y="18"/>
                  </a:cxn>
                  <a:cxn ang="0">
                    <a:pos x="14" y="26"/>
                  </a:cxn>
                  <a:cxn ang="0">
                    <a:pos x="10" y="34"/>
                  </a:cxn>
                  <a:cxn ang="0">
                    <a:pos x="10" y="34"/>
                  </a:cxn>
                  <a:cxn ang="0">
                    <a:pos x="6" y="51"/>
                  </a:cxn>
                  <a:cxn ang="0">
                    <a:pos x="3" y="60"/>
                  </a:cxn>
                  <a:cxn ang="0">
                    <a:pos x="0" y="69"/>
                  </a:cxn>
                  <a:cxn ang="0">
                    <a:pos x="0" y="69"/>
                  </a:cxn>
                  <a:cxn ang="0">
                    <a:pos x="0" y="72"/>
                  </a:cxn>
                  <a:cxn ang="0">
                    <a:pos x="1" y="73"/>
                  </a:cxn>
                  <a:cxn ang="0">
                    <a:pos x="2" y="75"/>
                  </a:cxn>
                  <a:cxn ang="0">
                    <a:pos x="3" y="76"/>
                  </a:cxn>
                  <a:cxn ang="0">
                    <a:pos x="7" y="76"/>
                  </a:cxn>
                  <a:cxn ang="0">
                    <a:pos x="10" y="75"/>
                  </a:cxn>
                  <a:cxn ang="0">
                    <a:pos x="11" y="72"/>
                  </a:cxn>
                  <a:cxn ang="0">
                    <a:pos x="11" y="72"/>
                  </a:cxn>
                  <a:cxn ang="0">
                    <a:pos x="17" y="56"/>
                  </a:cxn>
                  <a:cxn ang="0">
                    <a:pos x="20" y="41"/>
                  </a:cxn>
                  <a:cxn ang="0">
                    <a:pos x="20" y="41"/>
                  </a:cxn>
                  <a:cxn ang="0">
                    <a:pos x="23" y="33"/>
                  </a:cxn>
                  <a:cxn ang="0">
                    <a:pos x="28" y="25"/>
                  </a:cxn>
                  <a:cxn ang="0">
                    <a:pos x="37" y="9"/>
                  </a:cxn>
                  <a:cxn ang="0">
                    <a:pos x="37" y="9"/>
                  </a:cxn>
                  <a:cxn ang="0">
                    <a:pos x="37" y="7"/>
                  </a:cxn>
                  <a:cxn ang="0">
                    <a:pos x="37" y="4"/>
                  </a:cxn>
                  <a:cxn ang="0">
                    <a:pos x="35" y="1"/>
                  </a:cxn>
                  <a:cxn ang="0">
                    <a:pos x="31" y="0"/>
                  </a:cxn>
                  <a:cxn ang="0">
                    <a:pos x="28" y="1"/>
                  </a:cxn>
                  <a:cxn ang="0">
                    <a:pos x="27" y="3"/>
                  </a:cxn>
                  <a:cxn ang="0">
                    <a:pos x="27" y="3"/>
                  </a:cxn>
                </a:cxnLst>
                <a:rect l="0" t="0" r="r" b="b"/>
                <a:pathLst>
                  <a:path w="37" h="76">
                    <a:moveTo>
                      <a:pt x="27" y="3"/>
                    </a:moveTo>
                    <a:lnTo>
                      <a:pt x="27" y="3"/>
                    </a:lnTo>
                    <a:lnTo>
                      <a:pt x="18" y="18"/>
                    </a:lnTo>
                    <a:lnTo>
                      <a:pt x="14" y="26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6" y="51"/>
                    </a:lnTo>
                    <a:lnTo>
                      <a:pt x="3" y="60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72"/>
                    </a:lnTo>
                    <a:lnTo>
                      <a:pt x="1" y="73"/>
                    </a:lnTo>
                    <a:lnTo>
                      <a:pt x="2" y="75"/>
                    </a:lnTo>
                    <a:lnTo>
                      <a:pt x="3" y="76"/>
                    </a:lnTo>
                    <a:lnTo>
                      <a:pt x="7" y="76"/>
                    </a:lnTo>
                    <a:lnTo>
                      <a:pt x="10" y="75"/>
                    </a:lnTo>
                    <a:lnTo>
                      <a:pt x="11" y="72"/>
                    </a:lnTo>
                    <a:lnTo>
                      <a:pt x="11" y="72"/>
                    </a:lnTo>
                    <a:lnTo>
                      <a:pt x="17" y="56"/>
                    </a:lnTo>
                    <a:lnTo>
                      <a:pt x="20" y="41"/>
                    </a:lnTo>
                    <a:lnTo>
                      <a:pt x="20" y="41"/>
                    </a:lnTo>
                    <a:lnTo>
                      <a:pt x="23" y="33"/>
                    </a:lnTo>
                    <a:lnTo>
                      <a:pt x="28" y="25"/>
                    </a:lnTo>
                    <a:lnTo>
                      <a:pt x="37" y="9"/>
                    </a:lnTo>
                    <a:lnTo>
                      <a:pt x="37" y="9"/>
                    </a:lnTo>
                    <a:lnTo>
                      <a:pt x="37" y="7"/>
                    </a:lnTo>
                    <a:lnTo>
                      <a:pt x="37" y="4"/>
                    </a:lnTo>
                    <a:lnTo>
                      <a:pt x="35" y="1"/>
                    </a:lnTo>
                    <a:lnTo>
                      <a:pt x="31" y="0"/>
                    </a:lnTo>
                    <a:lnTo>
                      <a:pt x="28" y="1"/>
                    </a:lnTo>
                    <a:lnTo>
                      <a:pt x="27" y="3"/>
                    </a:lnTo>
                    <a:lnTo>
                      <a:pt x="2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0" name="Freeform 208"/>
              <p:cNvSpPr/>
              <p:nvPr/>
            </p:nvSpPr>
            <p:spPr bwMode="auto">
              <a:xfrm>
                <a:off x="3752851" y="4773613"/>
                <a:ext cx="19050" cy="33338"/>
              </a:xfrm>
              <a:custGeom>
                <a:avLst/>
                <a:gdLst/>
                <a:ahLst/>
                <a:cxnLst>
                  <a:cxn ang="0">
                    <a:pos x="34" y="4"/>
                  </a:cxn>
                  <a:cxn ang="0">
                    <a:pos x="34" y="4"/>
                  </a:cxn>
                  <a:cxn ang="0">
                    <a:pos x="33" y="9"/>
                  </a:cxn>
                  <a:cxn ang="0">
                    <a:pos x="32" y="13"/>
                  </a:cxn>
                  <a:cxn ang="0">
                    <a:pos x="25" y="19"/>
                  </a:cxn>
                  <a:cxn ang="0">
                    <a:pos x="25" y="19"/>
                  </a:cxn>
                  <a:cxn ang="0">
                    <a:pos x="21" y="25"/>
                  </a:cxn>
                  <a:cxn ang="0">
                    <a:pos x="18" y="29"/>
                  </a:cxn>
                  <a:cxn ang="0">
                    <a:pos x="15" y="39"/>
                  </a:cxn>
                  <a:cxn ang="0">
                    <a:pos x="15" y="39"/>
                  </a:cxn>
                  <a:cxn ang="0">
                    <a:pos x="7" y="57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0" y="78"/>
                  </a:cxn>
                  <a:cxn ang="0">
                    <a:pos x="0" y="80"/>
                  </a:cxn>
                  <a:cxn ang="0">
                    <a:pos x="1" y="82"/>
                  </a:cxn>
                  <a:cxn ang="0">
                    <a:pos x="4" y="82"/>
                  </a:cxn>
                  <a:cxn ang="0">
                    <a:pos x="8" y="82"/>
                  </a:cxn>
                  <a:cxn ang="0">
                    <a:pos x="11" y="81"/>
                  </a:cxn>
                  <a:cxn ang="0">
                    <a:pos x="12" y="78"/>
                  </a:cxn>
                  <a:cxn ang="0">
                    <a:pos x="12" y="78"/>
                  </a:cxn>
                  <a:cxn ang="0">
                    <a:pos x="20" y="57"/>
                  </a:cxn>
                  <a:cxn ang="0">
                    <a:pos x="29" y="36"/>
                  </a:cxn>
                  <a:cxn ang="0">
                    <a:pos x="29" y="36"/>
                  </a:cxn>
                  <a:cxn ang="0">
                    <a:pos x="33" y="29"/>
                  </a:cxn>
                  <a:cxn ang="0">
                    <a:pos x="38" y="22"/>
                  </a:cxn>
                  <a:cxn ang="0">
                    <a:pos x="43" y="14"/>
                  </a:cxn>
                  <a:cxn ang="0">
                    <a:pos x="46" y="6"/>
                  </a:cxn>
                  <a:cxn ang="0">
                    <a:pos x="46" y="6"/>
                  </a:cxn>
                  <a:cxn ang="0">
                    <a:pos x="46" y="4"/>
                  </a:cxn>
                  <a:cxn ang="0">
                    <a:pos x="45" y="2"/>
                  </a:cxn>
                  <a:cxn ang="0">
                    <a:pos x="41" y="0"/>
                  </a:cxn>
                  <a:cxn ang="0">
                    <a:pos x="39" y="0"/>
                  </a:cxn>
                  <a:cxn ang="0">
                    <a:pos x="37" y="0"/>
                  </a:cxn>
                  <a:cxn ang="0">
                    <a:pos x="35" y="1"/>
                  </a:cxn>
                  <a:cxn ang="0">
                    <a:pos x="34" y="4"/>
                  </a:cxn>
                  <a:cxn ang="0">
                    <a:pos x="34" y="4"/>
                  </a:cxn>
                </a:cxnLst>
                <a:rect l="0" t="0" r="r" b="b"/>
                <a:pathLst>
                  <a:path w="46" h="82">
                    <a:moveTo>
                      <a:pt x="34" y="4"/>
                    </a:moveTo>
                    <a:lnTo>
                      <a:pt x="34" y="4"/>
                    </a:lnTo>
                    <a:lnTo>
                      <a:pt x="33" y="9"/>
                    </a:lnTo>
                    <a:lnTo>
                      <a:pt x="32" y="13"/>
                    </a:lnTo>
                    <a:lnTo>
                      <a:pt x="25" y="19"/>
                    </a:lnTo>
                    <a:lnTo>
                      <a:pt x="25" y="19"/>
                    </a:lnTo>
                    <a:lnTo>
                      <a:pt x="21" y="25"/>
                    </a:lnTo>
                    <a:lnTo>
                      <a:pt x="18" y="29"/>
                    </a:lnTo>
                    <a:lnTo>
                      <a:pt x="15" y="39"/>
                    </a:lnTo>
                    <a:lnTo>
                      <a:pt x="15" y="39"/>
                    </a:lnTo>
                    <a:lnTo>
                      <a:pt x="7" y="57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0" y="80"/>
                    </a:lnTo>
                    <a:lnTo>
                      <a:pt x="1" y="82"/>
                    </a:lnTo>
                    <a:lnTo>
                      <a:pt x="4" y="82"/>
                    </a:lnTo>
                    <a:lnTo>
                      <a:pt x="8" y="82"/>
                    </a:lnTo>
                    <a:lnTo>
                      <a:pt x="11" y="81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20" y="57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33" y="29"/>
                    </a:lnTo>
                    <a:lnTo>
                      <a:pt x="38" y="22"/>
                    </a:lnTo>
                    <a:lnTo>
                      <a:pt x="43" y="14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5" y="2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1" name="Freeform 209"/>
              <p:cNvSpPr/>
              <p:nvPr/>
            </p:nvSpPr>
            <p:spPr bwMode="auto">
              <a:xfrm>
                <a:off x="3402014" y="4460876"/>
                <a:ext cx="55563" cy="69850"/>
              </a:xfrm>
              <a:custGeom>
                <a:avLst/>
                <a:gdLst/>
                <a:ahLst/>
                <a:cxnLst>
                  <a:cxn ang="0">
                    <a:pos x="135" y="0"/>
                  </a:cxn>
                  <a:cxn ang="0">
                    <a:pos x="135" y="0"/>
                  </a:cxn>
                  <a:cxn ang="0">
                    <a:pos x="131" y="2"/>
                  </a:cxn>
                  <a:cxn ang="0">
                    <a:pos x="126" y="3"/>
                  </a:cxn>
                  <a:cxn ang="0">
                    <a:pos x="117" y="9"/>
                  </a:cxn>
                  <a:cxn ang="0">
                    <a:pos x="109" y="17"/>
                  </a:cxn>
                  <a:cxn ang="0">
                    <a:pos x="102" y="26"/>
                  </a:cxn>
                  <a:cxn ang="0">
                    <a:pos x="89" y="47"/>
                  </a:cxn>
                  <a:cxn ang="0">
                    <a:pos x="79" y="66"/>
                  </a:cxn>
                  <a:cxn ang="0">
                    <a:pos x="79" y="66"/>
                  </a:cxn>
                  <a:cxn ang="0">
                    <a:pos x="68" y="79"/>
                  </a:cxn>
                  <a:cxn ang="0">
                    <a:pos x="58" y="91"/>
                  </a:cxn>
                  <a:cxn ang="0">
                    <a:pos x="36" y="115"/>
                  </a:cxn>
                  <a:cxn ang="0">
                    <a:pos x="25" y="127"/>
                  </a:cxn>
                  <a:cxn ang="0">
                    <a:pos x="16" y="140"/>
                  </a:cxn>
                  <a:cxn ang="0">
                    <a:pos x="7" y="153"/>
                  </a:cxn>
                  <a:cxn ang="0">
                    <a:pos x="0" y="169"/>
                  </a:cxn>
                  <a:cxn ang="0">
                    <a:pos x="0" y="169"/>
                  </a:cxn>
                  <a:cxn ang="0">
                    <a:pos x="0" y="170"/>
                  </a:cxn>
                  <a:cxn ang="0">
                    <a:pos x="2" y="173"/>
                  </a:cxn>
                  <a:cxn ang="0">
                    <a:pos x="3" y="174"/>
                  </a:cxn>
                  <a:cxn ang="0">
                    <a:pos x="4" y="176"/>
                  </a:cxn>
                  <a:cxn ang="0">
                    <a:pos x="8" y="176"/>
                  </a:cxn>
                  <a:cxn ang="0">
                    <a:pos x="11" y="174"/>
                  </a:cxn>
                  <a:cxn ang="0">
                    <a:pos x="12" y="172"/>
                  </a:cxn>
                  <a:cxn ang="0">
                    <a:pos x="12" y="172"/>
                  </a:cxn>
                  <a:cxn ang="0">
                    <a:pos x="17" y="160"/>
                  </a:cxn>
                  <a:cxn ang="0">
                    <a:pos x="24" y="148"/>
                  </a:cxn>
                  <a:cxn ang="0">
                    <a:pos x="32" y="138"/>
                  </a:cxn>
                  <a:cxn ang="0">
                    <a:pos x="41" y="126"/>
                  </a:cxn>
                  <a:cxn ang="0">
                    <a:pos x="59" y="105"/>
                  </a:cxn>
                  <a:cxn ang="0">
                    <a:pos x="76" y="87"/>
                  </a:cxn>
                  <a:cxn ang="0">
                    <a:pos x="76" y="87"/>
                  </a:cxn>
                  <a:cxn ang="0">
                    <a:pos x="83" y="79"/>
                  </a:cxn>
                  <a:cxn ang="0">
                    <a:pos x="89" y="68"/>
                  </a:cxn>
                  <a:cxn ang="0">
                    <a:pos x="104" y="43"/>
                  </a:cxn>
                  <a:cxn ang="0">
                    <a:pos x="111" y="32"/>
                  </a:cxn>
                  <a:cxn ang="0">
                    <a:pos x="119" y="23"/>
                  </a:cxn>
                  <a:cxn ang="0">
                    <a:pos x="127" y="15"/>
                  </a:cxn>
                  <a:cxn ang="0">
                    <a:pos x="131" y="13"/>
                  </a:cxn>
                  <a:cxn ang="0">
                    <a:pos x="135" y="12"/>
                  </a:cxn>
                  <a:cxn ang="0">
                    <a:pos x="135" y="12"/>
                  </a:cxn>
                  <a:cxn ang="0">
                    <a:pos x="138" y="12"/>
                  </a:cxn>
                  <a:cxn ang="0">
                    <a:pos x="140" y="9"/>
                  </a:cxn>
                  <a:cxn ang="0">
                    <a:pos x="142" y="6"/>
                  </a:cxn>
                  <a:cxn ang="0">
                    <a:pos x="140" y="4"/>
                  </a:cxn>
                  <a:cxn ang="0">
                    <a:pos x="140" y="2"/>
                  </a:cxn>
                  <a:cxn ang="0">
                    <a:pos x="138" y="2"/>
                  </a:cxn>
                  <a:cxn ang="0">
                    <a:pos x="135" y="0"/>
                  </a:cxn>
                  <a:cxn ang="0">
                    <a:pos x="135" y="0"/>
                  </a:cxn>
                </a:cxnLst>
                <a:rect l="0" t="0" r="r" b="b"/>
                <a:pathLst>
                  <a:path w="142" h="176">
                    <a:moveTo>
                      <a:pt x="135" y="0"/>
                    </a:moveTo>
                    <a:lnTo>
                      <a:pt x="135" y="0"/>
                    </a:lnTo>
                    <a:lnTo>
                      <a:pt x="131" y="2"/>
                    </a:lnTo>
                    <a:lnTo>
                      <a:pt x="126" y="3"/>
                    </a:lnTo>
                    <a:lnTo>
                      <a:pt x="117" y="9"/>
                    </a:lnTo>
                    <a:lnTo>
                      <a:pt x="109" y="17"/>
                    </a:lnTo>
                    <a:lnTo>
                      <a:pt x="102" y="26"/>
                    </a:lnTo>
                    <a:lnTo>
                      <a:pt x="89" y="47"/>
                    </a:lnTo>
                    <a:lnTo>
                      <a:pt x="79" y="66"/>
                    </a:lnTo>
                    <a:lnTo>
                      <a:pt x="79" y="66"/>
                    </a:lnTo>
                    <a:lnTo>
                      <a:pt x="68" y="79"/>
                    </a:lnTo>
                    <a:lnTo>
                      <a:pt x="58" y="91"/>
                    </a:lnTo>
                    <a:lnTo>
                      <a:pt x="36" y="115"/>
                    </a:lnTo>
                    <a:lnTo>
                      <a:pt x="25" y="127"/>
                    </a:lnTo>
                    <a:lnTo>
                      <a:pt x="16" y="140"/>
                    </a:lnTo>
                    <a:lnTo>
                      <a:pt x="7" y="153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0" y="170"/>
                    </a:lnTo>
                    <a:lnTo>
                      <a:pt x="2" y="173"/>
                    </a:lnTo>
                    <a:lnTo>
                      <a:pt x="3" y="174"/>
                    </a:lnTo>
                    <a:lnTo>
                      <a:pt x="4" y="176"/>
                    </a:lnTo>
                    <a:lnTo>
                      <a:pt x="8" y="176"/>
                    </a:lnTo>
                    <a:lnTo>
                      <a:pt x="11" y="174"/>
                    </a:lnTo>
                    <a:lnTo>
                      <a:pt x="12" y="172"/>
                    </a:lnTo>
                    <a:lnTo>
                      <a:pt x="12" y="172"/>
                    </a:lnTo>
                    <a:lnTo>
                      <a:pt x="17" y="160"/>
                    </a:lnTo>
                    <a:lnTo>
                      <a:pt x="24" y="148"/>
                    </a:lnTo>
                    <a:lnTo>
                      <a:pt x="32" y="138"/>
                    </a:lnTo>
                    <a:lnTo>
                      <a:pt x="41" y="126"/>
                    </a:lnTo>
                    <a:lnTo>
                      <a:pt x="59" y="105"/>
                    </a:lnTo>
                    <a:lnTo>
                      <a:pt x="76" y="87"/>
                    </a:lnTo>
                    <a:lnTo>
                      <a:pt x="76" y="87"/>
                    </a:lnTo>
                    <a:lnTo>
                      <a:pt x="83" y="79"/>
                    </a:lnTo>
                    <a:lnTo>
                      <a:pt x="89" y="68"/>
                    </a:lnTo>
                    <a:lnTo>
                      <a:pt x="104" y="43"/>
                    </a:lnTo>
                    <a:lnTo>
                      <a:pt x="111" y="32"/>
                    </a:lnTo>
                    <a:lnTo>
                      <a:pt x="119" y="23"/>
                    </a:lnTo>
                    <a:lnTo>
                      <a:pt x="127" y="15"/>
                    </a:lnTo>
                    <a:lnTo>
                      <a:pt x="131" y="13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38" y="12"/>
                    </a:lnTo>
                    <a:lnTo>
                      <a:pt x="140" y="9"/>
                    </a:lnTo>
                    <a:lnTo>
                      <a:pt x="142" y="6"/>
                    </a:lnTo>
                    <a:lnTo>
                      <a:pt x="140" y="4"/>
                    </a:lnTo>
                    <a:lnTo>
                      <a:pt x="140" y="2"/>
                    </a:lnTo>
                    <a:lnTo>
                      <a:pt x="138" y="2"/>
                    </a:lnTo>
                    <a:lnTo>
                      <a:pt x="135" y="0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2" name="Freeform 210"/>
              <p:cNvSpPr/>
              <p:nvPr/>
            </p:nvSpPr>
            <p:spPr bwMode="auto">
              <a:xfrm>
                <a:off x="3411539" y="4460876"/>
                <a:ext cx="73025" cy="104775"/>
              </a:xfrm>
              <a:custGeom>
                <a:avLst/>
                <a:gdLst/>
                <a:ahLst/>
                <a:cxnLst>
                  <a:cxn ang="0">
                    <a:pos x="174" y="3"/>
                  </a:cxn>
                  <a:cxn ang="0">
                    <a:pos x="174" y="3"/>
                  </a:cxn>
                  <a:cxn ang="0">
                    <a:pos x="126" y="63"/>
                  </a:cxn>
                  <a:cxn ang="0">
                    <a:pos x="102" y="94"/>
                  </a:cxn>
                  <a:cxn ang="0">
                    <a:pos x="80" y="125"/>
                  </a:cxn>
                  <a:cxn ang="0">
                    <a:pos x="80" y="125"/>
                  </a:cxn>
                  <a:cxn ang="0">
                    <a:pos x="54" y="161"/>
                  </a:cxn>
                  <a:cxn ang="0">
                    <a:pos x="28" y="199"/>
                  </a:cxn>
                  <a:cxn ang="0">
                    <a:pos x="28" y="199"/>
                  </a:cxn>
                  <a:cxn ang="0">
                    <a:pos x="19" y="212"/>
                  </a:cxn>
                  <a:cxn ang="0">
                    <a:pos x="11" y="227"/>
                  </a:cxn>
                  <a:cxn ang="0">
                    <a:pos x="4" y="241"/>
                  </a:cxn>
                  <a:cxn ang="0">
                    <a:pos x="2" y="249"/>
                  </a:cxn>
                  <a:cxn ang="0">
                    <a:pos x="0" y="258"/>
                  </a:cxn>
                  <a:cxn ang="0">
                    <a:pos x="0" y="258"/>
                  </a:cxn>
                  <a:cxn ang="0">
                    <a:pos x="2" y="261"/>
                  </a:cxn>
                  <a:cxn ang="0">
                    <a:pos x="3" y="262"/>
                  </a:cxn>
                  <a:cxn ang="0">
                    <a:pos x="4" y="263"/>
                  </a:cxn>
                  <a:cxn ang="0">
                    <a:pos x="6" y="263"/>
                  </a:cxn>
                  <a:cxn ang="0">
                    <a:pos x="11" y="262"/>
                  </a:cxn>
                  <a:cxn ang="0">
                    <a:pos x="12" y="261"/>
                  </a:cxn>
                  <a:cxn ang="0">
                    <a:pos x="12" y="258"/>
                  </a:cxn>
                  <a:cxn ang="0">
                    <a:pos x="12" y="258"/>
                  </a:cxn>
                  <a:cxn ang="0">
                    <a:pos x="15" y="247"/>
                  </a:cxn>
                  <a:cxn ang="0">
                    <a:pos x="17" y="238"/>
                  </a:cxn>
                  <a:cxn ang="0">
                    <a:pos x="21" y="229"/>
                  </a:cxn>
                  <a:cxn ang="0">
                    <a:pos x="27" y="220"/>
                  </a:cxn>
                  <a:cxn ang="0">
                    <a:pos x="38" y="203"/>
                  </a:cxn>
                  <a:cxn ang="0">
                    <a:pos x="50" y="187"/>
                  </a:cxn>
                  <a:cxn ang="0">
                    <a:pos x="50" y="187"/>
                  </a:cxn>
                  <a:cxn ang="0">
                    <a:pos x="89" y="131"/>
                  </a:cxn>
                  <a:cxn ang="0">
                    <a:pos x="89" y="131"/>
                  </a:cxn>
                  <a:cxn ang="0">
                    <a:pos x="112" y="100"/>
                  </a:cxn>
                  <a:cxn ang="0">
                    <a:pos x="135" y="70"/>
                  </a:cxn>
                  <a:cxn ang="0">
                    <a:pos x="182" y="11"/>
                  </a:cxn>
                  <a:cxn ang="0">
                    <a:pos x="182" y="11"/>
                  </a:cxn>
                  <a:cxn ang="0">
                    <a:pos x="184" y="8"/>
                  </a:cxn>
                  <a:cxn ang="0">
                    <a:pos x="184" y="6"/>
                  </a:cxn>
                  <a:cxn ang="0">
                    <a:pos x="181" y="2"/>
                  </a:cxn>
                  <a:cxn ang="0">
                    <a:pos x="180" y="0"/>
                  </a:cxn>
                  <a:cxn ang="0">
                    <a:pos x="178" y="0"/>
                  </a:cxn>
                  <a:cxn ang="0">
                    <a:pos x="176" y="0"/>
                  </a:cxn>
                  <a:cxn ang="0">
                    <a:pos x="174" y="3"/>
                  </a:cxn>
                  <a:cxn ang="0">
                    <a:pos x="174" y="3"/>
                  </a:cxn>
                </a:cxnLst>
                <a:rect l="0" t="0" r="r" b="b"/>
                <a:pathLst>
                  <a:path w="184" h="263">
                    <a:moveTo>
                      <a:pt x="174" y="3"/>
                    </a:moveTo>
                    <a:lnTo>
                      <a:pt x="174" y="3"/>
                    </a:lnTo>
                    <a:lnTo>
                      <a:pt x="126" y="63"/>
                    </a:lnTo>
                    <a:lnTo>
                      <a:pt x="102" y="94"/>
                    </a:lnTo>
                    <a:lnTo>
                      <a:pt x="80" y="125"/>
                    </a:lnTo>
                    <a:lnTo>
                      <a:pt x="80" y="125"/>
                    </a:lnTo>
                    <a:lnTo>
                      <a:pt x="54" y="161"/>
                    </a:lnTo>
                    <a:lnTo>
                      <a:pt x="28" y="199"/>
                    </a:lnTo>
                    <a:lnTo>
                      <a:pt x="28" y="199"/>
                    </a:lnTo>
                    <a:lnTo>
                      <a:pt x="19" y="212"/>
                    </a:lnTo>
                    <a:lnTo>
                      <a:pt x="11" y="227"/>
                    </a:lnTo>
                    <a:lnTo>
                      <a:pt x="4" y="241"/>
                    </a:lnTo>
                    <a:lnTo>
                      <a:pt x="2" y="249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2" y="261"/>
                    </a:lnTo>
                    <a:lnTo>
                      <a:pt x="3" y="262"/>
                    </a:lnTo>
                    <a:lnTo>
                      <a:pt x="4" y="263"/>
                    </a:lnTo>
                    <a:lnTo>
                      <a:pt x="6" y="263"/>
                    </a:lnTo>
                    <a:lnTo>
                      <a:pt x="11" y="262"/>
                    </a:lnTo>
                    <a:lnTo>
                      <a:pt x="12" y="261"/>
                    </a:lnTo>
                    <a:lnTo>
                      <a:pt x="12" y="258"/>
                    </a:lnTo>
                    <a:lnTo>
                      <a:pt x="12" y="258"/>
                    </a:lnTo>
                    <a:lnTo>
                      <a:pt x="15" y="247"/>
                    </a:lnTo>
                    <a:lnTo>
                      <a:pt x="17" y="238"/>
                    </a:lnTo>
                    <a:lnTo>
                      <a:pt x="21" y="229"/>
                    </a:lnTo>
                    <a:lnTo>
                      <a:pt x="27" y="220"/>
                    </a:lnTo>
                    <a:lnTo>
                      <a:pt x="38" y="203"/>
                    </a:lnTo>
                    <a:lnTo>
                      <a:pt x="50" y="187"/>
                    </a:lnTo>
                    <a:lnTo>
                      <a:pt x="50" y="187"/>
                    </a:lnTo>
                    <a:lnTo>
                      <a:pt x="89" y="131"/>
                    </a:lnTo>
                    <a:lnTo>
                      <a:pt x="89" y="131"/>
                    </a:lnTo>
                    <a:lnTo>
                      <a:pt x="112" y="100"/>
                    </a:lnTo>
                    <a:lnTo>
                      <a:pt x="135" y="7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1" y="2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6" y="0"/>
                    </a:lnTo>
                    <a:lnTo>
                      <a:pt x="174" y="3"/>
                    </a:lnTo>
                    <a:lnTo>
                      <a:pt x="17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3" name="Freeform 211"/>
              <p:cNvSpPr/>
              <p:nvPr/>
            </p:nvSpPr>
            <p:spPr bwMode="auto">
              <a:xfrm>
                <a:off x="3421064" y="4464051"/>
                <a:ext cx="90488" cy="130175"/>
              </a:xfrm>
              <a:custGeom>
                <a:avLst/>
                <a:gdLst/>
                <a:ahLst/>
                <a:cxnLst>
                  <a:cxn ang="0">
                    <a:pos x="218" y="1"/>
                  </a:cxn>
                  <a:cxn ang="0">
                    <a:pos x="218" y="1"/>
                  </a:cxn>
                  <a:cxn ang="0">
                    <a:pos x="209" y="11"/>
                  </a:cxn>
                  <a:cxn ang="0">
                    <a:pos x="200" y="20"/>
                  </a:cxn>
                  <a:cxn ang="0">
                    <a:pos x="186" y="39"/>
                  </a:cxn>
                  <a:cxn ang="0">
                    <a:pos x="157" y="80"/>
                  </a:cxn>
                  <a:cxn ang="0">
                    <a:pos x="157" y="80"/>
                  </a:cxn>
                  <a:cxn ang="0">
                    <a:pos x="88" y="177"/>
                  </a:cxn>
                  <a:cxn ang="0">
                    <a:pos x="88" y="177"/>
                  </a:cxn>
                  <a:cxn ang="0">
                    <a:pos x="54" y="224"/>
                  </a:cxn>
                  <a:cxn ang="0">
                    <a:pos x="21" y="272"/>
                  </a:cxn>
                  <a:cxn ang="0">
                    <a:pos x="21" y="272"/>
                  </a:cxn>
                  <a:cxn ang="0">
                    <a:pos x="13" y="284"/>
                  </a:cxn>
                  <a:cxn ang="0">
                    <a:pos x="7" y="297"/>
                  </a:cxn>
                  <a:cxn ang="0">
                    <a:pos x="3" y="304"/>
                  </a:cxn>
                  <a:cxn ang="0">
                    <a:pos x="1" y="310"/>
                  </a:cxn>
                  <a:cxn ang="0">
                    <a:pos x="0" y="317"/>
                  </a:cxn>
                  <a:cxn ang="0">
                    <a:pos x="0" y="323"/>
                  </a:cxn>
                  <a:cxn ang="0">
                    <a:pos x="0" y="323"/>
                  </a:cxn>
                  <a:cxn ang="0">
                    <a:pos x="1" y="326"/>
                  </a:cxn>
                  <a:cxn ang="0">
                    <a:pos x="3" y="327"/>
                  </a:cxn>
                  <a:cxn ang="0">
                    <a:pos x="4" y="327"/>
                  </a:cxn>
                  <a:cxn ang="0">
                    <a:pos x="7" y="327"/>
                  </a:cxn>
                  <a:cxn ang="0">
                    <a:pos x="10" y="324"/>
                  </a:cxn>
                  <a:cxn ang="0">
                    <a:pos x="10" y="323"/>
                  </a:cxn>
                  <a:cxn ang="0">
                    <a:pos x="12" y="321"/>
                  </a:cxn>
                  <a:cxn ang="0">
                    <a:pos x="12" y="321"/>
                  </a:cxn>
                  <a:cxn ang="0">
                    <a:pos x="12" y="314"/>
                  </a:cxn>
                  <a:cxn ang="0">
                    <a:pos x="13" y="306"/>
                  </a:cxn>
                  <a:cxn ang="0">
                    <a:pos x="17" y="298"/>
                  </a:cxn>
                  <a:cxn ang="0">
                    <a:pos x="22" y="289"/>
                  </a:cxn>
                  <a:cxn ang="0">
                    <a:pos x="34" y="273"/>
                  </a:cxn>
                  <a:cxn ang="0">
                    <a:pos x="42" y="262"/>
                  </a:cxn>
                  <a:cxn ang="0">
                    <a:pos x="42" y="262"/>
                  </a:cxn>
                  <a:cxn ang="0">
                    <a:pos x="72" y="217"/>
                  </a:cxn>
                  <a:cxn ang="0">
                    <a:pos x="103" y="174"/>
                  </a:cxn>
                  <a:cxn ang="0">
                    <a:pos x="103" y="174"/>
                  </a:cxn>
                  <a:cxn ang="0">
                    <a:pos x="161" y="94"/>
                  </a:cxn>
                  <a:cxn ang="0">
                    <a:pos x="161" y="94"/>
                  </a:cxn>
                  <a:cxn ang="0">
                    <a:pos x="191" y="50"/>
                  </a:cxn>
                  <a:cxn ang="0">
                    <a:pos x="208" y="29"/>
                  </a:cxn>
                  <a:cxn ang="0">
                    <a:pos x="217" y="20"/>
                  </a:cxn>
                  <a:cxn ang="0">
                    <a:pos x="226" y="11"/>
                  </a:cxn>
                  <a:cxn ang="0">
                    <a:pos x="226" y="11"/>
                  </a:cxn>
                  <a:cxn ang="0">
                    <a:pos x="228" y="8"/>
                  </a:cxn>
                  <a:cxn ang="0">
                    <a:pos x="229" y="7"/>
                  </a:cxn>
                  <a:cxn ang="0">
                    <a:pos x="228" y="4"/>
                  </a:cxn>
                  <a:cxn ang="0">
                    <a:pos x="226" y="3"/>
                  </a:cxn>
                  <a:cxn ang="0">
                    <a:pos x="222" y="0"/>
                  </a:cxn>
                  <a:cxn ang="0">
                    <a:pos x="221" y="0"/>
                  </a:cxn>
                  <a:cxn ang="0">
                    <a:pos x="218" y="1"/>
                  </a:cxn>
                  <a:cxn ang="0">
                    <a:pos x="218" y="1"/>
                  </a:cxn>
                </a:cxnLst>
                <a:rect l="0" t="0" r="r" b="b"/>
                <a:pathLst>
                  <a:path w="229" h="327">
                    <a:moveTo>
                      <a:pt x="218" y="1"/>
                    </a:moveTo>
                    <a:lnTo>
                      <a:pt x="218" y="1"/>
                    </a:lnTo>
                    <a:lnTo>
                      <a:pt x="209" y="11"/>
                    </a:lnTo>
                    <a:lnTo>
                      <a:pt x="200" y="20"/>
                    </a:lnTo>
                    <a:lnTo>
                      <a:pt x="186" y="39"/>
                    </a:lnTo>
                    <a:lnTo>
                      <a:pt x="157" y="80"/>
                    </a:lnTo>
                    <a:lnTo>
                      <a:pt x="157" y="80"/>
                    </a:lnTo>
                    <a:lnTo>
                      <a:pt x="88" y="177"/>
                    </a:lnTo>
                    <a:lnTo>
                      <a:pt x="88" y="177"/>
                    </a:lnTo>
                    <a:lnTo>
                      <a:pt x="54" y="224"/>
                    </a:lnTo>
                    <a:lnTo>
                      <a:pt x="21" y="272"/>
                    </a:lnTo>
                    <a:lnTo>
                      <a:pt x="21" y="272"/>
                    </a:lnTo>
                    <a:lnTo>
                      <a:pt x="13" y="284"/>
                    </a:lnTo>
                    <a:lnTo>
                      <a:pt x="7" y="297"/>
                    </a:lnTo>
                    <a:lnTo>
                      <a:pt x="3" y="304"/>
                    </a:lnTo>
                    <a:lnTo>
                      <a:pt x="1" y="310"/>
                    </a:lnTo>
                    <a:lnTo>
                      <a:pt x="0" y="317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1" y="326"/>
                    </a:lnTo>
                    <a:lnTo>
                      <a:pt x="3" y="327"/>
                    </a:lnTo>
                    <a:lnTo>
                      <a:pt x="4" y="327"/>
                    </a:lnTo>
                    <a:lnTo>
                      <a:pt x="7" y="327"/>
                    </a:lnTo>
                    <a:lnTo>
                      <a:pt x="10" y="324"/>
                    </a:lnTo>
                    <a:lnTo>
                      <a:pt x="10" y="323"/>
                    </a:lnTo>
                    <a:lnTo>
                      <a:pt x="12" y="321"/>
                    </a:lnTo>
                    <a:lnTo>
                      <a:pt x="12" y="321"/>
                    </a:lnTo>
                    <a:lnTo>
                      <a:pt x="12" y="314"/>
                    </a:lnTo>
                    <a:lnTo>
                      <a:pt x="13" y="306"/>
                    </a:lnTo>
                    <a:lnTo>
                      <a:pt x="17" y="298"/>
                    </a:lnTo>
                    <a:lnTo>
                      <a:pt x="22" y="289"/>
                    </a:lnTo>
                    <a:lnTo>
                      <a:pt x="34" y="273"/>
                    </a:lnTo>
                    <a:lnTo>
                      <a:pt x="42" y="262"/>
                    </a:lnTo>
                    <a:lnTo>
                      <a:pt x="42" y="262"/>
                    </a:lnTo>
                    <a:lnTo>
                      <a:pt x="72" y="217"/>
                    </a:lnTo>
                    <a:lnTo>
                      <a:pt x="103" y="174"/>
                    </a:lnTo>
                    <a:lnTo>
                      <a:pt x="103" y="174"/>
                    </a:lnTo>
                    <a:lnTo>
                      <a:pt x="161" y="94"/>
                    </a:lnTo>
                    <a:lnTo>
                      <a:pt x="161" y="94"/>
                    </a:lnTo>
                    <a:lnTo>
                      <a:pt x="191" y="50"/>
                    </a:lnTo>
                    <a:lnTo>
                      <a:pt x="208" y="29"/>
                    </a:lnTo>
                    <a:lnTo>
                      <a:pt x="217" y="20"/>
                    </a:lnTo>
                    <a:lnTo>
                      <a:pt x="226" y="11"/>
                    </a:lnTo>
                    <a:lnTo>
                      <a:pt x="226" y="11"/>
                    </a:lnTo>
                    <a:lnTo>
                      <a:pt x="228" y="8"/>
                    </a:lnTo>
                    <a:lnTo>
                      <a:pt x="229" y="7"/>
                    </a:lnTo>
                    <a:lnTo>
                      <a:pt x="228" y="4"/>
                    </a:lnTo>
                    <a:lnTo>
                      <a:pt x="226" y="3"/>
                    </a:lnTo>
                    <a:lnTo>
                      <a:pt x="222" y="0"/>
                    </a:lnTo>
                    <a:lnTo>
                      <a:pt x="221" y="0"/>
                    </a:lnTo>
                    <a:lnTo>
                      <a:pt x="218" y="1"/>
                    </a:lnTo>
                    <a:lnTo>
                      <a:pt x="21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4" name="Freeform 212"/>
              <p:cNvSpPr/>
              <p:nvPr/>
            </p:nvSpPr>
            <p:spPr bwMode="auto">
              <a:xfrm>
                <a:off x="3435351" y="4476751"/>
                <a:ext cx="103188" cy="133350"/>
              </a:xfrm>
              <a:custGeom>
                <a:avLst/>
                <a:gdLst/>
                <a:ahLst/>
                <a:cxnLst>
                  <a:cxn ang="0">
                    <a:pos x="251" y="2"/>
                  </a:cxn>
                  <a:cxn ang="0">
                    <a:pos x="238" y="12"/>
                  </a:cxn>
                  <a:cxn ang="0">
                    <a:pos x="227" y="26"/>
                  </a:cxn>
                  <a:cxn ang="0">
                    <a:pos x="215" y="43"/>
                  </a:cxn>
                  <a:cxn ang="0">
                    <a:pos x="180" y="88"/>
                  </a:cxn>
                  <a:cxn ang="0">
                    <a:pos x="158" y="115"/>
                  </a:cxn>
                  <a:cxn ang="0">
                    <a:pos x="115" y="173"/>
                  </a:cxn>
                  <a:cxn ang="0">
                    <a:pos x="92" y="200"/>
                  </a:cxn>
                  <a:cxn ang="0">
                    <a:pos x="26" y="283"/>
                  </a:cxn>
                  <a:cxn ang="0">
                    <a:pos x="18" y="293"/>
                  </a:cxn>
                  <a:cxn ang="0">
                    <a:pos x="4" y="314"/>
                  </a:cxn>
                  <a:cxn ang="0">
                    <a:pos x="0" y="328"/>
                  </a:cxn>
                  <a:cxn ang="0">
                    <a:pos x="1" y="335"/>
                  </a:cxn>
                  <a:cxn ang="0">
                    <a:pos x="5" y="339"/>
                  </a:cxn>
                  <a:cxn ang="0">
                    <a:pos x="10" y="338"/>
                  </a:cxn>
                  <a:cxn ang="0">
                    <a:pos x="13" y="335"/>
                  </a:cxn>
                  <a:cxn ang="0">
                    <a:pos x="13" y="332"/>
                  </a:cxn>
                  <a:cxn ang="0">
                    <a:pos x="14" y="319"/>
                  </a:cxn>
                  <a:cxn ang="0">
                    <a:pos x="22" y="305"/>
                  </a:cxn>
                  <a:cxn ang="0">
                    <a:pos x="41" y="280"/>
                  </a:cxn>
                  <a:cxn ang="0">
                    <a:pos x="51" y="267"/>
                  </a:cxn>
                  <a:cxn ang="0">
                    <a:pos x="79" y="230"/>
                  </a:cxn>
                  <a:cxn ang="0">
                    <a:pos x="120" y="185"/>
                  </a:cxn>
                  <a:cxn ang="0">
                    <a:pos x="154" y="140"/>
                  </a:cxn>
                  <a:cxn ang="0">
                    <a:pos x="188" y="96"/>
                  </a:cxn>
                  <a:cxn ang="0">
                    <a:pos x="219" y="56"/>
                  </a:cxn>
                  <a:cxn ang="0">
                    <a:pos x="229" y="45"/>
                  </a:cxn>
                  <a:cxn ang="0">
                    <a:pos x="246" y="20"/>
                  </a:cxn>
                  <a:cxn ang="0">
                    <a:pos x="257" y="12"/>
                  </a:cxn>
                  <a:cxn ang="0">
                    <a:pos x="259" y="9"/>
                  </a:cxn>
                  <a:cxn ang="0">
                    <a:pos x="259" y="4"/>
                  </a:cxn>
                  <a:cxn ang="0">
                    <a:pos x="253" y="0"/>
                  </a:cxn>
                  <a:cxn ang="0">
                    <a:pos x="251" y="2"/>
                  </a:cxn>
                </a:cxnLst>
                <a:rect l="0" t="0" r="r" b="b"/>
                <a:pathLst>
                  <a:path w="260" h="339">
                    <a:moveTo>
                      <a:pt x="251" y="2"/>
                    </a:moveTo>
                    <a:lnTo>
                      <a:pt x="251" y="2"/>
                    </a:lnTo>
                    <a:lnTo>
                      <a:pt x="244" y="7"/>
                    </a:lnTo>
                    <a:lnTo>
                      <a:pt x="238" y="12"/>
                    </a:lnTo>
                    <a:lnTo>
                      <a:pt x="232" y="20"/>
                    </a:lnTo>
                    <a:lnTo>
                      <a:pt x="227" y="26"/>
                    </a:lnTo>
                    <a:lnTo>
                      <a:pt x="227" y="26"/>
                    </a:lnTo>
                    <a:lnTo>
                      <a:pt x="215" y="43"/>
                    </a:lnTo>
                    <a:lnTo>
                      <a:pt x="204" y="58"/>
                    </a:lnTo>
                    <a:lnTo>
                      <a:pt x="180" y="88"/>
                    </a:lnTo>
                    <a:lnTo>
                      <a:pt x="180" y="88"/>
                    </a:lnTo>
                    <a:lnTo>
                      <a:pt x="158" y="115"/>
                    </a:lnTo>
                    <a:lnTo>
                      <a:pt x="136" y="144"/>
                    </a:lnTo>
                    <a:lnTo>
                      <a:pt x="115" y="173"/>
                    </a:lnTo>
                    <a:lnTo>
                      <a:pt x="92" y="200"/>
                    </a:lnTo>
                    <a:lnTo>
                      <a:pt x="92" y="200"/>
                    </a:lnTo>
                    <a:lnTo>
                      <a:pt x="58" y="241"/>
                    </a:lnTo>
                    <a:lnTo>
                      <a:pt x="26" y="283"/>
                    </a:lnTo>
                    <a:lnTo>
                      <a:pt x="26" y="283"/>
                    </a:lnTo>
                    <a:lnTo>
                      <a:pt x="18" y="293"/>
                    </a:lnTo>
                    <a:lnTo>
                      <a:pt x="7" y="306"/>
                    </a:lnTo>
                    <a:lnTo>
                      <a:pt x="4" y="314"/>
                    </a:lnTo>
                    <a:lnTo>
                      <a:pt x="1" y="321"/>
                    </a:lnTo>
                    <a:lnTo>
                      <a:pt x="0" y="328"/>
                    </a:lnTo>
                    <a:lnTo>
                      <a:pt x="1" y="335"/>
                    </a:lnTo>
                    <a:lnTo>
                      <a:pt x="1" y="335"/>
                    </a:lnTo>
                    <a:lnTo>
                      <a:pt x="2" y="338"/>
                    </a:lnTo>
                    <a:lnTo>
                      <a:pt x="5" y="339"/>
                    </a:lnTo>
                    <a:lnTo>
                      <a:pt x="9" y="339"/>
                    </a:lnTo>
                    <a:lnTo>
                      <a:pt x="10" y="338"/>
                    </a:lnTo>
                    <a:lnTo>
                      <a:pt x="11" y="336"/>
                    </a:lnTo>
                    <a:lnTo>
                      <a:pt x="13" y="335"/>
                    </a:lnTo>
                    <a:lnTo>
                      <a:pt x="13" y="332"/>
                    </a:lnTo>
                    <a:lnTo>
                      <a:pt x="13" y="332"/>
                    </a:lnTo>
                    <a:lnTo>
                      <a:pt x="11" y="326"/>
                    </a:lnTo>
                    <a:lnTo>
                      <a:pt x="14" y="319"/>
                    </a:lnTo>
                    <a:lnTo>
                      <a:pt x="17" y="311"/>
                    </a:lnTo>
                    <a:lnTo>
                      <a:pt x="22" y="305"/>
                    </a:lnTo>
                    <a:lnTo>
                      <a:pt x="34" y="291"/>
                    </a:lnTo>
                    <a:lnTo>
                      <a:pt x="41" y="280"/>
                    </a:lnTo>
                    <a:lnTo>
                      <a:pt x="41" y="280"/>
                    </a:lnTo>
                    <a:lnTo>
                      <a:pt x="51" y="267"/>
                    </a:lnTo>
                    <a:lnTo>
                      <a:pt x="60" y="255"/>
                    </a:lnTo>
                    <a:lnTo>
                      <a:pt x="79" y="230"/>
                    </a:lnTo>
                    <a:lnTo>
                      <a:pt x="100" y="208"/>
                    </a:lnTo>
                    <a:lnTo>
                      <a:pt x="120" y="185"/>
                    </a:lnTo>
                    <a:lnTo>
                      <a:pt x="120" y="185"/>
                    </a:lnTo>
                    <a:lnTo>
                      <a:pt x="154" y="140"/>
                    </a:lnTo>
                    <a:lnTo>
                      <a:pt x="170" y="118"/>
                    </a:lnTo>
                    <a:lnTo>
                      <a:pt x="188" y="96"/>
                    </a:lnTo>
                    <a:lnTo>
                      <a:pt x="188" y="96"/>
                    </a:lnTo>
                    <a:lnTo>
                      <a:pt x="219" y="56"/>
                    </a:lnTo>
                    <a:lnTo>
                      <a:pt x="219" y="56"/>
                    </a:lnTo>
                    <a:lnTo>
                      <a:pt x="229" y="45"/>
                    </a:lnTo>
                    <a:lnTo>
                      <a:pt x="236" y="32"/>
                    </a:lnTo>
                    <a:lnTo>
                      <a:pt x="246" y="20"/>
                    </a:lnTo>
                    <a:lnTo>
                      <a:pt x="251" y="16"/>
                    </a:lnTo>
                    <a:lnTo>
                      <a:pt x="257" y="12"/>
                    </a:lnTo>
                    <a:lnTo>
                      <a:pt x="257" y="12"/>
                    </a:lnTo>
                    <a:lnTo>
                      <a:pt x="259" y="9"/>
                    </a:lnTo>
                    <a:lnTo>
                      <a:pt x="260" y="8"/>
                    </a:lnTo>
                    <a:lnTo>
                      <a:pt x="259" y="4"/>
                    </a:lnTo>
                    <a:lnTo>
                      <a:pt x="256" y="2"/>
                    </a:lnTo>
                    <a:lnTo>
                      <a:pt x="253" y="0"/>
                    </a:lnTo>
                    <a:lnTo>
                      <a:pt x="251" y="2"/>
                    </a:lnTo>
                    <a:lnTo>
                      <a:pt x="25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5" name="Freeform 213"/>
              <p:cNvSpPr/>
              <p:nvPr/>
            </p:nvSpPr>
            <p:spPr bwMode="auto">
              <a:xfrm>
                <a:off x="3430589" y="4491038"/>
                <a:ext cx="128588" cy="165100"/>
              </a:xfrm>
              <a:custGeom>
                <a:avLst/>
                <a:gdLst/>
                <a:ahLst/>
                <a:cxnLst>
                  <a:cxn ang="0">
                    <a:pos x="319" y="1"/>
                  </a:cxn>
                  <a:cxn ang="0">
                    <a:pos x="319" y="1"/>
                  </a:cxn>
                  <a:cxn ang="0">
                    <a:pos x="313" y="8"/>
                  </a:cxn>
                  <a:cxn ang="0">
                    <a:pos x="308" y="15"/>
                  </a:cxn>
                  <a:cxn ang="0">
                    <a:pos x="298" y="29"/>
                  </a:cxn>
                  <a:cxn ang="0">
                    <a:pos x="298" y="29"/>
                  </a:cxn>
                  <a:cxn ang="0">
                    <a:pos x="278" y="58"/>
                  </a:cxn>
                  <a:cxn ang="0">
                    <a:pos x="255" y="85"/>
                  </a:cxn>
                  <a:cxn ang="0">
                    <a:pos x="255" y="85"/>
                  </a:cxn>
                  <a:cxn ang="0">
                    <a:pos x="208" y="143"/>
                  </a:cxn>
                  <a:cxn ang="0">
                    <a:pos x="161" y="200"/>
                  </a:cxn>
                  <a:cxn ang="0">
                    <a:pos x="161" y="200"/>
                  </a:cxn>
                  <a:cxn ang="0">
                    <a:pos x="119" y="251"/>
                  </a:cxn>
                  <a:cxn ang="0">
                    <a:pos x="77" y="304"/>
                  </a:cxn>
                  <a:cxn ang="0">
                    <a:pos x="77" y="304"/>
                  </a:cxn>
                  <a:cxn ang="0">
                    <a:pos x="39" y="351"/>
                  </a:cxn>
                  <a:cxn ang="0">
                    <a:pos x="21" y="375"/>
                  </a:cxn>
                  <a:cxn ang="0">
                    <a:pos x="12" y="389"/>
                  </a:cxn>
                  <a:cxn ang="0">
                    <a:pos x="5" y="400"/>
                  </a:cxn>
                  <a:cxn ang="0">
                    <a:pos x="5" y="400"/>
                  </a:cxn>
                  <a:cxn ang="0">
                    <a:pos x="2" y="403"/>
                  </a:cxn>
                  <a:cxn ang="0">
                    <a:pos x="0" y="406"/>
                  </a:cxn>
                  <a:cxn ang="0">
                    <a:pos x="0" y="409"/>
                  </a:cxn>
                  <a:cxn ang="0">
                    <a:pos x="0" y="409"/>
                  </a:cxn>
                  <a:cxn ang="0">
                    <a:pos x="2" y="413"/>
                  </a:cxn>
                  <a:cxn ang="0">
                    <a:pos x="5" y="415"/>
                  </a:cxn>
                  <a:cxn ang="0">
                    <a:pos x="8" y="415"/>
                  </a:cxn>
                  <a:cxn ang="0">
                    <a:pos x="12" y="413"/>
                  </a:cxn>
                  <a:cxn ang="0">
                    <a:pos x="12" y="413"/>
                  </a:cxn>
                  <a:cxn ang="0">
                    <a:pos x="19" y="399"/>
                  </a:cxn>
                  <a:cxn ang="0">
                    <a:pos x="28" y="386"/>
                  </a:cxn>
                  <a:cxn ang="0">
                    <a:pos x="46" y="361"/>
                  </a:cxn>
                  <a:cxn ang="0">
                    <a:pos x="85" y="311"/>
                  </a:cxn>
                  <a:cxn ang="0">
                    <a:pos x="85" y="311"/>
                  </a:cxn>
                  <a:cxn ang="0">
                    <a:pos x="127" y="259"/>
                  </a:cxn>
                  <a:cxn ang="0">
                    <a:pos x="169" y="208"/>
                  </a:cxn>
                  <a:cxn ang="0">
                    <a:pos x="169" y="208"/>
                  </a:cxn>
                  <a:cxn ang="0">
                    <a:pos x="257" y="102"/>
                  </a:cxn>
                  <a:cxn ang="0">
                    <a:pos x="257" y="102"/>
                  </a:cxn>
                  <a:cxn ang="0">
                    <a:pos x="274" y="81"/>
                  </a:cxn>
                  <a:cxn ang="0">
                    <a:pos x="289" y="60"/>
                  </a:cxn>
                  <a:cxn ang="0">
                    <a:pos x="289" y="60"/>
                  </a:cxn>
                  <a:cxn ang="0">
                    <a:pos x="306" y="34"/>
                  </a:cxn>
                  <a:cxn ang="0">
                    <a:pos x="315" y="21"/>
                  </a:cxn>
                  <a:cxn ang="0">
                    <a:pos x="319" y="16"/>
                  </a:cxn>
                  <a:cxn ang="0">
                    <a:pos x="325" y="12"/>
                  </a:cxn>
                  <a:cxn ang="0">
                    <a:pos x="325" y="12"/>
                  </a:cxn>
                  <a:cxn ang="0">
                    <a:pos x="327" y="9"/>
                  </a:cxn>
                  <a:cxn ang="0">
                    <a:pos x="327" y="8"/>
                  </a:cxn>
                  <a:cxn ang="0">
                    <a:pos x="327" y="3"/>
                  </a:cxn>
                  <a:cxn ang="0">
                    <a:pos x="326" y="1"/>
                  </a:cxn>
                  <a:cxn ang="0">
                    <a:pos x="323" y="0"/>
                  </a:cxn>
                  <a:cxn ang="0">
                    <a:pos x="322" y="0"/>
                  </a:cxn>
                  <a:cxn ang="0">
                    <a:pos x="319" y="1"/>
                  </a:cxn>
                  <a:cxn ang="0">
                    <a:pos x="319" y="1"/>
                  </a:cxn>
                </a:cxnLst>
                <a:rect l="0" t="0" r="r" b="b"/>
                <a:pathLst>
                  <a:path w="327" h="415">
                    <a:moveTo>
                      <a:pt x="319" y="1"/>
                    </a:moveTo>
                    <a:lnTo>
                      <a:pt x="319" y="1"/>
                    </a:lnTo>
                    <a:lnTo>
                      <a:pt x="313" y="8"/>
                    </a:lnTo>
                    <a:lnTo>
                      <a:pt x="308" y="15"/>
                    </a:lnTo>
                    <a:lnTo>
                      <a:pt x="298" y="29"/>
                    </a:lnTo>
                    <a:lnTo>
                      <a:pt x="298" y="29"/>
                    </a:lnTo>
                    <a:lnTo>
                      <a:pt x="278" y="58"/>
                    </a:lnTo>
                    <a:lnTo>
                      <a:pt x="255" y="85"/>
                    </a:lnTo>
                    <a:lnTo>
                      <a:pt x="255" y="85"/>
                    </a:lnTo>
                    <a:lnTo>
                      <a:pt x="208" y="143"/>
                    </a:lnTo>
                    <a:lnTo>
                      <a:pt x="161" y="200"/>
                    </a:lnTo>
                    <a:lnTo>
                      <a:pt x="161" y="200"/>
                    </a:lnTo>
                    <a:lnTo>
                      <a:pt x="119" y="251"/>
                    </a:lnTo>
                    <a:lnTo>
                      <a:pt x="77" y="304"/>
                    </a:lnTo>
                    <a:lnTo>
                      <a:pt x="77" y="304"/>
                    </a:lnTo>
                    <a:lnTo>
                      <a:pt x="39" y="351"/>
                    </a:lnTo>
                    <a:lnTo>
                      <a:pt x="21" y="375"/>
                    </a:lnTo>
                    <a:lnTo>
                      <a:pt x="12" y="389"/>
                    </a:lnTo>
                    <a:lnTo>
                      <a:pt x="5" y="400"/>
                    </a:lnTo>
                    <a:lnTo>
                      <a:pt x="5" y="400"/>
                    </a:lnTo>
                    <a:lnTo>
                      <a:pt x="2" y="403"/>
                    </a:lnTo>
                    <a:lnTo>
                      <a:pt x="0" y="406"/>
                    </a:lnTo>
                    <a:lnTo>
                      <a:pt x="0" y="409"/>
                    </a:lnTo>
                    <a:lnTo>
                      <a:pt x="0" y="409"/>
                    </a:lnTo>
                    <a:lnTo>
                      <a:pt x="2" y="413"/>
                    </a:lnTo>
                    <a:lnTo>
                      <a:pt x="5" y="415"/>
                    </a:lnTo>
                    <a:lnTo>
                      <a:pt x="8" y="415"/>
                    </a:lnTo>
                    <a:lnTo>
                      <a:pt x="12" y="413"/>
                    </a:lnTo>
                    <a:lnTo>
                      <a:pt x="12" y="413"/>
                    </a:lnTo>
                    <a:lnTo>
                      <a:pt x="19" y="399"/>
                    </a:lnTo>
                    <a:lnTo>
                      <a:pt x="28" y="386"/>
                    </a:lnTo>
                    <a:lnTo>
                      <a:pt x="46" y="361"/>
                    </a:lnTo>
                    <a:lnTo>
                      <a:pt x="85" y="311"/>
                    </a:lnTo>
                    <a:lnTo>
                      <a:pt x="85" y="311"/>
                    </a:lnTo>
                    <a:lnTo>
                      <a:pt x="127" y="259"/>
                    </a:lnTo>
                    <a:lnTo>
                      <a:pt x="169" y="208"/>
                    </a:lnTo>
                    <a:lnTo>
                      <a:pt x="169" y="208"/>
                    </a:lnTo>
                    <a:lnTo>
                      <a:pt x="257" y="102"/>
                    </a:lnTo>
                    <a:lnTo>
                      <a:pt x="257" y="102"/>
                    </a:lnTo>
                    <a:lnTo>
                      <a:pt x="274" y="81"/>
                    </a:lnTo>
                    <a:lnTo>
                      <a:pt x="289" y="60"/>
                    </a:lnTo>
                    <a:lnTo>
                      <a:pt x="289" y="60"/>
                    </a:lnTo>
                    <a:lnTo>
                      <a:pt x="306" y="34"/>
                    </a:lnTo>
                    <a:lnTo>
                      <a:pt x="315" y="21"/>
                    </a:lnTo>
                    <a:lnTo>
                      <a:pt x="319" y="16"/>
                    </a:lnTo>
                    <a:lnTo>
                      <a:pt x="325" y="12"/>
                    </a:lnTo>
                    <a:lnTo>
                      <a:pt x="325" y="12"/>
                    </a:lnTo>
                    <a:lnTo>
                      <a:pt x="327" y="9"/>
                    </a:lnTo>
                    <a:lnTo>
                      <a:pt x="327" y="8"/>
                    </a:lnTo>
                    <a:lnTo>
                      <a:pt x="327" y="3"/>
                    </a:lnTo>
                    <a:lnTo>
                      <a:pt x="326" y="1"/>
                    </a:lnTo>
                    <a:lnTo>
                      <a:pt x="323" y="0"/>
                    </a:lnTo>
                    <a:lnTo>
                      <a:pt x="322" y="0"/>
                    </a:lnTo>
                    <a:lnTo>
                      <a:pt x="319" y="1"/>
                    </a:lnTo>
                    <a:lnTo>
                      <a:pt x="319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6" name="Freeform 214"/>
              <p:cNvSpPr/>
              <p:nvPr/>
            </p:nvSpPr>
            <p:spPr bwMode="auto">
              <a:xfrm>
                <a:off x="3433764" y="4503738"/>
                <a:ext cx="144463" cy="173038"/>
              </a:xfrm>
              <a:custGeom>
                <a:avLst/>
                <a:gdLst/>
                <a:ahLst/>
                <a:cxnLst>
                  <a:cxn ang="0">
                    <a:pos x="355" y="2"/>
                  </a:cxn>
                  <a:cxn ang="0">
                    <a:pos x="355" y="2"/>
                  </a:cxn>
                  <a:cxn ang="0">
                    <a:pos x="330" y="39"/>
                  </a:cxn>
                  <a:cxn ang="0">
                    <a:pos x="304" y="74"/>
                  </a:cxn>
                  <a:cxn ang="0">
                    <a:pos x="276" y="108"/>
                  </a:cxn>
                  <a:cxn ang="0">
                    <a:pos x="247" y="143"/>
                  </a:cxn>
                  <a:cxn ang="0">
                    <a:pos x="190" y="210"/>
                  </a:cxn>
                  <a:cxn ang="0">
                    <a:pos x="131" y="277"/>
                  </a:cxn>
                  <a:cxn ang="0">
                    <a:pos x="131" y="277"/>
                  </a:cxn>
                  <a:cxn ang="0">
                    <a:pos x="106" y="304"/>
                  </a:cxn>
                  <a:cxn ang="0">
                    <a:pos x="82" y="333"/>
                  </a:cxn>
                  <a:cxn ang="0">
                    <a:pos x="59" y="362"/>
                  </a:cxn>
                  <a:cxn ang="0">
                    <a:pos x="33" y="389"/>
                  </a:cxn>
                  <a:cxn ang="0">
                    <a:pos x="33" y="389"/>
                  </a:cxn>
                  <a:cxn ang="0">
                    <a:pos x="24" y="397"/>
                  </a:cxn>
                  <a:cxn ang="0">
                    <a:pos x="11" y="410"/>
                  </a:cxn>
                  <a:cxn ang="0">
                    <a:pos x="5" y="417"/>
                  </a:cxn>
                  <a:cxn ang="0">
                    <a:pos x="1" y="423"/>
                  </a:cxn>
                  <a:cxn ang="0">
                    <a:pos x="0" y="428"/>
                  </a:cxn>
                  <a:cxn ang="0">
                    <a:pos x="0" y="431"/>
                  </a:cxn>
                  <a:cxn ang="0">
                    <a:pos x="1" y="434"/>
                  </a:cxn>
                  <a:cxn ang="0">
                    <a:pos x="1" y="434"/>
                  </a:cxn>
                  <a:cxn ang="0">
                    <a:pos x="3" y="436"/>
                  </a:cxn>
                  <a:cxn ang="0">
                    <a:pos x="5" y="436"/>
                  </a:cxn>
                  <a:cxn ang="0">
                    <a:pos x="9" y="435"/>
                  </a:cxn>
                  <a:cxn ang="0">
                    <a:pos x="11" y="434"/>
                  </a:cxn>
                  <a:cxn ang="0">
                    <a:pos x="12" y="432"/>
                  </a:cxn>
                  <a:cxn ang="0">
                    <a:pos x="12" y="431"/>
                  </a:cxn>
                  <a:cxn ang="0">
                    <a:pos x="11" y="428"/>
                  </a:cxn>
                  <a:cxn ang="0">
                    <a:pos x="11" y="428"/>
                  </a:cxn>
                  <a:cxn ang="0">
                    <a:pos x="63" y="372"/>
                  </a:cxn>
                  <a:cxn ang="0">
                    <a:pos x="63" y="372"/>
                  </a:cxn>
                  <a:cxn ang="0">
                    <a:pos x="114" y="312"/>
                  </a:cxn>
                  <a:cxn ang="0">
                    <a:pos x="167" y="253"/>
                  </a:cxn>
                  <a:cxn ang="0">
                    <a:pos x="167" y="253"/>
                  </a:cxn>
                  <a:cxn ang="0">
                    <a:pos x="220" y="194"/>
                  </a:cxn>
                  <a:cxn ang="0">
                    <a:pos x="271" y="134"/>
                  </a:cxn>
                  <a:cxn ang="0">
                    <a:pos x="296" y="103"/>
                  </a:cxn>
                  <a:cxn ang="0">
                    <a:pos x="319" y="71"/>
                  </a:cxn>
                  <a:cxn ang="0">
                    <a:pos x="343" y="40"/>
                  </a:cxn>
                  <a:cxn ang="0">
                    <a:pos x="365" y="7"/>
                  </a:cxn>
                  <a:cxn ang="0">
                    <a:pos x="365" y="7"/>
                  </a:cxn>
                  <a:cxn ang="0">
                    <a:pos x="366" y="6"/>
                  </a:cxn>
                  <a:cxn ang="0">
                    <a:pos x="366" y="3"/>
                  </a:cxn>
                  <a:cxn ang="0">
                    <a:pos x="365" y="2"/>
                  </a:cxn>
                  <a:cxn ang="0">
                    <a:pos x="364" y="1"/>
                  </a:cxn>
                  <a:cxn ang="0">
                    <a:pos x="358" y="0"/>
                  </a:cxn>
                  <a:cxn ang="0">
                    <a:pos x="357" y="1"/>
                  </a:cxn>
                  <a:cxn ang="0">
                    <a:pos x="355" y="2"/>
                  </a:cxn>
                  <a:cxn ang="0">
                    <a:pos x="355" y="2"/>
                  </a:cxn>
                </a:cxnLst>
                <a:rect l="0" t="0" r="r" b="b"/>
                <a:pathLst>
                  <a:path w="366" h="436">
                    <a:moveTo>
                      <a:pt x="355" y="2"/>
                    </a:moveTo>
                    <a:lnTo>
                      <a:pt x="355" y="2"/>
                    </a:lnTo>
                    <a:lnTo>
                      <a:pt x="330" y="39"/>
                    </a:lnTo>
                    <a:lnTo>
                      <a:pt x="304" y="74"/>
                    </a:lnTo>
                    <a:lnTo>
                      <a:pt x="276" y="108"/>
                    </a:lnTo>
                    <a:lnTo>
                      <a:pt x="247" y="143"/>
                    </a:lnTo>
                    <a:lnTo>
                      <a:pt x="190" y="210"/>
                    </a:lnTo>
                    <a:lnTo>
                      <a:pt x="131" y="277"/>
                    </a:lnTo>
                    <a:lnTo>
                      <a:pt x="131" y="277"/>
                    </a:lnTo>
                    <a:lnTo>
                      <a:pt x="106" y="304"/>
                    </a:lnTo>
                    <a:lnTo>
                      <a:pt x="82" y="333"/>
                    </a:lnTo>
                    <a:lnTo>
                      <a:pt x="59" y="362"/>
                    </a:lnTo>
                    <a:lnTo>
                      <a:pt x="33" y="389"/>
                    </a:lnTo>
                    <a:lnTo>
                      <a:pt x="33" y="389"/>
                    </a:lnTo>
                    <a:lnTo>
                      <a:pt x="24" y="397"/>
                    </a:lnTo>
                    <a:lnTo>
                      <a:pt x="11" y="410"/>
                    </a:lnTo>
                    <a:lnTo>
                      <a:pt x="5" y="417"/>
                    </a:lnTo>
                    <a:lnTo>
                      <a:pt x="1" y="423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1" y="434"/>
                    </a:lnTo>
                    <a:lnTo>
                      <a:pt x="1" y="434"/>
                    </a:lnTo>
                    <a:lnTo>
                      <a:pt x="3" y="436"/>
                    </a:lnTo>
                    <a:lnTo>
                      <a:pt x="5" y="436"/>
                    </a:lnTo>
                    <a:lnTo>
                      <a:pt x="9" y="435"/>
                    </a:lnTo>
                    <a:lnTo>
                      <a:pt x="11" y="434"/>
                    </a:lnTo>
                    <a:lnTo>
                      <a:pt x="12" y="432"/>
                    </a:lnTo>
                    <a:lnTo>
                      <a:pt x="12" y="431"/>
                    </a:lnTo>
                    <a:lnTo>
                      <a:pt x="11" y="428"/>
                    </a:lnTo>
                    <a:lnTo>
                      <a:pt x="11" y="428"/>
                    </a:lnTo>
                    <a:lnTo>
                      <a:pt x="63" y="372"/>
                    </a:lnTo>
                    <a:lnTo>
                      <a:pt x="63" y="372"/>
                    </a:lnTo>
                    <a:lnTo>
                      <a:pt x="114" y="312"/>
                    </a:lnTo>
                    <a:lnTo>
                      <a:pt x="167" y="253"/>
                    </a:lnTo>
                    <a:lnTo>
                      <a:pt x="167" y="253"/>
                    </a:lnTo>
                    <a:lnTo>
                      <a:pt x="220" y="194"/>
                    </a:lnTo>
                    <a:lnTo>
                      <a:pt x="271" y="134"/>
                    </a:lnTo>
                    <a:lnTo>
                      <a:pt x="296" y="103"/>
                    </a:lnTo>
                    <a:lnTo>
                      <a:pt x="319" y="71"/>
                    </a:lnTo>
                    <a:lnTo>
                      <a:pt x="343" y="40"/>
                    </a:lnTo>
                    <a:lnTo>
                      <a:pt x="365" y="7"/>
                    </a:lnTo>
                    <a:lnTo>
                      <a:pt x="365" y="7"/>
                    </a:lnTo>
                    <a:lnTo>
                      <a:pt x="366" y="6"/>
                    </a:lnTo>
                    <a:lnTo>
                      <a:pt x="366" y="3"/>
                    </a:lnTo>
                    <a:lnTo>
                      <a:pt x="365" y="2"/>
                    </a:lnTo>
                    <a:lnTo>
                      <a:pt x="364" y="1"/>
                    </a:lnTo>
                    <a:lnTo>
                      <a:pt x="358" y="0"/>
                    </a:lnTo>
                    <a:lnTo>
                      <a:pt x="357" y="1"/>
                    </a:lnTo>
                    <a:lnTo>
                      <a:pt x="355" y="2"/>
                    </a:lnTo>
                    <a:lnTo>
                      <a:pt x="35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7" name="Freeform 215"/>
              <p:cNvSpPr/>
              <p:nvPr/>
            </p:nvSpPr>
            <p:spPr bwMode="auto">
              <a:xfrm>
                <a:off x="3441701" y="4525963"/>
                <a:ext cx="152400" cy="182563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361" y="8"/>
                  </a:cxn>
                  <a:cxn ang="0">
                    <a:pos x="334" y="38"/>
                  </a:cxn>
                  <a:cxn ang="0">
                    <a:pos x="321" y="54"/>
                  </a:cxn>
                  <a:cxn ang="0">
                    <a:pos x="282" y="101"/>
                  </a:cxn>
                  <a:cxn ang="0">
                    <a:pos x="255" y="132"/>
                  </a:cxn>
                  <a:cxn ang="0">
                    <a:pos x="171" y="225"/>
                  </a:cxn>
                  <a:cxn ang="0">
                    <a:pos x="147" y="254"/>
                  </a:cxn>
                  <a:cxn ang="0">
                    <a:pos x="82" y="344"/>
                  </a:cxn>
                  <a:cxn ang="0">
                    <a:pos x="55" y="381"/>
                  </a:cxn>
                  <a:cxn ang="0">
                    <a:pos x="27" y="416"/>
                  </a:cxn>
                  <a:cxn ang="0">
                    <a:pos x="5" y="442"/>
                  </a:cxn>
                  <a:cxn ang="0">
                    <a:pos x="0" y="453"/>
                  </a:cxn>
                  <a:cxn ang="0">
                    <a:pos x="0" y="456"/>
                  </a:cxn>
                  <a:cxn ang="0">
                    <a:pos x="2" y="459"/>
                  </a:cxn>
                  <a:cxn ang="0">
                    <a:pos x="9" y="458"/>
                  </a:cxn>
                  <a:cxn ang="0">
                    <a:pos x="10" y="455"/>
                  </a:cxn>
                  <a:cxn ang="0">
                    <a:pos x="18" y="441"/>
                  </a:cxn>
                  <a:cxn ang="0">
                    <a:pos x="43" y="413"/>
                  </a:cxn>
                  <a:cxn ang="0">
                    <a:pos x="55" y="402"/>
                  </a:cxn>
                  <a:cxn ang="0">
                    <a:pos x="91" y="351"/>
                  </a:cxn>
                  <a:cxn ang="0">
                    <a:pos x="113" y="318"/>
                  </a:cxn>
                  <a:cxn ang="0">
                    <a:pos x="160" y="255"/>
                  </a:cxn>
                  <a:cxn ang="0">
                    <a:pos x="187" y="225"/>
                  </a:cxn>
                  <a:cxn ang="0">
                    <a:pos x="283" y="116"/>
                  </a:cxn>
                  <a:cxn ang="0">
                    <a:pos x="307" y="89"/>
                  </a:cxn>
                  <a:cxn ang="0">
                    <a:pos x="329" y="62"/>
                  </a:cxn>
                  <a:cxn ang="0">
                    <a:pos x="363" y="20"/>
                  </a:cxn>
                  <a:cxn ang="0">
                    <a:pos x="376" y="11"/>
                  </a:cxn>
                  <a:cxn ang="0">
                    <a:pos x="379" y="8"/>
                  </a:cxn>
                  <a:cxn ang="0">
                    <a:pos x="379" y="3"/>
                  </a:cxn>
                  <a:cxn ang="0">
                    <a:pos x="374" y="0"/>
                  </a:cxn>
                  <a:cxn ang="0">
                    <a:pos x="371" y="0"/>
                  </a:cxn>
                </a:cxnLst>
                <a:rect l="0" t="0" r="r" b="b"/>
                <a:pathLst>
                  <a:path w="380" h="459">
                    <a:moveTo>
                      <a:pt x="371" y="0"/>
                    </a:moveTo>
                    <a:lnTo>
                      <a:pt x="371" y="0"/>
                    </a:lnTo>
                    <a:lnTo>
                      <a:pt x="366" y="4"/>
                    </a:lnTo>
                    <a:lnTo>
                      <a:pt x="361" y="8"/>
                    </a:lnTo>
                    <a:lnTo>
                      <a:pt x="351" y="17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21" y="54"/>
                    </a:lnTo>
                    <a:lnTo>
                      <a:pt x="308" y="69"/>
                    </a:lnTo>
                    <a:lnTo>
                      <a:pt x="282" y="101"/>
                    </a:lnTo>
                    <a:lnTo>
                      <a:pt x="282" y="101"/>
                    </a:lnTo>
                    <a:lnTo>
                      <a:pt x="255" y="132"/>
                    </a:lnTo>
                    <a:lnTo>
                      <a:pt x="227" y="164"/>
                    </a:lnTo>
                    <a:lnTo>
                      <a:pt x="171" y="225"/>
                    </a:lnTo>
                    <a:lnTo>
                      <a:pt x="171" y="225"/>
                    </a:lnTo>
                    <a:lnTo>
                      <a:pt x="147" y="254"/>
                    </a:lnTo>
                    <a:lnTo>
                      <a:pt x="125" y="284"/>
                    </a:lnTo>
                    <a:lnTo>
                      <a:pt x="82" y="344"/>
                    </a:lnTo>
                    <a:lnTo>
                      <a:pt x="82" y="344"/>
                    </a:lnTo>
                    <a:lnTo>
                      <a:pt x="55" y="381"/>
                    </a:lnTo>
                    <a:lnTo>
                      <a:pt x="27" y="416"/>
                    </a:lnTo>
                    <a:lnTo>
                      <a:pt x="27" y="416"/>
                    </a:lnTo>
                    <a:lnTo>
                      <a:pt x="11" y="433"/>
                    </a:lnTo>
                    <a:lnTo>
                      <a:pt x="5" y="442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0" y="455"/>
                    </a:lnTo>
                    <a:lnTo>
                      <a:pt x="0" y="456"/>
                    </a:lnTo>
                    <a:lnTo>
                      <a:pt x="1" y="458"/>
                    </a:lnTo>
                    <a:lnTo>
                      <a:pt x="2" y="459"/>
                    </a:lnTo>
                    <a:lnTo>
                      <a:pt x="7" y="459"/>
                    </a:lnTo>
                    <a:lnTo>
                      <a:pt x="9" y="458"/>
                    </a:lnTo>
                    <a:lnTo>
                      <a:pt x="10" y="455"/>
                    </a:lnTo>
                    <a:lnTo>
                      <a:pt x="10" y="455"/>
                    </a:lnTo>
                    <a:lnTo>
                      <a:pt x="14" y="449"/>
                    </a:lnTo>
                    <a:lnTo>
                      <a:pt x="18" y="441"/>
                    </a:lnTo>
                    <a:lnTo>
                      <a:pt x="30" y="428"/>
                    </a:lnTo>
                    <a:lnTo>
                      <a:pt x="43" y="413"/>
                    </a:lnTo>
                    <a:lnTo>
                      <a:pt x="55" y="402"/>
                    </a:lnTo>
                    <a:lnTo>
                      <a:pt x="55" y="402"/>
                    </a:lnTo>
                    <a:lnTo>
                      <a:pt x="73" y="375"/>
                    </a:lnTo>
                    <a:lnTo>
                      <a:pt x="91" y="351"/>
                    </a:lnTo>
                    <a:lnTo>
                      <a:pt x="91" y="351"/>
                    </a:lnTo>
                    <a:lnTo>
                      <a:pt x="113" y="318"/>
                    </a:lnTo>
                    <a:lnTo>
                      <a:pt x="137" y="286"/>
                    </a:lnTo>
                    <a:lnTo>
                      <a:pt x="160" y="255"/>
                    </a:lnTo>
                    <a:lnTo>
                      <a:pt x="187" y="225"/>
                    </a:lnTo>
                    <a:lnTo>
                      <a:pt x="187" y="225"/>
                    </a:lnTo>
                    <a:lnTo>
                      <a:pt x="235" y="171"/>
                    </a:lnTo>
                    <a:lnTo>
                      <a:pt x="283" y="116"/>
                    </a:lnTo>
                    <a:lnTo>
                      <a:pt x="283" y="116"/>
                    </a:lnTo>
                    <a:lnTo>
                      <a:pt x="307" y="89"/>
                    </a:lnTo>
                    <a:lnTo>
                      <a:pt x="329" y="62"/>
                    </a:lnTo>
                    <a:lnTo>
                      <a:pt x="329" y="62"/>
                    </a:lnTo>
                    <a:lnTo>
                      <a:pt x="351" y="33"/>
                    </a:lnTo>
                    <a:lnTo>
                      <a:pt x="363" y="20"/>
                    </a:lnTo>
                    <a:lnTo>
                      <a:pt x="370" y="14"/>
                    </a:lnTo>
                    <a:lnTo>
                      <a:pt x="376" y="11"/>
                    </a:lnTo>
                    <a:lnTo>
                      <a:pt x="376" y="11"/>
                    </a:lnTo>
                    <a:lnTo>
                      <a:pt x="379" y="8"/>
                    </a:lnTo>
                    <a:lnTo>
                      <a:pt x="380" y="7"/>
                    </a:lnTo>
                    <a:lnTo>
                      <a:pt x="379" y="3"/>
                    </a:lnTo>
                    <a:lnTo>
                      <a:pt x="376" y="0"/>
                    </a:lnTo>
                    <a:lnTo>
                      <a:pt x="374" y="0"/>
                    </a:lnTo>
                    <a:lnTo>
                      <a:pt x="371" y="0"/>
                    </a:lnTo>
                    <a:lnTo>
                      <a:pt x="37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8" name="Freeform 216"/>
              <p:cNvSpPr/>
              <p:nvPr/>
            </p:nvSpPr>
            <p:spPr bwMode="auto">
              <a:xfrm>
                <a:off x="3460751" y="4622801"/>
                <a:ext cx="85725" cy="111125"/>
              </a:xfrm>
              <a:custGeom>
                <a:avLst/>
                <a:gdLst/>
                <a:ahLst/>
                <a:cxnLst>
                  <a:cxn ang="0">
                    <a:pos x="204" y="3"/>
                  </a:cxn>
                  <a:cxn ang="0">
                    <a:pos x="204" y="3"/>
                  </a:cxn>
                  <a:cxn ang="0">
                    <a:pos x="178" y="31"/>
                  </a:cxn>
                  <a:cxn ang="0">
                    <a:pos x="166" y="46"/>
                  </a:cxn>
                  <a:cxn ang="0">
                    <a:pos x="153" y="60"/>
                  </a:cxn>
                  <a:cxn ang="0">
                    <a:pos x="153" y="60"/>
                  </a:cxn>
                  <a:cxn ang="0">
                    <a:pos x="127" y="98"/>
                  </a:cxn>
                  <a:cxn ang="0">
                    <a:pos x="101" y="136"/>
                  </a:cxn>
                  <a:cxn ang="0">
                    <a:pos x="101" y="136"/>
                  </a:cxn>
                  <a:cxn ang="0">
                    <a:pos x="51" y="204"/>
                  </a:cxn>
                  <a:cxn ang="0">
                    <a:pos x="26" y="239"/>
                  </a:cxn>
                  <a:cxn ang="0">
                    <a:pos x="1" y="273"/>
                  </a:cxn>
                  <a:cxn ang="0">
                    <a:pos x="1" y="273"/>
                  </a:cxn>
                  <a:cxn ang="0">
                    <a:pos x="0" y="276"/>
                  </a:cxn>
                  <a:cxn ang="0">
                    <a:pos x="1" y="279"/>
                  </a:cxn>
                  <a:cxn ang="0">
                    <a:pos x="1" y="280"/>
                  </a:cxn>
                  <a:cxn ang="0">
                    <a:pos x="4" y="281"/>
                  </a:cxn>
                  <a:cxn ang="0">
                    <a:pos x="8" y="282"/>
                  </a:cxn>
                  <a:cxn ang="0">
                    <a:pos x="9" y="281"/>
                  </a:cxn>
                  <a:cxn ang="0">
                    <a:pos x="12" y="280"/>
                  </a:cxn>
                  <a:cxn ang="0">
                    <a:pos x="12" y="280"/>
                  </a:cxn>
                  <a:cxn ang="0">
                    <a:pos x="34" y="247"/>
                  </a:cxn>
                  <a:cxn ang="0">
                    <a:pos x="58" y="214"/>
                  </a:cxn>
                  <a:cxn ang="0">
                    <a:pos x="105" y="149"/>
                  </a:cxn>
                  <a:cxn ang="0">
                    <a:pos x="105" y="149"/>
                  </a:cxn>
                  <a:cxn ang="0">
                    <a:pos x="128" y="116"/>
                  </a:cxn>
                  <a:cxn ang="0">
                    <a:pos x="152" y="84"/>
                  </a:cxn>
                  <a:cxn ang="0">
                    <a:pos x="152" y="84"/>
                  </a:cxn>
                  <a:cxn ang="0">
                    <a:pos x="166" y="64"/>
                  </a:cxn>
                  <a:cxn ang="0">
                    <a:pos x="181" y="46"/>
                  </a:cxn>
                  <a:cxn ang="0">
                    <a:pos x="212" y="10"/>
                  </a:cxn>
                  <a:cxn ang="0">
                    <a:pos x="212" y="10"/>
                  </a:cxn>
                  <a:cxn ang="0">
                    <a:pos x="213" y="8"/>
                  </a:cxn>
                  <a:cxn ang="0">
                    <a:pos x="213" y="7"/>
                  </a:cxn>
                  <a:cxn ang="0">
                    <a:pos x="212" y="3"/>
                  </a:cxn>
                  <a:cxn ang="0">
                    <a:pos x="209" y="1"/>
                  </a:cxn>
                  <a:cxn ang="0">
                    <a:pos x="208" y="0"/>
                  </a:cxn>
                  <a:cxn ang="0">
                    <a:pos x="205" y="1"/>
                  </a:cxn>
                  <a:cxn ang="0">
                    <a:pos x="204" y="3"/>
                  </a:cxn>
                  <a:cxn ang="0">
                    <a:pos x="204" y="3"/>
                  </a:cxn>
                </a:cxnLst>
                <a:rect l="0" t="0" r="r" b="b"/>
                <a:pathLst>
                  <a:path w="213" h="282">
                    <a:moveTo>
                      <a:pt x="204" y="3"/>
                    </a:moveTo>
                    <a:lnTo>
                      <a:pt x="204" y="3"/>
                    </a:lnTo>
                    <a:lnTo>
                      <a:pt x="178" y="31"/>
                    </a:lnTo>
                    <a:lnTo>
                      <a:pt x="166" y="46"/>
                    </a:lnTo>
                    <a:lnTo>
                      <a:pt x="153" y="60"/>
                    </a:lnTo>
                    <a:lnTo>
                      <a:pt x="153" y="60"/>
                    </a:lnTo>
                    <a:lnTo>
                      <a:pt x="127" y="98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51" y="204"/>
                    </a:lnTo>
                    <a:lnTo>
                      <a:pt x="26" y="239"/>
                    </a:lnTo>
                    <a:lnTo>
                      <a:pt x="1" y="273"/>
                    </a:lnTo>
                    <a:lnTo>
                      <a:pt x="1" y="273"/>
                    </a:lnTo>
                    <a:lnTo>
                      <a:pt x="0" y="276"/>
                    </a:lnTo>
                    <a:lnTo>
                      <a:pt x="1" y="279"/>
                    </a:lnTo>
                    <a:lnTo>
                      <a:pt x="1" y="280"/>
                    </a:lnTo>
                    <a:lnTo>
                      <a:pt x="4" y="281"/>
                    </a:lnTo>
                    <a:lnTo>
                      <a:pt x="8" y="282"/>
                    </a:lnTo>
                    <a:lnTo>
                      <a:pt x="9" y="281"/>
                    </a:lnTo>
                    <a:lnTo>
                      <a:pt x="12" y="280"/>
                    </a:lnTo>
                    <a:lnTo>
                      <a:pt x="12" y="280"/>
                    </a:lnTo>
                    <a:lnTo>
                      <a:pt x="34" y="247"/>
                    </a:lnTo>
                    <a:lnTo>
                      <a:pt x="58" y="214"/>
                    </a:lnTo>
                    <a:lnTo>
                      <a:pt x="105" y="149"/>
                    </a:lnTo>
                    <a:lnTo>
                      <a:pt x="105" y="149"/>
                    </a:lnTo>
                    <a:lnTo>
                      <a:pt x="128" y="116"/>
                    </a:lnTo>
                    <a:lnTo>
                      <a:pt x="152" y="84"/>
                    </a:lnTo>
                    <a:lnTo>
                      <a:pt x="152" y="84"/>
                    </a:lnTo>
                    <a:lnTo>
                      <a:pt x="166" y="64"/>
                    </a:lnTo>
                    <a:lnTo>
                      <a:pt x="181" y="46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3" y="8"/>
                    </a:lnTo>
                    <a:lnTo>
                      <a:pt x="213" y="7"/>
                    </a:lnTo>
                    <a:lnTo>
                      <a:pt x="212" y="3"/>
                    </a:lnTo>
                    <a:lnTo>
                      <a:pt x="209" y="1"/>
                    </a:lnTo>
                    <a:lnTo>
                      <a:pt x="208" y="0"/>
                    </a:lnTo>
                    <a:lnTo>
                      <a:pt x="205" y="1"/>
                    </a:lnTo>
                    <a:lnTo>
                      <a:pt x="204" y="3"/>
                    </a:lnTo>
                    <a:lnTo>
                      <a:pt x="20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29" name="Freeform 217"/>
              <p:cNvSpPr/>
              <p:nvPr/>
            </p:nvSpPr>
            <p:spPr bwMode="auto">
              <a:xfrm>
                <a:off x="3478214" y="4660901"/>
                <a:ext cx="66675" cy="88900"/>
              </a:xfrm>
              <a:custGeom>
                <a:avLst/>
                <a:gdLst/>
                <a:ahLst/>
                <a:cxnLst>
                  <a:cxn ang="0">
                    <a:pos x="158" y="3"/>
                  </a:cxn>
                  <a:cxn ang="0">
                    <a:pos x="158" y="3"/>
                  </a:cxn>
                  <a:cxn ang="0">
                    <a:pos x="136" y="27"/>
                  </a:cxn>
                  <a:cxn ang="0">
                    <a:pos x="115" y="53"/>
                  </a:cxn>
                  <a:cxn ang="0">
                    <a:pos x="94" y="79"/>
                  </a:cxn>
                  <a:cxn ang="0">
                    <a:pos x="74" y="106"/>
                  </a:cxn>
                  <a:cxn ang="0">
                    <a:pos x="38" y="161"/>
                  </a:cxn>
                  <a:cxn ang="0">
                    <a:pos x="1" y="218"/>
                  </a:cxn>
                  <a:cxn ang="0">
                    <a:pos x="1" y="218"/>
                  </a:cxn>
                  <a:cxn ang="0">
                    <a:pos x="0" y="219"/>
                  </a:cxn>
                  <a:cxn ang="0">
                    <a:pos x="1" y="221"/>
                  </a:cxn>
                  <a:cxn ang="0">
                    <a:pos x="1" y="223"/>
                  </a:cxn>
                  <a:cxn ang="0">
                    <a:pos x="4" y="224"/>
                  </a:cxn>
                  <a:cxn ang="0">
                    <a:pos x="8" y="225"/>
                  </a:cxn>
                  <a:cxn ang="0">
                    <a:pos x="9" y="224"/>
                  </a:cxn>
                  <a:cxn ang="0">
                    <a:pos x="12" y="223"/>
                  </a:cxn>
                  <a:cxn ang="0">
                    <a:pos x="12" y="223"/>
                  </a:cxn>
                  <a:cxn ang="0">
                    <a:pos x="47" y="168"/>
                  </a:cxn>
                  <a:cxn ang="0">
                    <a:pos x="84" y="113"/>
                  </a:cxn>
                  <a:cxn ang="0">
                    <a:pos x="103" y="87"/>
                  </a:cxn>
                  <a:cxn ang="0">
                    <a:pos x="123" y="61"/>
                  </a:cxn>
                  <a:cxn ang="0">
                    <a:pos x="144" y="34"/>
                  </a:cxn>
                  <a:cxn ang="0">
                    <a:pos x="166" y="11"/>
                  </a:cxn>
                  <a:cxn ang="0">
                    <a:pos x="166" y="11"/>
                  </a:cxn>
                  <a:cxn ang="0">
                    <a:pos x="167" y="8"/>
                  </a:cxn>
                  <a:cxn ang="0">
                    <a:pos x="167" y="7"/>
                  </a:cxn>
                  <a:cxn ang="0">
                    <a:pos x="166" y="3"/>
                  </a:cxn>
                  <a:cxn ang="0">
                    <a:pos x="162" y="0"/>
                  </a:cxn>
                  <a:cxn ang="0">
                    <a:pos x="161" y="2"/>
                  </a:cxn>
                  <a:cxn ang="0">
                    <a:pos x="158" y="3"/>
                  </a:cxn>
                  <a:cxn ang="0">
                    <a:pos x="158" y="3"/>
                  </a:cxn>
                </a:cxnLst>
                <a:rect l="0" t="0" r="r" b="b"/>
                <a:pathLst>
                  <a:path w="167" h="225">
                    <a:moveTo>
                      <a:pt x="158" y="3"/>
                    </a:moveTo>
                    <a:lnTo>
                      <a:pt x="158" y="3"/>
                    </a:lnTo>
                    <a:lnTo>
                      <a:pt x="136" y="27"/>
                    </a:lnTo>
                    <a:lnTo>
                      <a:pt x="115" y="53"/>
                    </a:lnTo>
                    <a:lnTo>
                      <a:pt x="94" y="79"/>
                    </a:lnTo>
                    <a:lnTo>
                      <a:pt x="74" y="106"/>
                    </a:lnTo>
                    <a:lnTo>
                      <a:pt x="38" y="161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19"/>
                    </a:lnTo>
                    <a:lnTo>
                      <a:pt x="1" y="221"/>
                    </a:lnTo>
                    <a:lnTo>
                      <a:pt x="1" y="223"/>
                    </a:lnTo>
                    <a:lnTo>
                      <a:pt x="4" y="224"/>
                    </a:lnTo>
                    <a:lnTo>
                      <a:pt x="8" y="225"/>
                    </a:lnTo>
                    <a:lnTo>
                      <a:pt x="9" y="224"/>
                    </a:lnTo>
                    <a:lnTo>
                      <a:pt x="12" y="223"/>
                    </a:lnTo>
                    <a:lnTo>
                      <a:pt x="12" y="223"/>
                    </a:lnTo>
                    <a:lnTo>
                      <a:pt x="47" y="168"/>
                    </a:lnTo>
                    <a:lnTo>
                      <a:pt x="84" y="113"/>
                    </a:lnTo>
                    <a:lnTo>
                      <a:pt x="103" y="87"/>
                    </a:lnTo>
                    <a:lnTo>
                      <a:pt x="123" y="61"/>
                    </a:lnTo>
                    <a:lnTo>
                      <a:pt x="144" y="34"/>
                    </a:lnTo>
                    <a:lnTo>
                      <a:pt x="166" y="11"/>
                    </a:lnTo>
                    <a:lnTo>
                      <a:pt x="166" y="11"/>
                    </a:lnTo>
                    <a:lnTo>
                      <a:pt x="167" y="8"/>
                    </a:lnTo>
                    <a:lnTo>
                      <a:pt x="167" y="7"/>
                    </a:lnTo>
                    <a:lnTo>
                      <a:pt x="166" y="3"/>
                    </a:lnTo>
                    <a:lnTo>
                      <a:pt x="162" y="0"/>
                    </a:lnTo>
                    <a:lnTo>
                      <a:pt x="161" y="2"/>
                    </a:lnTo>
                    <a:lnTo>
                      <a:pt x="158" y="3"/>
                    </a:lnTo>
                    <a:lnTo>
                      <a:pt x="15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0" name="Freeform 218"/>
              <p:cNvSpPr/>
              <p:nvPr/>
            </p:nvSpPr>
            <p:spPr bwMode="auto">
              <a:xfrm>
                <a:off x="3498851" y="4692651"/>
                <a:ext cx="47625" cy="63500"/>
              </a:xfrm>
              <a:custGeom>
                <a:avLst/>
                <a:gdLst/>
                <a:ahLst/>
                <a:cxnLst>
                  <a:cxn ang="0">
                    <a:pos x="108" y="2"/>
                  </a:cxn>
                  <a:cxn ang="0">
                    <a:pos x="108" y="2"/>
                  </a:cxn>
                  <a:cxn ang="0">
                    <a:pos x="96" y="22"/>
                  </a:cxn>
                  <a:cxn ang="0">
                    <a:pos x="83" y="40"/>
                  </a:cxn>
                  <a:cxn ang="0">
                    <a:pos x="55" y="78"/>
                  </a:cxn>
                  <a:cxn ang="0">
                    <a:pos x="55" y="78"/>
                  </a:cxn>
                  <a:cxn ang="0">
                    <a:pos x="41" y="95"/>
                  </a:cxn>
                  <a:cxn ang="0">
                    <a:pos x="27" y="113"/>
                  </a:cxn>
                  <a:cxn ang="0">
                    <a:pos x="12" y="130"/>
                  </a:cxn>
                  <a:cxn ang="0">
                    <a:pos x="7" y="141"/>
                  </a:cxn>
                  <a:cxn ang="0">
                    <a:pos x="2" y="150"/>
                  </a:cxn>
                  <a:cxn ang="0">
                    <a:pos x="2" y="150"/>
                  </a:cxn>
                  <a:cxn ang="0">
                    <a:pos x="0" y="153"/>
                  </a:cxn>
                  <a:cxn ang="0">
                    <a:pos x="2" y="155"/>
                  </a:cxn>
                  <a:cxn ang="0">
                    <a:pos x="4" y="158"/>
                  </a:cxn>
                  <a:cxn ang="0">
                    <a:pos x="6" y="159"/>
                  </a:cxn>
                  <a:cxn ang="0">
                    <a:pos x="8" y="159"/>
                  </a:cxn>
                  <a:cxn ang="0">
                    <a:pos x="10" y="158"/>
                  </a:cxn>
                  <a:cxn ang="0">
                    <a:pos x="11" y="156"/>
                  </a:cxn>
                  <a:cxn ang="0">
                    <a:pos x="11" y="156"/>
                  </a:cxn>
                  <a:cxn ang="0">
                    <a:pos x="16" y="147"/>
                  </a:cxn>
                  <a:cxn ang="0">
                    <a:pos x="21" y="139"/>
                  </a:cxn>
                  <a:cxn ang="0">
                    <a:pos x="33" y="122"/>
                  </a:cxn>
                  <a:cxn ang="0">
                    <a:pos x="46" y="107"/>
                  </a:cxn>
                  <a:cxn ang="0">
                    <a:pos x="59" y="91"/>
                  </a:cxn>
                  <a:cxn ang="0">
                    <a:pos x="59" y="91"/>
                  </a:cxn>
                  <a:cxn ang="0">
                    <a:pos x="89" y="51"/>
                  </a:cxn>
                  <a:cxn ang="0">
                    <a:pos x="104" y="30"/>
                  </a:cxn>
                  <a:cxn ang="0">
                    <a:pos x="118" y="7"/>
                  </a:cxn>
                  <a:cxn ang="0">
                    <a:pos x="118" y="7"/>
                  </a:cxn>
                  <a:cxn ang="0">
                    <a:pos x="118" y="5"/>
                  </a:cxn>
                  <a:cxn ang="0">
                    <a:pos x="118" y="3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10" y="0"/>
                  </a:cxn>
                  <a:cxn ang="0">
                    <a:pos x="108" y="2"/>
                  </a:cxn>
                  <a:cxn ang="0">
                    <a:pos x="108" y="2"/>
                  </a:cxn>
                </a:cxnLst>
                <a:rect l="0" t="0" r="r" b="b"/>
                <a:pathLst>
                  <a:path w="118" h="159">
                    <a:moveTo>
                      <a:pt x="108" y="2"/>
                    </a:moveTo>
                    <a:lnTo>
                      <a:pt x="108" y="2"/>
                    </a:lnTo>
                    <a:lnTo>
                      <a:pt x="96" y="22"/>
                    </a:lnTo>
                    <a:lnTo>
                      <a:pt x="83" y="40"/>
                    </a:lnTo>
                    <a:lnTo>
                      <a:pt x="55" y="78"/>
                    </a:lnTo>
                    <a:lnTo>
                      <a:pt x="55" y="78"/>
                    </a:lnTo>
                    <a:lnTo>
                      <a:pt x="41" y="95"/>
                    </a:lnTo>
                    <a:lnTo>
                      <a:pt x="27" y="113"/>
                    </a:lnTo>
                    <a:lnTo>
                      <a:pt x="12" y="130"/>
                    </a:lnTo>
                    <a:lnTo>
                      <a:pt x="7" y="141"/>
                    </a:lnTo>
                    <a:lnTo>
                      <a:pt x="2" y="150"/>
                    </a:lnTo>
                    <a:lnTo>
                      <a:pt x="2" y="150"/>
                    </a:lnTo>
                    <a:lnTo>
                      <a:pt x="0" y="153"/>
                    </a:lnTo>
                    <a:lnTo>
                      <a:pt x="2" y="155"/>
                    </a:lnTo>
                    <a:lnTo>
                      <a:pt x="4" y="158"/>
                    </a:lnTo>
                    <a:lnTo>
                      <a:pt x="6" y="159"/>
                    </a:lnTo>
                    <a:lnTo>
                      <a:pt x="8" y="159"/>
                    </a:lnTo>
                    <a:lnTo>
                      <a:pt x="10" y="158"/>
                    </a:lnTo>
                    <a:lnTo>
                      <a:pt x="11" y="156"/>
                    </a:lnTo>
                    <a:lnTo>
                      <a:pt x="11" y="156"/>
                    </a:lnTo>
                    <a:lnTo>
                      <a:pt x="16" y="147"/>
                    </a:lnTo>
                    <a:lnTo>
                      <a:pt x="21" y="139"/>
                    </a:lnTo>
                    <a:lnTo>
                      <a:pt x="33" y="122"/>
                    </a:lnTo>
                    <a:lnTo>
                      <a:pt x="46" y="107"/>
                    </a:lnTo>
                    <a:lnTo>
                      <a:pt x="59" y="91"/>
                    </a:lnTo>
                    <a:lnTo>
                      <a:pt x="59" y="91"/>
                    </a:lnTo>
                    <a:lnTo>
                      <a:pt x="89" y="51"/>
                    </a:lnTo>
                    <a:lnTo>
                      <a:pt x="104" y="30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5"/>
                    </a:lnTo>
                    <a:lnTo>
                      <a:pt x="118" y="3"/>
                    </a:lnTo>
                    <a:lnTo>
                      <a:pt x="116" y="0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8" y="2"/>
                    </a:lnTo>
                    <a:lnTo>
                      <a:pt x="10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1" name="Freeform 219"/>
              <p:cNvSpPr/>
              <p:nvPr/>
            </p:nvSpPr>
            <p:spPr bwMode="auto">
              <a:xfrm>
                <a:off x="3262314" y="4518026"/>
                <a:ext cx="4763" cy="2698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10" y="67"/>
                  </a:cxn>
                  <a:cxn ang="0">
                    <a:pos x="11" y="66"/>
                  </a:cxn>
                  <a:cxn ang="0">
                    <a:pos x="11" y="63"/>
                  </a:cxn>
                  <a:cxn ang="0">
                    <a:pos x="11" y="6"/>
                  </a:cxn>
                  <a:cxn ang="0">
                    <a:pos x="11" y="6"/>
                  </a:cxn>
                  <a:cxn ang="0">
                    <a:pos x="11" y="3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1" h="68">
                    <a:moveTo>
                      <a:pt x="0" y="6"/>
                    </a:moveTo>
                    <a:lnTo>
                      <a:pt x="0" y="63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10" y="67"/>
                    </a:lnTo>
                    <a:lnTo>
                      <a:pt x="11" y="66"/>
                    </a:lnTo>
                    <a:lnTo>
                      <a:pt x="11" y="63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2" name="Freeform 220"/>
              <p:cNvSpPr/>
              <p:nvPr/>
            </p:nvSpPr>
            <p:spPr bwMode="auto">
              <a:xfrm>
                <a:off x="3303589" y="4541838"/>
                <a:ext cx="7938" cy="22225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9" y="17"/>
                  </a:cxn>
                  <a:cxn ang="0">
                    <a:pos x="5" y="27"/>
                  </a:cxn>
                  <a:cxn ang="0">
                    <a:pos x="1" y="39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4"/>
                  </a:cxn>
                  <a:cxn ang="0">
                    <a:pos x="1" y="55"/>
                  </a:cxn>
                  <a:cxn ang="0">
                    <a:pos x="5" y="56"/>
                  </a:cxn>
                  <a:cxn ang="0">
                    <a:pos x="9" y="55"/>
                  </a:cxn>
                  <a:cxn ang="0">
                    <a:pos x="10" y="54"/>
                  </a:cxn>
                  <a:cxn ang="0">
                    <a:pos x="12" y="51"/>
                  </a:cxn>
                  <a:cxn ang="0">
                    <a:pos x="12" y="51"/>
                  </a:cxn>
                  <a:cxn ang="0">
                    <a:pos x="13" y="39"/>
                  </a:cxn>
                  <a:cxn ang="0">
                    <a:pos x="17" y="27"/>
                  </a:cxn>
                  <a:cxn ang="0">
                    <a:pos x="21" y="17"/>
                  </a:cxn>
                  <a:cxn ang="0">
                    <a:pos x="22" y="5"/>
                  </a:cxn>
                  <a:cxn ang="0">
                    <a:pos x="22" y="5"/>
                  </a:cxn>
                  <a:cxn ang="0">
                    <a:pos x="22" y="3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2" h="56">
                    <a:moveTo>
                      <a:pt x="12" y="5"/>
                    </a:moveTo>
                    <a:lnTo>
                      <a:pt x="12" y="5"/>
                    </a:lnTo>
                    <a:lnTo>
                      <a:pt x="9" y="17"/>
                    </a:lnTo>
                    <a:lnTo>
                      <a:pt x="5" y="27"/>
                    </a:lnTo>
                    <a:lnTo>
                      <a:pt x="1" y="39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1" y="55"/>
                    </a:lnTo>
                    <a:lnTo>
                      <a:pt x="5" y="56"/>
                    </a:lnTo>
                    <a:lnTo>
                      <a:pt x="9" y="55"/>
                    </a:lnTo>
                    <a:lnTo>
                      <a:pt x="10" y="54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13" y="39"/>
                    </a:lnTo>
                    <a:lnTo>
                      <a:pt x="17" y="27"/>
                    </a:lnTo>
                    <a:lnTo>
                      <a:pt x="21" y="17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3" name="Freeform 221"/>
              <p:cNvSpPr/>
              <p:nvPr/>
            </p:nvSpPr>
            <p:spPr bwMode="auto">
              <a:xfrm>
                <a:off x="3335339" y="4573588"/>
                <a:ext cx="12700" cy="34925"/>
              </a:xfrm>
              <a:custGeom>
                <a:avLst/>
                <a:gdLst/>
                <a:ahLst/>
                <a:cxnLst>
                  <a:cxn ang="0">
                    <a:pos x="23" y="5"/>
                  </a:cxn>
                  <a:cxn ang="0">
                    <a:pos x="23" y="5"/>
                  </a:cxn>
                  <a:cxn ang="0">
                    <a:pos x="22" y="15"/>
                  </a:cxn>
                  <a:cxn ang="0">
                    <a:pos x="21" y="25"/>
                  </a:cxn>
                  <a:cxn ang="0">
                    <a:pos x="16" y="44"/>
                  </a:cxn>
                  <a:cxn ang="0">
                    <a:pos x="9" y="64"/>
                  </a:cxn>
                  <a:cxn ang="0">
                    <a:pos x="1" y="82"/>
                  </a:cxn>
                  <a:cxn ang="0">
                    <a:pos x="1" y="82"/>
                  </a:cxn>
                  <a:cxn ang="0">
                    <a:pos x="0" y="85"/>
                  </a:cxn>
                  <a:cxn ang="0">
                    <a:pos x="0" y="86"/>
                  </a:cxn>
                  <a:cxn ang="0">
                    <a:pos x="4" y="90"/>
                  </a:cxn>
                  <a:cxn ang="0">
                    <a:pos x="5" y="90"/>
                  </a:cxn>
                  <a:cxn ang="0">
                    <a:pos x="8" y="90"/>
                  </a:cxn>
                  <a:cxn ang="0">
                    <a:pos x="9" y="90"/>
                  </a:cxn>
                  <a:cxn ang="0">
                    <a:pos x="10" y="87"/>
                  </a:cxn>
                  <a:cxn ang="0">
                    <a:pos x="10" y="87"/>
                  </a:cxn>
                  <a:cxn ang="0">
                    <a:pos x="19" y="68"/>
                  </a:cxn>
                  <a:cxn ang="0">
                    <a:pos x="27" y="48"/>
                  </a:cxn>
                  <a:cxn ang="0">
                    <a:pos x="33" y="26"/>
                  </a:cxn>
                  <a:cxn ang="0">
                    <a:pos x="34" y="15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23" y="5"/>
                  </a:cxn>
                </a:cxnLst>
                <a:rect l="0" t="0" r="r" b="b"/>
                <a:pathLst>
                  <a:path w="34" h="90">
                    <a:moveTo>
                      <a:pt x="23" y="5"/>
                    </a:moveTo>
                    <a:lnTo>
                      <a:pt x="23" y="5"/>
                    </a:lnTo>
                    <a:lnTo>
                      <a:pt x="22" y="15"/>
                    </a:lnTo>
                    <a:lnTo>
                      <a:pt x="21" y="25"/>
                    </a:lnTo>
                    <a:lnTo>
                      <a:pt x="16" y="44"/>
                    </a:lnTo>
                    <a:lnTo>
                      <a:pt x="9" y="64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0" y="85"/>
                    </a:lnTo>
                    <a:lnTo>
                      <a:pt x="0" y="86"/>
                    </a:lnTo>
                    <a:lnTo>
                      <a:pt x="4" y="90"/>
                    </a:lnTo>
                    <a:lnTo>
                      <a:pt x="5" y="90"/>
                    </a:lnTo>
                    <a:lnTo>
                      <a:pt x="8" y="90"/>
                    </a:lnTo>
                    <a:lnTo>
                      <a:pt x="9" y="90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9" y="68"/>
                    </a:lnTo>
                    <a:lnTo>
                      <a:pt x="27" y="48"/>
                    </a:lnTo>
                    <a:lnTo>
                      <a:pt x="33" y="26"/>
                    </a:lnTo>
                    <a:lnTo>
                      <a:pt x="34" y="15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4" name="Freeform 222"/>
              <p:cNvSpPr/>
              <p:nvPr/>
            </p:nvSpPr>
            <p:spPr bwMode="auto">
              <a:xfrm>
                <a:off x="3271839" y="4672013"/>
                <a:ext cx="12700" cy="2698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1" y="13"/>
                  </a:cxn>
                  <a:cxn ang="0">
                    <a:pos x="19" y="19"/>
                  </a:cxn>
                  <a:cxn ang="0">
                    <a:pos x="12" y="34"/>
                  </a:cxn>
                  <a:cxn ang="0">
                    <a:pos x="4" y="47"/>
                  </a:cxn>
                  <a:cxn ang="0">
                    <a:pos x="2" y="55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2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3" y="55"/>
                  </a:cxn>
                  <a:cxn ang="0">
                    <a:pos x="16" y="47"/>
                  </a:cxn>
                  <a:cxn ang="0">
                    <a:pos x="22" y="34"/>
                  </a:cxn>
                  <a:cxn ang="0">
                    <a:pos x="30" y="21"/>
                  </a:cxn>
                  <a:cxn ang="0">
                    <a:pos x="33" y="13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2"/>
                  </a:cxn>
                  <a:cxn ang="0">
                    <a:pos x="33" y="1"/>
                  </a:cxn>
                  <a:cxn ang="0">
                    <a:pos x="29" y="0"/>
                  </a:cxn>
                  <a:cxn ang="0">
                    <a:pos x="25" y="1"/>
                  </a:cxn>
                  <a:cxn ang="0">
                    <a:pos x="24" y="2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68">
                    <a:moveTo>
                      <a:pt x="22" y="5"/>
                    </a:moveTo>
                    <a:lnTo>
                      <a:pt x="22" y="5"/>
                    </a:lnTo>
                    <a:lnTo>
                      <a:pt x="21" y="13"/>
                    </a:lnTo>
                    <a:lnTo>
                      <a:pt x="19" y="19"/>
                    </a:lnTo>
                    <a:lnTo>
                      <a:pt x="12" y="34"/>
                    </a:lnTo>
                    <a:lnTo>
                      <a:pt x="4" y="47"/>
                    </a:lnTo>
                    <a:lnTo>
                      <a:pt x="2" y="5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2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3" y="55"/>
                    </a:lnTo>
                    <a:lnTo>
                      <a:pt x="16" y="47"/>
                    </a:lnTo>
                    <a:lnTo>
                      <a:pt x="22" y="34"/>
                    </a:lnTo>
                    <a:lnTo>
                      <a:pt x="30" y="21"/>
                    </a:lnTo>
                    <a:lnTo>
                      <a:pt x="33" y="13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4" y="2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5" name="Freeform 223"/>
              <p:cNvSpPr/>
              <p:nvPr/>
            </p:nvSpPr>
            <p:spPr bwMode="auto">
              <a:xfrm>
                <a:off x="3316289" y="4681538"/>
                <a:ext cx="9525" cy="26988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9" y="21"/>
                  </a:cxn>
                  <a:cxn ang="0">
                    <a:pos x="7" y="34"/>
                  </a:cxn>
                  <a:cxn ang="0">
                    <a:pos x="3" y="48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3" y="48"/>
                  </a:cxn>
                  <a:cxn ang="0">
                    <a:pos x="17" y="34"/>
                  </a:cxn>
                  <a:cxn ang="0">
                    <a:pos x="21" y="21"/>
                  </a:cxn>
                  <a:cxn ang="0">
                    <a:pos x="24" y="5"/>
                  </a:cxn>
                  <a:cxn ang="0">
                    <a:pos x="24" y="5"/>
                  </a:cxn>
                  <a:cxn ang="0">
                    <a:pos x="22" y="4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2" y="4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4" h="68">
                    <a:moveTo>
                      <a:pt x="12" y="5"/>
                    </a:moveTo>
                    <a:lnTo>
                      <a:pt x="12" y="5"/>
                    </a:lnTo>
                    <a:lnTo>
                      <a:pt x="9" y="21"/>
                    </a:lnTo>
                    <a:lnTo>
                      <a:pt x="7" y="34"/>
                    </a:lnTo>
                    <a:lnTo>
                      <a:pt x="3" y="48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3" y="48"/>
                    </a:lnTo>
                    <a:lnTo>
                      <a:pt x="17" y="34"/>
                    </a:lnTo>
                    <a:lnTo>
                      <a:pt x="21" y="21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4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2" y="4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6" name="Freeform 224"/>
              <p:cNvSpPr/>
              <p:nvPr/>
            </p:nvSpPr>
            <p:spPr bwMode="auto">
              <a:xfrm>
                <a:off x="3652839" y="4573588"/>
                <a:ext cx="22225" cy="31750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1" y="0"/>
                  </a:cxn>
                  <a:cxn ang="0">
                    <a:pos x="46" y="0"/>
                  </a:cxn>
                  <a:cxn ang="0">
                    <a:pos x="41" y="2"/>
                  </a:cxn>
                  <a:cxn ang="0">
                    <a:pos x="35" y="5"/>
                  </a:cxn>
                  <a:cxn ang="0">
                    <a:pos x="30" y="8"/>
                  </a:cxn>
                  <a:cxn ang="0">
                    <a:pos x="22" y="17"/>
                  </a:cxn>
                  <a:cxn ang="0">
                    <a:pos x="14" y="27"/>
                  </a:cxn>
                  <a:cxn ang="0">
                    <a:pos x="9" y="39"/>
                  </a:cxn>
                  <a:cxn ang="0">
                    <a:pos x="4" y="51"/>
                  </a:cxn>
                  <a:cxn ang="0">
                    <a:pos x="1" y="63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5" y="80"/>
                  </a:cxn>
                  <a:cxn ang="0">
                    <a:pos x="9" y="78"/>
                  </a:cxn>
                  <a:cxn ang="0">
                    <a:pos x="11" y="76"/>
                  </a:cxn>
                  <a:cxn ang="0">
                    <a:pos x="12" y="73"/>
                  </a:cxn>
                  <a:cxn ang="0">
                    <a:pos x="12" y="73"/>
                  </a:cxn>
                  <a:cxn ang="0">
                    <a:pos x="13" y="65"/>
                  </a:cxn>
                  <a:cxn ang="0">
                    <a:pos x="14" y="56"/>
                  </a:cxn>
                  <a:cxn ang="0">
                    <a:pos x="18" y="46"/>
                  </a:cxn>
                  <a:cxn ang="0">
                    <a:pos x="22" y="35"/>
                  </a:cxn>
                  <a:cxn ang="0">
                    <a:pos x="29" y="26"/>
                  </a:cxn>
                  <a:cxn ang="0">
                    <a:pos x="35" y="18"/>
                  </a:cxn>
                  <a:cxn ang="0">
                    <a:pos x="43" y="13"/>
                  </a:cxn>
                  <a:cxn ang="0">
                    <a:pos x="47" y="12"/>
                  </a:cxn>
                  <a:cxn ang="0">
                    <a:pos x="51" y="10"/>
                  </a:cxn>
                  <a:cxn ang="0">
                    <a:pos x="51" y="10"/>
                  </a:cxn>
                  <a:cxn ang="0">
                    <a:pos x="54" y="10"/>
                  </a:cxn>
                  <a:cxn ang="0">
                    <a:pos x="56" y="9"/>
                  </a:cxn>
                  <a:cxn ang="0">
                    <a:pos x="58" y="5"/>
                  </a:cxn>
                  <a:cxn ang="0">
                    <a:pos x="56" y="1"/>
                  </a:cxn>
                  <a:cxn ang="0">
                    <a:pos x="54" y="0"/>
                  </a:cxn>
                  <a:cxn ang="0">
                    <a:pos x="51" y="0"/>
                  </a:cxn>
                  <a:cxn ang="0">
                    <a:pos x="51" y="0"/>
                  </a:cxn>
                </a:cxnLst>
                <a:rect l="0" t="0" r="r" b="b"/>
                <a:pathLst>
                  <a:path w="58" h="80">
                    <a:moveTo>
                      <a:pt x="51" y="0"/>
                    </a:moveTo>
                    <a:lnTo>
                      <a:pt x="51" y="0"/>
                    </a:lnTo>
                    <a:lnTo>
                      <a:pt x="46" y="0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0" y="8"/>
                    </a:lnTo>
                    <a:lnTo>
                      <a:pt x="22" y="17"/>
                    </a:lnTo>
                    <a:lnTo>
                      <a:pt x="14" y="27"/>
                    </a:lnTo>
                    <a:lnTo>
                      <a:pt x="9" y="39"/>
                    </a:lnTo>
                    <a:lnTo>
                      <a:pt x="4" y="51"/>
                    </a:lnTo>
                    <a:lnTo>
                      <a:pt x="1" y="6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5" y="80"/>
                    </a:lnTo>
                    <a:lnTo>
                      <a:pt x="9" y="78"/>
                    </a:lnTo>
                    <a:lnTo>
                      <a:pt x="11" y="76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3" y="65"/>
                    </a:lnTo>
                    <a:lnTo>
                      <a:pt x="14" y="56"/>
                    </a:lnTo>
                    <a:lnTo>
                      <a:pt x="18" y="46"/>
                    </a:lnTo>
                    <a:lnTo>
                      <a:pt x="22" y="35"/>
                    </a:lnTo>
                    <a:lnTo>
                      <a:pt x="29" y="26"/>
                    </a:lnTo>
                    <a:lnTo>
                      <a:pt x="35" y="18"/>
                    </a:lnTo>
                    <a:lnTo>
                      <a:pt x="43" y="13"/>
                    </a:lnTo>
                    <a:lnTo>
                      <a:pt x="47" y="12"/>
                    </a:lnTo>
                    <a:lnTo>
                      <a:pt x="51" y="10"/>
                    </a:lnTo>
                    <a:lnTo>
                      <a:pt x="51" y="10"/>
                    </a:lnTo>
                    <a:lnTo>
                      <a:pt x="54" y="10"/>
                    </a:lnTo>
                    <a:lnTo>
                      <a:pt x="56" y="9"/>
                    </a:lnTo>
                    <a:lnTo>
                      <a:pt x="58" y="5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7" name="Freeform 225"/>
              <p:cNvSpPr/>
              <p:nvPr/>
            </p:nvSpPr>
            <p:spPr bwMode="auto">
              <a:xfrm>
                <a:off x="3702051" y="4581526"/>
                <a:ext cx="9525" cy="26988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9" y="20"/>
                  </a:cxn>
                  <a:cxn ang="0">
                    <a:pos x="6" y="34"/>
                  </a:cxn>
                  <a:cxn ang="0">
                    <a:pos x="2" y="48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1" y="67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0" y="65"/>
                  </a:cxn>
                  <a:cxn ang="0">
                    <a:pos x="11" y="63"/>
                  </a:cxn>
                  <a:cxn ang="0">
                    <a:pos x="11" y="63"/>
                  </a:cxn>
                  <a:cxn ang="0">
                    <a:pos x="13" y="48"/>
                  </a:cxn>
                  <a:cxn ang="0">
                    <a:pos x="17" y="34"/>
                  </a:cxn>
                  <a:cxn ang="0">
                    <a:pos x="21" y="20"/>
                  </a:cxn>
                  <a:cxn ang="0">
                    <a:pos x="23" y="5"/>
                  </a:cxn>
                  <a:cxn ang="0">
                    <a:pos x="23" y="5"/>
                  </a:cxn>
                  <a:cxn ang="0">
                    <a:pos x="22" y="4"/>
                  </a:cxn>
                  <a:cxn ang="0">
                    <a:pos x="21" y="1"/>
                  </a:cxn>
                  <a:cxn ang="0">
                    <a:pos x="17" y="0"/>
                  </a:cxn>
                  <a:cxn ang="0">
                    <a:pos x="13" y="1"/>
                  </a:cxn>
                  <a:cxn ang="0">
                    <a:pos x="11" y="4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23" h="68">
                    <a:moveTo>
                      <a:pt x="11" y="5"/>
                    </a:moveTo>
                    <a:lnTo>
                      <a:pt x="11" y="5"/>
                    </a:lnTo>
                    <a:lnTo>
                      <a:pt x="9" y="20"/>
                    </a:lnTo>
                    <a:lnTo>
                      <a:pt x="6" y="34"/>
                    </a:lnTo>
                    <a:lnTo>
                      <a:pt x="2" y="48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1" y="67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0" y="65"/>
                    </a:lnTo>
                    <a:lnTo>
                      <a:pt x="11" y="63"/>
                    </a:lnTo>
                    <a:lnTo>
                      <a:pt x="11" y="63"/>
                    </a:lnTo>
                    <a:lnTo>
                      <a:pt x="13" y="48"/>
                    </a:lnTo>
                    <a:lnTo>
                      <a:pt x="17" y="34"/>
                    </a:lnTo>
                    <a:lnTo>
                      <a:pt x="21" y="20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2" y="4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3" y="1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8" name="Freeform 226"/>
              <p:cNvSpPr/>
              <p:nvPr/>
            </p:nvSpPr>
            <p:spPr bwMode="auto">
              <a:xfrm>
                <a:off x="3733801" y="4586288"/>
                <a:ext cx="22225" cy="31750"/>
              </a:xfrm>
              <a:custGeom>
                <a:avLst/>
                <a:gdLst/>
                <a:ahLst/>
                <a:cxnLst>
                  <a:cxn ang="0">
                    <a:pos x="48" y="1"/>
                  </a:cxn>
                  <a:cxn ang="0">
                    <a:pos x="48" y="1"/>
                  </a:cxn>
                  <a:cxn ang="0">
                    <a:pos x="41" y="9"/>
                  </a:cxn>
                  <a:cxn ang="0">
                    <a:pos x="36" y="18"/>
                  </a:cxn>
                  <a:cxn ang="0">
                    <a:pos x="27" y="36"/>
                  </a:cxn>
                  <a:cxn ang="0">
                    <a:pos x="27" y="36"/>
                  </a:cxn>
                  <a:cxn ang="0">
                    <a:pos x="23" y="46"/>
                  </a:cxn>
                  <a:cxn ang="0">
                    <a:pos x="17" y="55"/>
                  </a:cxn>
                  <a:cxn ang="0">
                    <a:pos x="12" y="63"/>
                  </a:cxn>
                  <a:cxn ang="0">
                    <a:pos x="8" y="66"/>
                  </a:cxn>
                  <a:cxn ang="0">
                    <a:pos x="3" y="69"/>
                  </a:cxn>
                  <a:cxn ang="0">
                    <a:pos x="3" y="69"/>
                  </a:cxn>
                  <a:cxn ang="0">
                    <a:pos x="2" y="70"/>
                  </a:cxn>
                  <a:cxn ang="0">
                    <a:pos x="0" y="73"/>
                  </a:cxn>
                  <a:cxn ang="0">
                    <a:pos x="2" y="77"/>
                  </a:cxn>
                  <a:cxn ang="0">
                    <a:pos x="4" y="80"/>
                  </a:cxn>
                  <a:cxn ang="0">
                    <a:pos x="7" y="80"/>
                  </a:cxn>
                  <a:cxn ang="0">
                    <a:pos x="10" y="78"/>
                  </a:cxn>
                  <a:cxn ang="0">
                    <a:pos x="10" y="78"/>
                  </a:cxn>
                  <a:cxn ang="0">
                    <a:pos x="17" y="73"/>
                  </a:cxn>
                  <a:cxn ang="0">
                    <a:pos x="25" y="65"/>
                  </a:cxn>
                  <a:cxn ang="0">
                    <a:pos x="31" y="56"/>
                  </a:cxn>
                  <a:cxn ang="0">
                    <a:pos x="36" y="47"/>
                  </a:cxn>
                  <a:cxn ang="0">
                    <a:pos x="45" y="27"/>
                  </a:cxn>
                  <a:cxn ang="0">
                    <a:pos x="50" y="18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58" y="8"/>
                  </a:cxn>
                  <a:cxn ang="0">
                    <a:pos x="58" y="5"/>
                  </a:cxn>
                  <a:cxn ang="0">
                    <a:pos x="55" y="1"/>
                  </a:cxn>
                  <a:cxn ang="0">
                    <a:pos x="53" y="0"/>
                  </a:cxn>
                  <a:cxn ang="0">
                    <a:pos x="50" y="0"/>
                  </a:cxn>
                  <a:cxn ang="0">
                    <a:pos x="48" y="1"/>
                  </a:cxn>
                  <a:cxn ang="0">
                    <a:pos x="48" y="1"/>
                  </a:cxn>
                </a:cxnLst>
                <a:rect l="0" t="0" r="r" b="b"/>
                <a:pathLst>
                  <a:path w="58" h="80">
                    <a:moveTo>
                      <a:pt x="48" y="1"/>
                    </a:moveTo>
                    <a:lnTo>
                      <a:pt x="48" y="1"/>
                    </a:lnTo>
                    <a:lnTo>
                      <a:pt x="41" y="9"/>
                    </a:lnTo>
                    <a:lnTo>
                      <a:pt x="36" y="18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3" y="46"/>
                    </a:lnTo>
                    <a:lnTo>
                      <a:pt x="17" y="55"/>
                    </a:lnTo>
                    <a:lnTo>
                      <a:pt x="12" y="63"/>
                    </a:lnTo>
                    <a:lnTo>
                      <a:pt x="8" y="66"/>
                    </a:lnTo>
                    <a:lnTo>
                      <a:pt x="3" y="69"/>
                    </a:lnTo>
                    <a:lnTo>
                      <a:pt x="3" y="69"/>
                    </a:lnTo>
                    <a:lnTo>
                      <a:pt x="2" y="70"/>
                    </a:lnTo>
                    <a:lnTo>
                      <a:pt x="0" y="73"/>
                    </a:lnTo>
                    <a:lnTo>
                      <a:pt x="2" y="77"/>
                    </a:lnTo>
                    <a:lnTo>
                      <a:pt x="4" y="80"/>
                    </a:lnTo>
                    <a:lnTo>
                      <a:pt x="7" y="80"/>
                    </a:lnTo>
                    <a:lnTo>
                      <a:pt x="10" y="78"/>
                    </a:lnTo>
                    <a:lnTo>
                      <a:pt x="10" y="78"/>
                    </a:lnTo>
                    <a:lnTo>
                      <a:pt x="17" y="73"/>
                    </a:lnTo>
                    <a:lnTo>
                      <a:pt x="25" y="65"/>
                    </a:lnTo>
                    <a:lnTo>
                      <a:pt x="31" y="56"/>
                    </a:lnTo>
                    <a:lnTo>
                      <a:pt x="36" y="47"/>
                    </a:lnTo>
                    <a:lnTo>
                      <a:pt x="45" y="27"/>
                    </a:lnTo>
                    <a:lnTo>
                      <a:pt x="50" y="18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8" y="8"/>
                    </a:lnTo>
                    <a:lnTo>
                      <a:pt x="58" y="5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4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39" name="Freeform 227"/>
              <p:cNvSpPr/>
              <p:nvPr/>
            </p:nvSpPr>
            <p:spPr bwMode="auto">
              <a:xfrm>
                <a:off x="3621089" y="4672013"/>
                <a:ext cx="12700" cy="26988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24" y="2"/>
                  </a:cxn>
                  <a:cxn ang="0">
                    <a:pos x="16" y="17"/>
                  </a:cxn>
                  <a:cxn ang="0">
                    <a:pos x="8" y="31"/>
                  </a:cxn>
                  <a:cxn ang="0">
                    <a:pos x="3" y="46"/>
                  </a:cxn>
                  <a:cxn ang="0">
                    <a:pos x="2" y="53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5"/>
                  </a:cxn>
                  <a:cxn ang="0">
                    <a:pos x="2" y="67"/>
                  </a:cxn>
                  <a:cxn ang="0">
                    <a:pos x="6" y="68"/>
                  </a:cxn>
                  <a:cxn ang="0">
                    <a:pos x="9" y="67"/>
                  </a:cxn>
                  <a:cxn ang="0">
                    <a:pos x="11" y="65"/>
                  </a:cxn>
                  <a:cxn ang="0">
                    <a:pos x="12" y="63"/>
                  </a:cxn>
                  <a:cxn ang="0">
                    <a:pos x="12" y="63"/>
                  </a:cxn>
                  <a:cxn ang="0">
                    <a:pos x="12" y="55"/>
                  </a:cxn>
                  <a:cxn ang="0">
                    <a:pos x="15" y="47"/>
                  </a:cxn>
                  <a:cxn ang="0">
                    <a:pos x="20" y="34"/>
                  </a:cxn>
                  <a:cxn ang="0">
                    <a:pos x="34" y="8"/>
                  </a:cxn>
                  <a:cxn ang="0">
                    <a:pos x="34" y="8"/>
                  </a:cxn>
                  <a:cxn ang="0">
                    <a:pos x="34" y="5"/>
                  </a:cxn>
                  <a:cxn ang="0">
                    <a:pos x="34" y="4"/>
                  </a:cxn>
                  <a:cxn ang="0">
                    <a:pos x="32" y="0"/>
                  </a:cxn>
                  <a:cxn ang="0">
                    <a:pos x="28" y="0"/>
                  </a:cxn>
                  <a:cxn ang="0">
                    <a:pos x="25" y="0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34" h="68">
                    <a:moveTo>
                      <a:pt x="24" y="2"/>
                    </a:moveTo>
                    <a:lnTo>
                      <a:pt x="24" y="2"/>
                    </a:lnTo>
                    <a:lnTo>
                      <a:pt x="16" y="17"/>
                    </a:lnTo>
                    <a:lnTo>
                      <a:pt x="8" y="31"/>
                    </a:lnTo>
                    <a:lnTo>
                      <a:pt x="3" y="46"/>
                    </a:lnTo>
                    <a:lnTo>
                      <a:pt x="2" y="5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2" y="67"/>
                    </a:lnTo>
                    <a:lnTo>
                      <a:pt x="6" y="68"/>
                    </a:lnTo>
                    <a:lnTo>
                      <a:pt x="9" y="67"/>
                    </a:lnTo>
                    <a:lnTo>
                      <a:pt x="11" y="65"/>
                    </a:lnTo>
                    <a:lnTo>
                      <a:pt x="12" y="63"/>
                    </a:lnTo>
                    <a:lnTo>
                      <a:pt x="12" y="63"/>
                    </a:lnTo>
                    <a:lnTo>
                      <a:pt x="12" y="55"/>
                    </a:lnTo>
                    <a:lnTo>
                      <a:pt x="15" y="47"/>
                    </a:lnTo>
                    <a:lnTo>
                      <a:pt x="20" y="3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5"/>
                    </a:lnTo>
                    <a:lnTo>
                      <a:pt x="34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0" name="Freeform 228"/>
              <p:cNvSpPr/>
              <p:nvPr/>
            </p:nvSpPr>
            <p:spPr bwMode="auto">
              <a:xfrm>
                <a:off x="3648076" y="4676776"/>
                <a:ext cx="17463" cy="14288"/>
              </a:xfrm>
              <a:custGeom>
                <a:avLst/>
                <a:gdLst/>
                <a:ahLst/>
                <a:cxnLst>
                  <a:cxn ang="0">
                    <a:pos x="37" y="3"/>
                  </a:cxn>
                  <a:cxn ang="0">
                    <a:pos x="37" y="3"/>
                  </a:cxn>
                  <a:cxn ang="0">
                    <a:pos x="29" y="8"/>
                  </a:cxn>
                  <a:cxn ang="0">
                    <a:pos x="20" y="13"/>
                  </a:cxn>
                  <a:cxn ang="0">
                    <a:pos x="11" y="19"/>
                  </a:cxn>
                  <a:cxn ang="0">
                    <a:pos x="3" y="25"/>
                  </a:cxn>
                  <a:cxn ang="0">
                    <a:pos x="3" y="25"/>
                  </a:cxn>
                  <a:cxn ang="0">
                    <a:pos x="2" y="28"/>
                  </a:cxn>
                  <a:cxn ang="0">
                    <a:pos x="0" y="29"/>
                  </a:cxn>
                  <a:cxn ang="0">
                    <a:pos x="3" y="33"/>
                  </a:cxn>
                  <a:cxn ang="0">
                    <a:pos x="7" y="36"/>
                  </a:cxn>
                  <a:cxn ang="0">
                    <a:pos x="8" y="34"/>
                  </a:cxn>
                  <a:cxn ang="0">
                    <a:pos x="11" y="33"/>
                  </a:cxn>
                  <a:cxn ang="0">
                    <a:pos x="11" y="33"/>
                  </a:cxn>
                  <a:cxn ang="0">
                    <a:pos x="19" y="28"/>
                  </a:cxn>
                  <a:cxn ang="0">
                    <a:pos x="28" y="23"/>
                  </a:cxn>
                  <a:cxn ang="0">
                    <a:pos x="37" y="17"/>
                  </a:cxn>
                  <a:cxn ang="0">
                    <a:pos x="45" y="11"/>
                  </a:cxn>
                  <a:cxn ang="0">
                    <a:pos x="45" y="11"/>
                  </a:cxn>
                  <a:cxn ang="0">
                    <a:pos x="46" y="8"/>
                  </a:cxn>
                  <a:cxn ang="0">
                    <a:pos x="46" y="7"/>
                  </a:cxn>
                  <a:cxn ang="0">
                    <a:pos x="45" y="3"/>
                  </a:cxn>
                  <a:cxn ang="0">
                    <a:pos x="41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7" y="3"/>
                  </a:cxn>
                </a:cxnLst>
                <a:rect l="0" t="0" r="r" b="b"/>
                <a:pathLst>
                  <a:path w="46" h="36">
                    <a:moveTo>
                      <a:pt x="37" y="3"/>
                    </a:moveTo>
                    <a:lnTo>
                      <a:pt x="37" y="3"/>
                    </a:lnTo>
                    <a:lnTo>
                      <a:pt x="29" y="8"/>
                    </a:lnTo>
                    <a:lnTo>
                      <a:pt x="20" y="13"/>
                    </a:lnTo>
                    <a:lnTo>
                      <a:pt x="11" y="19"/>
                    </a:lnTo>
                    <a:lnTo>
                      <a:pt x="3" y="25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29"/>
                    </a:lnTo>
                    <a:lnTo>
                      <a:pt x="3" y="33"/>
                    </a:lnTo>
                    <a:lnTo>
                      <a:pt x="7" y="36"/>
                    </a:lnTo>
                    <a:lnTo>
                      <a:pt x="8" y="34"/>
                    </a:lnTo>
                    <a:lnTo>
                      <a:pt x="11" y="33"/>
                    </a:lnTo>
                    <a:lnTo>
                      <a:pt x="11" y="33"/>
                    </a:lnTo>
                    <a:lnTo>
                      <a:pt x="19" y="28"/>
                    </a:lnTo>
                    <a:lnTo>
                      <a:pt x="28" y="23"/>
                    </a:lnTo>
                    <a:lnTo>
                      <a:pt x="37" y="17"/>
                    </a:lnTo>
                    <a:lnTo>
                      <a:pt x="45" y="11"/>
                    </a:lnTo>
                    <a:lnTo>
                      <a:pt x="45" y="11"/>
                    </a:lnTo>
                    <a:lnTo>
                      <a:pt x="46" y="8"/>
                    </a:lnTo>
                    <a:lnTo>
                      <a:pt x="46" y="7"/>
                    </a:lnTo>
                    <a:lnTo>
                      <a:pt x="45" y="3"/>
                    </a:lnTo>
                    <a:lnTo>
                      <a:pt x="41" y="0"/>
                    </a:lnTo>
                    <a:lnTo>
                      <a:pt x="38" y="2"/>
                    </a:lnTo>
                    <a:lnTo>
                      <a:pt x="37" y="3"/>
                    </a:lnTo>
                    <a:lnTo>
                      <a:pt x="3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1" name="Freeform 229"/>
              <p:cNvSpPr/>
              <p:nvPr/>
            </p:nvSpPr>
            <p:spPr bwMode="auto">
              <a:xfrm>
                <a:off x="3570289" y="4419601"/>
                <a:ext cx="9525" cy="31750"/>
              </a:xfrm>
              <a:custGeom>
                <a:avLst/>
                <a:gdLst/>
                <a:ahLst/>
                <a:cxnLst>
                  <a:cxn ang="0">
                    <a:pos x="11" y="6"/>
                  </a:cxn>
                  <a:cxn ang="0">
                    <a:pos x="11" y="6"/>
                  </a:cxn>
                  <a:cxn ang="0">
                    <a:pos x="9" y="23"/>
                  </a:cxn>
                  <a:cxn ang="0">
                    <a:pos x="5" y="40"/>
                  </a:cxn>
                  <a:cxn ang="0">
                    <a:pos x="2" y="57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0" y="76"/>
                  </a:cxn>
                  <a:cxn ang="0">
                    <a:pos x="1" y="79"/>
                  </a:cxn>
                  <a:cxn ang="0">
                    <a:pos x="5" y="80"/>
                  </a:cxn>
                  <a:cxn ang="0">
                    <a:pos x="9" y="79"/>
                  </a:cxn>
                  <a:cxn ang="0">
                    <a:pos x="10" y="76"/>
                  </a:cxn>
                  <a:cxn ang="0">
                    <a:pos x="11" y="75"/>
                  </a:cxn>
                  <a:cxn ang="0">
                    <a:pos x="11" y="75"/>
                  </a:cxn>
                  <a:cxn ang="0">
                    <a:pos x="13" y="57"/>
                  </a:cxn>
                  <a:cxn ang="0">
                    <a:pos x="17" y="40"/>
                  </a:cxn>
                  <a:cxn ang="0">
                    <a:pos x="21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3"/>
                  </a:cxn>
                  <a:cxn ang="0">
                    <a:pos x="21" y="2"/>
                  </a:cxn>
                  <a:cxn ang="0">
                    <a:pos x="17" y="0"/>
                  </a:cxn>
                  <a:cxn ang="0">
                    <a:pos x="13" y="2"/>
                  </a:cxn>
                  <a:cxn ang="0">
                    <a:pos x="11" y="3"/>
                  </a:cxn>
                  <a:cxn ang="0">
                    <a:pos x="11" y="6"/>
                  </a:cxn>
                  <a:cxn ang="0">
                    <a:pos x="11" y="6"/>
                  </a:cxn>
                </a:cxnLst>
                <a:rect l="0" t="0" r="r" b="b"/>
                <a:pathLst>
                  <a:path w="22" h="80">
                    <a:moveTo>
                      <a:pt x="11" y="6"/>
                    </a:moveTo>
                    <a:lnTo>
                      <a:pt x="11" y="6"/>
                    </a:lnTo>
                    <a:lnTo>
                      <a:pt x="9" y="23"/>
                    </a:lnTo>
                    <a:lnTo>
                      <a:pt x="5" y="40"/>
                    </a:lnTo>
                    <a:lnTo>
                      <a:pt x="2" y="57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6"/>
                    </a:lnTo>
                    <a:lnTo>
                      <a:pt x="1" y="79"/>
                    </a:lnTo>
                    <a:lnTo>
                      <a:pt x="5" y="80"/>
                    </a:lnTo>
                    <a:lnTo>
                      <a:pt x="9" y="79"/>
                    </a:lnTo>
                    <a:lnTo>
                      <a:pt x="10" y="76"/>
                    </a:lnTo>
                    <a:lnTo>
                      <a:pt x="11" y="75"/>
                    </a:lnTo>
                    <a:lnTo>
                      <a:pt x="11" y="75"/>
                    </a:lnTo>
                    <a:lnTo>
                      <a:pt x="13" y="57"/>
                    </a:lnTo>
                    <a:lnTo>
                      <a:pt x="17" y="40"/>
                    </a:lnTo>
                    <a:lnTo>
                      <a:pt x="21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3"/>
                    </a:lnTo>
                    <a:lnTo>
                      <a:pt x="21" y="2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11" y="3"/>
                    </a:lnTo>
                    <a:lnTo>
                      <a:pt x="11" y="6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2" name="Freeform 230"/>
              <p:cNvSpPr/>
              <p:nvPr/>
            </p:nvSpPr>
            <p:spPr bwMode="auto">
              <a:xfrm>
                <a:off x="3616326" y="4419601"/>
                <a:ext cx="12700" cy="26988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24" y="2"/>
                  </a:cxn>
                  <a:cxn ang="0">
                    <a:pos x="19" y="8"/>
                  </a:cxn>
                  <a:cxn ang="0">
                    <a:pos x="15" y="15"/>
                  </a:cxn>
                  <a:cxn ang="0">
                    <a:pos x="7" y="30"/>
                  </a:cxn>
                  <a:cxn ang="0">
                    <a:pos x="2" y="47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2" y="67"/>
                  </a:cxn>
                  <a:cxn ang="0">
                    <a:pos x="5" y="68"/>
                  </a:cxn>
                  <a:cxn ang="0">
                    <a:pos x="10" y="67"/>
                  </a:cxn>
                  <a:cxn ang="0">
                    <a:pos x="11" y="66"/>
                  </a:cxn>
                  <a:cxn ang="0">
                    <a:pos x="11" y="63"/>
                  </a:cxn>
                  <a:cxn ang="0">
                    <a:pos x="11" y="63"/>
                  </a:cxn>
                  <a:cxn ang="0">
                    <a:pos x="13" y="49"/>
                  </a:cxn>
                  <a:cxn ang="0">
                    <a:pos x="18" y="34"/>
                  </a:cxn>
                  <a:cxn ang="0">
                    <a:pos x="24" y="21"/>
                  </a:cxn>
                  <a:cxn ang="0">
                    <a:pos x="32" y="10"/>
                  </a:cxn>
                  <a:cxn ang="0">
                    <a:pos x="32" y="10"/>
                  </a:cxn>
                  <a:cxn ang="0">
                    <a:pos x="34" y="8"/>
                  </a:cxn>
                  <a:cxn ang="0">
                    <a:pos x="34" y="6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34" h="68">
                    <a:moveTo>
                      <a:pt x="24" y="2"/>
                    </a:moveTo>
                    <a:lnTo>
                      <a:pt x="24" y="2"/>
                    </a:lnTo>
                    <a:lnTo>
                      <a:pt x="19" y="8"/>
                    </a:lnTo>
                    <a:lnTo>
                      <a:pt x="15" y="15"/>
                    </a:lnTo>
                    <a:lnTo>
                      <a:pt x="7" y="30"/>
                    </a:lnTo>
                    <a:lnTo>
                      <a:pt x="2" y="47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2" y="67"/>
                    </a:lnTo>
                    <a:lnTo>
                      <a:pt x="5" y="68"/>
                    </a:lnTo>
                    <a:lnTo>
                      <a:pt x="10" y="67"/>
                    </a:lnTo>
                    <a:lnTo>
                      <a:pt x="11" y="66"/>
                    </a:lnTo>
                    <a:lnTo>
                      <a:pt x="11" y="63"/>
                    </a:lnTo>
                    <a:lnTo>
                      <a:pt x="11" y="63"/>
                    </a:lnTo>
                    <a:lnTo>
                      <a:pt x="13" y="49"/>
                    </a:lnTo>
                    <a:lnTo>
                      <a:pt x="18" y="34"/>
                    </a:lnTo>
                    <a:lnTo>
                      <a:pt x="24" y="21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4" y="6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3" name="Freeform 231"/>
              <p:cNvSpPr/>
              <p:nvPr/>
            </p:nvSpPr>
            <p:spPr bwMode="auto">
              <a:xfrm>
                <a:off x="3675064" y="4424363"/>
                <a:ext cx="12700" cy="26988"/>
              </a:xfrm>
              <a:custGeom>
                <a:avLst/>
                <a:gdLst/>
                <a:ahLst/>
                <a:cxnLst>
                  <a:cxn ang="0">
                    <a:pos x="22" y="5"/>
                  </a:cxn>
                  <a:cxn ang="0">
                    <a:pos x="22" y="5"/>
                  </a:cxn>
                  <a:cxn ang="0">
                    <a:pos x="21" y="13"/>
                  </a:cxn>
                  <a:cxn ang="0">
                    <a:pos x="18" y="21"/>
                  </a:cxn>
                  <a:cxn ang="0">
                    <a:pos x="11" y="34"/>
                  </a:cxn>
                  <a:cxn ang="0">
                    <a:pos x="4" y="47"/>
                  </a:cxn>
                  <a:cxn ang="0">
                    <a:pos x="1" y="55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4"/>
                  </a:cxn>
                  <a:cxn ang="0">
                    <a:pos x="1" y="67"/>
                  </a:cxn>
                  <a:cxn ang="0">
                    <a:pos x="2" y="68"/>
                  </a:cxn>
                  <a:cxn ang="0">
                    <a:pos x="5" y="68"/>
                  </a:cxn>
                  <a:cxn ang="0">
                    <a:pos x="9" y="67"/>
                  </a:cxn>
                  <a:cxn ang="0">
                    <a:pos x="10" y="64"/>
                  </a:cxn>
                  <a:cxn ang="0">
                    <a:pos x="10" y="63"/>
                  </a:cxn>
                  <a:cxn ang="0">
                    <a:pos x="10" y="63"/>
                  </a:cxn>
                  <a:cxn ang="0">
                    <a:pos x="13" y="55"/>
                  </a:cxn>
                  <a:cxn ang="0">
                    <a:pos x="17" y="49"/>
                  </a:cxn>
                  <a:cxn ang="0">
                    <a:pos x="24" y="35"/>
                  </a:cxn>
                  <a:cxn ang="0">
                    <a:pos x="24" y="35"/>
                  </a:cxn>
                  <a:cxn ang="0">
                    <a:pos x="28" y="28"/>
                  </a:cxn>
                  <a:cxn ang="0">
                    <a:pos x="31" y="21"/>
                  </a:cxn>
                  <a:cxn ang="0">
                    <a:pos x="32" y="13"/>
                  </a:cxn>
                  <a:cxn ang="0">
                    <a:pos x="34" y="5"/>
                  </a:cxn>
                  <a:cxn ang="0">
                    <a:pos x="34" y="5"/>
                  </a:cxn>
                  <a:cxn ang="0">
                    <a:pos x="34" y="3"/>
                  </a:cxn>
                  <a:cxn ang="0">
                    <a:pos x="32" y="1"/>
                  </a:cxn>
                  <a:cxn ang="0">
                    <a:pos x="28" y="0"/>
                  </a:cxn>
                  <a:cxn ang="0">
                    <a:pos x="24" y="1"/>
                  </a:cxn>
                  <a:cxn ang="0">
                    <a:pos x="23" y="3"/>
                  </a:cxn>
                  <a:cxn ang="0">
                    <a:pos x="22" y="5"/>
                  </a:cxn>
                  <a:cxn ang="0">
                    <a:pos x="22" y="5"/>
                  </a:cxn>
                </a:cxnLst>
                <a:rect l="0" t="0" r="r" b="b"/>
                <a:pathLst>
                  <a:path w="34" h="68">
                    <a:moveTo>
                      <a:pt x="22" y="5"/>
                    </a:moveTo>
                    <a:lnTo>
                      <a:pt x="22" y="5"/>
                    </a:lnTo>
                    <a:lnTo>
                      <a:pt x="21" y="13"/>
                    </a:lnTo>
                    <a:lnTo>
                      <a:pt x="18" y="21"/>
                    </a:lnTo>
                    <a:lnTo>
                      <a:pt x="11" y="34"/>
                    </a:lnTo>
                    <a:lnTo>
                      <a:pt x="4" y="47"/>
                    </a:lnTo>
                    <a:lnTo>
                      <a:pt x="1" y="5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4"/>
                    </a:lnTo>
                    <a:lnTo>
                      <a:pt x="1" y="67"/>
                    </a:lnTo>
                    <a:lnTo>
                      <a:pt x="2" y="68"/>
                    </a:lnTo>
                    <a:lnTo>
                      <a:pt x="5" y="68"/>
                    </a:lnTo>
                    <a:lnTo>
                      <a:pt x="9" y="67"/>
                    </a:lnTo>
                    <a:lnTo>
                      <a:pt x="10" y="64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3" y="55"/>
                    </a:lnTo>
                    <a:lnTo>
                      <a:pt x="17" y="49"/>
                    </a:lnTo>
                    <a:lnTo>
                      <a:pt x="24" y="35"/>
                    </a:lnTo>
                    <a:lnTo>
                      <a:pt x="24" y="35"/>
                    </a:lnTo>
                    <a:lnTo>
                      <a:pt x="28" y="28"/>
                    </a:lnTo>
                    <a:lnTo>
                      <a:pt x="31" y="21"/>
                    </a:lnTo>
                    <a:lnTo>
                      <a:pt x="32" y="13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4" y="3"/>
                    </a:lnTo>
                    <a:lnTo>
                      <a:pt x="32" y="1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2" y="5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4" name="Freeform 233"/>
              <p:cNvSpPr/>
              <p:nvPr/>
            </p:nvSpPr>
            <p:spPr bwMode="auto">
              <a:xfrm>
                <a:off x="3800476" y="4470401"/>
                <a:ext cx="20638" cy="260350"/>
              </a:xfrm>
              <a:custGeom>
                <a:avLst/>
                <a:gdLst/>
                <a:ahLst/>
                <a:cxnLst>
                  <a:cxn ang="0">
                    <a:pos x="49" y="294"/>
                  </a:cxn>
                  <a:cxn ang="0">
                    <a:pos x="53" y="260"/>
                  </a:cxn>
                  <a:cxn ang="0">
                    <a:pos x="49" y="22"/>
                  </a:cxn>
                  <a:cxn ang="0">
                    <a:pos x="48" y="17"/>
                  </a:cxn>
                  <a:cxn ang="0">
                    <a:pos x="44" y="9"/>
                  </a:cxn>
                  <a:cxn ang="0">
                    <a:pos x="37" y="4"/>
                  </a:cxn>
                  <a:cxn ang="0">
                    <a:pos x="25" y="0"/>
                  </a:cxn>
                  <a:cxn ang="0">
                    <a:pos x="14" y="4"/>
                  </a:cxn>
                  <a:cxn ang="0">
                    <a:pos x="7" y="9"/>
                  </a:cxn>
                  <a:cxn ang="0">
                    <a:pos x="3" y="18"/>
                  </a:cxn>
                  <a:cxn ang="0">
                    <a:pos x="6" y="204"/>
                  </a:cxn>
                  <a:cxn ang="0">
                    <a:pos x="7" y="253"/>
                  </a:cxn>
                  <a:cxn ang="0">
                    <a:pos x="4" y="301"/>
                  </a:cxn>
                  <a:cxn ang="0">
                    <a:pos x="2" y="374"/>
                  </a:cxn>
                  <a:cxn ang="0">
                    <a:pos x="3" y="447"/>
                  </a:cxn>
                  <a:cxn ang="0">
                    <a:pos x="3" y="467"/>
                  </a:cxn>
                  <a:cxn ang="0">
                    <a:pos x="3" y="528"/>
                  </a:cxn>
                  <a:cxn ang="0">
                    <a:pos x="3" y="553"/>
                  </a:cxn>
                  <a:cxn ang="0">
                    <a:pos x="2" y="608"/>
                  </a:cxn>
                  <a:cxn ang="0">
                    <a:pos x="0" y="633"/>
                  </a:cxn>
                  <a:cxn ang="0">
                    <a:pos x="3" y="642"/>
                  </a:cxn>
                  <a:cxn ang="0">
                    <a:pos x="8" y="650"/>
                  </a:cxn>
                  <a:cxn ang="0">
                    <a:pos x="16" y="654"/>
                  </a:cxn>
                  <a:cxn ang="0">
                    <a:pos x="33" y="653"/>
                  </a:cxn>
                  <a:cxn ang="0">
                    <a:pos x="40" y="649"/>
                  </a:cxn>
                  <a:cxn ang="0">
                    <a:pos x="45" y="642"/>
                  </a:cxn>
                  <a:cxn ang="0">
                    <a:pos x="46" y="632"/>
                  </a:cxn>
                  <a:cxn ang="0">
                    <a:pos x="48" y="613"/>
                  </a:cxn>
                  <a:cxn ang="0">
                    <a:pos x="49" y="548"/>
                  </a:cxn>
                  <a:cxn ang="0">
                    <a:pos x="49" y="467"/>
                  </a:cxn>
                  <a:cxn ang="0">
                    <a:pos x="48" y="381"/>
                  </a:cxn>
                  <a:cxn ang="0">
                    <a:pos x="49" y="294"/>
                  </a:cxn>
                </a:cxnLst>
                <a:rect l="0" t="0" r="r" b="b"/>
                <a:pathLst>
                  <a:path w="53" h="655">
                    <a:moveTo>
                      <a:pt x="49" y="294"/>
                    </a:moveTo>
                    <a:lnTo>
                      <a:pt x="49" y="294"/>
                    </a:lnTo>
                    <a:lnTo>
                      <a:pt x="52" y="270"/>
                    </a:lnTo>
                    <a:lnTo>
                      <a:pt x="53" y="260"/>
                    </a:lnTo>
                    <a:lnTo>
                      <a:pt x="53" y="225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48" y="17"/>
                    </a:lnTo>
                    <a:lnTo>
                      <a:pt x="46" y="13"/>
                    </a:lnTo>
                    <a:lnTo>
                      <a:pt x="44" y="9"/>
                    </a:lnTo>
                    <a:lnTo>
                      <a:pt x="41" y="5"/>
                    </a:lnTo>
                    <a:lnTo>
                      <a:pt x="37" y="4"/>
                    </a:lnTo>
                    <a:lnTo>
                      <a:pt x="33" y="1"/>
                    </a:lnTo>
                    <a:lnTo>
                      <a:pt x="25" y="0"/>
                    </a:lnTo>
                    <a:lnTo>
                      <a:pt x="16" y="1"/>
                    </a:lnTo>
                    <a:lnTo>
                      <a:pt x="14" y="4"/>
                    </a:lnTo>
                    <a:lnTo>
                      <a:pt x="10" y="7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3" y="18"/>
                    </a:lnTo>
                    <a:lnTo>
                      <a:pt x="3" y="24"/>
                    </a:lnTo>
                    <a:lnTo>
                      <a:pt x="6" y="204"/>
                    </a:lnTo>
                    <a:lnTo>
                      <a:pt x="6" y="204"/>
                    </a:lnTo>
                    <a:lnTo>
                      <a:pt x="7" y="253"/>
                    </a:lnTo>
                    <a:lnTo>
                      <a:pt x="4" y="301"/>
                    </a:lnTo>
                    <a:lnTo>
                      <a:pt x="4" y="301"/>
                    </a:lnTo>
                    <a:lnTo>
                      <a:pt x="2" y="338"/>
                    </a:lnTo>
                    <a:lnTo>
                      <a:pt x="2" y="374"/>
                    </a:lnTo>
                    <a:lnTo>
                      <a:pt x="2" y="411"/>
                    </a:lnTo>
                    <a:lnTo>
                      <a:pt x="3" y="447"/>
                    </a:lnTo>
                    <a:lnTo>
                      <a:pt x="3" y="447"/>
                    </a:lnTo>
                    <a:lnTo>
                      <a:pt x="3" y="467"/>
                    </a:lnTo>
                    <a:lnTo>
                      <a:pt x="3" y="488"/>
                    </a:lnTo>
                    <a:lnTo>
                      <a:pt x="3" y="528"/>
                    </a:lnTo>
                    <a:lnTo>
                      <a:pt x="3" y="528"/>
                    </a:lnTo>
                    <a:lnTo>
                      <a:pt x="3" y="553"/>
                    </a:lnTo>
                    <a:lnTo>
                      <a:pt x="2" y="581"/>
                    </a:lnTo>
                    <a:lnTo>
                      <a:pt x="2" y="608"/>
                    </a:lnTo>
                    <a:lnTo>
                      <a:pt x="0" y="633"/>
                    </a:lnTo>
                    <a:lnTo>
                      <a:pt x="0" y="633"/>
                    </a:lnTo>
                    <a:lnTo>
                      <a:pt x="2" y="638"/>
                    </a:lnTo>
                    <a:lnTo>
                      <a:pt x="3" y="642"/>
                    </a:lnTo>
                    <a:lnTo>
                      <a:pt x="6" y="646"/>
                    </a:lnTo>
                    <a:lnTo>
                      <a:pt x="8" y="650"/>
                    </a:lnTo>
                    <a:lnTo>
                      <a:pt x="12" y="651"/>
                    </a:lnTo>
                    <a:lnTo>
                      <a:pt x="16" y="654"/>
                    </a:lnTo>
                    <a:lnTo>
                      <a:pt x="24" y="655"/>
                    </a:lnTo>
                    <a:lnTo>
                      <a:pt x="33" y="653"/>
                    </a:lnTo>
                    <a:lnTo>
                      <a:pt x="36" y="651"/>
                    </a:lnTo>
                    <a:lnTo>
                      <a:pt x="40" y="649"/>
                    </a:lnTo>
                    <a:lnTo>
                      <a:pt x="42" y="646"/>
                    </a:lnTo>
                    <a:lnTo>
                      <a:pt x="45" y="642"/>
                    </a:lnTo>
                    <a:lnTo>
                      <a:pt x="46" y="637"/>
                    </a:lnTo>
                    <a:lnTo>
                      <a:pt x="46" y="632"/>
                    </a:lnTo>
                    <a:lnTo>
                      <a:pt x="46" y="632"/>
                    </a:lnTo>
                    <a:lnTo>
                      <a:pt x="48" y="613"/>
                    </a:lnTo>
                    <a:lnTo>
                      <a:pt x="48" y="591"/>
                    </a:lnTo>
                    <a:lnTo>
                      <a:pt x="49" y="548"/>
                    </a:lnTo>
                    <a:lnTo>
                      <a:pt x="49" y="548"/>
                    </a:lnTo>
                    <a:lnTo>
                      <a:pt x="49" y="467"/>
                    </a:lnTo>
                    <a:lnTo>
                      <a:pt x="49" y="467"/>
                    </a:lnTo>
                    <a:lnTo>
                      <a:pt x="48" y="381"/>
                    </a:lnTo>
                    <a:lnTo>
                      <a:pt x="48" y="338"/>
                    </a:lnTo>
                    <a:lnTo>
                      <a:pt x="49" y="294"/>
                    </a:lnTo>
                    <a:lnTo>
                      <a:pt x="49" y="29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5" name="Freeform 236"/>
              <p:cNvSpPr/>
              <p:nvPr/>
            </p:nvSpPr>
            <p:spPr bwMode="auto">
              <a:xfrm>
                <a:off x="3255964" y="4052888"/>
                <a:ext cx="452438" cy="334963"/>
              </a:xfrm>
              <a:custGeom>
                <a:avLst/>
                <a:gdLst/>
                <a:ahLst/>
                <a:cxnLst>
                  <a:cxn ang="0">
                    <a:pos x="1135" y="417"/>
                  </a:cxn>
                  <a:cxn ang="0">
                    <a:pos x="1126" y="314"/>
                  </a:cxn>
                  <a:cxn ang="0">
                    <a:pos x="1100" y="249"/>
                  </a:cxn>
                  <a:cxn ang="0">
                    <a:pos x="1054" y="174"/>
                  </a:cxn>
                  <a:cxn ang="0">
                    <a:pos x="1017" y="136"/>
                  </a:cxn>
                  <a:cxn ang="0">
                    <a:pos x="915" y="72"/>
                  </a:cxn>
                  <a:cxn ang="0">
                    <a:pos x="802" y="29"/>
                  </a:cxn>
                  <a:cxn ang="0">
                    <a:pos x="649" y="3"/>
                  </a:cxn>
                  <a:cxn ang="0">
                    <a:pos x="531" y="1"/>
                  </a:cxn>
                  <a:cxn ang="0">
                    <a:pos x="382" y="21"/>
                  </a:cxn>
                  <a:cxn ang="0">
                    <a:pos x="274" y="52"/>
                  </a:cxn>
                  <a:cxn ang="0">
                    <a:pos x="150" y="110"/>
                  </a:cxn>
                  <a:cxn ang="0">
                    <a:pos x="98" y="153"/>
                  </a:cxn>
                  <a:cxn ang="0">
                    <a:pos x="57" y="209"/>
                  </a:cxn>
                  <a:cxn ang="0">
                    <a:pos x="38" y="237"/>
                  </a:cxn>
                  <a:cxn ang="0">
                    <a:pos x="25" y="266"/>
                  </a:cxn>
                  <a:cxn ang="0">
                    <a:pos x="11" y="320"/>
                  </a:cxn>
                  <a:cxn ang="0">
                    <a:pos x="1" y="377"/>
                  </a:cxn>
                  <a:cxn ang="0">
                    <a:pos x="8" y="477"/>
                  </a:cxn>
                  <a:cxn ang="0">
                    <a:pos x="9" y="557"/>
                  </a:cxn>
                  <a:cxn ang="0">
                    <a:pos x="11" y="636"/>
                  </a:cxn>
                  <a:cxn ang="0">
                    <a:pos x="17" y="819"/>
                  </a:cxn>
                  <a:cxn ang="0">
                    <a:pos x="21" y="832"/>
                  </a:cxn>
                  <a:cxn ang="0">
                    <a:pos x="39" y="841"/>
                  </a:cxn>
                  <a:cxn ang="0">
                    <a:pos x="57" y="832"/>
                  </a:cxn>
                  <a:cxn ang="0">
                    <a:pos x="62" y="819"/>
                  </a:cxn>
                  <a:cxn ang="0">
                    <a:pos x="55" y="549"/>
                  </a:cxn>
                  <a:cxn ang="0">
                    <a:pos x="49" y="443"/>
                  </a:cxn>
                  <a:cxn ang="0">
                    <a:pos x="51" y="351"/>
                  </a:cxn>
                  <a:cxn ang="0">
                    <a:pos x="60" y="314"/>
                  </a:cxn>
                  <a:cxn ang="0">
                    <a:pos x="76" y="260"/>
                  </a:cxn>
                  <a:cxn ang="0">
                    <a:pos x="99" y="235"/>
                  </a:cxn>
                  <a:cxn ang="0">
                    <a:pos x="146" y="169"/>
                  </a:cxn>
                  <a:cxn ang="0">
                    <a:pos x="193" y="135"/>
                  </a:cxn>
                  <a:cxn ang="0">
                    <a:pos x="286" y="97"/>
                  </a:cxn>
                  <a:cxn ang="0">
                    <a:pos x="389" y="65"/>
                  </a:cxn>
                  <a:cxn ang="0">
                    <a:pos x="532" y="47"/>
                  </a:cxn>
                  <a:cxn ang="0">
                    <a:pos x="638" y="48"/>
                  </a:cxn>
                  <a:cxn ang="0">
                    <a:pos x="787" y="72"/>
                  </a:cxn>
                  <a:cxn ang="0">
                    <a:pos x="911" y="119"/>
                  </a:cxn>
                  <a:cxn ang="0">
                    <a:pos x="973" y="160"/>
                  </a:cxn>
                  <a:cxn ang="0">
                    <a:pos x="1024" y="211"/>
                  </a:cxn>
                  <a:cxn ang="0">
                    <a:pos x="1061" y="273"/>
                  </a:cxn>
                  <a:cxn ang="0">
                    <a:pos x="1076" y="324"/>
                  </a:cxn>
                  <a:cxn ang="0">
                    <a:pos x="1088" y="455"/>
                  </a:cxn>
                  <a:cxn ang="0">
                    <a:pos x="1087" y="570"/>
                  </a:cxn>
                  <a:cxn ang="0">
                    <a:pos x="1097" y="653"/>
                  </a:cxn>
                  <a:cxn ang="0">
                    <a:pos x="1097" y="828"/>
                  </a:cxn>
                  <a:cxn ang="0">
                    <a:pos x="1108" y="841"/>
                  </a:cxn>
                  <a:cxn ang="0">
                    <a:pos x="1132" y="841"/>
                  </a:cxn>
                  <a:cxn ang="0">
                    <a:pos x="1142" y="828"/>
                  </a:cxn>
                  <a:cxn ang="0">
                    <a:pos x="1142" y="638"/>
                  </a:cxn>
                  <a:cxn ang="0">
                    <a:pos x="1132" y="539"/>
                  </a:cxn>
                </a:cxnLst>
                <a:rect l="0" t="0" r="r" b="b"/>
                <a:pathLst>
                  <a:path w="1143" h="845">
                    <a:moveTo>
                      <a:pt x="1132" y="522"/>
                    </a:moveTo>
                    <a:lnTo>
                      <a:pt x="1132" y="522"/>
                    </a:lnTo>
                    <a:lnTo>
                      <a:pt x="1135" y="453"/>
                    </a:lnTo>
                    <a:lnTo>
                      <a:pt x="1135" y="417"/>
                    </a:lnTo>
                    <a:lnTo>
                      <a:pt x="1135" y="382"/>
                    </a:lnTo>
                    <a:lnTo>
                      <a:pt x="1131" y="348"/>
                    </a:lnTo>
                    <a:lnTo>
                      <a:pt x="1129" y="331"/>
                    </a:lnTo>
                    <a:lnTo>
                      <a:pt x="1126" y="314"/>
                    </a:lnTo>
                    <a:lnTo>
                      <a:pt x="1121" y="297"/>
                    </a:lnTo>
                    <a:lnTo>
                      <a:pt x="1115" y="280"/>
                    </a:lnTo>
                    <a:lnTo>
                      <a:pt x="1109" y="264"/>
                    </a:lnTo>
                    <a:lnTo>
                      <a:pt x="1100" y="249"/>
                    </a:lnTo>
                    <a:lnTo>
                      <a:pt x="1100" y="249"/>
                    </a:lnTo>
                    <a:lnTo>
                      <a:pt x="1083" y="217"/>
                    </a:lnTo>
                    <a:lnTo>
                      <a:pt x="1064" y="188"/>
                    </a:lnTo>
                    <a:lnTo>
                      <a:pt x="1054" y="174"/>
                    </a:lnTo>
                    <a:lnTo>
                      <a:pt x="1044" y="160"/>
                    </a:lnTo>
                    <a:lnTo>
                      <a:pt x="1030" y="148"/>
                    </a:lnTo>
                    <a:lnTo>
                      <a:pt x="1017" y="136"/>
                    </a:lnTo>
                    <a:lnTo>
                      <a:pt x="1017" y="136"/>
                    </a:lnTo>
                    <a:lnTo>
                      <a:pt x="1002" y="123"/>
                    </a:lnTo>
                    <a:lnTo>
                      <a:pt x="985" y="113"/>
                    </a:lnTo>
                    <a:lnTo>
                      <a:pt x="951" y="90"/>
                    </a:lnTo>
                    <a:lnTo>
                      <a:pt x="915" y="72"/>
                    </a:lnTo>
                    <a:lnTo>
                      <a:pt x="879" y="56"/>
                    </a:lnTo>
                    <a:lnTo>
                      <a:pt x="879" y="56"/>
                    </a:lnTo>
                    <a:lnTo>
                      <a:pt x="839" y="42"/>
                    </a:lnTo>
                    <a:lnTo>
                      <a:pt x="802" y="29"/>
                    </a:lnTo>
                    <a:lnTo>
                      <a:pt x="764" y="20"/>
                    </a:lnTo>
                    <a:lnTo>
                      <a:pt x="726" y="12"/>
                    </a:lnTo>
                    <a:lnTo>
                      <a:pt x="688" y="7"/>
                    </a:lnTo>
                    <a:lnTo>
                      <a:pt x="649" y="3"/>
                    </a:lnTo>
                    <a:lnTo>
                      <a:pt x="608" y="1"/>
                    </a:lnTo>
                    <a:lnTo>
                      <a:pt x="567" y="0"/>
                    </a:lnTo>
                    <a:lnTo>
                      <a:pt x="567" y="0"/>
                    </a:lnTo>
                    <a:lnTo>
                      <a:pt x="531" y="1"/>
                    </a:lnTo>
                    <a:lnTo>
                      <a:pt x="493" y="4"/>
                    </a:lnTo>
                    <a:lnTo>
                      <a:pt x="456" y="8"/>
                    </a:lnTo>
                    <a:lnTo>
                      <a:pt x="418" y="13"/>
                    </a:lnTo>
                    <a:lnTo>
                      <a:pt x="382" y="21"/>
                    </a:lnTo>
                    <a:lnTo>
                      <a:pt x="346" y="30"/>
                    </a:lnTo>
                    <a:lnTo>
                      <a:pt x="310" y="41"/>
                    </a:lnTo>
                    <a:lnTo>
                      <a:pt x="274" y="52"/>
                    </a:lnTo>
                    <a:lnTo>
                      <a:pt x="274" y="52"/>
                    </a:lnTo>
                    <a:lnTo>
                      <a:pt x="242" y="65"/>
                    </a:lnTo>
                    <a:lnTo>
                      <a:pt x="210" y="79"/>
                    </a:lnTo>
                    <a:lnTo>
                      <a:pt x="179" y="93"/>
                    </a:lnTo>
                    <a:lnTo>
                      <a:pt x="150" y="110"/>
                    </a:lnTo>
                    <a:lnTo>
                      <a:pt x="136" y="120"/>
                    </a:lnTo>
                    <a:lnTo>
                      <a:pt x="123" y="130"/>
                    </a:lnTo>
                    <a:lnTo>
                      <a:pt x="110" y="141"/>
                    </a:lnTo>
                    <a:lnTo>
                      <a:pt x="98" y="153"/>
                    </a:lnTo>
                    <a:lnTo>
                      <a:pt x="86" y="165"/>
                    </a:lnTo>
                    <a:lnTo>
                      <a:pt x="76" y="179"/>
                    </a:lnTo>
                    <a:lnTo>
                      <a:pt x="66" y="194"/>
                    </a:lnTo>
                    <a:lnTo>
                      <a:pt x="57" y="209"/>
                    </a:lnTo>
                    <a:lnTo>
                      <a:pt x="57" y="209"/>
                    </a:lnTo>
                    <a:lnTo>
                      <a:pt x="51" y="220"/>
                    </a:lnTo>
                    <a:lnTo>
                      <a:pt x="44" y="229"/>
                    </a:lnTo>
                    <a:lnTo>
                      <a:pt x="38" y="237"/>
                    </a:lnTo>
                    <a:lnTo>
                      <a:pt x="31" y="249"/>
                    </a:lnTo>
                    <a:lnTo>
                      <a:pt x="31" y="249"/>
                    </a:lnTo>
                    <a:lnTo>
                      <a:pt x="27" y="256"/>
                    </a:lnTo>
                    <a:lnTo>
                      <a:pt x="25" y="266"/>
                    </a:lnTo>
                    <a:lnTo>
                      <a:pt x="21" y="284"/>
                    </a:lnTo>
                    <a:lnTo>
                      <a:pt x="17" y="302"/>
                    </a:lnTo>
                    <a:lnTo>
                      <a:pt x="14" y="311"/>
                    </a:lnTo>
                    <a:lnTo>
                      <a:pt x="11" y="320"/>
                    </a:lnTo>
                    <a:lnTo>
                      <a:pt x="11" y="320"/>
                    </a:lnTo>
                    <a:lnTo>
                      <a:pt x="6" y="337"/>
                    </a:lnTo>
                    <a:lnTo>
                      <a:pt x="2" y="357"/>
                    </a:lnTo>
                    <a:lnTo>
                      <a:pt x="1" y="377"/>
                    </a:lnTo>
                    <a:lnTo>
                      <a:pt x="0" y="399"/>
                    </a:lnTo>
                    <a:lnTo>
                      <a:pt x="1" y="420"/>
                    </a:lnTo>
                    <a:lnTo>
                      <a:pt x="2" y="441"/>
                    </a:lnTo>
                    <a:lnTo>
                      <a:pt x="8" y="477"/>
                    </a:lnTo>
                    <a:lnTo>
                      <a:pt x="8" y="477"/>
                    </a:lnTo>
                    <a:lnTo>
                      <a:pt x="9" y="498"/>
                    </a:lnTo>
                    <a:lnTo>
                      <a:pt x="10" y="518"/>
                    </a:lnTo>
                    <a:lnTo>
                      <a:pt x="9" y="557"/>
                    </a:lnTo>
                    <a:lnTo>
                      <a:pt x="9" y="596"/>
                    </a:lnTo>
                    <a:lnTo>
                      <a:pt x="10" y="616"/>
                    </a:lnTo>
                    <a:lnTo>
                      <a:pt x="11" y="636"/>
                    </a:lnTo>
                    <a:lnTo>
                      <a:pt x="11" y="636"/>
                    </a:lnTo>
                    <a:lnTo>
                      <a:pt x="14" y="658"/>
                    </a:lnTo>
                    <a:lnTo>
                      <a:pt x="15" y="681"/>
                    </a:lnTo>
                    <a:lnTo>
                      <a:pt x="17" y="727"/>
                    </a:lnTo>
                    <a:lnTo>
                      <a:pt x="17" y="819"/>
                    </a:lnTo>
                    <a:lnTo>
                      <a:pt x="17" y="819"/>
                    </a:lnTo>
                    <a:lnTo>
                      <a:pt x="17" y="824"/>
                    </a:lnTo>
                    <a:lnTo>
                      <a:pt x="18" y="828"/>
                    </a:lnTo>
                    <a:lnTo>
                      <a:pt x="21" y="832"/>
                    </a:lnTo>
                    <a:lnTo>
                      <a:pt x="23" y="836"/>
                    </a:lnTo>
                    <a:lnTo>
                      <a:pt x="27" y="837"/>
                    </a:lnTo>
                    <a:lnTo>
                      <a:pt x="31" y="840"/>
                    </a:lnTo>
                    <a:lnTo>
                      <a:pt x="39" y="841"/>
                    </a:lnTo>
                    <a:lnTo>
                      <a:pt x="47" y="840"/>
                    </a:lnTo>
                    <a:lnTo>
                      <a:pt x="51" y="837"/>
                    </a:lnTo>
                    <a:lnTo>
                      <a:pt x="55" y="836"/>
                    </a:lnTo>
                    <a:lnTo>
                      <a:pt x="57" y="832"/>
                    </a:lnTo>
                    <a:lnTo>
                      <a:pt x="60" y="828"/>
                    </a:lnTo>
                    <a:lnTo>
                      <a:pt x="61" y="824"/>
                    </a:lnTo>
                    <a:lnTo>
                      <a:pt x="62" y="819"/>
                    </a:lnTo>
                    <a:lnTo>
                      <a:pt x="62" y="819"/>
                    </a:lnTo>
                    <a:lnTo>
                      <a:pt x="61" y="751"/>
                    </a:lnTo>
                    <a:lnTo>
                      <a:pt x="59" y="684"/>
                    </a:lnTo>
                    <a:lnTo>
                      <a:pt x="56" y="616"/>
                    </a:lnTo>
                    <a:lnTo>
                      <a:pt x="55" y="549"/>
                    </a:lnTo>
                    <a:lnTo>
                      <a:pt x="55" y="549"/>
                    </a:lnTo>
                    <a:lnTo>
                      <a:pt x="53" y="514"/>
                    </a:lnTo>
                    <a:lnTo>
                      <a:pt x="51" y="479"/>
                    </a:lnTo>
                    <a:lnTo>
                      <a:pt x="49" y="443"/>
                    </a:lnTo>
                    <a:lnTo>
                      <a:pt x="49" y="408"/>
                    </a:lnTo>
                    <a:lnTo>
                      <a:pt x="49" y="408"/>
                    </a:lnTo>
                    <a:lnTo>
                      <a:pt x="49" y="370"/>
                    </a:lnTo>
                    <a:lnTo>
                      <a:pt x="51" y="351"/>
                    </a:lnTo>
                    <a:lnTo>
                      <a:pt x="53" y="341"/>
                    </a:lnTo>
                    <a:lnTo>
                      <a:pt x="56" y="332"/>
                    </a:lnTo>
                    <a:lnTo>
                      <a:pt x="56" y="332"/>
                    </a:lnTo>
                    <a:lnTo>
                      <a:pt x="60" y="314"/>
                    </a:lnTo>
                    <a:lnTo>
                      <a:pt x="65" y="290"/>
                    </a:lnTo>
                    <a:lnTo>
                      <a:pt x="68" y="280"/>
                    </a:lnTo>
                    <a:lnTo>
                      <a:pt x="72" y="269"/>
                    </a:lnTo>
                    <a:lnTo>
                      <a:pt x="76" y="260"/>
                    </a:lnTo>
                    <a:lnTo>
                      <a:pt x="82" y="254"/>
                    </a:lnTo>
                    <a:lnTo>
                      <a:pt x="82" y="254"/>
                    </a:lnTo>
                    <a:lnTo>
                      <a:pt x="91" y="246"/>
                    </a:lnTo>
                    <a:lnTo>
                      <a:pt x="99" y="235"/>
                    </a:lnTo>
                    <a:lnTo>
                      <a:pt x="115" y="213"/>
                    </a:lnTo>
                    <a:lnTo>
                      <a:pt x="130" y="190"/>
                    </a:lnTo>
                    <a:lnTo>
                      <a:pt x="138" y="179"/>
                    </a:lnTo>
                    <a:lnTo>
                      <a:pt x="146" y="169"/>
                    </a:lnTo>
                    <a:lnTo>
                      <a:pt x="146" y="169"/>
                    </a:lnTo>
                    <a:lnTo>
                      <a:pt x="161" y="156"/>
                    </a:lnTo>
                    <a:lnTo>
                      <a:pt x="176" y="144"/>
                    </a:lnTo>
                    <a:lnTo>
                      <a:pt x="193" y="135"/>
                    </a:lnTo>
                    <a:lnTo>
                      <a:pt x="213" y="126"/>
                    </a:lnTo>
                    <a:lnTo>
                      <a:pt x="231" y="118"/>
                    </a:lnTo>
                    <a:lnTo>
                      <a:pt x="251" y="110"/>
                    </a:lnTo>
                    <a:lnTo>
                      <a:pt x="286" y="97"/>
                    </a:lnTo>
                    <a:lnTo>
                      <a:pt x="286" y="97"/>
                    </a:lnTo>
                    <a:lnTo>
                      <a:pt x="320" y="85"/>
                    </a:lnTo>
                    <a:lnTo>
                      <a:pt x="355" y="75"/>
                    </a:lnTo>
                    <a:lnTo>
                      <a:pt x="389" y="65"/>
                    </a:lnTo>
                    <a:lnTo>
                      <a:pt x="425" y="59"/>
                    </a:lnTo>
                    <a:lnTo>
                      <a:pt x="460" y="54"/>
                    </a:lnTo>
                    <a:lnTo>
                      <a:pt x="497" y="50"/>
                    </a:lnTo>
                    <a:lnTo>
                      <a:pt x="532" y="47"/>
                    </a:lnTo>
                    <a:lnTo>
                      <a:pt x="567" y="46"/>
                    </a:lnTo>
                    <a:lnTo>
                      <a:pt x="567" y="46"/>
                    </a:lnTo>
                    <a:lnTo>
                      <a:pt x="603" y="47"/>
                    </a:lnTo>
                    <a:lnTo>
                      <a:pt x="638" y="48"/>
                    </a:lnTo>
                    <a:lnTo>
                      <a:pt x="675" y="52"/>
                    </a:lnTo>
                    <a:lnTo>
                      <a:pt x="713" y="58"/>
                    </a:lnTo>
                    <a:lnTo>
                      <a:pt x="751" y="64"/>
                    </a:lnTo>
                    <a:lnTo>
                      <a:pt x="787" y="72"/>
                    </a:lnTo>
                    <a:lnTo>
                      <a:pt x="825" y="82"/>
                    </a:lnTo>
                    <a:lnTo>
                      <a:pt x="860" y="96"/>
                    </a:lnTo>
                    <a:lnTo>
                      <a:pt x="896" y="111"/>
                    </a:lnTo>
                    <a:lnTo>
                      <a:pt x="911" y="119"/>
                    </a:lnTo>
                    <a:lnTo>
                      <a:pt x="928" y="128"/>
                    </a:lnTo>
                    <a:lnTo>
                      <a:pt x="944" y="137"/>
                    </a:lnTo>
                    <a:lnTo>
                      <a:pt x="959" y="148"/>
                    </a:lnTo>
                    <a:lnTo>
                      <a:pt x="973" y="160"/>
                    </a:lnTo>
                    <a:lnTo>
                      <a:pt x="987" y="171"/>
                    </a:lnTo>
                    <a:lnTo>
                      <a:pt x="1000" y="183"/>
                    </a:lnTo>
                    <a:lnTo>
                      <a:pt x="1012" y="196"/>
                    </a:lnTo>
                    <a:lnTo>
                      <a:pt x="1024" y="211"/>
                    </a:lnTo>
                    <a:lnTo>
                      <a:pt x="1034" y="225"/>
                    </a:lnTo>
                    <a:lnTo>
                      <a:pt x="1045" y="241"/>
                    </a:lnTo>
                    <a:lnTo>
                      <a:pt x="1053" y="256"/>
                    </a:lnTo>
                    <a:lnTo>
                      <a:pt x="1061" y="273"/>
                    </a:lnTo>
                    <a:lnTo>
                      <a:pt x="1067" y="292"/>
                    </a:lnTo>
                    <a:lnTo>
                      <a:pt x="1067" y="292"/>
                    </a:lnTo>
                    <a:lnTo>
                      <a:pt x="1072" y="309"/>
                    </a:lnTo>
                    <a:lnTo>
                      <a:pt x="1076" y="324"/>
                    </a:lnTo>
                    <a:lnTo>
                      <a:pt x="1083" y="357"/>
                    </a:lnTo>
                    <a:lnTo>
                      <a:pt x="1087" y="390"/>
                    </a:lnTo>
                    <a:lnTo>
                      <a:pt x="1088" y="422"/>
                    </a:lnTo>
                    <a:lnTo>
                      <a:pt x="1088" y="455"/>
                    </a:lnTo>
                    <a:lnTo>
                      <a:pt x="1087" y="488"/>
                    </a:lnTo>
                    <a:lnTo>
                      <a:pt x="1085" y="556"/>
                    </a:lnTo>
                    <a:lnTo>
                      <a:pt x="1085" y="556"/>
                    </a:lnTo>
                    <a:lnTo>
                      <a:pt x="1087" y="570"/>
                    </a:lnTo>
                    <a:lnTo>
                      <a:pt x="1088" y="583"/>
                    </a:lnTo>
                    <a:lnTo>
                      <a:pt x="1092" y="611"/>
                    </a:lnTo>
                    <a:lnTo>
                      <a:pt x="1096" y="638"/>
                    </a:lnTo>
                    <a:lnTo>
                      <a:pt x="1097" y="653"/>
                    </a:lnTo>
                    <a:lnTo>
                      <a:pt x="1097" y="667"/>
                    </a:lnTo>
                    <a:lnTo>
                      <a:pt x="1097" y="823"/>
                    </a:lnTo>
                    <a:lnTo>
                      <a:pt x="1097" y="823"/>
                    </a:lnTo>
                    <a:lnTo>
                      <a:pt x="1097" y="828"/>
                    </a:lnTo>
                    <a:lnTo>
                      <a:pt x="1098" y="832"/>
                    </a:lnTo>
                    <a:lnTo>
                      <a:pt x="1101" y="836"/>
                    </a:lnTo>
                    <a:lnTo>
                      <a:pt x="1104" y="838"/>
                    </a:lnTo>
                    <a:lnTo>
                      <a:pt x="1108" y="841"/>
                    </a:lnTo>
                    <a:lnTo>
                      <a:pt x="1112" y="844"/>
                    </a:lnTo>
                    <a:lnTo>
                      <a:pt x="1119" y="845"/>
                    </a:lnTo>
                    <a:lnTo>
                      <a:pt x="1129" y="844"/>
                    </a:lnTo>
                    <a:lnTo>
                      <a:pt x="1132" y="841"/>
                    </a:lnTo>
                    <a:lnTo>
                      <a:pt x="1135" y="838"/>
                    </a:lnTo>
                    <a:lnTo>
                      <a:pt x="1139" y="836"/>
                    </a:lnTo>
                    <a:lnTo>
                      <a:pt x="1140" y="832"/>
                    </a:lnTo>
                    <a:lnTo>
                      <a:pt x="1142" y="828"/>
                    </a:lnTo>
                    <a:lnTo>
                      <a:pt x="1143" y="823"/>
                    </a:lnTo>
                    <a:lnTo>
                      <a:pt x="1143" y="654"/>
                    </a:lnTo>
                    <a:lnTo>
                      <a:pt x="1143" y="654"/>
                    </a:lnTo>
                    <a:lnTo>
                      <a:pt x="1142" y="638"/>
                    </a:lnTo>
                    <a:lnTo>
                      <a:pt x="1140" y="621"/>
                    </a:lnTo>
                    <a:lnTo>
                      <a:pt x="1136" y="589"/>
                    </a:lnTo>
                    <a:lnTo>
                      <a:pt x="1132" y="555"/>
                    </a:lnTo>
                    <a:lnTo>
                      <a:pt x="1132" y="539"/>
                    </a:lnTo>
                    <a:lnTo>
                      <a:pt x="1132" y="522"/>
                    </a:lnTo>
                    <a:lnTo>
                      <a:pt x="1132" y="5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6" name="Freeform 237"/>
              <p:cNvSpPr/>
              <p:nvPr/>
            </p:nvSpPr>
            <p:spPr bwMode="auto">
              <a:xfrm>
                <a:off x="3355976" y="4146551"/>
                <a:ext cx="255588" cy="236538"/>
              </a:xfrm>
              <a:custGeom>
                <a:avLst/>
                <a:gdLst/>
                <a:ahLst/>
                <a:cxnLst>
                  <a:cxn ang="0">
                    <a:pos x="638" y="389"/>
                  </a:cxn>
                  <a:cxn ang="0">
                    <a:pos x="625" y="239"/>
                  </a:cxn>
                  <a:cxn ang="0">
                    <a:pos x="624" y="178"/>
                  </a:cxn>
                  <a:cxn ang="0">
                    <a:pos x="624" y="178"/>
                  </a:cxn>
                  <a:cxn ang="0">
                    <a:pos x="624" y="170"/>
                  </a:cxn>
                  <a:cxn ang="0">
                    <a:pos x="620" y="142"/>
                  </a:cxn>
                  <a:cxn ang="0">
                    <a:pos x="608" y="107"/>
                  </a:cxn>
                  <a:cxn ang="0">
                    <a:pos x="589" y="78"/>
                  </a:cxn>
                  <a:cxn ang="0">
                    <a:pos x="563" y="55"/>
                  </a:cxn>
                  <a:cxn ang="0">
                    <a:pos x="509" y="26"/>
                  </a:cxn>
                  <a:cxn ang="0">
                    <a:pos x="434" y="8"/>
                  </a:cxn>
                  <a:cxn ang="0">
                    <a:pos x="357" y="0"/>
                  </a:cxn>
                  <a:cxn ang="0">
                    <a:pos x="281" y="1"/>
                  </a:cxn>
                  <a:cxn ang="0">
                    <a:pos x="203" y="13"/>
                  </a:cxn>
                  <a:cxn ang="0">
                    <a:pos x="127" y="38"/>
                  </a:cxn>
                  <a:cxn ang="0">
                    <a:pos x="84" y="57"/>
                  </a:cxn>
                  <a:cxn ang="0">
                    <a:pos x="34" y="94"/>
                  </a:cxn>
                  <a:cxn ang="0">
                    <a:pos x="11" y="127"/>
                  </a:cxn>
                  <a:cxn ang="0">
                    <a:pos x="1" y="157"/>
                  </a:cxn>
                  <a:cxn ang="0">
                    <a:pos x="1" y="175"/>
                  </a:cxn>
                  <a:cxn ang="0">
                    <a:pos x="4" y="235"/>
                  </a:cxn>
                  <a:cxn ang="0">
                    <a:pos x="8" y="397"/>
                  </a:cxn>
                  <a:cxn ang="0">
                    <a:pos x="9" y="484"/>
                  </a:cxn>
                  <a:cxn ang="0">
                    <a:pos x="18" y="549"/>
                  </a:cxn>
                  <a:cxn ang="0">
                    <a:pos x="26" y="574"/>
                  </a:cxn>
                  <a:cxn ang="0">
                    <a:pos x="35" y="583"/>
                  </a:cxn>
                  <a:cxn ang="0">
                    <a:pos x="52" y="583"/>
                  </a:cxn>
                  <a:cxn ang="0">
                    <a:pos x="67" y="574"/>
                  </a:cxn>
                  <a:cxn ang="0">
                    <a:pos x="69" y="562"/>
                  </a:cxn>
                  <a:cxn ang="0">
                    <a:pos x="62" y="536"/>
                  </a:cxn>
                  <a:cxn ang="0">
                    <a:pos x="54" y="467"/>
                  </a:cxn>
                  <a:cxn ang="0">
                    <a:pos x="54" y="376"/>
                  </a:cxn>
                  <a:cxn ang="0">
                    <a:pos x="50" y="227"/>
                  </a:cxn>
                  <a:cxn ang="0">
                    <a:pos x="49" y="171"/>
                  </a:cxn>
                  <a:cxn ang="0">
                    <a:pos x="47" y="157"/>
                  </a:cxn>
                  <a:cxn ang="0">
                    <a:pos x="56" y="134"/>
                  </a:cxn>
                  <a:cxn ang="0">
                    <a:pos x="79" y="110"/>
                  </a:cxn>
                  <a:cxn ang="0">
                    <a:pos x="128" y="81"/>
                  </a:cxn>
                  <a:cxn ang="0">
                    <a:pos x="189" y="63"/>
                  </a:cxn>
                  <a:cxn ang="0">
                    <a:pos x="293" y="46"/>
                  </a:cxn>
                  <a:cxn ang="0">
                    <a:pos x="355" y="44"/>
                  </a:cxn>
                  <a:cxn ang="0">
                    <a:pos x="425" y="49"/>
                  </a:cxn>
                  <a:cxn ang="0">
                    <a:pos x="493" y="66"/>
                  </a:cxn>
                  <a:cxn ang="0">
                    <a:pos x="539" y="94"/>
                  </a:cxn>
                  <a:cxn ang="0">
                    <a:pos x="560" y="116"/>
                  </a:cxn>
                  <a:cxn ang="0">
                    <a:pos x="573" y="144"/>
                  </a:cxn>
                  <a:cxn ang="0">
                    <a:pos x="578" y="178"/>
                  </a:cxn>
                  <a:cxn ang="0">
                    <a:pos x="578" y="234"/>
                  </a:cxn>
                  <a:cxn ang="0">
                    <a:pos x="594" y="403"/>
                  </a:cxn>
                  <a:cxn ang="0">
                    <a:pos x="598" y="446"/>
                  </a:cxn>
                  <a:cxn ang="0">
                    <a:pos x="598" y="574"/>
                  </a:cxn>
                  <a:cxn ang="0">
                    <a:pos x="602" y="587"/>
                  </a:cxn>
                  <a:cxn ang="0">
                    <a:pos x="612" y="595"/>
                  </a:cxn>
                  <a:cxn ang="0">
                    <a:pos x="633" y="594"/>
                  </a:cxn>
                  <a:cxn ang="0">
                    <a:pos x="641" y="583"/>
                  </a:cxn>
                  <a:cxn ang="0">
                    <a:pos x="644" y="574"/>
                  </a:cxn>
                  <a:cxn ang="0">
                    <a:pos x="645" y="515"/>
                  </a:cxn>
                  <a:cxn ang="0">
                    <a:pos x="646" y="491"/>
                  </a:cxn>
                  <a:cxn ang="0">
                    <a:pos x="640" y="420"/>
                  </a:cxn>
                </a:cxnLst>
                <a:rect l="0" t="0" r="r" b="b"/>
                <a:pathLst>
                  <a:path w="646" h="596">
                    <a:moveTo>
                      <a:pt x="640" y="420"/>
                    </a:moveTo>
                    <a:lnTo>
                      <a:pt x="640" y="420"/>
                    </a:lnTo>
                    <a:lnTo>
                      <a:pt x="638" y="389"/>
                    </a:lnTo>
                    <a:lnTo>
                      <a:pt x="637" y="359"/>
                    </a:lnTo>
                    <a:lnTo>
                      <a:pt x="632" y="299"/>
                    </a:lnTo>
                    <a:lnTo>
                      <a:pt x="625" y="239"/>
                    </a:lnTo>
                    <a:lnTo>
                      <a:pt x="624" y="209"/>
                    </a:lnTo>
                    <a:lnTo>
                      <a:pt x="624" y="179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8"/>
                    </a:lnTo>
                    <a:lnTo>
                      <a:pt x="624" y="175"/>
                    </a:lnTo>
                    <a:lnTo>
                      <a:pt x="624" y="175"/>
                    </a:lnTo>
                    <a:lnTo>
                      <a:pt x="624" y="170"/>
                    </a:lnTo>
                    <a:lnTo>
                      <a:pt x="624" y="170"/>
                    </a:lnTo>
                    <a:lnTo>
                      <a:pt x="623" y="155"/>
                    </a:lnTo>
                    <a:lnTo>
                      <a:pt x="620" y="142"/>
                    </a:lnTo>
                    <a:lnTo>
                      <a:pt x="618" y="129"/>
                    </a:lnTo>
                    <a:lnTo>
                      <a:pt x="614" y="117"/>
                    </a:lnTo>
                    <a:lnTo>
                      <a:pt x="608" y="107"/>
                    </a:lnTo>
                    <a:lnTo>
                      <a:pt x="603" y="97"/>
                    </a:lnTo>
                    <a:lnTo>
                      <a:pt x="597" y="87"/>
                    </a:lnTo>
                    <a:lnTo>
                      <a:pt x="589" y="78"/>
                    </a:lnTo>
                    <a:lnTo>
                      <a:pt x="581" y="69"/>
                    </a:lnTo>
                    <a:lnTo>
                      <a:pt x="572" y="61"/>
                    </a:lnTo>
                    <a:lnTo>
                      <a:pt x="563" y="55"/>
                    </a:lnTo>
                    <a:lnTo>
                      <a:pt x="553" y="48"/>
                    </a:lnTo>
                    <a:lnTo>
                      <a:pt x="533" y="36"/>
                    </a:lnTo>
                    <a:lnTo>
                      <a:pt x="509" y="26"/>
                    </a:lnTo>
                    <a:lnTo>
                      <a:pt x="485" y="18"/>
                    </a:lnTo>
                    <a:lnTo>
                      <a:pt x="459" y="13"/>
                    </a:lnTo>
                    <a:lnTo>
                      <a:pt x="434" y="8"/>
                    </a:lnTo>
                    <a:lnTo>
                      <a:pt x="408" y="4"/>
                    </a:lnTo>
                    <a:lnTo>
                      <a:pt x="382" y="1"/>
                    </a:lnTo>
                    <a:lnTo>
                      <a:pt x="357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281" y="1"/>
                    </a:lnTo>
                    <a:lnTo>
                      <a:pt x="254" y="4"/>
                    </a:lnTo>
                    <a:lnTo>
                      <a:pt x="229" y="8"/>
                    </a:lnTo>
                    <a:lnTo>
                      <a:pt x="203" y="13"/>
                    </a:lnTo>
                    <a:lnTo>
                      <a:pt x="178" y="21"/>
                    </a:lnTo>
                    <a:lnTo>
                      <a:pt x="153" y="29"/>
                    </a:lnTo>
                    <a:lnTo>
                      <a:pt x="127" y="3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84" y="57"/>
                    </a:lnTo>
                    <a:lnTo>
                      <a:pt x="66" y="68"/>
                    </a:lnTo>
                    <a:lnTo>
                      <a:pt x="49" y="80"/>
                    </a:lnTo>
                    <a:lnTo>
                      <a:pt x="34" y="94"/>
                    </a:lnTo>
                    <a:lnTo>
                      <a:pt x="21" y="110"/>
                    </a:lnTo>
                    <a:lnTo>
                      <a:pt x="16" y="117"/>
                    </a:lnTo>
                    <a:lnTo>
                      <a:pt x="11" y="127"/>
                    </a:lnTo>
                    <a:lnTo>
                      <a:pt x="7" y="136"/>
                    </a:lnTo>
                    <a:lnTo>
                      <a:pt x="3" y="146"/>
                    </a:lnTo>
                    <a:lnTo>
                      <a:pt x="1" y="157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1" y="175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4" y="235"/>
                    </a:lnTo>
                    <a:lnTo>
                      <a:pt x="5" y="289"/>
                    </a:lnTo>
                    <a:lnTo>
                      <a:pt x="7" y="344"/>
                    </a:lnTo>
                    <a:lnTo>
                      <a:pt x="8" y="397"/>
                    </a:lnTo>
                    <a:lnTo>
                      <a:pt x="8" y="397"/>
                    </a:lnTo>
                    <a:lnTo>
                      <a:pt x="8" y="440"/>
                    </a:lnTo>
                    <a:lnTo>
                      <a:pt x="9" y="484"/>
                    </a:lnTo>
                    <a:lnTo>
                      <a:pt x="11" y="506"/>
                    </a:lnTo>
                    <a:lnTo>
                      <a:pt x="15" y="528"/>
                    </a:lnTo>
                    <a:lnTo>
                      <a:pt x="18" y="549"/>
                    </a:lnTo>
                    <a:lnTo>
                      <a:pt x="24" y="569"/>
                    </a:lnTo>
                    <a:lnTo>
                      <a:pt x="24" y="569"/>
                    </a:lnTo>
                    <a:lnTo>
                      <a:pt x="26" y="574"/>
                    </a:lnTo>
                    <a:lnTo>
                      <a:pt x="29" y="578"/>
                    </a:lnTo>
                    <a:lnTo>
                      <a:pt x="32" y="580"/>
                    </a:lnTo>
                    <a:lnTo>
                      <a:pt x="35" y="583"/>
                    </a:lnTo>
                    <a:lnTo>
                      <a:pt x="39" y="584"/>
                    </a:lnTo>
                    <a:lnTo>
                      <a:pt x="45" y="584"/>
                    </a:lnTo>
                    <a:lnTo>
                      <a:pt x="52" y="583"/>
                    </a:lnTo>
                    <a:lnTo>
                      <a:pt x="60" y="580"/>
                    </a:lnTo>
                    <a:lnTo>
                      <a:pt x="64" y="578"/>
                    </a:lnTo>
                    <a:lnTo>
                      <a:pt x="67" y="574"/>
                    </a:lnTo>
                    <a:lnTo>
                      <a:pt x="68" y="570"/>
                    </a:lnTo>
                    <a:lnTo>
                      <a:pt x="69" y="566"/>
                    </a:lnTo>
                    <a:lnTo>
                      <a:pt x="69" y="562"/>
                    </a:lnTo>
                    <a:lnTo>
                      <a:pt x="68" y="557"/>
                    </a:lnTo>
                    <a:lnTo>
                      <a:pt x="68" y="557"/>
                    </a:lnTo>
                    <a:lnTo>
                      <a:pt x="62" y="536"/>
                    </a:lnTo>
                    <a:lnTo>
                      <a:pt x="58" y="514"/>
                    </a:lnTo>
                    <a:lnTo>
                      <a:pt x="55" y="490"/>
                    </a:lnTo>
                    <a:lnTo>
                      <a:pt x="54" y="467"/>
                    </a:lnTo>
                    <a:lnTo>
                      <a:pt x="54" y="421"/>
                    </a:lnTo>
                    <a:lnTo>
                      <a:pt x="54" y="376"/>
                    </a:lnTo>
                    <a:lnTo>
                      <a:pt x="54" y="376"/>
                    </a:lnTo>
                    <a:lnTo>
                      <a:pt x="52" y="327"/>
                    </a:lnTo>
                    <a:lnTo>
                      <a:pt x="51" y="277"/>
                    </a:lnTo>
                    <a:lnTo>
                      <a:pt x="50" y="227"/>
                    </a:lnTo>
                    <a:lnTo>
                      <a:pt x="50" y="178"/>
                    </a:lnTo>
                    <a:lnTo>
                      <a:pt x="50" y="178"/>
                    </a:lnTo>
                    <a:lnTo>
                      <a:pt x="49" y="171"/>
                    </a:lnTo>
                    <a:lnTo>
                      <a:pt x="46" y="165"/>
                    </a:lnTo>
                    <a:lnTo>
                      <a:pt x="46" y="165"/>
                    </a:lnTo>
                    <a:lnTo>
                      <a:pt x="47" y="157"/>
                    </a:lnTo>
                    <a:lnTo>
                      <a:pt x="50" y="149"/>
                    </a:lnTo>
                    <a:lnTo>
                      <a:pt x="52" y="142"/>
                    </a:lnTo>
                    <a:lnTo>
                      <a:pt x="56" y="134"/>
                    </a:lnTo>
                    <a:lnTo>
                      <a:pt x="60" y="128"/>
                    </a:lnTo>
                    <a:lnTo>
                      <a:pt x="66" y="121"/>
                    </a:lnTo>
                    <a:lnTo>
                      <a:pt x="79" y="110"/>
                    </a:lnTo>
                    <a:lnTo>
                      <a:pt x="93" y="99"/>
                    </a:lnTo>
                    <a:lnTo>
                      <a:pt x="110" y="90"/>
                    </a:lnTo>
                    <a:lnTo>
                      <a:pt x="128" y="81"/>
                    </a:lnTo>
                    <a:lnTo>
                      <a:pt x="148" y="74"/>
                    </a:lnTo>
                    <a:lnTo>
                      <a:pt x="168" y="68"/>
                    </a:lnTo>
                    <a:lnTo>
                      <a:pt x="189" y="63"/>
                    </a:lnTo>
                    <a:lnTo>
                      <a:pt x="228" y="53"/>
                    </a:lnTo>
                    <a:lnTo>
                      <a:pt x="264" y="48"/>
                    </a:lnTo>
                    <a:lnTo>
                      <a:pt x="293" y="46"/>
                    </a:lnTo>
                    <a:lnTo>
                      <a:pt x="293" y="46"/>
                    </a:lnTo>
                    <a:lnTo>
                      <a:pt x="332" y="44"/>
                    </a:lnTo>
                    <a:lnTo>
                      <a:pt x="355" y="44"/>
                    </a:lnTo>
                    <a:lnTo>
                      <a:pt x="378" y="44"/>
                    </a:lnTo>
                    <a:lnTo>
                      <a:pt x="402" y="47"/>
                    </a:lnTo>
                    <a:lnTo>
                      <a:pt x="425" y="49"/>
                    </a:lnTo>
                    <a:lnTo>
                      <a:pt x="449" y="53"/>
                    </a:lnTo>
                    <a:lnTo>
                      <a:pt x="471" y="60"/>
                    </a:lnTo>
                    <a:lnTo>
                      <a:pt x="493" y="66"/>
                    </a:lnTo>
                    <a:lnTo>
                      <a:pt x="513" y="76"/>
                    </a:lnTo>
                    <a:lnTo>
                      <a:pt x="531" y="87"/>
                    </a:lnTo>
                    <a:lnTo>
                      <a:pt x="539" y="94"/>
                    </a:lnTo>
                    <a:lnTo>
                      <a:pt x="547" y="100"/>
                    </a:lnTo>
                    <a:lnTo>
                      <a:pt x="553" y="108"/>
                    </a:lnTo>
                    <a:lnTo>
                      <a:pt x="560" y="116"/>
                    </a:lnTo>
                    <a:lnTo>
                      <a:pt x="565" y="124"/>
                    </a:lnTo>
                    <a:lnTo>
                      <a:pt x="570" y="133"/>
                    </a:lnTo>
                    <a:lnTo>
                      <a:pt x="573" y="144"/>
                    </a:lnTo>
                    <a:lnTo>
                      <a:pt x="577" y="154"/>
                    </a:lnTo>
                    <a:lnTo>
                      <a:pt x="578" y="166"/>
                    </a:lnTo>
                    <a:lnTo>
                      <a:pt x="578" y="178"/>
                    </a:lnTo>
                    <a:lnTo>
                      <a:pt x="578" y="178"/>
                    </a:lnTo>
                    <a:lnTo>
                      <a:pt x="578" y="205"/>
                    </a:lnTo>
                    <a:lnTo>
                      <a:pt x="578" y="234"/>
                    </a:lnTo>
                    <a:lnTo>
                      <a:pt x="582" y="290"/>
                    </a:lnTo>
                    <a:lnTo>
                      <a:pt x="587" y="346"/>
                    </a:lnTo>
                    <a:lnTo>
                      <a:pt x="594" y="403"/>
                    </a:lnTo>
                    <a:lnTo>
                      <a:pt x="594" y="403"/>
                    </a:lnTo>
                    <a:lnTo>
                      <a:pt x="597" y="423"/>
                    </a:lnTo>
                    <a:lnTo>
                      <a:pt x="598" y="446"/>
                    </a:lnTo>
                    <a:lnTo>
                      <a:pt x="598" y="489"/>
                    </a:lnTo>
                    <a:lnTo>
                      <a:pt x="598" y="574"/>
                    </a:lnTo>
                    <a:lnTo>
                      <a:pt x="598" y="574"/>
                    </a:lnTo>
                    <a:lnTo>
                      <a:pt x="598" y="579"/>
                    </a:lnTo>
                    <a:lnTo>
                      <a:pt x="599" y="583"/>
                    </a:lnTo>
                    <a:lnTo>
                      <a:pt x="602" y="587"/>
                    </a:lnTo>
                    <a:lnTo>
                      <a:pt x="604" y="591"/>
                    </a:lnTo>
                    <a:lnTo>
                      <a:pt x="608" y="594"/>
                    </a:lnTo>
                    <a:lnTo>
                      <a:pt x="612" y="595"/>
                    </a:lnTo>
                    <a:lnTo>
                      <a:pt x="620" y="596"/>
                    </a:lnTo>
                    <a:lnTo>
                      <a:pt x="629" y="595"/>
                    </a:lnTo>
                    <a:lnTo>
                      <a:pt x="633" y="594"/>
                    </a:lnTo>
                    <a:lnTo>
                      <a:pt x="636" y="591"/>
                    </a:lnTo>
                    <a:lnTo>
                      <a:pt x="640" y="587"/>
                    </a:lnTo>
                    <a:lnTo>
                      <a:pt x="641" y="583"/>
                    </a:lnTo>
                    <a:lnTo>
                      <a:pt x="642" y="579"/>
                    </a:lnTo>
                    <a:lnTo>
                      <a:pt x="644" y="574"/>
                    </a:lnTo>
                    <a:lnTo>
                      <a:pt x="644" y="574"/>
                    </a:lnTo>
                    <a:lnTo>
                      <a:pt x="642" y="544"/>
                    </a:lnTo>
                    <a:lnTo>
                      <a:pt x="642" y="529"/>
                    </a:lnTo>
                    <a:lnTo>
                      <a:pt x="645" y="515"/>
                    </a:lnTo>
                    <a:lnTo>
                      <a:pt x="645" y="515"/>
                    </a:lnTo>
                    <a:lnTo>
                      <a:pt x="646" y="503"/>
                    </a:lnTo>
                    <a:lnTo>
                      <a:pt x="646" y="491"/>
                    </a:lnTo>
                    <a:lnTo>
                      <a:pt x="644" y="468"/>
                    </a:lnTo>
                    <a:lnTo>
                      <a:pt x="641" y="444"/>
                    </a:lnTo>
                    <a:lnTo>
                      <a:pt x="640" y="420"/>
                    </a:lnTo>
                    <a:lnTo>
                      <a:pt x="640" y="4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7" name="Freeform 238"/>
              <p:cNvSpPr/>
              <p:nvPr/>
            </p:nvSpPr>
            <p:spPr bwMode="auto">
              <a:xfrm>
                <a:off x="3375026" y="4445001"/>
                <a:ext cx="231775" cy="158750"/>
              </a:xfrm>
              <a:custGeom>
                <a:avLst/>
                <a:gdLst/>
                <a:ahLst/>
                <a:cxnLst>
                  <a:cxn ang="0">
                    <a:pos x="556" y="153"/>
                  </a:cxn>
                  <a:cxn ang="0">
                    <a:pos x="518" y="98"/>
                  </a:cxn>
                  <a:cxn ang="0">
                    <a:pos x="475" y="55"/>
                  </a:cxn>
                  <a:cxn ang="0">
                    <a:pos x="424" y="25"/>
                  </a:cxn>
                  <a:cxn ang="0">
                    <a:pos x="364" y="7"/>
                  </a:cxn>
                  <a:cxn ang="0">
                    <a:pos x="294" y="0"/>
                  </a:cxn>
                  <a:cxn ang="0">
                    <a:pos x="247" y="1"/>
                  </a:cxn>
                  <a:cxn ang="0">
                    <a:pos x="178" y="13"/>
                  </a:cxn>
                  <a:cxn ang="0">
                    <a:pos x="111" y="39"/>
                  </a:cxn>
                  <a:cxn ang="0">
                    <a:pos x="76" y="62"/>
                  </a:cxn>
                  <a:cxn ang="0">
                    <a:pos x="36" y="103"/>
                  </a:cxn>
                  <a:cxn ang="0">
                    <a:pos x="8" y="157"/>
                  </a:cxn>
                  <a:cxn ang="0">
                    <a:pos x="2" y="175"/>
                  </a:cxn>
                  <a:cxn ang="0">
                    <a:pos x="4" y="237"/>
                  </a:cxn>
                  <a:cxn ang="0">
                    <a:pos x="23" y="315"/>
                  </a:cxn>
                  <a:cxn ang="0">
                    <a:pos x="39" y="345"/>
                  </a:cxn>
                  <a:cxn ang="0">
                    <a:pos x="76" y="379"/>
                  </a:cxn>
                  <a:cxn ang="0">
                    <a:pos x="123" y="399"/>
                  </a:cxn>
                  <a:cxn ang="0">
                    <a:pos x="133" y="399"/>
                  </a:cxn>
                  <a:cxn ang="0">
                    <a:pos x="144" y="392"/>
                  </a:cxn>
                  <a:cxn ang="0">
                    <a:pos x="152" y="373"/>
                  </a:cxn>
                  <a:cxn ang="0">
                    <a:pos x="148" y="361"/>
                  </a:cxn>
                  <a:cxn ang="0">
                    <a:pos x="135" y="354"/>
                  </a:cxn>
                  <a:cxn ang="0">
                    <a:pos x="108" y="344"/>
                  </a:cxn>
                  <a:cxn ang="0">
                    <a:pos x="76" y="313"/>
                  </a:cxn>
                  <a:cxn ang="0">
                    <a:pos x="55" y="269"/>
                  </a:cxn>
                  <a:cxn ang="0">
                    <a:pos x="47" y="221"/>
                  </a:cxn>
                  <a:cxn ang="0">
                    <a:pos x="52" y="175"/>
                  </a:cxn>
                  <a:cxn ang="0">
                    <a:pos x="63" y="148"/>
                  </a:cxn>
                  <a:cxn ang="0">
                    <a:pos x="93" y="109"/>
                  </a:cxn>
                  <a:cxn ang="0">
                    <a:pos x="131" y="81"/>
                  </a:cxn>
                  <a:cxn ang="0">
                    <a:pos x="161" y="65"/>
                  </a:cxn>
                  <a:cxn ang="0">
                    <a:pos x="210" y="51"/>
                  </a:cxn>
                  <a:cxn ang="0">
                    <a:pos x="294" y="46"/>
                  </a:cxn>
                  <a:cxn ang="0">
                    <a:pos x="344" y="48"/>
                  </a:cxn>
                  <a:cxn ang="0">
                    <a:pos x="390" y="60"/>
                  </a:cxn>
                  <a:cxn ang="0">
                    <a:pos x="432" y="79"/>
                  </a:cxn>
                  <a:cxn ang="0">
                    <a:pos x="468" y="106"/>
                  </a:cxn>
                  <a:cxn ang="0">
                    <a:pos x="500" y="143"/>
                  </a:cxn>
                  <a:cxn ang="0">
                    <a:pos x="515" y="173"/>
                  </a:cxn>
                  <a:cxn ang="0">
                    <a:pos x="531" y="217"/>
                  </a:cxn>
                  <a:cxn ang="0">
                    <a:pos x="532" y="263"/>
                  </a:cxn>
                  <a:cxn ang="0">
                    <a:pos x="519" y="305"/>
                  </a:cxn>
                  <a:cxn ang="0">
                    <a:pos x="490" y="336"/>
                  </a:cxn>
                  <a:cxn ang="0">
                    <a:pos x="443" y="354"/>
                  </a:cxn>
                  <a:cxn ang="0">
                    <a:pos x="434" y="358"/>
                  </a:cxn>
                  <a:cxn ang="0">
                    <a:pos x="426" y="368"/>
                  </a:cxn>
                  <a:cxn ang="0">
                    <a:pos x="430" y="388"/>
                  </a:cxn>
                  <a:cxn ang="0">
                    <a:pos x="445" y="399"/>
                  </a:cxn>
                  <a:cxn ang="0">
                    <a:pos x="455" y="399"/>
                  </a:cxn>
                  <a:cxn ang="0">
                    <a:pos x="507" y="379"/>
                  </a:cxn>
                  <a:cxn ang="0">
                    <a:pos x="548" y="344"/>
                  </a:cxn>
                  <a:cxn ang="0">
                    <a:pos x="574" y="298"/>
                  </a:cxn>
                  <a:cxn ang="0">
                    <a:pos x="583" y="245"/>
                  </a:cxn>
                  <a:cxn ang="0">
                    <a:pos x="574" y="191"/>
                  </a:cxn>
                </a:cxnLst>
                <a:rect l="0" t="0" r="r" b="b"/>
                <a:pathLst>
                  <a:path w="583" h="399">
                    <a:moveTo>
                      <a:pt x="566" y="174"/>
                    </a:moveTo>
                    <a:lnTo>
                      <a:pt x="566" y="174"/>
                    </a:lnTo>
                    <a:lnTo>
                      <a:pt x="556" y="153"/>
                    </a:lnTo>
                    <a:lnTo>
                      <a:pt x="544" y="133"/>
                    </a:lnTo>
                    <a:lnTo>
                      <a:pt x="531" y="115"/>
                    </a:lnTo>
                    <a:lnTo>
                      <a:pt x="518" y="98"/>
                    </a:lnTo>
                    <a:lnTo>
                      <a:pt x="505" y="82"/>
                    </a:lnTo>
                    <a:lnTo>
                      <a:pt x="490" y="68"/>
                    </a:lnTo>
                    <a:lnTo>
                      <a:pt x="475" y="55"/>
                    </a:lnTo>
                    <a:lnTo>
                      <a:pt x="458" y="45"/>
                    </a:lnTo>
                    <a:lnTo>
                      <a:pt x="441" y="34"/>
                    </a:lnTo>
                    <a:lnTo>
                      <a:pt x="424" y="25"/>
                    </a:lnTo>
                    <a:lnTo>
                      <a:pt x="404" y="18"/>
                    </a:lnTo>
                    <a:lnTo>
                      <a:pt x="384" y="12"/>
                    </a:lnTo>
                    <a:lnTo>
                      <a:pt x="364" y="7"/>
                    </a:lnTo>
                    <a:lnTo>
                      <a:pt x="341" y="3"/>
                    </a:lnTo>
                    <a:lnTo>
                      <a:pt x="319" y="1"/>
                    </a:lnTo>
                    <a:lnTo>
                      <a:pt x="294" y="0"/>
                    </a:lnTo>
                    <a:lnTo>
                      <a:pt x="294" y="0"/>
                    </a:lnTo>
                    <a:lnTo>
                      <a:pt x="271" y="0"/>
                    </a:lnTo>
                    <a:lnTo>
                      <a:pt x="247" y="1"/>
                    </a:lnTo>
                    <a:lnTo>
                      <a:pt x="224" y="4"/>
                    </a:lnTo>
                    <a:lnTo>
                      <a:pt x="200" y="8"/>
                    </a:lnTo>
                    <a:lnTo>
                      <a:pt x="178" y="13"/>
                    </a:lnTo>
                    <a:lnTo>
                      <a:pt x="154" y="20"/>
                    </a:lnTo>
                    <a:lnTo>
                      <a:pt x="132" y="29"/>
                    </a:lnTo>
                    <a:lnTo>
                      <a:pt x="111" y="39"/>
                    </a:lnTo>
                    <a:lnTo>
                      <a:pt x="111" y="39"/>
                    </a:lnTo>
                    <a:lnTo>
                      <a:pt x="91" y="50"/>
                    </a:lnTo>
                    <a:lnTo>
                      <a:pt x="76" y="62"/>
                    </a:lnTo>
                    <a:lnTo>
                      <a:pt x="60" y="75"/>
                    </a:lnTo>
                    <a:lnTo>
                      <a:pt x="48" y="88"/>
                    </a:lnTo>
                    <a:lnTo>
                      <a:pt x="36" y="103"/>
                    </a:lnTo>
                    <a:lnTo>
                      <a:pt x="26" y="119"/>
                    </a:lnTo>
                    <a:lnTo>
                      <a:pt x="17" y="137"/>
                    </a:lnTo>
                    <a:lnTo>
                      <a:pt x="8" y="157"/>
                    </a:lnTo>
                    <a:lnTo>
                      <a:pt x="8" y="157"/>
                    </a:lnTo>
                    <a:lnTo>
                      <a:pt x="5" y="166"/>
                    </a:lnTo>
                    <a:lnTo>
                      <a:pt x="2" y="175"/>
                    </a:lnTo>
                    <a:lnTo>
                      <a:pt x="0" y="195"/>
                    </a:lnTo>
                    <a:lnTo>
                      <a:pt x="1" y="216"/>
                    </a:lnTo>
                    <a:lnTo>
                      <a:pt x="4" y="237"/>
                    </a:lnTo>
                    <a:lnTo>
                      <a:pt x="8" y="258"/>
                    </a:lnTo>
                    <a:lnTo>
                      <a:pt x="13" y="277"/>
                    </a:lnTo>
                    <a:lnTo>
                      <a:pt x="23" y="315"/>
                    </a:lnTo>
                    <a:lnTo>
                      <a:pt x="23" y="315"/>
                    </a:lnTo>
                    <a:lnTo>
                      <a:pt x="30" y="331"/>
                    </a:lnTo>
                    <a:lnTo>
                      <a:pt x="39" y="345"/>
                    </a:lnTo>
                    <a:lnTo>
                      <a:pt x="50" y="358"/>
                    </a:lnTo>
                    <a:lnTo>
                      <a:pt x="61" y="370"/>
                    </a:lnTo>
                    <a:lnTo>
                      <a:pt x="76" y="379"/>
                    </a:lnTo>
                    <a:lnTo>
                      <a:pt x="90" y="388"/>
                    </a:lnTo>
                    <a:lnTo>
                      <a:pt x="107" y="394"/>
                    </a:lnTo>
                    <a:lnTo>
                      <a:pt x="123" y="399"/>
                    </a:lnTo>
                    <a:lnTo>
                      <a:pt x="123" y="399"/>
                    </a:lnTo>
                    <a:lnTo>
                      <a:pt x="128" y="399"/>
                    </a:lnTo>
                    <a:lnTo>
                      <a:pt x="133" y="399"/>
                    </a:lnTo>
                    <a:lnTo>
                      <a:pt x="137" y="398"/>
                    </a:lnTo>
                    <a:lnTo>
                      <a:pt x="141" y="395"/>
                    </a:lnTo>
                    <a:lnTo>
                      <a:pt x="144" y="392"/>
                    </a:lnTo>
                    <a:lnTo>
                      <a:pt x="148" y="388"/>
                    </a:lnTo>
                    <a:lnTo>
                      <a:pt x="150" y="381"/>
                    </a:lnTo>
                    <a:lnTo>
                      <a:pt x="152" y="373"/>
                    </a:lnTo>
                    <a:lnTo>
                      <a:pt x="150" y="369"/>
                    </a:lnTo>
                    <a:lnTo>
                      <a:pt x="149" y="365"/>
                    </a:lnTo>
                    <a:lnTo>
                      <a:pt x="148" y="361"/>
                    </a:lnTo>
                    <a:lnTo>
                      <a:pt x="144" y="358"/>
                    </a:lnTo>
                    <a:lnTo>
                      <a:pt x="140" y="356"/>
                    </a:lnTo>
                    <a:lnTo>
                      <a:pt x="135" y="354"/>
                    </a:lnTo>
                    <a:lnTo>
                      <a:pt x="135" y="354"/>
                    </a:lnTo>
                    <a:lnTo>
                      <a:pt x="122" y="351"/>
                    </a:lnTo>
                    <a:lnTo>
                      <a:pt x="108" y="344"/>
                    </a:lnTo>
                    <a:lnTo>
                      <a:pt x="97" y="335"/>
                    </a:lnTo>
                    <a:lnTo>
                      <a:pt x="85" y="324"/>
                    </a:lnTo>
                    <a:lnTo>
                      <a:pt x="76" y="313"/>
                    </a:lnTo>
                    <a:lnTo>
                      <a:pt x="68" y="300"/>
                    </a:lnTo>
                    <a:lnTo>
                      <a:pt x="61" y="285"/>
                    </a:lnTo>
                    <a:lnTo>
                      <a:pt x="55" y="269"/>
                    </a:lnTo>
                    <a:lnTo>
                      <a:pt x="51" y="254"/>
                    </a:lnTo>
                    <a:lnTo>
                      <a:pt x="48" y="237"/>
                    </a:lnTo>
                    <a:lnTo>
                      <a:pt x="47" y="221"/>
                    </a:lnTo>
                    <a:lnTo>
                      <a:pt x="47" y="205"/>
                    </a:lnTo>
                    <a:lnTo>
                      <a:pt x="48" y="190"/>
                    </a:lnTo>
                    <a:lnTo>
                      <a:pt x="52" y="175"/>
                    </a:lnTo>
                    <a:lnTo>
                      <a:pt x="56" y="161"/>
                    </a:lnTo>
                    <a:lnTo>
                      <a:pt x="63" y="148"/>
                    </a:lnTo>
                    <a:lnTo>
                      <a:pt x="63" y="148"/>
                    </a:lnTo>
                    <a:lnTo>
                      <a:pt x="73" y="133"/>
                    </a:lnTo>
                    <a:lnTo>
                      <a:pt x="82" y="120"/>
                    </a:lnTo>
                    <a:lnTo>
                      <a:pt x="93" y="109"/>
                    </a:lnTo>
                    <a:lnTo>
                      <a:pt x="105" y="98"/>
                    </a:lnTo>
                    <a:lnTo>
                      <a:pt x="118" y="89"/>
                    </a:lnTo>
                    <a:lnTo>
                      <a:pt x="131" y="81"/>
                    </a:lnTo>
                    <a:lnTo>
                      <a:pt x="145" y="73"/>
                    </a:lnTo>
                    <a:lnTo>
                      <a:pt x="161" y="65"/>
                    </a:lnTo>
                    <a:lnTo>
                      <a:pt x="161" y="65"/>
                    </a:lnTo>
                    <a:lnTo>
                      <a:pt x="178" y="59"/>
                    </a:lnTo>
                    <a:lnTo>
                      <a:pt x="193" y="55"/>
                    </a:lnTo>
                    <a:lnTo>
                      <a:pt x="210" y="51"/>
                    </a:lnTo>
                    <a:lnTo>
                      <a:pt x="227" y="48"/>
                    </a:lnTo>
                    <a:lnTo>
                      <a:pt x="260" y="46"/>
                    </a:lnTo>
                    <a:lnTo>
                      <a:pt x="294" y="46"/>
                    </a:lnTo>
                    <a:lnTo>
                      <a:pt x="294" y="46"/>
                    </a:lnTo>
                    <a:lnTo>
                      <a:pt x="328" y="47"/>
                    </a:lnTo>
                    <a:lnTo>
                      <a:pt x="344" y="48"/>
                    </a:lnTo>
                    <a:lnTo>
                      <a:pt x="360" y="52"/>
                    </a:lnTo>
                    <a:lnTo>
                      <a:pt x="375" y="55"/>
                    </a:lnTo>
                    <a:lnTo>
                      <a:pt x="390" y="60"/>
                    </a:lnTo>
                    <a:lnTo>
                      <a:pt x="404" y="65"/>
                    </a:lnTo>
                    <a:lnTo>
                      <a:pt x="418" y="72"/>
                    </a:lnTo>
                    <a:lnTo>
                      <a:pt x="432" y="79"/>
                    </a:lnTo>
                    <a:lnTo>
                      <a:pt x="443" y="86"/>
                    </a:lnTo>
                    <a:lnTo>
                      <a:pt x="456" y="96"/>
                    </a:lnTo>
                    <a:lnTo>
                      <a:pt x="468" y="106"/>
                    </a:lnTo>
                    <a:lnTo>
                      <a:pt x="479" y="118"/>
                    </a:lnTo>
                    <a:lnTo>
                      <a:pt x="489" y="130"/>
                    </a:lnTo>
                    <a:lnTo>
                      <a:pt x="500" y="143"/>
                    </a:lnTo>
                    <a:lnTo>
                      <a:pt x="509" y="157"/>
                    </a:lnTo>
                    <a:lnTo>
                      <a:pt x="509" y="157"/>
                    </a:lnTo>
                    <a:lnTo>
                      <a:pt x="515" y="173"/>
                    </a:lnTo>
                    <a:lnTo>
                      <a:pt x="522" y="187"/>
                    </a:lnTo>
                    <a:lnTo>
                      <a:pt x="527" y="203"/>
                    </a:lnTo>
                    <a:lnTo>
                      <a:pt x="531" y="217"/>
                    </a:lnTo>
                    <a:lnTo>
                      <a:pt x="534" y="233"/>
                    </a:lnTo>
                    <a:lnTo>
                      <a:pt x="534" y="249"/>
                    </a:lnTo>
                    <a:lnTo>
                      <a:pt x="532" y="263"/>
                    </a:lnTo>
                    <a:lnTo>
                      <a:pt x="530" y="277"/>
                    </a:lnTo>
                    <a:lnTo>
                      <a:pt x="526" y="292"/>
                    </a:lnTo>
                    <a:lnTo>
                      <a:pt x="519" y="305"/>
                    </a:lnTo>
                    <a:lnTo>
                      <a:pt x="511" y="317"/>
                    </a:lnTo>
                    <a:lnTo>
                      <a:pt x="502" y="327"/>
                    </a:lnTo>
                    <a:lnTo>
                      <a:pt x="490" y="336"/>
                    </a:lnTo>
                    <a:lnTo>
                      <a:pt x="476" y="344"/>
                    </a:lnTo>
                    <a:lnTo>
                      <a:pt x="460" y="351"/>
                    </a:lnTo>
                    <a:lnTo>
                      <a:pt x="443" y="354"/>
                    </a:lnTo>
                    <a:lnTo>
                      <a:pt x="443" y="354"/>
                    </a:lnTo>
                    <a:lnTo>
                      <a:pt x="438" y="356"/>
                    </a:lnTo>
                    <a:lnTo>
                      <a:pt x="434" y="358"/>
                    </a:lnTo>
                    <a:lnTo>
                      <a:pt x="430" y="361"/>
                    </a:lnTo>
                    <a:lnTo>
                      <a:pt x="429" y="365"/>
                    </a:lnTo>
                    <a:lnTo>
                      <a:pt x="426" y="368"/>
                    </a:lnTo>
                    <a:lnTo>
                      <a:pt x="426" y="373"/>
                    </a:lnTo>
                    <a:lnTo>
                      <a:pt x="428" y="381"/>
                    </a:lnTo>
                    <a:lnTo>
                      <a:pt x="430" y="388"/>
                    </a:lnTo>
                    <a:lnTo>
                      <a:pt x="437" y="395"/>
                    </a:lnTo>
                    <a:lnTo>
                      <a:pt x="441" y="396"/>
                    </a:lnTo>
                    <a:lnTo>
                      <a:pt x="445" y="399"/>
                    </a:lnTo>
                    <a:lnTo>
                      <a:pt x="450" y="399"/>
                    </a:lnTo>
                    <a:lnTo>
                      <a:pt x="455" y="399"/>
                    </a:lnTo>
                    <a:lnTo>
                      <a:pt x="455" y="399"/>
                    </a:lnTo>
                    <a:lnTo>
                      <a:pt x="473" y="394"/>
                    </a:lnTo>
                    <a:lnTo>
                      <a:pt x="490" y="387"/>
                    </a:lnTo>
                    <a:lnTo>
                      <a:pt x="507" y="379"/>
                    </a:lnTo>
                    <a:lnTo>
                      <a:pt x="522" y="369"/>
                    </a:lnTo>
                    <a:lnTo>
                      <a:pt x="535" y="357"/>
                    </a:lnTo>
                    <a:lnTo>
                      <a:pt x="548" y="344"/>
                    </a:lnTo>
                    <a:lnTo>
                      <a:pt x="557" y="330"/>
                    </a:lnTo>
                    <a:lnTo>
                      <a:pt x="566" y="314"/>
                    </a:lnTo>
                    <a:lnTo>
                      <a:pt x="574" y="298"/>
                    </a:lnTo>
                    <a:lnTo>
                      <a:pt x="578" y="281"/>
                    </a:lnTo>
                    <a:lnTo>
                      <a:pt x="582" y="263"/>
                    </a:lnTo>
                    <a:lnTo>
                      <a:pt x="583" y="245"/>
                    </a:lnTo>
                    <a:lnTo>
                      <a:pt x="582" y="228"/>
                    </a:lnTo>
                    <a:lnTo>
                      <a:pt x="579" y="209"/>
                    </a:lnTo>
                    <a:lnTo>
                      <a:pt x="574" y="191"/>
                    </a:lnTo>
                    <a:lnTo>
                      <a:pt x="566" y="174"/>
                    </a:lnTo>
                    <a:lnTo>
                      <a:pt x="566" y="17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  <p:sp>
            <p:nvSpPr>
              <p:cNvPr id="248" name="Freeform 239"/>
              <p:cNvSpPr/>
              <p:nvPr/>
            </p:nvSpPr>
            <p:spPr bwMode="auto">
              <a:xfrm>
                <a:off x="3419476" y="4583113"/>
                <a:ext cx="147638" cy="182563"/>
              </a:xfrm>
              <a:custGeom>
                <a:avLst/>
                <a:gdLst/>
                <a:ahLst/>
                <a:cxnLst>
                  <a:cxn ang="0">
                    <a:pos x="361" y="190"/>
                  </a:cxn>
                  <a:cxn ang="0">
                    <a:pos x="360" y="34"/>
                  </a:cxn>
                  <a:cxn ang="0">
                    <a:pos x="357" y="25"/>
                  </a:cxn>
                  <a:cxn ang="0">
                    <a:pos x="350" y="16"/>
                  </a:cxn>
                  <a:cxn ang="0">
                    <a:pos x="329" y="13"/>
                  </a:cxn>
                  <a:cxn ang="0">
                    <a:pos x="318" y="21"/>
                  </a:cxn>
                  <a:cxn ang="0">
                    <a:pos x="314" y="34"/>
                  </a:cxn>
                  <a:cxn ang="0">
                    <a:pos x="317" y="135"/>
                  </a:cxn>
                  <a:cxn ang="0">
                    <a:pos x="320" y="234"/>
                  </a:cxn>
                  <a:cxn ang="0">
                    <a:pos x="317" y="335"/>
                  </a:cxn>
                  <a:cxn ang="0">
                    <a:pos x="312" y="357"/>
                  </a:cxn>
                  <a:cxn ang="0">
                    <a:pos x="297" y="382"/>
                  </a:cxn>
                  <a:cxn ang="0">
                    <a:pos x="275" y="397"/>
                  </a:cxn>
                  <a:cxn ang="0">
                    <a:pos x="240" y="408"/>
                  </a:cxn>
                  <a:cxn ang="0">
                    <a:pos x="199" y="411"/>
                  </a:cxn>
                  <a:cxn ang="0">
                    <a:pos x="156" y="407"/>
                  </a:cxn>
                  <a:cxn ang="0">
                    <a:pos x="114" y="392"/>
                  </a:cxn>
                  <a:cxn ang="0">
                    <a:pos x="91" y="377"/>
                  </a:cxn>
                  <a:cxn ang="0">
                    <a:pos x="74" y="358"/>
                  </a:cxn>
                  <a:cxn ang="0">
                    <a:pos x="61" y="322"/>
                  </a:cxn>
                  <a:cxn ang="0">
                    <a:pos x="55" y="275"/>
                  </a:cxn>
                  <a:cxn ang="0">
                    <a:pos x="51" y="243"/>
                  </a:cxn>
                  <a:cxn ang="0">
                    <a:pos x="50" y="192"/>
                  </a:cxn>
                  <a:cxn ang="0">
                    <a:pos x="53" y="124"/>
                  </a:cxn>
                  <a:cxn ang="0">
                    <a:pos x="47" y="59"/>
                  </a:cxn>
                  <a:cxn ang="0">
                    <a:pos x="49" y="31"/>
                  </a:cxn>
                  <a:cxn ang="0">
                    <a:pos x="49" y="14"/>
                  </a:cxn>
                  <a:cxn ang="0">
                    <a:pos x="36" y="1"/>
                  </a:cxn>
                  <a:cxn ang="0">
                    <a:pos x="23" y="0"/>
                  </a:cxn>
                  <a:cxn ang="0">
                    <a:pos x="10" y="4"/>
                  </a:cxn>
                  <a:cxn ang="0">
                    <a:pos x="2" y="14"/>
                  </a:cxn>
                  <a:cxn ang="0">
                    <a:pos x="0" y="23"/>
                  </a:cxn>
                  <a:cxn ang="0">
                    <a:pos x="6" y="132"/>
                  </a:cxn>
                  <a:cxn ang="0">
                    <a:pos x="6" y="169"/>
                  </a:cxn>
                  <a:cxn ang="0">
                    <a:pos x="4" y="264"/>
                  </a:cxn>
                  <a:cxn ang="0">
                    <a:pos x="12" y="320"/>
                  </a:cxn>
                  <a:cxn ang="0">
                    <a:pos x="23" y="350"/>
                  </a:cxn>
                  <a:cxn ang="0">
                    <a:pos x="44" y="390"/>
                  </a:cxn>
                  <a:cxn ang="0">
                    <a:pos x="72" y="420"/>
                  </a:cxn>
                  <a:cxn ang="0">
                    <a:pos x="108" y="441"/>
                  </a:cxn>
                  <a:cxn ang="0">
                    <a:pos x="151" y="452"/>
                  </a:cxn>
                  <a:cxn ang="0">
                    <a:pos x="182" y="456"/>
                  </a:cxn>
                  <a:cxn ang="0">
                    <a:pos x="241" y="456"/>
                  </a:cxn>
                  <a:cxn ang="0">
                    <a:pos x="283" y="447"/>
                  </a:cxn>
                  <a:cxn ang="0">
                    <a:pos x="309" y="434"/>
                  </a:cxn>
                  <a:cxn ang="0">
                    <a:pos x="339" y="401"/>
                  </a:cxn>
                  <a:cxn ang="0">
                    <a:pos x="357" y="361"/>
                  </a:cxn>
                  <a:cxn ang="0">
                    <a:pos x="365" y="331"/>
                  </a:cxn>
                  <a:cxn ang="0">
                    <a:pos x="369" y="278"/>
                  </a:cxn>
                  <a:cxn ang="0">
                    <a:pos x="364" y="210"/>
                  </a:cxn>
                </a:cxnLst>
                <a:rect l="0" t="0" r="r" b="b"/>
                <a:pathLst>
                  <a:path w="369" h="458">
                    <a:moveTo>
                      <a:pt x="364" y="210"/>
                    </a:moveTo>
                    <a:lnTo>
                      <a:pt x="364" y="210"/>
                    </a:lnTo>
                    <a:lnTo>
                      <a:pt x="361" y="190"/>
                    </a:lnTo>
                    <a:lnTo>
                      <a:pt x="360" y="167"/>
                    </a:lnTo>
                    <a:lnTo>
                      <a:pt x="359" y="123"/>
                    </a:lnTo>
                    <a:lnTo>
                      <a:pt x="360" y="34"/>
                    </a:lnTo>
                    <a:lnTo>
                      <a:pt x="360" y="34"/>
                    </a:lnTo>
                    <a:lnTo>
                      <a:pt x="359" y="29"/>
                    </a:lnTo>
                    <a:lnTo>
                      <a:pt x="357" y="25"/>
                    </a:lnTo>
                    <a:lnTo>
                      <a:pt x="355" y="21"/>
                    </a:lnTo>
                    <a:lnTo>
                      <a:pt x="352" y="18"/>
                    </a:lnTo>
                    <a:lnTo>
                      <a:pt x="350" y="16"/>
                    </a:lnTo>
                    <a:lnTo>
                      <a:pt x="346" y="13"/>
                    </a:lnTo>
                    <a:lnTo>
                      <a:pt x="337" y="12"/>
                    </a:lnTo>
                    <a:lnTo>
                      <a:pt x="329" y="13"/>
                    </a:lnTo>
                    <a:lnTo>
                      <a:pt x="325" y="16"/>
                    </a:lnTo>
                    <a:lnTo>
                      <a:pt x="321" y="18"/>
                    </a:lnTo>
                    <a:lnTo>
                      <a:pt x="318" y="21"/>
                    </a:lnTo>
                    <a:lnTo>
                      <a:pt x="316" y="25"/>
                    </a:lnTo>
                    <a:lnTo>
                      <a:pt x="314" y="29"/>
                    </a:lnTo>
                    <a:lnTo>
                      <a:pt x="314" y="34"/>
                    </a:lnTo>
                    <a:lnTo>
                      <a:pt x="314" y="34"/>
                    </a:lnTo>
                    <a:lnTo>
                      <a:pt x="314" y="85"/>
                    </a:lnTo>
                    <a:lnTo>
                      <a:pt x="317" y="135"/>
                    </a:lnTo>
                    <a:lnTo>
                      <a:pt x="318" y="184"/>
                    </a:lnTo>
                    <a:lnTo>
                      <a:pt x="320" y="234"/>
                    </a:lnTo>
                    <a:lnTo>
                      <a:pt x="320" y="234"/>
                    </a:lnTo>
                    <a:lnTo>
                      <a:pt x="321" y="285"/>
                    </a:lnTo>
                    <a:lnTo>
                      <a:pt x="320" y="310"/>
                    </a:lnTo>
                    <a:lnTo>
                      <a:pt x="317" y="335"/>
                    </a:lnTo>
                    <a:lnTo>
                      <a:pt x="317" y="335"/>
                    </a:lnTo>
                    <a:lnTo>
                      <a:pt x="316" y="346"/>
                    </a:lnTo>
                    <a:lnTo>
                      <a:pt x="312" y="357"/>
                    </a:lnTo>
                    <a:lnTo>
                      <a:pt x="308" y="366"/>
                    </a:lnTo>
                    <a:lnTo>
                      <a:pt x="303" y="374"/>
                    </a:lnTo>
                    <a:lnTo>
                      <a:pt x="297" y="382"/>
                    </a:lnTo>
                    <a:lnTo>
                      <a:pt x="291" y="387"/>
                    </a:lnTo>
                    <a:lnTo>
                      <a:pt x="283" y="392"/>
                    </a:lnTo>
                    <a:lnTo>
                      <a:pt x="275" y="397"/>
                    </a:lnTo>
                    <a:lnTo>
                      <a:pt x="267" y="401"/>
                    </a:lnTo>
                    <a:lnTo>
                      <a:pt x="258" y="404"/>
                    </a:lnTo>
                    <a:lnTo>
                      <a:pt x="240" y="408"/>
                    </a:lnTo>
                    <a:lnTo>
                      <a:pt x="220" y="411"/>
                    </a:lnTo>
                    <a:lnTo>
                      <a:pt x="199" y="411"/>
                    </a:lnTo>
                    <a:lnTo>
                      <a:pt x="199" y="411"/>
                    </a:lnTo>
                    <a:lnTo>
                      <a:pt x="185" y="411"/>
                    </a:lnTo>
                    <a:lnTo>
                      <a:pt x="170" y="409"/>
                    </a:lnTo>
                    <a:lnTo>
                      <a:pt x="156" y="407"/>
                    </a:lnTo>
                    <a:lnTo>
                      <a:pt x="142" y="403"/>
                    </a:lnTo>
                    <a:lnTo>
                      <a:pt x="127" y="399"/>
                    </a:lnTo>
                    <a:lnTo>
                      <a:pt x="114" y="392"/>
                    </a:lnTo>
                    <a:lnTo>
                      <a:pt x="102" y="386"/>
                    </a:lnTo>
                    <a:lnTo>
                      <a:pt x="91" y="377"/>
                    </a:lnTo>
                    <a:lnTo>
                      <a:pt x="91" y="377"/>
                    </a:lnTo>
                    <a:lnTo>
                      <a:pt x="84" y="371"/>
                    </a:lnTo>
                    <a:lnTo>
                      <a:pt x="79" y="365"/>
                    </a:lnTo>
                    <a:lnTo>
                      <a:pt x="74" y="358"/>
                    </a:lnTo>
                    <a:lnTo>
                      <a:pt x="70" y="352"/>
                    </a:lnTo>
                    <a:lnTo>
                      <a:pt x="64" y="337"/>
                    </a:lnTo>
                    <a:lnTo>
                      <a:pt x="61" y="322"/>
                    </a:lnTo>
                    <a:lnTo>
                      <a:pt x="59" y="307"/>
                    </a:lnTo>
                    <a:lnTo>
                      <a:pt x="58" y="290"/>
                    </a:lnTo>
                    <a:lnTo>
                      <a:pt x="55" y="275"/>
                    </a:lnTo>
                    <a:lnTo>
                      <a:pt x="54" y="259"/>
                    </a:lnTo>
                    <a:lnTo>
                      <a:pt x="54" y="259"/>
                    </a:lnTo>
                    <a:lnTo>
                      <a:pt x="51" y="243"/>
                    </a:lnTo>
                    <a:lnTo>
                      <a:pt x="50" y="226"/>
                    </a:lnTo>
                    <a:lnTo>
                      <a:pt x="49" y="209"/>
                    </a:lnTo>
                    <a:lnTo>
                      <a:pt x="50" y="192"/>
                    </a:lnTo>
                    <a:lnTo>
                      <a:pt x="51" y="158"/>
                    </a:lnTo>
                    <a:lnTo>
                      <a:pt x="53" y="124"/>
                    </a:lnTo>
                    <a:lnTo>
                      <a:pt x="53" y="124"/>
                    </a:lnTo>
                    <a:lnTo>
                      <a:pt x="51" y="103"/>
                    </a:lnTo>
                    <a:lnTo>
                      <a:pt x="50" y="81"/>
                    </a:lnTo>
                    <a:lnTo>
                      <a:pt x="47" y="59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49" y="31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49" y="14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6" y="1"/>
                    </a:lnTo>
                    <a:lnTo>
                      <a:pt x="28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3" y="1"/>
                    </a:lnTo>
                    <a:lnTo>
                      <a:pt x="10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59"/>
                    </a:lnTo>
                    <a:lnTo>
                      <a:pt x="4" y="95"/>
                    </a:lnTo>
                    <a:lnTo>
                      <a:pt x="6" y="132"/>
                    </a:lnTo>
                    <a:lnTo>
                      <a:pt x="7" y="150"/>
                    </a:lnTo>
                    <a:lnTo>
                      <a:pt x="6" y="169"/>
                    </a:lnTo>
                    <a:lnTo>
                      <a:pt x="6" y="169"/>
                    </a:lnTo>
                    <a:lnTo>
                      <a:pt x="4" y="205"/>
                    </a:lnTo>
                    <a:lnTo>
                      <a:pt x="4" y="244"/>
                    </a:lnTo>
                    <a:lnTo>
                      <a:pt x="4" y="264"/>
                    </a:lnTo>
                    <a:lnTo>
                      <a:pt x="6" y="284"/>
                    </a:lnTo>
                    <a:lnTo>
                      <a:pt x="8" y="302"/>
                    </a:lnTo>
                    <a:lnTo>
                      <a:pt x="12" y="320"/>
                    </a:lnTo>
                    <a:lnTo>
                      <a:pt x="12" y="320"/>
                    </a:lnTo>
                    <a:lnTo>
                      <a:pt x="17" y="336"/>
                    </a:lnTo>
                    <a:lnTo>
                      <a:pt x="23" y="350"/>
                    </a:lnTo>
                    <a:lnTo>
                      <a:pt x="29" y="365"/>
                    </a:lnTo>
                    <a:lnTo>
                      <a:pt x="36" y="378"/>
                    </a:lnTo>
                    <a:lnTo>
                      <a:pt x="44" y="390"/>
                    </a:lnTo>
                    <a:lnTo>
                      <a:pt x="53" y="400"/>
                    </a:lnTo>
                    <a:lnTo>
                      <a:pt x="62" y="411"/>
                    </a:lnTo>
                    <a:lnTo>
                      <a:pt x="72" y="420"/>
                    </a:lnTo>
                    <a:lnTo>
                      <a:pt x="84" y="428"/>
                    </a:lnTo>
                    <a:lnTo>
                      <a:pt x="96" y="434"/>
                    </a:lnTo>
                    <a:lnTo>
                      <a:pt x="108" y="441"/>
                    </a:lnTo>
                    <a:lnTo>
                      <a:pt x="122" y="446"/>
                    </a:lnTo>
                    <a:lnTo>
                      <a:pt x="135" y="450"/>
                    </a:lnTo>
                    <a:lnTo>
                      <a:pt x="151" y="452"/>
                    </a:lnTo>
                    <a:lnTo>
                      <a:pt x="166" y="455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12" y="458"/>
                    </a:lnTo>
                    <a:lnTo>
                      <a:pt x="227" y="458"/>
                    </a:lnTo>
                    <a:lnTo>
                      <a:pt x="241" y="456"/>
                    </a:lnTo>
                    <a:lnTo>
                      <a:pt x="255" y="455"/>
                    </a:lnTo>
                    <a:lnTo>
                      <a:pt x="270" y="452"/>
                    </a:lnTo>
                    <a:lnTo>
                      <a:pt x="283" y="447"/>
                    </a:lnTo>
                    <a:lnTo>
                      <a:pt x="297" y="442"/>
                    </a:lnTo>
                    <a:lnTo>
                      <a:pt x="297" y="442"/>
                    </a:lnTo>
                    <a:lnTo>
                      <a:pt x="309" y="434"/>
                    </a:lnTo>
                    <a:lnTo>
                      <a:pt x="321" y="425"/>
                    </a:lnTo>
                    <a:lnTo>
                      <a:pt x="330" y="413"/>
                    </a:lnTo>
                    <a:lnTo>
                      <a:pt x="339" y="401"/>
                    </a:lnTo>
                    <a:lnTo>
                      <a:pt x="347" y="388"/>
                    </a:lnTo>
                    <a:lnTo>
                      <a:pt x="352" y="374"/>
                    </a:lnTo>
                    <a:lnTo>
                      <a:pt x="357" y="361"/>
                    </a:lnTo>
                    <a:lnTo>
                      <a:pt x="361" y="346"/>
                    </a:lnTo>
                    <a:lnTo>
                      <a:pt x="361" y="346"/>
                    </a:lnTo>
                    <a:lnTo>
                      <a:pt x="365" y="331"/>
                    </a:lnTo>
                    <a:lnTo>
                      <a:pt x="367" y="315"/>
                    </a:lnTo>
                    <a:lnTo>
                      <a:pt x="368" y="297"/>
                    </a:lnTo>
                    <a:lnTo>
                      <a:pt x="369" y="278"/>
                    </a:lnTo>
                    <a:lnTo>
                      <a:pt x="368" y="243"/>
                    </a:lnTo>
                    <a:lnTo>
                      <a:pt x="364" y="210"/>
                    </a:lnTo>
                    <a:lnTo>
                      <a:pt x="364" y="2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14042"/>
                  </a:solidFill>
                </a:endParaRPr>
              </a:p>
            </p:txBody>
          </p:sp>
        </p:grpSp>
      </p:grpSp>
      <p:grpSp>
        <p:nvGrpSpPr>
          <p:cNvPr id="249" name="组合 248"/>
          <p:cNvGrpSpPr/>
          <p:nvPr/>
        </p:nvGrpSpPr>
        <p:grpSpPr>
          <a:xfrm>
            <a:off x="9653723" y="4619742"/>
            <a:ext cx="602577" cy="465748"/>
            <a:chOff x="5248276" y="1095375"/>
            <a:chExt cx="727075" cy="561976"/>
          </a:xfrm>
          <a:solidFill>
            <a:srgbClr val="414042"/>
          </a:solidFill>
        </p:grpSpPr>
        <p:sp>
          <p:nvSpPr>
            <p:cNvPr id="250" name="Freeform 378"/>
            <p:cNvSpPr/>
            <p:nvPr/>
          </p:nvSpPr>
          <p:spPr bwMode="auto">
            <a:xfrm>
              <a:off x="5367339" y="1268413"/>
              <a:ext cx="39688" cy="144463"/>
            </a:xfrm>
            <a:custGeom>
              <a:avLst/>
              <a:gdLst/>
              <a:ahLst/>
              <a:cxnLst>
                <a:cxn ang="0">
                  <a:pos x="90" y="5"/>
                </a:cxn>
                <a:cxn ang="0">
                  <a:pos x="90" y="5"/>
                </a:cxn>
                <a:cxn ang="0">
                  <a:pos x="89" y="17"/>
                </a:cxn>
                <a:cxn ang="0">
                  <a:pos x="87" y="28"/>
                </a:cxn>
                <a:cxn ang="0">
                  <a:pos x="81" y="49"/>
                </a:cxn>
                <a:cxn ang="0">
                  <a:pos x="64" y="89"/>
                </a:cxn>
                <a:cxn ang="0">
                  <a:pos x="64" y="89"/>
                </a:cxn>
                <a:cxn ang="0">
                  <a:pos x="56" y="113"/>
                </a:cxn>
                <a:cxn ang="0">
                  <a:pos x="49" y="136"/>
                </a:cxn>
                <a:cxn ang="0">
                  <a:pos x="36" y="185"/>
                </a:cxn>
                <a:cxn ang="0">
                  <a:pos x="36" y="185"/>
                </a:cxn>
                <a:cxn ang="0">
                  <a:pos x="31" y="207"/>
                </a:cxn>
                <a:cxn ang="0">
                  <a:pos x="26" y="230"/>
                </a:cxn>
                <a:cxn ang="0">
                  <a:pos x="18" y="277"/>
                </a:cxn>
                <a:cxn ang="0">
                  <a:pos x="18" y="277"/>
                </a:cxn>
                <a:cxn ang="0">
                  <a:pos x="13" y="298"/>
                </a:cxn>
                <a:cxn ang="0">
                  <a:pos x="8" y="318"/>
                </a:cxn>
                <a:cxn ang="0">
                  <a:pos x="2" y="339"/>
                </a:cxn>
                <a:cxn ang="0">
                  <a:pos x="1" y="349"/>
                </a:cxn>
                <a:cxn ang="0">
                  <a:pos x="0" y="360"/>
                </a:cxn>
                <a:cxn ang="0">
                  <a:pos x="0" y="360"/>
                </a:cxn>
                <a:cxn ang="0">
                  <a:pos x="0" y="362"/>
                </a:cxn>
                <a:cxn ang="0">
                  <a:pos x="1" y="364"/>
                </a:cxn>
                <a:cxn ang="0">
                  <a:pos x="2" y="365"/>
                </a:cxn>
                <a:cxn ang="0">
                  <a:pos x="5" y="365"/>
                </a:cxn>
                <a:cxn ang="0">
                  <a:pos x="9" y="364"/>
                </a:cxn>
                <a:cxn ang="0">
                  <a:pos x="10" y="362"/>
                </a:cxn>
                <a:cxn ang="0">
                  <a:pos x="10" y="360"/>
                </a:cxn>
                <a:cxn ang="0">
                  <a:pos x="10" y="360"/>
                </a:cxn>
                <a:cxn ang="0">
                  <a:pos x="13" y="349"/>
                </a:cxn>
                <a:cxn ang="0">
                  <a:pos x="15" y="340"/>
                </a:cxn>
                <a:cxn ang="0">
                  <a:pos x="19" y="331"/>
                </a:cxn>
                <a:cxn ang="0">
                  <a:pos x="22" y="322"/>
                </a:cxn>
                <a:cxn ang="0">
                  <a:pos x="31" y="270"/>
                </a:cxn>
                <a:cxn ang="0">
                  <a:pos x="31" y="270"/>
                </a:cxn>
                <a:cxn ang="0">
                  <a:pos x="39" y="223"/>
                </a:cxn>
                <a:cxn ang="0">
                  <a:pos x="49" y="177"/>
                </a:cxn>
                <a:cxn ang="0">
                  <a:pos x="49" y="177"/>
                </a:cxn>
                <a:cxn ang="0">
                  <a:pos x="64" y="128"/>
                </a:cxn>
                <a:cxn ang="0">
                  <a:pos x="79" y="81"/>
                </a:cxn>
                <a:cxn ang="0">
                  <a:pos x="79" y="81"/>
                </a:cxn>
                <a:cxn ang="0">
                  <a:pos x="93" y="45"/>
                </a:cxn>
                <a:cxn ang="0">
                  <a:pos x="99" y="25"/>
                </a:cxn>
                <a:cxn ang="0">
                  <a:pos x="100" y="16"/>
                </a:cxn>
                <a:cxn ang="0">
                  <a:pos x="102" y="5"/>
                </a:cxn>
                <a:cxn ang="0">
                  <a:pos x="102" y="5"/>
                </a:cxn>
                <a:cxn ang="0">
                  <a:pos x="102" y="4"/>
                </a:cxn>
                <a:cxn ang="0">
                  <a:pos x="100" y="1"/>
                </a:cxn>
                <a:cxn ang="0">
                  <a:pos x="99" y="1"/>
                </a:cxn>
                <a:cxn ang="0">
                  <a:pos x="96" y="0"/>
                </a:cxn>
                <a:cxn ang="0">
                  <a:pos x="93" y="1"/>
                </a:cxn>
                <a:cxn ang="0">
                  <a:pos x="91" y="4"/>
                </a:cxn>
                <a:cxn ang="0">
                  <a:pos x="90" y="5"/>
                </a:cxn>
                <a:cxn ang="0">
                  <a:pos x="90" y="5"/>
                </a:cxn>
              </a:cxnLst>
              <a:rect l="0" t="0" r="r" b="b"/>
              <a:pathLst>
                <a:path w="102" h="365">
                  <a:moveTo>
                    <a:pt x="90" y="5"/>
                  </a:moveTo>
                  <a:lnTo>
                    <a:pt x="90" y="5"/>
                  </a:lnTo>
                  <a:lnTo>
                    <a:pt x="89" y="17"/>
                  </a:lnTo>
                  <a:lnTo>
                    <a:pt x="87" y="28"/>
                  </a:lnTo>
                  <a:lnTo>
                    <a:pt x="81" y="49"/>
                  </a:lnTo>
                  <a:lnTo>
                    <a:pt x="64" y="89"/>
                  </a:lnTo>
                  <a:lnTo>
                    <a:pt x="64" y="89"/>
                  </a:lnTo>
                  <a:lnTo>
                    <a:pt x="56" y="113"/>
                  </a:lnTo>
                  <a:lnTo>
                    <a:pt x="49" y="136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1" y="207"/>
                  </a:lnTo>
                  <a:lnTo>
                    <a:pt x="26" y="230"/>
                  </a:lnTo>
                  <a:lnTo>
                    <a:pt x="18" y="277"/>
                  </a:lnTo>
                  <a:lnTo>
                    <a:pt x="18" y="277"/>
                  </a:lnTo>
                  <a:lnTo>
                    <a:pt x="13" y="298"/>
                  </a:lnTo>
                  <a:lnTo>
                    <a:pt x="8" y="318"/>
                  </a:lnTo>
                  <a:lnTo>
                    <a:pt x="2" y="339"/>
                  </a:lnTo>
                  <a:lnTo>
                    <a:pt x="1" y="349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2"/>
                  </a:lnTo>
                  <a:lnTo>
                    <a:pt x="1" y="364"/>
                  </a:lnTo>
                  <a:lnTo>
                    <a:pt x="2" y="365"/>
                  </a:lnTo>
                  <a:lnTo>
                    <a:pt x="5" y="365"/>
                  </a:lnTo>
                  <a:lnTo>
                    <a:pt x="9" y="364"/>
                  </a:lnTo>
                  <a:lnTo>
                    <a:pt x="10" y="362"/>
                  </a:lnTo>
                  <a:lnTo>
                    <a:pt x="10" y="360"/>
                  </a:lnTo>
                  <a:lnTo>
                    <a:pt x="10" y="360"/>
                  </a:lnTo>
                  <a:lnTo>
                    <a:pt x="13" y="349"/>
                  </a:lnTo>
                  <a:lnTo>
                    <a:pt x="15" y="340"/>
                  </a:lnTo>
                  <a:lnTo>
                    <a:pt x="19" y="331"/>
                  </a:lnTo>
                  <a:lnTo>
                    <a:pt x="22" y="322"/>
                  </a:lnTo>
                  <a:lnTo>
                    <a:pt x="31" y="270"/>
                  </a:lnTo>
                  <a:lnTo>
                    <a:pt x="31" y="270"/>
                  </a:lnTo>
                  <a:lnTo>
                    <a:pt x="39" y="223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64" y="128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93" y="45"/>
                  </a:lnTo>
                  <a:lnTo>
                    <a:pt x="99" y="25"/>
                  </a:lnTo>
                  <a:lnTo>
                    <a:pt x="100" y="16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2" y="4"/>
                  </a:lnTo>
                  <a:lnTo>
                    <a:pt x="100" y="1"/>
                  </a:lnTo>
                  <a:lnTo>
                    <a:pt x="99" y="1"/>
                  </a:lnTo>
                  <a:lnTo>
                    <a:pt x="96" y="0"/>
                  </a:lnTo>
                  <a:lnTo>
                    <a:pt x="93" y="1"/>
                  </a:lnTo>
                  <a:lnTo>
                    <a:pt x="91" y="4"/>
                  </a:lnTo>
                  <a:lnTo>
                    <a:pt x="90" y="5"/>
                  </a:lnTo>
                  <a:lnTo>
                    <a:pt x="9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1" name="Freeform 379"/>
            <p:cNvSpPr/>
            <p:nvPr/>
          </p:nvSpPr>
          <p:spPr bwMode="auto">
            <a:xfrm>
              <a:off x="5426076" y="1354138"/>
              <a:ext cx="33338" cy="128588"/>
            </a:xfrm>
            <a:custGeom>
              <a:avLst/>
              <a:gdLst/>
              <a:ahLst/>
              <a:cxnLst>
                <a:cxn ang="0">
                  <a:pos x="75" y="3"/>
                </a:cxn>
                <a:cxn ang="0">
                  <a:pos x="75" y="3"/>
                </a:cxn>
                <a:cxn ang="0">
                  <a:pos x="71" y="11"/>
                </a:cxn>
                <a:cxn ang="0">
                  <a:pos x="69" y="20"/>
                </a:cxn>
                <a:cxn ang="0">
                  <a:pos x="63" y="37"/>
                </a:cxn>
                <a:cxn ang="0">
                  <a:pos x="55" y="71"/>
                </a:cxn>
                <a:cxn ang="0">
                  <a:pos x="55" y="71"/>
                </a:cxn>
                <a:cxn ang="0">
                  <a:pos x="49" y="91"/>
                </a:cxn>
                <a:cxn ang="0">
                  <a:pos x="42" y="110"/>
                </a:cxn>
                <a:cxn ang="0">
                  <a:pos x="36" y="130"/>
                </a:cxn>
                <a:cxn ang="0">
                  <a:pos x="32" y="149"/>
                </a:cxn>
                <a:cxn ang="0">
                  <a:pos x="32" y="149"/>
                </a:cxn>
                <a:cxn ang="0">
                  <a:pos x="27" y="196"/>
                </a:cxn>
                <a:cxn ang="0">
                  <a:pos x="23" y="220"/>
                </a:cxn>
                <a:cxn ang="0">
                  <a:pos x="19" y="244"/>
                </a:cxn>
                <a:cxn ang="0">
                  <a:pos x="19" y="244"/>
                </a:cxn>
                <a:cxn ang="0">
                  <a:pos x="15" y="261"/>
                </a:cxn>
                <a:cxn ang="0">
                  <a:pos x="11" y="279"/>
                </a:cxn>
                <a:cxn ang="0">
                  <a:pos x="11" y="279"/>
                </a:cxn>
                <a:cxn ang="0">
                  <a:pos x="8" y="288"/>
                </a:cxn>
                <a:cxn ang="0">
                  <a:pos x="7" y="298"/>
                </a:cxn>
                <a:cxn ang="0">
                  <a:pos x="6" y="309"/>
                </a:cxn>
                <a:cxn ang="0">
                  <a:pos x="3" y="313"/>
                </a:cxn>
                <a:cxn ang="0">
                  <a:pos x="2" y="317"/>
                </a:cxn>
                <a:cxn ang="0">
                  <a:pos x="2" y="317"/>
                </a:cxn>
                <a:cxn ang="0">
                  <a:pos x="0" y="319"/>
                </a:cxn>
                <a:cxn ang="0">
                  <a:pos x="0" y="321"/>
                </a:cxn>
                <a:cxn ang="0">
                  <a:pos x="2" y="323"/>
                </a:cxn>
                <a:cxn ang="0">
                  <a:pos x="3" y="325"/>
                </a:cxn>
                <a:cxn ang="0">
                  <a:pos x="7" y="325"/>
                </a:cxn>
                <a:cxn ang="0">
                  <a:pos x="10" y="325"/>
                </a:cxn>
                <a:cxn ang="0">
                  <a:pos x="11" y="323"/>
                </a:cxn>
                <a:cxn ang="0">
                  <a:pos x="11" y="323"/>
                </a:cxn>
                <a:cxn ang="0">
                  <a:pos x="15" y="317"/>
                </a:cxn>
                <a:cxn ang="0">
                  <a:pos x="18" y="310"/>
                </a:cxn>
                <a:cxn ang="0">
                  <a:pos x="21" y="295"/>
                </a:cxn>
                <a:cxn ang="0">
                  <a:pos x="24" y="279"/>
                </a:cxn>
                <a:cxn ang="0">
                  <a:pos x="27" y="264"/>
                </a:cxn>
                <a:cxn ang="0">
                  <a:pos x="27" y="264"/>
                </a:cxn>
                <a:cxn ang="0">
                  <a:pos x="31" y="245"/>
                </a:cxn>
                <a:cxn ang="0">
                  <a:pos x="33" y="227"/>
                </a:cxn>
                <a:cxn ang="0">
                  <a:pos x="38" y="187"/>
                </a:cxn>
                <a:cxn ang="0">
                  <a:pos x="38" y="187"/>
                </a:cxn>
                <a:cxn ang="0">
                  <a:pos x="42" y="164"/>
                </a:cxn>
                <a:cxn ang="0">
                  <a:pos x="46" y="140"/>
                </a:cxn>
                <a:cxn ang="0">
                  <a:pos x="52" y="117"/>
                </a:cxn>
                <a:cxn ang="0">
                  <a:pos x="59" y="94"/>
                </a:cxn>
                <a:cxn ang="0">
                  <a:pos x="59" y="94"/>
                </a:cxn>
                <a:cxn ang="0">
                  <a:pos x="66" y="72"/>
                </a:cxn>
                <a:cxn ang="0">
                  <a:pos x="71" y="51"/>
                </a:cxn>
                <a:cxn ang="0">
                  <a:pos x="76" y="29"/>
                </a:cxn>
                <a:cxn ang="0">
                  <a:pos x="80" y="19"/>
                </a:cxn>
                <a:cxn ang="0">
                  <a:pos x="86" y="9"/>
                </a:cxn>
                <a:cxn ang="0">
                  <a:pos x="86" y="9"/>
                </a:cxn>
                <a:cxn ang="0">
                  <a:pos x="87" y="7"/>
                </a:cxn>
                <a:cxn ang="0">
                  <a:pos x="86" y="4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8" y="2"/>
                </a:cxn>
                <a:cxn ang="0">
                  <a:pos x="75" y="3"/>
                </a:cxn>
                <a:cxn ang="0">
                  <a:pos x="75" y="3"/>
                </a:cxn>
              </a:cxnLst>
              <a:rect l="0" t="0" r="r" b="b"/>
              <a:pathLst>
                <a:path w="87" h="325">
                  <a:moveTo>
                    <a:pt x="75" y="3"/>
                  </a:moveTo>
                  <a:lnTo>
                    <a:pt x="75" y="3"/>
                  </a:lnTo>
                  <a:lnTo>
                    <a:pt x="71" y="11"/>
                  </a:lnTo>
                  <a:lnTo>
                    <a:pt x="69" y="20"/>
                  </a:lnTo>
                  <a:lnTo>
                    <a:pt x="63" y="37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49" y="91"/>
                  </a:lnTo>
                  <a:lnTo>
                    <a:pt x="42" y="110"/>
                  </a:lnTo>
                  <a:lnTo>
                    <a:pt x="36" y="130"/>
                  </a:lnTo>
                  <a:lnTo>
                    <a:pt x="32" y="149"/>
                  </a:lnTo>
                  <a:lnTo>
                    <a:pt x="32" y="149"/>
                  </a:lnTo>
                  <a:lnTo>
                    <a:pt x="27" y="196"/>
                  </a:lnTo>
                  <a:lnTo>
                    <a:pt x="23" y="220"/>
                  </a:lnTo>
                  <a:lnTo>
                    <a:pt x="19" y="244"/>
                  </a:lnTo>
                  <a:lnTo>
                    <a:pt x="19" y="244"/>
                  </a:lnTo>
                  <a:lnTo>
                    <a:pt x="15" y="261"/>
                  </a:lnTo>
                  <a:lnTo>
                    <a:pt x="11" y="279"/>
                  </a:lnTo>
                  <a:lnTo>
                    <a:pt x="11" y="279"/>
                  </a:lnTo>
                  <a:lnTo>
                    <a:pt x="8" y="288"/>
                  </a:lnTo>
                  <a:lnTo>
                    <a:pt x="7" y="298"/>
                  </a:lnTo>
                  <a:lnTo>
                    <a:pt x="6" y="309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2" y="317"/>
                  </a:lnTo>
                  <a:lnTo>
                    <a:pt x="0" y="319"/>
                  </a:lnTo>
                  <a:lnTo>
                    <a:pt x="0" y="321"/>
                  </a:lnTo>
                  <a:lnTo>
                    <a:pt x="2" y="323"/>
                  </a:lnTo>
                  <a:lnTo>
                    <a:pt x="3" y="325"/>
                  </a:lnTo>
                  <a:lnTo>
                    <a:pt x="7" y="325"/>
                  </a:lnTo>
                  <a:lnTo>
                    <a:pt x="10" y="325"/>
                  </a:lnTo>
                  <a:lnTo>
                    <a:pt x="11" y="323"/>
                  </a:lnTo>
                  <a:lnTo>
                    <a:pt x="11" y="323"/>
                  </a:lnTo>
                  <a:lnTo>
                    <a:pt x="15" y="317"/>
                  </a:lnTo>
                  <a:lnTo>
                    <a:pt x="18" y="310"/>
                  </a:lnTo>
                  <a:lnTo>
                    <a:pt x="21" y="295"/>
                  </a:lnTo>
                  <a:lnTo>
                    <a:pt x="24" y="279"/>
                  </a:lnTo>
                  <a:lnTo>
                    <a:pt x="27" y="264"/>
                  </a:lnTo>
                  <a:lnTo>
                    <a:pt x="27" y="264"/>
                  </a:lnTo>
                  <a:lnTo>
                    <a:pt x="31" y="245"/>
                  </a:lnTo>
                  <a:lnTo>
                    <a:pt x="33" y="227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42" y="164"/>
                  </a:lnTo>
                  <a:lnTo>
                    <a:pt x="46" y="140"/>
                  </a:lnTo>
                  <a:lnTo>
                    <a:pt x="52" y="117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66" y="72"/>
                  </a:lnTo>
                  <a:lnTo>
                    <a:pt x="71" y="51"/>
                  </a:lnTo>
                  <a:lnTo>
                    <a:pt x="76" y="29"/>
                  </a:lnTo>
                  <a:lnTo>
                    <a:pt x="80" y="19"/>
                  </a:lnTo>
                  <a:lnTo>
                    <a:pt x="86" y="9"/>
                  </a:lnTo>
                  <a:lnTo>
                    <a:pt x="86" y="9"/>
                  </a:lnTo>
                  <a:lnTo>
                    <a:pt x="87" y="7"/>
                  </a:lnTo>
                  <a:lnTo>
                    <a:pt x="86" y="4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8" y="2"/>
                  </a:lnTo>
                  <a:lnTo>
                    <a:pt x="75" y="3"/>
                  </a:lnTo>
                  <a:lnTo>
                    <a:pt x="7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2" name="Freeform 380"/>
            <p:cNvSpPr/>
            <p:nvPr/>
          </p:nvSpPr>
          <p:spPr bwMode="auto">
            <a:xfrm>
              <a:off x="5492751" y="1465263"/>
              <a:ext cx="25400" cy="90488"/>
            </a:xfrm>
            <a:custGeom>
              <a:avLst/>
              <a:gdLst/>
              <a:ahLst/>
              <a:cxnLst>
                <a:cxn ang="0">
                  <a:pos x="52" y="3"/>
                </a:cxn>
                <a:cxn ang="0">
                  <a:pos x="52" y="3"/>
                </a:cxn>
                <a:cxn ang="0">
                  <a:pos x="46" y="13"/>
                </a:cxn>
                <a:cxn ang="0">
                  <a:pos x="42" y="24"/>
                </a:cxn>
                <a:cxn ang="0">
                  <a:pos x="34" y="45"/>
                </a:cxn>
                <a:cxn ang="0">
                  <a:pos x="29" y="67"/>
                </a:cxn>
                <a:cxn ang="0">
                  <a:pos x="23" y="90"/>
                </a:cxn>
                <a:cxn ang="0">
                  <a:pos x="23" y="90"/>
                </a:cxn>
                <a:cxn ang="0">
                  <a:pos x="16" y="122"/>
                </a:cxn>
                <a:cxn ang="0">
                  <a:pos x="10" y="154"/>
                </a:cxn>
                <a:cxn ang="0">
                  <a:pos x="0" y="221"/>
                </a:cxn>
                <a:cxn ang="0">
                  <a:pos x="0" y="221"/>
                </a:cxn>
                <a:cxn ang="0">
                  <a:pos x="0" y="224"/>
                </a:cxn>
                <a:cxn ang="0">
                  <a:pos x="1" y="225"/>
                </a:cxn>
                <a:cxn ang="0">
                  <a:pos x="5" y="228"/>
                </a:cxn>
                <a:cxn ang="0">
                  <a:pos x="6" y="228"/>
                </a:cxn>
                <a:cxn ang="0">
                  <a:pos x="9" y="228"/>
                </a:cxn>
                <a:cxn ang="0">
                  <a:pos x="10" y="226"/>
                </a:cxn>
                <a:cxn ang="0">
                  <a:pos x="12" y="224"/>
                </a:cxn>
                <a:cxn ang="0">
                  <a:pos x="12" y="224"/>
                </a:cxn>
                <a:cxn ang="0">
                  <a:pos x="16" y="194"/>
                </a:cxn>
                <a:cxn ang="0">
                  <a:pos x="22" y="164"/>
                </a:cxn>
                <a:cxn ang="0">
                  <a:pos x="27" y="134"/>
                </a:cxn>
                <a:cxn ang="0">
                  <a:pos x="33" y="103"/>
                </a:cxn>
                <a:cxn ang="0">
                  <a:pos x="33" y="103"/>
                </a:cxn>
                <a:cxn ang="0">
                  <a:pos x="36" y="79"/>
                </a:cxn>
                <a:cxn ang="0">
                  <a:pos x="42" y="54"/>
                </a:cxn>
                <a:cxn ang="0">
                  <a:pos x="46" y="42"/>
                </a:cxn>
                <a:cxn ang="0">
                  <a:pos x="51" y="30"/>
                </a:cxn>
                <a:cxn ang="0">
                  <a:pos x="56" y="18"/>
                </a:cxn>
                <a:cxn ang="0">
                  <a:pos x="61" y="8"/>
                </a:cxn>
                <a:cxn ang="0">
                  <a:pos x="61" y="8"/>
                </a:cxn>
                <a:cxn ang="0">
                  <a:pos x="63" y="7"/>
                </a:cxn>
                <a:cxn ang="0">
                  <a:pos x="63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53" y="1"/>
                </a:cxn>
                <a:cxn ang="0">
                  <a:pos x="52" y="3"/>
                </a:cxn>
                <a:cxn ang="0">
                  <a:pos x="52" y="3"/>
                </a:cxn>
              </a:cxnLst>
              <a:rect l="0" t="0" r="r" b="b"/>
              <a:pathLst>
                <a:path w="63" h="228">
                  <a:moveTo>
                    <a:pt x="52" y="3"/>
                  </a:moveTo>
                  <a:lnTo>
                    <a:pt x="52" y="3"/>
                  </a:lnTo>
                  <a:lnTo>
                    <a:pt x="46" y="13"/>
                  </a:lnTo>
                  <a:lnTo>
                    <a:pt x="42" y="24"/>
                  </a:lnTo>
                  <a:lnTo>
                    <a:pt x="34" y="45"/>
                  </a:lnTo>
                  <a:lnTo>
                    <a:pt x="29" y="67"/>
                  </a:lnTo>
                  <a:lnTo>
                    <a:pt x="23" y="90"/>
                  </a:lnTo>
                  <a:lnTo>
                    <a:pt x="23" y="90"/>
                  </a:lnTo>
                  <a:lnTo>
                    <a:pt x="16" y="122"/>
                  </a:lnTo>
                  <a:lnTo>
                    <a:pt x="10" y="154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0" y="224"/>
                  </a:lnTo>
                  <a:lnTo>
                    <a:pt x="1" y="225"/>
                  </a:lnTo>
                  <a:lnTo>
                    <a:pt x="5" y="228"/>
                  </a:lnTo>
                  <a:lnTo>
                    <a:pt x="6" y="228"/>
                  </a:lnTo>
                  <a:lnTo>
                    <a:pt x="9" y="228"/>
                  </a:lnTo>
                  <a:lnTo>
                    <a:pt x="10" y="226"/>
                  </a:lnTo>
                  <a:lnTo>
                    <a:pt x="12" y="224"/>
                  </a:lnTo>
                  <a:lnTo>
                    <a:pt x="12" y="224"/>
                  </a:lnTo>
                  <a:lnTo>
                    <a:pt x="16" y="194"/>
                  </a:lnTo>
                  <a:lnTo>
                    <a:pt x="22" y="164"/>
                  </a:lnTo>
                  <a:lnTo>
                    <a:pt x="27" y="134"/>
                  </a:lnTo>
                  <a:lnTo>
                    <a:pt x="33" y="103"/>
                  </a:lnTo>
                  <a:lnTo>
                    <a:pt x="33" y="103"/>
                  </a:lnTo>
                  <a:lnTo>
                    <a:pt x="36" y="79"/>
                  </a:lnTo>
                  <a:lnTo>
                    <a:pt x="42" y="54"/>
                  </a:lnTo>
                  <a:lnTo>
                    <a:pt x="46" y="42"/>
                  </a:lnTo>
                  <a:lnTo>
                    <a:pt x="51" y="30"/>
                  </a:lnTo>
                  <a:lnTo>
                    <a:pt x="56" y="18"/>
                  </a:lnTo>
                  <a:lnTo>
                    <a:pt x="61" y="8"/>
                  </a:lnTo>
                  <a:lnTo>
                    <a:pt x="61" y="8"/>
                  </a:lnTo>
                  <a:lnTo>
                    <a:pt x="63" y="7"/>
                  </a:lnTo>
                  <a:lnTo>
                    <a:pt x="63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53" y="1"/>
                  </a:lnTo>
                  <a:lnTo>
                    <a:pt x="52" y="3"/>
                  </a:lnTo>
                  <a:lnTo>
                    <a:pt x="5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3" name="Freeform 381"/>
            <p:cNvSpPr/>
            <p:nvPr/>
          </p:nvSpPr>
          <p:spPr bwMode="auto">
            <a:xfrm>
              <a:off x="5516564" y="1489076"/>
              <a:ext cx="17463" cy="7620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21" y="48"/>
                </a:cxn>
                <a:cxn ang="0">
                  <a:pos x="11" y="94"/>
                </a:cxn>
                <a:cxn ang="0">
                  <a:pos x="7" y="117"/>
                </a:cxn>
                <a:cxn ang="0">
                  <a:pos x="3" y="141"/>
                </a:cxn>
                <a:cxn ang="0">
                  <a:pos x="0" y="163"/>
                </a:cxn>
                <a:cxn ang="0">
                  <a:pos x="0" y="188"/>
                </a:cxn>
                <a:cxn ang="0">
                  <a:pos x="0" y="188"/>
                </a:cxn>
                <a:cxn ang="0">
                  <a:pos x="0" y="189"/>
                </a:cxn>
                <a:cxn ang="0">
                  <a:pos x="2" y="192"/>
                </a:cxn>
                <a:cxn ang="0">
                  <a:pos x="6" y="193"/>
                </a:cxn>
                <a:cxn ang="0">
                  <a:pos x="10" y="192"/>
                </a:cxn>
                <a:cxn ang="0">
                  <a:pos x="11" y="189"/>
                </a:cxn>
                <a:cxn ang="0">
                  <a:pos x="11" y="188"/>
                </a:cxn>
                <a:cxn ang="0">
                  <a:pos x="11" y="188"/>
                </a:cxn>
                <a:cxn ang="0">
                  <a:pos x="12" y="164"/>
                </a:cxn>
                <a:cxn ang="0">
                  <a:pos x="15" y="141"/>
                </a:cxn>
                <a:cxn ang="0">
                  <a:pos x="17" y="119"/>
                </a:cxn>
                <a:cxn ang="0">
                  <a:pos x="23" y="95"/>
                </a:cxn>
                <a:cxn ang="0">
                  <a:pos x="33" y="51"/>
                </a:cxn>
                <a:cxn ang="0">
                  <a:pos x="45" y="6"/>
                </a:cxn>
                <a:cxn ang="0">
                  <a:pos x="45" y="6"/>
                </a:cxn>
                <a:cxn ang="0">
                  <a:pos x="46" y="4"/>
                </a:cxn>
                <a:cxn ang="0">
                  <a:pos x="45" y="2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6" y="1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46" h="193">
                  <a:moveTo>
                    <a:pt x="34" y="4"/>
                  </a:moveTo>
                  <a:lnTo>
                    <a:pt x="34" y="4"/>
                  </a:lnTo>
                  <a:lnTo>
                    <a:pt x="21" y="48"/>
                  </a:lnTo>
                  <a:lnTo>
                    <a:pt x="11" y="94"/>
                  </a:lnTo>
                  <a:lnTo>
                    <a:pt x="7" y="117"/>
                  </a:lnTo>
                  <a:lnTo>
                    <a:pt x="3" y="141"/>
                  </a:lnTo>
                  <a:lnTo>
                    <a:pt x="0" y="163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89"/>
                  </a:lnTo>
                  <a:lnTo>
                    <a:pt x="2" y="192"/>
                  </a:lnTo>
                  <a:lnTo>
                    <a:pt x="6" y="193"/>
                  </a:lnTo>
                  <a:lnTo>
                    <a:pt x="10" y="192"/>
                  </a:lnTo>
                  <a:lnTo>
                    <a:pt x="11" y="189"/>
                  </a:lnTo>
                  <a:lnTo>
                    <a:pt x="11" y="188"/>
                  </a:lnTo>
                  <a:lnTo>
                    <a:pt x="11" y="188"/>
                  </a:lnTo>
                  <a:lnTo>
                    <a:pt x="12" y="164"/>
                  </a:lnTo>
                  <a:lnTo>
                    <a:pt x="15" y="141"/>
                  </a:lnTo>
                  <a:lnTo>
                    <a:pt x="17" y="119"/>
                  </a:lnTo>
                  <a:lnTo>
                    <a:pt x="23" y="95"/>
                  </a:lnTo>
                  <a:lnTo>
                    <a:pt x="33" y="51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46" y="4"/>
                  </a:lnTo>
                  <a:lnTo>
                    <a:pt x="45" y="2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4" name="Freeform 382"/>
            <p:cNvSpPr/>
            <p:nvPr/>
          </p:nvSpPr>
          <p:spPr bwMode="auto">
            <a:xfrm>
              <a:off x="5478464" y="1268413"/>
              <a:ext cx="228600" cy="104775"/>
            </a:xfrm>
            <a:custGeom>
              <a:avLst/>
              <a:gdLst/>
              <a:ahLst/>
              <a:cxnLst>
                <a:cxn ang="0">
                  <a:pos x="569" y="0"/>
                </a:cxn>
                <a:cxn ang="0">
                  <a:pos x="540" y="9"/>
                </a:cxn>
                <a:cxn ang="0">
                  <a:pos x="512" y="22"/>
                </a:cxn>
                <a:cxn ang="0">
                  <a:pos x="460" y="51"/>
                </a:cxn>
                <a:cxn ang="0">
                  <a:pos x="418" y="72"/>
                </a:cxn>
                <a:cxn ang="0">
                  <a:pos x="333" y="107"/>
                </a:cxn>
                <a:cxn ang="0">
                  <a:pos x="290" y="123"/>
                </a:cxn>
                <a:cxn ang="0">
                  <a:pos x="217" y="151"/>
                </a:cxn>
                <a:cxn ang="0">
                  <a:pos x="145" y="183"/>
                </a:cxn>
                <a:cxn ang="0">
                  <a:pos x="109" y="200"/>
                </a:cxn>
                <a:cxn ang="0">
                  <a:pos x="74" y="217"/>
                </a:cxn>
                <a:cxn ang="0">
                  <a:pos x="22" y="246"/>
                </a:cxn>
                <a:cxn ang="0">
                  <a:pos x="4" y="251"/>
                </a:cxn>
                <a:cxn ang="0">
                  <a:pos x="1" y="253"/>
                </a:cxn>
                <a:cxn ang="0">
                  <a:pos x="0" y="258"/>
                </a:cxn>
                <a:cxn ang="0">
                  <a:pos x="4" y="263"/>
                </a:cxn>
                <a:cxn ang="0">
                  <a:pos x="6" y="263"/>
                </a:cxn>
                <a:cxn ang="0">
                  <a:pos x="36" y="253"/>
                </a:cxn>
                <a:cxn ang="0">
                  <a:pos x="64" y="237"/>
                </a:cxn>
                <a:cxn ang="0">
                  <a:pos x="81" y="228"/>
                </a:cxn>
                <a:cxn ang="0">
                  <a:pos x="132" y="202"/>
                </a:cxn>
                <a:cxn ang="0">
                  <a:pos x="171" y="183"/>
                </a:cxn>
                <a:cxn ang="0">
                  <a:pos x="252" y="149"/>
                </a:cxn>
                <a:cxn ang="0">
                  <a:pos x="294" y="135"/>
                </a:cxn>
                <a:cxn ang="0">
                  <a:pos x="370" y="105"/>
                </a:cxn>
                <a:cxn ang="0">
                  <a:pos x="446" y="71"/>
                </a:cxn>
                <a:cxn ang="0">
                  <a:pos x="482" y="54"/>
                </a:cxn>
                <a:cxn ang="0">
                  <a:pos x="519" y="34"/>
                </a:cxn>
                <a:cxn ang="0">
                  <a:pos x="532" y="28"/>
                </a:cxn>
                <a:cxn ang="0">
                  <a:pos x="558" y="16"/>
                </a:cxn>
                <a:cxn ang="0">
                  <a:pos x="571" y="12"/>
                </a:cxn>
                <a:cxn ang="0">
                  <a:pos x="575" y="9"/>
                </a:cxn>
                <a:cxn ang="0">
                  <a:pos x="573" y="1"/>
                </a:cxn>
                <a:cxn ang="0">
                  <a:pos x="569" y="0"/>
                </a:cxn>
              </a:cxnLst>
              <a:rect l="0" t="0" r="r" b="b"/>
              <a:pathLst>
                <a:path w="575" h="263">
                  <a:moveTo>
                    <a:pt x="569" y="0"/>
                  </a:moveTo>
                  <a:lnTo>
                    <a:pt x="569" y="0"/>
                  </a:lnTo>
                  <a:lnTo>
                    <a:pt x="554" y="4"/>
                  </a:lnTo>
                  <a:lnTo>
                    <a:pt x="540" y="9"/>
                  </a:lnTo>
                  <a:lnTo>
                    <a:pt x="527" y="16"/>
                  </a:lnTo>
                  <a:lnTo>
                    <a:pt x="512" y="22"/>
                  </a:lnTo>
                  <a:lnTo>
                    <a:pt x="486" y="38"/>
                  </a:lnTo>
                  <a:lnTo>
                    <a:pt x="460" y="51"/>
                  </a:lnTo>
                  <a:lnTo>
                    <a:pt x="460" y="51"/>
                  </a:lnTo>
                  <a:lnTo>
                    <a:pt x="418" y="72"/>
                  </a:lnTo>
                  <a:lnTo>
                    <a:pt x="376" y="90"/>
                  </a:lnTo>
                  <a:lnTo>
                    <a:pt x="333" y="107"/>
                  </a:lnTo>
                  <a:lnTo>
                    <a:pt x="290" y="123"/>
                  </a:lnTo>
                  <a:lnTo>
                    <a:pt x="290" y="123"/>
                  </a:lnTo>
                  <a:lnTo>
                    <a:pt x="253" y="138"/>
                  </a:lnTo>
                  <a:lnTo>
                    <a:pt x="217" y="151"/>
                  </a:lnTo>
                  <a:lnTo>
                    <a:pt x="180" y="166"/>
                  </a:lnTo>
                  <a:lnTo>
                    <a:pt x="145" y="183"/>
                  </a:lnTo>
                  <a:lnTo>
                    <a:pt x="145" y="183"/>
                  </a:lnTo>
                  <a:lnTo>
                    <a:pt x="109" y="200"/>
                  </a:lnTo>
                  <a:lnTo>
                    <a:pt x="74" y="217"/>
                  </a:lnTo>
                  <a:lnTo>
                    <a:pt x="74" y="217"/>
                  </a:lnTo>
                  <a:lnTo>
                    <a:pt x="40" y="237"/>
                  </a:lnTo>
                  <a:lnTo>
                    <a:pt x="22" y="246"/>
                  </a:lnTo>
                  <a:lnTo>
                    <a:pt x="13" y="249"/>
                  </a:lnTo>
                  <a:lnTo>
                    <a:pt x="4" y="251"/>
                  </a:lnTo>
                  <a:lnTo>
                    <a:pt x="4" y="251"/>
                  </a:lnTo>
                  <a:lnTo>
                    <a:pt x="1" y="253"/>
                  </a:lnTo>
                  <a:lnTo>
                    <a:pt x="0" y="254"/>
                  </a:lnTo>
                  <a:lnTo>
                    <a:pt x="0" y="258"/>
                  </a:lnTo>
                  <a:lnTo>
                    <a:pt x="2" y="262"/>
                  </a:lnTo>
                  <a:lnTo>
                    <a:pt x="4" y="263"/>
                  </a:lnTo>
                  <a:lnTo>
                    <a:pt x="6" y="263"/>
                  </a:lnTo>
                  <a:lnTo>
                    <a:pt x="6" y="263"/>
                  </a:lnTo>
                  <a:lnTo>
                    <a:pt x="22" y="258"/>
                  </a:lnTo>
                  <a:lnTo>
                    <a:pt x="36" y="253"/>
                  </a:lnTo>
                  <a:lnTo>
                    <a:pt x="51" y="24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81" y="228"/>
                  </a:lnTo>
                  <a:lnTo>
                    <a:pt x="98" y="219"/>
                  </a:lnTo>
                  <a:lnTo>
                    <a:pt x="132" y="202"/>
                  </a:lnTo>
                  <a:lnTo>
                    <a:pt x="132" y="202"/>
                  </a:lnTo>
                  <a:lnTo>
                    <a:pt x="171" y="183"/>
                  </a:lnTo>
                  <a:lnTo>
                    <a:pt x="212" y="165"/>
                  </a:lnTo>
                  <a:lnTo>
                    <a:pt x="252" y="149"/>
                  </a:lnTo>
                  <a:lnTo>
                    <a:pt x="294" y="135"/>
                  </a:lnTo>
                  <a:lnTo>
                    <a:pt x="294" y="135"/>
                  </a:lnTo>
                  <a:lnTo>
                    <a:pt x="332" y="121"/>
                  </a:lnTo>
                  <a:lnTo>
                    <a:pt x="370" y="105"/>
                  </a:lnTo>
                  <a:lnTo>
                    <a:pt x="408" y="88"/>
                  </a:lnTo>
                  <a:lnTo>
                    <a:pt x="446" y="71"/>
                  </a:lnTo>
                  <a:lnTo>
                    <a:pt x="446" y="71"/>
                  </a:lnTo>
                  <a:lnTo>
                    <a:pt x="482" y="54"/>
                  </a:lnTo>
                  <a:lnTo>
                    <a:pt x="501" y="45"/>
                  </a:lnTo>
                  <a:lnTo>
                    <a:pt x="519" y="34"/>
                  </a:lnTo>
                  <a:lnTo>
                    <a:pt x="519" y="34"/>
                  </a:lnTo>
                  <a:lnTo>
                    <a:pt x="532" y="28"/>
                  </a:lnTo>
                  <a:lnTo>
                    <a:pt x="544" y="21"/>
                  </a:lnTo>
                  <a:lnTo>
                    <a:pt x="558" y="16"/>
                  </a:lnTo>
                  <a:lnTo>
                    <a:pt x="571" y="12"/>
                  </a:lnTo>
                  <a:lnTo>
                    <a:pt x="571" y="12"/>
                  </a:lnTo>
                  <a:lnTo>
                    <a:pt x="574" y="11"/>
                  </a:lnTo>
                  <a:lnTo>
                    <a:pt x="575" y="9"/>
                  </a:lnTo>
                  <a:lnTo>
                    <a:pt x="575" y="5"/>
                  </a:lnTo>
                  <a:lnTo>
                    <a:pt x="573" y="1"/>
                  </a:lnTo>
                  <a:lnTo>
                    <a:pt x="571" y="0"/>
                  </a:lnTo>
                  <a:lnTo>
                    <a:pt x="569" y="0"/>
                  </a:lnTo>
                  <a:lnTo>
                    <a:pt x="56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5" name="Freeform 383"/>
            <p:cNvSpPr/>
            <p:nvPr/>
          </p:nvSpPr>
          <p:spPr bwMode="auto">
            <a:xfrm>
              <a:off x="5513389" y="1352551"/>
              <a:ext cx="195263" cy="92075"/>
            </a:xfrm>
            <a:custGeom>
              <a:avLst/>
              <a:gdLst/>
              <a:ahLst/>
              <a:cxnLst>
                <a:cxn ang="0">
                  <a:pos x="484" y="0"/>
                </a:cxn>
                <a:cxn ang="0">
                  <a:pos x="484" y="0"/>
                </a:cxn>
                <a:cxn ang="0">
                  <a:pos x="452" y="11"/>
                </a:cxn>
                <a:cxn ang="0">
                  <a:pos x="422" y="24"/>
                </a:cxn>
                <a:cxn ang="0">
                  <a:pos x="392" y="38"/>
                </a:cxn>
                <a:cxn ang="0">
                  <a:pos x="361" y="51"/>
                </a:cxn>
                <a:cxn ang="0">
                  <a:pos x="361" y="51"/>
                </a:cxn>
                <a:cxn ang="0">
                  <a:pos x="299" y="77"/>
                </a:cxn>
                <a:cxn ang="0">
                  <a:pos x="239" y="103"/>
                </a:cxn>
                <a:cxn ang="0">
                  <a:pos x="239" y="103"/>
                </a:cxn>
                <a:cxn ang="0">
                  <a:pos x="179" y="130"/>
                </a:cxn>
                <a:cxn ang="0">
                  <a:pos x="119" y="157"/>
                </a:cxn>
                <a:cxn ang="0">
                  <a:pos x="119" y="157"/>
                </a:cxn>
                <a:cxn ang="0">
                  <a:pos x="90" y="171"/>
                </a:cxn>
                <a:cxn ang="0">
                  <a:pos x="61" y="190"/>
                </a:cxn>
                <a:cxn ang="0">
                  <a:pos x="33" y="207"/>
                </a:cxn>
                <a:cxn ang="0">
                  <a:pos x="4" y="222"/>
                </a:cxn>
                <a:cxn ang="0">
                  <a:pos x="4" y="222"/>
                </a:cxn>
                <a:cxn ang="0">
                  <a:pos x="1" y="225"/>
                </a:cxn>
                <a:cxn ang="0">
                  <a:pos x="0" y="226"/>
                </a:cxn>
                <a:cxn ang="0">
                  <a:pos x="1" y="230"/>
                </a:cxn>
                <a:cxn ang="0">
                  <a:pos x="4" y="233"/>
                </a:cxn>
                <a:cxn ang="0">
                  <a:pos x="6" y="233"/>
                </a:cxn>
                <a:cxn ang="0">
                  <a:pos x="9" y="233"/>
                </a:cxn>
                <a:cxn ang="0">
                  <a:pos x="9" y="233"/>
                </a:cxn>
                <a:cxn ang="0">
                  <a:pos x="36" y="218"/>
                </a:cxn>
                <a:cxn ang="0">
                  <a:pos x="64" y="203"/>
                </a:cxn>
                <a:cxn ang="0">
                  <a:pos x="91" y="187"/>
                </a:cxn>
                <a:cxn ang="0">
                  <a:pos x="118" y="170"/>
                </a:cxn>
                <a:cxn ang="0">
                  <a:pos x="118" y="170"/>
                </a:cxn>
                <a:cxn ang="0">
                  <a:pos x="131" y="162"/>
                </a:cxn>
                <a:cxn ang="0">
                  <a:pos x="146" y="157"/>
                </a:cxn>
                <a:cxn ang="0">
                  <a:pos x="161" y="152"/>
                </a:cxn>
                <a:cxn ang="0">
                  <a:pos x="175" y="145"/>
                </a:cxn>
                <a:cxn ang="0">
                  <a:pos x="175" y="145"/>
                </a:cxn>
                <a:cxn ang="0">
                  <a:pos x="235" y="118"/>
                </a:cxn>
                <a:cxn ang="0">
                  <a:pos x="235" y="118"/>
                </a:cxn>
                <a:cxn ang="0">
                  <a:pos x="299" y="89"/>
                </a:cxn>
                <a:cxn ang="0">
                  <a:pos x="365" y="62"/>
                </a:cxn>
                <a:cxn ang="0">
                  <a:pos x="365" y="62"/>
                </a:cxn>
                <a:cxn ang="0">
                  <a:pos x="396" y="48"/>
                </a:cxn>
                <a:cxn ang="0">
                  <a:pos x="412" y="42"/>
                </a:cxn>
                <a:cxn ang="0">
                  <a:pos x="428" y="37"/>
                </a:cxn>
                <a:cxn ang="0">
                  <a:pos x="428" y="37"/>
                </a:cxn>
                <a:cxn ang="0">
                  <a:pos x="442" y="31"/>
                </a:cxn>
                <a:cxn ang="0">
                  <a:pos x="458" y="24"/>
                </a:cxn>
                <a:cxn ang="0">
                  <a:pos x="472" y="17"/>
                </a:cxn>
                <a:cxn ang="0">
                  <a:pos x="488" y="11"/>
                </a:cxn>
                <a:cxn ang="0">
                  <a:pos x="488" y="11"/>
                </a:cxn>
                <a:cxn ang="0">
                  <a:pos x="489" y="9"/>
                </a:cxn>
                <a:cxn ang="0">
                  <a:pos x="490" y="8"/>
                </a:cxn>
                <a:cxn ang="0">
                  <a:pos x="490" y="4"/>
                </a:cxn>
                <a:cxn ang="0">
                  <a:pos x="489" y="0"/>
                </a:cxn>
                <a:cxn ang="0">
                  <a:pos x="486" y="0"/>
                </a:cxn>
                <a:cxn ang="0">
                  <a:pos x="484" y="0"/>
                </a:cxn>
                <a:cxn ang="0">
                  <a:pos x="484" y="0"/>
                </a:cxn>
              </a:cxnLst>
              <a:rect l="0" t="0" r="r" b="b"/>
              <a:pathLst>
                <a:path w="490" h="233">
                  <a:moveTo>
                    <a:pt x="484" y="0"/>
                  </a:moveTo>
                  <a:lnTo>
                    <a:pt x="484" y="0"/>
                  </a:lnTo>
                  <a:lnTo>
                    <a:pt x="452" y="11"/>
                  </a:lnTo>
                  <a:lnTo>
                    <a:pt x="422" y="24"/>
                  </a:lnTo>
                  <a:lnTo>
                    <a:pt x="392" y="38"/>
                  </a:lnTo>
                  <a:lnTo>
                    <a:pt x="361" y="51"/>
                  </a:lnTo>
                  <a:lnTo>
                    <a:pt x="361" y="51"/>
                  </a:lnTo>
                  <a:lnTo>
                    <a:pt x="299" y="77"/>
                  </a:lnTo>
                  <a:lnTo>
                    <a:pt x="239" y="103"/>
                  </a:lnTo>
                  <a:lnTo>
                    <a:pt x="239" y="103"/>
                  </a:lnTo>
                  <a:lnTo>
                    <a:pt x="179" y="130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90" y="171"/>
                  </a:lnTo>
                  <a:lnTo>
                    <a:pt x="61" y="190"/>
                  </a:lnTo>
                  <a:lnTo>
                    <a:pt x="33" y="207"/>
                  </a:lnTo>
                  <a:lnTo>
                    <a:pt x="4" y="222"/>
                  </a:lnTo>
                  <a:lnTo>
                    <a:pt x="4" y="222"/>
                  </a:lnTo>
                  <a:lnTo>
                    <a:pt x="1" y="225"/>
                  </a:lnTo>
                  <a:lnTo>
                    <a:pt x="0" y="226"/>
                  </a:lnTo>
                  <a:lnTo>
                    <a:pt x="1" y="230"/>
                  </a:lnTo>
                  <a:lnTo>
                    <a:pt x="4" y="233"/>
                  </a:lnTo>
                  <a:lnTo>
                    <a:pt x="6" y="233"/>
                  </a:lnTo>
                  <a:lnTo>
                    <a:pt x="9" y="233"/>
                  </a:lnTo>
                  <a:lnTo>
                    <a:pt x="9" y="233"/>
                  </a:lnTo>
                  <a:lnTo>
                    <a:pt x="36" y="218"/>
                  </a:lnTo>
                  <a:lnTo>
                    <a:pt x="64" y="203"/>
                  </a:lnTo>
                  <a:lnTo>
                    <a:pt x="91" y="187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31" y="162"/>
                  </a:lnTo>
                  <a:lnTo>
                    <a:pt x="146" y="157"/>
                  </a:lnTo>
                  <a:lnTo>
                    <a:pt x="161" y="152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235" y="118"/>
                  </a:lnTo>
                  <a:lnTo>
                    <a:pt x="235" y="118"/>
                  </a:lnTo>
                  <a:lnTo>
                    <a:pt x="299" y="89"/>
                  </a:lnTo>
                  <a:lnTo>
                    <a:pt x="365" y="62"/>
                  </a:lnTo>
                  <a:lnTo>
                    <a:pt x="365" y="62"/>
                  </a:lnTo>
                  <a:lnTo>
                    <a:pt x="396" y="48"/>
                  </a:lnTo>
                  <a:lnTo>
                    <a:pt x="412" y="42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42" y="31"/>
                  </a:lnTo>
                  <a:lnTo>
                    <a:pt x="458" y="24"/>
                  </a:lnTo>
                  <a:lnTo>
                    <a:pt x="472" y="17"/>
                  </a:lnTo>
                  <a:lnTo>
                    <a:pt x="488" y="11"/>
                  </a:lnTo>
                  <a:lnTo>
                    <a:pt x="488" y="11"/>
                  </a:lnTo>
                  <a:lnTo>
                    <a:pt x="489" y="9"/>
                  </a:lnTo>
                  <a:lnTo>
                    <a:pt x="490" y="8"/>
                  </a:lnTo>
                  <a:lnTo>
                    <a:pt x="490" y="4"/>
                  </a:lnTo>
                  <a:lnTo>
                    <a:pt x="489" y="0"/>
                  </a:lnTo>
                  <a:lnTo>
                    <a:pt x="486" y="0"/>
                  </a:lnTo>
                  <a:lnTo>
                    <a:pt x="484" y="0"/>
                  </a:lnTo>
                  <a:lnTo>
                    <a:pt x="48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6" name="Freeform 384"/>
            <p:cNvSpPr/>
            <p:nvPr/>
          </p:nvSpPr>
          <p:spPr bwMode="auto">
            <a:xfrm>
              <a:off x="5568951" y="1484313"/>
              <a:ext cx="117475" cy="55563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291" y="0"/>
                </a:cxn>
                <a:cxn ang="0">
                  <a:pos x="283" y="1"/>
                </a:cxn>
                <a:cxn ang="0">
                  <a:pos x="276" y="4"/>
                </a:cxn>
                <a:cxn ang="0">
                  <a:pos x="263" y="12"/>
                </a:cxn>
                <a:cxn ang="0">
                  <a:pos x="238" y="27"/>
                </a:cxn>
                <a:cxn ang="0">
                  <a:pos x="238" y="27"/>
                </a:cxn>
                <a:cxn ang="0">
                  <a:pos x="217" y="38"/>
                </a:cxn>
                <a:cxn ang="0">
                  <a:pos x="195" y="47"/>
                </a:cxn>
                <a:cxn ang="0">
                  <a:pos x="151" y="64"/>
                </a:cxn>
                <a:cxn ang="0">
                  <a:pos x="151" y="64"/>
                </a:cxn>
                <a:cxn ang="0">
                  <a:pos x="119" y="78"/>
                </a:cxn>
                <a:cxn ang="0">
                  <a:pos x="87" y="93"/>
                </a:cxn>
                <a:cxn ang="0">
                  <a:pos x="87" y="93"/>
                </a:cxn>
                <a:cxn ang="0">
                  <a:pos x="68" y="103"/>
                </a:cxn>
                <a:cxn ang="0">
                  <a:pos x="47" y="115"/>
                </a:cxn>
                <a:cxn ang="0">
                  <a:pos x="37" y="120"/>
                </a:cxn>
                <a:cxn ang="0">
                  <a:pos x="26" y="125"/>
                </a:cxn>
                <a:cxn ang="0">
                  <a:pos x="16" y="129"/>
                </a:cxn>
                <a:cxn ang="0">
                  <a:pos x="5" y="131"/>
                </a:cxn>
                <a:cxn ang="0">
                  <a:pos x="5" y="131"/>
                </a:cxn>
                <a:cxn ang="0">
                  <a:pos x="4" y="132"/>
                </a:cxn>
                <a:cxn ang="0">
                  <a:pos x="2" y="133"/>
                </a:cxn>
                <a:cxn ang="0">
                  <a:pos x="0" y="137"/>
                </a:cxn>
                <a:cxn ang="0">
                  <a:pos x="2" y="140"/>
                </a:cxn>
                <a:cxn ang="0">
                  <a:pos x="2" y="141"/>
                </a:cxn>
                <a:cxn ang="0">
                  <a:pos x="4" y="142"/>
                </a:cxn>
                <a:cxn ang="0">
                  <a:pos x="5" y="142"/>
                </a:cxn>
                <a:cxn ang="0">
                  <a:pos x="5" y="142"/>
                </a:cxn>
                <a:cxn ang="0">
                  <a:pos x="13" y="141"/>
                </a:cxn>
                <a:cxn ang="0">
                  <a:pos x="20" y="139"/>
                </a:cxn>
                <a:cxn ang="0">
                  <a:pos x="33" y="133"/>
                </a:cxn>
                <a:cxn ang="0">
                  <a:pos x="58" y="120"/>
                </a:cxn>
                <a:cxn ang="0">
                  <a:pos x="58" y="120"/>
                </a:cxn>
                <a:cxn ang="0">
                  <a:pos x="101" y="98"/>
                </a:cxn>
                <a:cxn ang="0">
                  <a:pos x="122" y="89"/>
                </a:cxn>
                <a:cxn ang="0">
                  <a:pos x="144" y="80"/>
                </a:cxn>
                <a:cxn ang="0">
                  <a:pos x="144" y="80"/>
                </a:cxn>
                <a:cxn ang="0">
                  <a:pos x="182" y="65"/>
                </a:cxn>
                <a:cxn ang="0">
                  <a:pos x="219" y="50"/>
                </a:cxn>
                <a:cxn ang="0">
                  <a:pos x="219" y="50"/>
                </a:cxn>
                <a:cxn ang="0">
                  <a:pos x="228" y="46"/>
                </a:cxn>
                <a:cxn ang="0">
                  <a:pos x="237" y="40"/>
                </a:cxn>
                <a:cxn ang="0">
                  <a:pos x="255" y="29"/>
                </a:cxn>
                <a:cxn ang="0">
                  <a:pos x="274" y="17"/>
                </a:cxn>
                <a:cxn ang="0">
                  <a:pos x="283" y="13"/>
                </a:cxn>
                <a:cxn ang="0">
                  <a:pos x="293" y="10"/>
                </a:cxn>
                <a:cxn ang="0">
                  <a:pos x="293" y="10"/>
                </a:cxn>
                <a:cxn ang="0">
                  <a:pos x="296" y="10"/>
                </a:cxn>
                <a:cxn ang="0">
                  <a:pos x="297" y="8"/>
                </a:cxn>
                <a:cxn ang="0">
                  <a:pos x="297" y="6"/>
                </a:cxn>
                <a:cxn ang="0">
                  <a:pos x="297" y="4"/>
                </a:cxn>
                <a:cxn ang="0">
                  <a:pos x="295" y="1"/>
                </a:cxn>
                <a:cxn ang="0">
                  <a:pos x="292" y="0"/>
                </a:cxn>
                <a:cxn ang="0">
                  <a:pos x="291" y="0"/>
                </a:cxn>
                <a:cxn ang="0">
                  <a:pos x="291" y="0"/>
                </a:cxn>
              </a:cxnLst>
              <a:rect l="0" t="0" r="r" b="b"/>
              <a:pathLst>
                <a:path w="297" h="142">
                  <a:moveTo>
                    <a:pt x="291" y="0"/>
                  </a:moveTo>
                  <a:lnTo>
                    <a:pt x="291" y="0"/>
                  </a:lnTo>
                  <a:lnTo>
                    <a:pt x="283" y="1"/>
                  </a:lnTo>
                  <a:lnTo>
                    <a:pt x="276" y="4"/>
                  </a:lnTo>
                  <a:lnTo>
                    <a:pt x="263" y="12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17" y="38"/>
                  </a:lnTo>
                  <a:lnTo>
                    <a:pt x="195" y="47"/>
                  </a:lnTo>
                  <a:lnTo>
                    <a:pt x="151" y="64"/>
                  </a:lnTo>
                  <a:lnTo>
                    <a:pt x="151" y="64"/>
                  </a:lnTo>
                  <a:lnTo>
                    <a:pt x="119" y="78"/>
                  </a:lnTo>
                  <a:lnTo>
                    <a:pt x="87" y="93"/>
                  </a:lnTo>
                  <a:lnTo>
                    <a:pt x="87" y="93"/>
                  </a:lnTo>
                  <a:lnTo>
                    <a:pt x="68" y="103"/>
                  </a:lnTo>
                  <a:lnTo>
                    <a:pt x="47" y="115"/>
                  </a:lnTo>
                  <a:lnTo>
                    <a:pt x="37" y="120"/>
                  </a:lnTo>
                  <a:lnTo>
                    <a:pt x="26" y="125"/>
                  </a:lnTo>
                  <a:lnTo>
                    <a:pt x="16" y="129"/>
                  </a:lnTo>
                  <a:lnTo>
                    <a:pt x="5" y="131"/>
                  </a:lnTo>
                  <a:lnTo>
                    <a:pt x="5" y="131"/>
                  </a:lnTo>
                  <a:lnTo>
                    <a:pt x="4" y="132"/>
                  </a:lnTo>
                  <a:lnTo>
                    <a:pt x="2" y="133"/>
                  </a:lnTo>
                  <a:lnTo>
                    <a:pt x="0" y="137"/>
                  </a:lnTo>
                  <a:lnTo>
                    <a:pt x="2" y="140"/>
                  </a:lnTo>
                  <a:lnTo>
                    <a:pt x="2" y="141"/>
                  </a:lnTo>
                  <a:lnTo>
                    <a:pt x="4" y="142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13" y="141"/>
                  </a:lnTo>
                  <a:lnTo>
                    <a:pt x="20" y="139"/>
                  </a:lnTo>
                  <a:lnTo>
                    <a:pt x="33" y="133"/>
                  </a:lnTo>
                  <a:lnTo>
                    <a:pt x="58" y="120"/>
                  </a:lnTo>
                  <a:lnTo>
                    <a:pt x="58" y="120"/>
                  </a:lnTo>
                  <a:lnTo>
                    <a:pt x="101" y="98"/>
                  </a:lnTo>
                  <a:lnTo>
                    <a:pt x="122" y="89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82" y="65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8" y="46"/>
                  </a:lnTo>
                  <a:lnTo>
                    <a:pt x="237" y="40"/>
                  </a:lnTo>
                  <a:lnTo>
                    <a:pt x="255" y="29"/>
                  </a:lnTo>
                  <a:lnTo>
                    <a:pt x="274" y="17"/>
                  </a:lnTo>
                  <a:lnTo>
                    <a:pt x="283" y="13"/>
                  </a:lnTo>
                  <a:lnTo>
                    <a:pt x="293" y="10"/>
                  </a:lnTo>
                  <a:lnTo>
                    <a:pt x="293" y="10"/>
                  </a:lnTo>
                  <a:lnTo>
                    <a:pt x="296" y="10"/>
                  </a:lnTo>
                  <a:lnTo>
                    <a:pt x="297" y="8"/>
                  </a:lnTo>
                  <a:lnTo>
                    <a:pt x="297" y="6"/>
                  </a:lnTo>
                  <a:lnTo>
                    <a:pt x="297" y="4"/>
                  </a:lnTo>
                  <a:lnTo>
                    <a:pt x="295" y="1"/>
                  </a:lnTo>
                  <a:lnTo>
                    <a:pt x="292" y="0"/>
                  </a:lnTo>
                  <a:lnTo>
                    <a:pt x="291" y="0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7" name="Freeform 385"/>
            <p:cNvSpPr/>
            <p:nvPr/>
          </p:nvSpPr>
          <p:spPr bwMode="auto">
            <a:xfrm>
              <a:off x="5468939" y="1271588"/>
              <a:ext cx="187325" cy="80963"/>
            </a:xfrm>
            <a:custGeom>
              <a:avLst/>
              <a:gdLst/>
              <a:ahLst/>
              <a:cxnLst>
                <a:cxn ang="0">
                  <a:pos x="467" y="0"/>
                </a:cxn>
                <a:cxn ang="0">
                  <a:pos x="467" y="0"/>
                </a:cxn>
                <a:cxn ang="0">
                  <a:pos x="458" y="1"/>
                </a:cxn>
                <a:cxn ang="0">
                  <a:pos x="449" y="4"/>
                </a:cxn>
                <a:cxn ang="0">
                  <a:pos x="432" y="11"/>
                </a:cxn>
                <a:cxn ang="0">
                  <a:pos x="432" y="11"/>
                </a:cxn>
                <a:cxn ang="0">
                  <a:pos x="417" y="17"/>
                </a:cxn>
                <a:cxn ang="0">
                  <a:pos x="404" y="21"/>
                </a:cxn>
                <a:cxn ang="0">
                  <a:pos x="391" y="26"/>
                </a:cxn>
                <a:cxn ang="0">
                  <a:pos x="378" y="32"/>
                </a:cxn>
                <a:cxn ang="0">
                  <a:pos x="378" y="32"/>
                </a:cxn>
                <a:cxn ang="0">
                  <a:pos x="324" y="57"/>
                </a:cxn>
                <a:cxn ang="0">
                  <a:pos x="271" y="82"/>
                </a:cxn>
                <a:cxn ang="0">
                  <a:pos x="271" y="82"/>
                </a:cxn>
                <a:cxn ang="0">
                  <a:pos x="237" y="97"/>
                </a:cxn>
                <a:cxn ang="0">
                  <a:pos x="204" y="111"/>
                </a:cxn>
                <a:cxn ang="0">
                  <a:pos x="136" y="137"/>
                </a:cxn>
                <a:cxn ang="0">
                  <a:pos x="69" y="165"/>
                </a:cxn>
                <a:cxn ang="0">
                  <a:pos x="35" y="179"/>
                </a:cxn>
                <a:cxn ang="0">
                  <a:pos x="3" y="193"/>
                </a:cxn>
                <a:cxn ang="0">
                  <a:pos x="3" y="193"/>
                </a:cxn>
                <a:cxn ang="0">
                  <a:pos x="1" y="196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1" y="201"/>
                </a:cxn>
                <a:cxn ang="0">
                  <a:pos x="4" y="204"/>
                </a:cxn>
                <a:cxn ang="0">
                  <a:pos x="7" y="20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39" y="189"/>
                </a:cxn>
                <a:cxn ang="0">
                  <a:pos x="69" y="176"/>
                </a:cxn>
                <a:cxn ang="0">
                  <a:pos x="132" y="150"/>
                </a:cxn>
                <a:cxn ang="0">
                  <a:pos x="195" y="127"/>
                </a:cxn>
                <a:cxn ang="0">
                  <a:pos x="256" y="100"/>
                </a:cxn>
                <a:cxn ang="0">
                  <a:pos x="256" y="100"/>
                </a:cxn>
                <a:cxn ang="0">
                  <a:pos x="289" y="86"/>
                </a:cxn>
                <a:cxn ang="0">
                  <a:pos x="323" y="73"/>
                </a:cxn>
                <a:cxn ang="0">
                  <a:pos x="323" y="73"/>
                </a:cxn>
                <a:cxn ang="0">
                  <a:pos x="344" y="65"/>
                </a:cxn>
                <a:cxn ang="0">
                  <a:pos x="356" y="60"/>
                </a:cxn>
                <a:cxn ang="0">
                  <a:pos x="364" y="55"/>
                </a:cxn>
                <a:cxn ang="0">
                  <a:pos x="364" y="55"/>
                </a:cxn>
                <a:cxn ang="0">
                  <a:pos x="377" y="46"/>
                </a:cxn>
                <a:cxn ang="0">
                  <a:pos x="391" y="39"/>
                </a:cxn>
                <a:cxn ang="0">
                  <a:pos x="407" y="32"/>
                </a:cxn>
                <a:cxn ang="0">
                  <a:pos x="421" y="27"/>
                </a:cxn>
                <a:cxn ang="0">
                  <a:pos x="421" y="27"/>
                </a:cxn>
                <a:cxn ang="0">
                  <a:pos x="445" y="18"/>
                </a:cxn>
                <a:cxn ang="0">
                  <a:pos x="458" y="13"/>
                </a:cxn>
                <a:cxn ang="0">
                  <a:pos x="470" y="10"/>
                </a:cxn>
                <a:cxn ang="0">
                  <a:pos x="470" y="10"/>
                </a:cxn>
                <a:cxn ang="0">
                  <a:pos x="472" y="9"/>
                </a:cxn>
                <a:cxn ang="0">
                  <a:pos x="474" y="8"/>
                </a:cxn>
                <a:cxn ang="0">
                  <a:pos x="474" y="6"/>
                </a:cxn>
                <a:cxn ang="0">
                  <a:pos x="474" y="4"/>
                </a:cxn>
                <a:cxn ang="0">
                  <a:pos x="471" y="0"/>
                </a:cxn>
                <a:cxn ang="0">
                  <a:pos x="470" y="0"/>
                </a:cxn>
                <a:cxn ang="0">
                  <a:pos x="467" y="0"/>
                </a:cxn>
                <a:cxn ang="0">
                  <a:pos x="467" y="0"/>
                </a:cxn>
              </a:cxnLst>
              <a:rect l="0" t="0" r="r" b="b"/>
              <a:pathLst>
                <a:path w="474" h="205">
                  <a:moveTo>
                    <a:pt x="467" y="0"/>
                  </a:moveTo>
                  <a:lnTo>
                    <a:pt x="467" y="0"/>
                  </a:lnTo>
                  <a:lnTo>
                    <a:pt x="458" y="1"/>
                  </a:lnTo>
                  <a:lnTo>
                    <a:pt x="449" y="4"/>
                  </a:lnTo>
                  <a:lnTo>
                    <a:pt x="432" y="11"/>
                  </a:lnTo>
                  <a:lnTo>
                    <a:pt x="432" y="11"/>
                  </a:lnTo>
                  <a:lnTo>
                    <a:pt x="417" y="17"/>
                  </a:lnTo>
                  <a:lnTo>
                    <a:pt x="404" y="21"/>
                  </a:lnTo>
                  <a:lnTo>
                    <a:pt x="391" y="26"/>
                  </a:lnTo>
                  <a:lnTo>
                    <a:pt x="378" y="32"/>
                  </a:lnTo>
                  <a:lnTo>
                    <a:pt x="378" y="32"/>
                  </a:lnTo>
                  <a:lnTo>
                    <a:pt x="324" y="57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37" y="97"/>
                  </a:lnTo>
                  <a:lnTo>
                    <a:pt x="204" y="111"/>
                  </a:lnTo>
                  <a:lnTo>
                    <a:pt x="136" y="137"/>
                  </a:lnTo>
                  <a:lnTo>
                    <a:pt x="69" y="165"/>
                  </a:lnTo>
                  <a:lnTo>
                    <a:pt x="35" y="179"/>
                  </a:lnTo>
                  <a:lnTo>
                    <a:pt x="3" y="193"/>
                  </a:lnTo>
                  <a:lnTo>
                    <a:pt x="3" y="193"/>
                  </a:lnTo>
                  <a:lnTo>
                    <a:pt x="1" y="196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1" y="201"/>
                  </a:lnTo>
                  <a:lnTo>
                    <a:pt x="4" y="204"/>
                  </a:lnTo>
                  <a:lnTo>
                    <a:pt x="7" y="20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39" y="189"/>
                  </a:lnTo>
                  <a:lnTo>
                    <a:pt x="69" y="176"/>
                  </a:lnTo>
                  <a:lnTo>
                    <a:pt x="132" y="150"/>
                  </a:lnTo>
                  <a:lnTo>
                    <a:pt x="195" y="127"/>
                  </a:lnTo>
                  <a:lnTo>
                    <a:pt x="256" y="100"/>
                  </a:lnTo>
                  <a:lnTo>
                    <a:pt x="256" y="100"/>
                  </a:lnTo>
                  <a:lnTo>
                    <a:pt x="289" y="86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44" y="65"/>
                  </a:lnTo>
                  <a:lnTo>
                    <a:pt x="356" y="60"/>
                  </a:lnTo>
                  <a:lnTo>
                    <a:pt x="364" y="55"/>
                  </a:lnTo>
                  <a:lnTo>
                    <a:pt x="364" y="55"/>
                  </a:lnTo>
                  <a:lnTo>
                    <a:pt x="377" y="46"/>
                  </a:lnTo>
                  <a:lnTo>
                    <a:pt x="391" y="39"/>
                  </a:lnTo>
                  <a:lnTo>
                    <a:pt x="407" y="32"/>
                  </a:lnTo>
                  <a:lnTo>
                    <a:pt x="421" y="27"/>
                  </a:lnTo>
                  <a:lnTo>
                    <a:pt x="421" y="27"/>
                  </a:lnTo>
                  <a:lnTo>
                    <a:pt x="445" y="18"/>
                  </a:lnTo>
                  <a:lnTo>
                    <a:pt x="458" y="13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2" y="9"/>
                  </a:lnTo>
                  <a:lnTo>
                    <a:pt x="474" y="8"/>
                  </a:lnTo>
                  <a:lnTo>
                    <a:pt x="474" y="6"/>
                  </a:lnTo>
                  <a:lnTo>
                    <a:pt x="474" y="4"/>
                  </a:lnTo>
                  <a:lnTo>
                    <a:pt x="471" y="0"/>
                  </a:lnTo>
                  <a:lnTo>
                    <a:pt x="470" y="0"/>
                  </a:lnTo>
                  <a:lnTo>
                    <a:pt x="467" y="0"/>
                  </a:lnTo>
                  <a:lnTo>
                    <a:pt x="46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8" name="Freeform 386"/>
            <p:cNvSpPr/>
            <p:nvPr/>
          </p:nvSpPr>
          <p:spPr bwMode="auto">
            <a:xfrm>
              <a:off x="5697539" y="1277938"/>
              <a:ext cx="190500" cy="130175"/>
            </a:xfrm>
            <a:custGeom>
              <a:avLst/>
              <a:gdLst/>
              <a:ahLst/>
              <a:cxnLst>
                <a:cxn ang="0">
                  <a:pos x="470" y="1"/>
                </a:cxn>
                <a:cxn ang="0">
                  <a:pos x="470" y="1"/>
                </a:cxn>
                <a:cxn ang="0">
                  <a:pos x="439" y="23"/>
                </a:cxn>
                <a:cxn ang="0">
                  <a:pos x="408" y="46"/>
                </a:cxn>
                <a:cxn ang="0">
                  <a:pos x="344" y="89"/>
                </a:cxn>
                <a:cxn ang="0">
                  <a:pos x="280" y="131"/>
                </a:cxn>
                <a:cxn ang="0">
                  <a:pos x="248" y="153"/>
                </a:cxn>
                <a:cxn ang="0">
                  <a:pos x="218" y="176"/>
                </a:cxn>
                <a:cxn ang="0">
                  <a:pos x="218" y="176"/>
                </a:cxn>
                <a:cxn ang="0">
                  <a:pos x="184" y="204"/>
                </a:cxn>
                <a:cxn ang="0">
                  <a:pos x="148" y="229"/>
                </a:cxn>
                <a:cxn ang="0">
                  <a:pos x="111" y="252"/>
                </a:cxn>
                <a:cxn ang="0">
                  <a:pos x="73" y="273"/>
                </a:cxn>
                <a:cxn ang="0">
                  <a:pos x="73" y="273"/>
                </a:cxn>
                <a:cxn ang="0">
                  <a:pos x="59" y="281"/>
                </a:cxn>
                <a:cxn ang="0">
                  <a:pos x="46" y="290"/>
                </a:cxn>
                <a:cxn ang="0">
                  <a:pos x="33" y="299"/>
                </a:cxn>
                <a:cxn ang="0">
                  <a:pos x="18" y="306"/>
                </a:cxn>
                <a:cxn ang="0">
                  <a:pos x="18" y="306"/>
                </a:cxn>
                <a:cxn ang="0">
                  <a:pos x="12" y="310"/>
                </a:cxn>
                <a:cxn ang="0">
                  <a:pos x="6" y="312"/>
                </a:cxn>
                <a:cxn ang="0">
                  <a:pos x="3" y="316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1" y="328"/>
                </a:cxn>
                <a:cxn ang="0">
                  <a:pos x="4" y="329"/>
                </a:cxn>
                <a:cxn ang="0">
                  <a:pos x="8" y="329"/>
                </a:cxn>
                <a:cxn ang="0">
                  <a:pos x="10" y="328"/>
                </a:cxn>
                <a:cxn ang="0">
                  <a:pos x="10" y="327"/>
                </a:cxn>
                <a:cxn ang="0">
                  <a:pos x="10" y="327"/>
                </a:cxn>
                <a:cxn ang="0">
                  <a:pos x="13" y="323"/>
                </a:cxn>
                <a:cxn ang="0">
                  <a:pos x="18" y="319"/>
                </a:cxn>
                <a:cxn ang="0">
                  <a:pos x="31" y="311"/>
                </a:cxn>
                <a:cxn ang="0">
                  <a:pos x="54" y="298"/>
                </a:cxn>
                <a:cxn ang="0">
                  <a:pos x="54" y="298"/>
                </a:cxn>
                <a:cxn ang="0">
                  <a:pos x="85" y="280"/>
                </a:cxn>
                <a:cxn ang="0">
                  <a:pos x="116" y="261"/>
                </a:cxn>
                <a:cxn ang="0">
                  <a:pos x="116" y="261"/>
                </a:cxn>
                <a:cxn ang="0">
                  <a:pos x="148" y="242"/>
                </a:cxn>
                <a:cxn ang="0">
                  <a:pos x="178" y="222"/>
                </a:cxn>
                <a:cxn ang="0">
                  <a:pos x="207" y="200"/>
                </a:cxn>
                <a:cxn ang="0">
                  <a:pos x="235" y="178"/>
                </a:cxn>
                <a:cxn ang="0">
                  <a:pos x="235" y="178"/>
                </a:cxn>
                <a:cxn ang="0">
                  <a:pos x="264" y="155"/>
                </a:cxn>
                <a:cxn ang="0">
                  <a:pos x="294" y="134"/>
                </a:cxn>
                <a:cxn ang="0">
                  <a:pos x="356" y="93"/>
                </a:cxn>
                <a:cxn ang="0">
                  <a:pos x="417" y="52"/>
                </a:cxn>
                <a:cxn ang="0">
                  <a:pos x="449" y="31"/>
                </a:cxn>
                <a:cxn ang="0">
                  <a:pos x="477" y="9"/>
                </a:cxn>
                <a:cxn ang="0">
                  <a:pos x="477" y="9"/>
                </a:cxn>
                <a:cxn ang="0">
                  <a:pos x="479" y="8"/>
                </a:cxn>
                <a:cxn ang="0">
                  <a:pos x="480" y="5"/>
                </a:cxn>
                <a:cxn ang="0">
                  <a:pos x="479" y="4"/>
                </a:cxn>
                <a:cxn ang="0">
                  <a:pos x="477" y="1"/>
                </a:cxn>
                <a:cxn ang="0">
                  <a:pos x="475" y="0"/>
                </a:cxn>
                <a:cxn ang="0">
                  <a:pos x="472" y="0"/>
                </a:cxn>
                <a:cxn ang="0">
                  <a:pos x="470" y="1"/>
                </a:cxn>
                <a:cxn ang="0">
                  <a:pos x="470" y="1"/>
                </a:cxn>
              </a:cxnLst>
              <a:rect l="0" t="0" r="r" b="b"/>
              <a:pathLst>
                <a:path w="480" h="329">
                  <a:moveTo>
                    <a:pt x="470" y="1"/>
                  </a:moveTo>
                  <a:lnTo>
                    <a:pt x="470" y="1"/>
                  </a:lnTo>
                  <a:lnTo>
                    <a:pt x="439" y="23"/>
                  </a:lnTo>
                  <a:lnTo>
                    <a:pt x="408" y="46"/>
                  </a:lnTo>
                  <a:lnTo>
                    <a:pt x="344" y="89"/>
                  </a:lnTo>
                  <a:lnTo>
                    <a:pt x="280" y="131"/>
                  </a:lnTo>
                  <a:lnTo>
                    <a:pt x="248" y="153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184" y="204"/>
                  </a:lnTo>
                  <a:lnTo>
                    <a:pt x="148" y="229"/>
                  </a:lnTo>
                  <a:lnTo>
                    <a:pt x="111" y="252"/>
                  </a:lnTo>
                  <a:lnTo>
                    <a:pt x="73" y="273"/>
                  </a:lnTo>
                  <a:lnTo>
                    <a:pt x="73" y="273"/>
                  </a:lnTo>
                  <a:lnTo>
                    <a:pt x="59" y="281"/>
                  </a:lnTo>
                  <a:lnTo>
                    <a:pt x="46" y="290"/>
                  </a:lnTo>
                  <a:lnTo>
                    <a:pt x="33" y="299"/>
                  </a:lnTo>
                  <a:lnTo>
                    <a:pt x="18" y="306"/>
                  </a:lnTo>
                  <a:lnTo>
                    <a:pt x="18" y="306"/>
                  </a:lnTo>
                  <a:lnTo>
                    <a:pt x="12" y="310"/>
                  </a:lnTo>
                  <a:lnTo>
                    <a:pt x="6" y="312"/>
                  </a:lnTo>
                  <a:lnTo>
                    <a:pt x="3" y="316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1" y="328"/>
                  </a:lnTo>
                  <a:lnTo>
                    <a:pt x="4" y="329"/>
                  </a:lnTo>
                  <a:lnTo>
                    <a:pt x="8" y="329"/>
                  </a:lnTo>
                  <a:lnTo>
                    <a:pt x="10" y="328"/>
                  </a:lnTo>
                  <a:lnTo>
                    <a:pt x="10" y="327"/>
                  </a:lnTo>
                  <a:lnTo>
                    <a:pt x="10" y="327"/>
                  </a:lnTo>
                  <a:lnTo>
                    <a:pt x="13" y="323"/>
                  </a:lnTo>
                  <a:lnTo>
                    <a:pt x="18" y="319"/>
                  </a:lnTo>
                  <a:lnTo>
                    <a:pt x="31" y="311"/>
                  </a:lnTo>
                  <a:lnTo>
                    <a:pt x="54" y="298"/>
                  </a:lnTo>
                  <a:lnTo>
                    <a:pt x="54" y="298"/>
                  </a:lnTo>
                  <a:lnTo>
                    <a:pt x="85" y="280"/>
                  </a:lnTo>
                  <a:lnTo>
                    <a:pt x="116" y="261"/>
                  </a:lnTo>
                  <a:lnTo>
                    <a:pt x="116" y="261"/>
                  </a:lnTo>
                  <a:lnTo>
                    <a:pt x="148" y="242"/>
                  </a:lnTo>
                  <a:lnTo>
                    <a:pt x="178" y="222"/>
                  </a:lnTo>
                  <a:lnTo>
                    <a:pt x="207" y="200"/>
                  </a:lnTo>
                  <a:lnTo>
                    <a:pt x="235" y="178"/>
                  </a:lnTo>
                  <a:lnTo>
                    <a:pt x="235" y="178"/>
                  </a:lnTo>
                  <a:lnTo>
                    <a:pt x="264" y="155"/>
                  </a:lnTo>
                  <a:lnTo>
                    <a:pt x="294" y="134"/>
                  </a:lnTo>
                  <a:lnTo>
                    <a:pt x="356" y="93"/>
                  </a:lnTo>
                  <a:lnTo>
                    <a:pt x="417" y="52"/>
                  </a:lnTo>
                  <a:lnTo>
                    <a:pt x="449" y="31"/>
                  </a:lnTo>
                  <a:lnTo>
                    <a:pt x="477" y="9"/>
                  </a:lnTo>
                  <a:lnTo>
                    <a:pt x="477" y="9"/>
                  </a:lnTo>
                  <a:lnTo>
                    <a:pt x="479" y="8"/>
                  </a:lnTo>
                  <a:lnTo>
                    <a:pt x="480" y="5"/>
                  </a:lnTo>
                  <a:lnTo>
                    <a:pt x="479" y="4"/>
                  </a:lnTo>
                  <a:lnTo>
                    <a:pt x="477" y="1"/>
                  </a:lnTo>
                  <a:lnTo>
                    <a:pt x="475" y="0"/>
                  </a:lnTo>
                  <a:lnTo>
                    <a:pt x="472" y="0"/>
                  </a:lnTo>
                  <a:lnTo>
                    <a:pt x="470" y="1"/>
                  </a:lnTo>
                  <a:lnTo>
                    <a:pt x="47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59" name="Freeform 387"/>
            <p:cNvSpPr/>
            <p:nvPr/>
          </p:nvSpPr>
          <p:spPr bwMode="auto">
            <a:xfrm>
              <a:off x="5686426" y="1303338"/>
              <a:ext cx="265113" cy="166688"/>
            </a:xfrm>
            <a:custGeom>
              <a:avLst/>
              <a:gdLst/>
              <a:ahLst/>
              <a:cxnLst>
                <a:cxn ang="0">
                  <a:pos x="657" y="6"/>
                </a:cxn>
                <a:cxn ang="0">
                  <a:pos x="650" y="9"/>
                </a:cxn>
                <a:cxn ang="0">
                  <a:pos x="631" y="19"/>
                </a:cxn>
                <a:cxn ang="0">
                  <a:pos x="604" y="34"/>
                </a:cxn>
                <a:cxn ang="0">
                  <a:pos x="595" y="37"/>
                </a:cxn>
                <a:cxn ang="0">
                  <a:pos x="581" y="51"/>
                </a:cxn>
                <a:cxn ang="0">
                  <a:pos x="573" y="57"/>
                </a:cxn>
                <a:cxn ang="0">
                  <a:pos x="526" y="90"/>
                </a:cxn>
                <a:cxn ang="0">
                  <a:pos x="437" y="146"/>
                </a:cxn>
                <a:cxn ang="0">
                  <a:pos x="345" y="200"/>
                </a:cxn>
                <a:cxn ang="0">
                  <a:pos x="243" y="260"/>
                </a:cxn>
                <a:cxn ang="0">
                  <a:pos x="140" y="320"/>
                </a:cxn>
                <a:cxn ang="0">
                  <a:pos x="97" y="347"/>
                </a:cxn>
                <a:cxn ang="0">
                  <a:pos x="86" y="354"/>
                </a:cxn>
                <a:cxn ang="0">
                  <a:pos x="51" y="371"/>
                </a:cxn>
                <a:cxn ang="0">
                  <a:pos x="37" y="379"/>
                </a:cxn>
                <a:cxn ang="0">
                  <a:pos x="11" y="400"/>
                </a:cxn>
                <a:cxn ang="0">
                  <a:pos x="1" y="413"/>
                </a:cxn>
                <a:cxn ang="0">
                  <a:pos x="0" y="415"/>
                </a:cxn>
                <a:cxn ang="0">
                  <a:pos x="3" y="421"/>
                </a:cxn>
                <a:cxn ang="0">
                  <a:pos x="9" y="421"/>
                </a:cxn>
                <a:cxn ang="0">
                  <a:pos x="11" y="418"/>
                </a:cxn>
                <a:cxn ang="0">
                  <a:pos x="24" y="404"/>
                </a:cxn>
                <a:cxn ang="0">
                  <a:pos x="39" y="392"/>
                </a:cxn>
                <a:cxn ang="0">
                  <a:pos x="73" y="372"/>
                </a:cxn>
                <a:cxn ang="0">
                  <a:pos x="94" y="362"/>
                </a:cxn>
                <a:cxn ang="0">
                  <a:pos x="135" y="336"/>
                </a:cxn>
                <a:cxn ang="0">
                  <a:pos x="156" y="324"/>
                </a:cxn>
                <a:cxn ang="0">
                  <a:pos x="352" y="209"/>
                </a:cxn>
                <a:cxn ang="0">
                  <a:pos x="517" y="109"/>
                </a:cxn>
                <a:cxn ang="0">
                  <a:pos x="536" y="96"/>
                </a:cxn>
                <a:cxn ang="0">
                  <a:pos x="594" y="56"/>
                </a:cxn>
                <a:cxn ang="0">
                  <a:pos x="610" y="44"/>
                </a:cxn>
                <a:cxn ang="0">
                  <a:pos x="636" y="27"/>
                </a:cxn>
                <a:cxn ang="0">
                  <a:pos x="654" y="18"/>
                </a:cxn>
                <a:cxn ang="0">
                  <a:pos x="662" y="17"/>
                </a:cxn>
                <a:cxn ang="0">
                  <a:pos x="667" y="13"/>
                </a:cxn>
                <a:cxn ang="0">
                  <a:pos x="669" y="5"/>
                </a:cxn>
                <a:cxn ang="0">
                  <a:pos x="667" y="2"/>
                </a:cxn>
                <a:cxn ang="0">
                  <a:pos x="662" y="0"/>
                </a:cxn>
                <a:cxn ang="0">
                  <a:pos x="657" y="2"/>
                </a:cxn>
                <a:cxn ang="0">
                  <a:pos x="657" y="5"/>
                </a:cxn>
              </a:cxnLst>
              <a:rect l="0" t="0" r="r" b="b"/>
              <a:pathLst>
                <a:path w="669" h="421">
                  <a:moveTo>
                    <a:pt x="657" y="5"/>
                  </a:moveTo>
                  <a:lnTo>
                    <a:pt x="657" y="6"/>
                  </a:lnTo>
                  <a:lnTo>
                    <a:pt x="657" y="6"/>
                  </a:lnTo>
                  <a:lnTo>
                    <a:pt x="650" y="9"/>
                  </a:lnTo>
                  <a:lnTo>
                    <a:pt x="642" y="11"/>
                  </a:lnTo>
                  <a:lnTo>
                    <a:pt x="631" y="19"/>
                  </a:lnTo>
                  <a:lnTo>
                    <a:pt x="618" y="27"/>
                  </a:lnTo>
                  <a:lnTo>
                    <a:pt x="604" y="34"/>
                  </a:lnTo>
                  <a:lnTo>
                    <a:pt x="604" y="34"/>
                  </a:lnTo>
                  <a:lnTo>
                    <a:pt x="595" y="37"/>
                  </a:lnTo>
                  <a:lnTo>
                    <a:pt x="589" y="44"/>
                  </a:lnTo>
                  <a:lnTo>
                    <a:pt x="581" y="51"/>
                  </a:lnTo>
                  <a:lnTo>
                    <a:pt x="573" y="57"/>
                  </a:lnTo>
                  <a:lnTo>
                    <a:pt x="573" y="57"/>
                  </a:lnTo>
                  <a:lnTo>
                    <a:pt x="526" y="90"/>
                  </a:lnTo>
                  <a:lnTo>
                    <a:pt x="526" y="90"/>
                  </a:lnTo>
                  <a:lnTo>
                    <a:pt x="482" y="119"/>
                  </a:lnTo>
                  <a:lnTo>
                    <a:pt x="437" y="146"/>
                  </a:lnTo>
                  <a:lnTo>
                    <a:pt x="391" y="172"/>
                  </a:lnTo>
                  <a:lnTo>
                    <a:pt x="345" y="200"/>
                  </a:lnTo>
                  <a:lnTo>
                    <a:pt x="345" y="200"/>
                  </a:lnTo>
                  <a:lnTo>
                    <a:pt x="243" y="260"/>
                  </a:lnTo>
                  <a:lnTo>
                    <a:pt x="140" y="320"/>
                  </a:lnTo>
                  <a:lnTo>
                    <a:pt x="140" y="320"/>
                  </a:lnTo>
                  <a:lnTo>
                    <a:pt x="118" y="333"/>
                  </a:lnTo>
                  <a:lnTo>
                    <a:pt x="97" y="347"/>
                  </a:lnTo>
                  <a:lnTo>
                    <a:pt x="97" y="347"/>
                  </a:lnTo>
                  <a:lnTo>
                    <a:pt x="86" y="354"/>
                  </a:lnTo>
                  <a:lnTo>
                    <a:pt x="75" y="360"/>
                  </a:lnTo>
                  <a:lnTo>
                    <a:pt x="51" y="371"/>
                  </a:lnTo>
                  <a:lnTo>
                    <a:pt x="51" y="371"/>
                  </a:lnTo>
                  <a:lnTo>
                    <a:pt x="37" y="379"/>
                  </a:lnTo>
                  <a:lnTo>
                    <a:pt x="24" y="389"/>
                  </a:lnTo>
                  <a:lnTo>
                    <a:pt x="11" y="400"/>
                  </a:lnTo>
                  <a:lnTo>
                    <a:pt x="5" y="406"/>
                  </a:lnTo>
                  <a:lnTo>
                    <a:pt x="1" y="413"/>
                  </a:lnTo>
                  <a:lnTo>
                    <a:pt x="1" y="413"/>
                  </a:lnTo>
                  <a:lnTo>
                    <a:pt x="0" y="415"/>
                  </a:lnTo>
                  <a:lnTo>
                    <a:pt x="0" y="417"/>
                  </a:lnTo>
                  <a:lnTo>
                    <a:pt x="3" y="421"/>
                  </a:lnTo>
                  <a:lnTo>
                    <a:pt x="7" y="421"/>
                  </a:lnTo>
                  <a:lnTo>
                    <a:pt x="9" y="421"/>
                  </a:lnTo>
                  <a:lnTo>
                    <a:pt x="11" y="418"/>
                  </a:lnTo>
                  <a:lnTo>
                    <a:pt x="11" y="418"/>
                  </a:lnTo>
                  <a:lnTo>
                    <a:pt x="17" y="410"/>
                  </a:lnTo>
                  <a:lnTo>
                    <a:pt x="24" y="404"/>
                  </a:lnTo>
                  <a:lnTo>
                    <a:pt x="32" y="397"/>
                  </a:lnTo>
                  <a:lnTo>
                    <a:pt x="39" y="392"/>
                  </a:lnTo>
                  <a:lnTo>
                    <a:pt x="56" y="381"/>
                  </a:lnTo>
                  <a:lnTo>
                    <a:pt x="73" y="372"/>
                  </a:lnTo>
                  <a:lnTo>
                    <a:pt x="73" y="372"/>
                  </a:lnTo>
                  <a:lnTo>
                    <a:pt x="94" y="362"/>
                  </a:lnTo>
                  <a:lnTo>
                    <a:pt x="115" y="349"/>
                  </a:lnTo>
                  <a:lnTo>
                    <a:pt x="135" y="336"/>
                  </a:lnTo>
                  <a:lnTo>
                    <a:pt x="156" y="324"/>
                  </a:lnTo>
                  <a:lnTo>
                    <a:pt x="156" y="324"/>
                  </a:lnTo>
                  <a:lnTo>
                    <a:pt x="352" y="209"/>
                  </a:lnTo>
                  <a:lnTo>
                    <a:pt x="352" y="209"/>
                  </a:lnTo>
                  <a:lnTo>
                    <a:pt x="434" y="159"/>
                  </a:lnTo>
                  <a:lnTo>
                    <a:pt x="517" y="109"/>
                  </a:lnTo>
                  <a:lnTo>
                    <a:pt x="517" y="109"/>
                  </a:lnTo>
                  <a:lnTo>
                    <a:pt x="536" y="96"/>
                  </a:lnTo>
                  <a:lnTo>
                    <a:pt x="556" y="83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10" y="44"/>
                  </a:lnTo>
                  <a:lnTo>
                    <a:pt x="627" y="32"/>
                  </a:lnTo>
                  <a:lnTo>
                    <a:pt x="636" y="27"/>
                  </a:lnTo>
                  <a:lnTo>
                    <a:pt x="645" y="22"/>
                  </a:lnTo>
                  <a:lnTo>
                    <a:pt x="654" y="18"/>
                  </a:lnTo>
                  <a:lnTo>
                    <a:pt x="662" y="17"/>
                  </a:lnTo>
                  <a:lnTo>
                    <a:pt x="662" y="17"/>
                  </a:lnTo>
                  <a:lnTo>
                    <a:pt x="666" y="14"/>
                  </a:lnTo>
                  <a:lnTo>
                    <a:pt x="667" y="13"/>
                  </a:lnTo>
                  <a:lnTo>
                    <a:pt x="669" y="10"/>
                  </a:lnTo>
                  <a:lnTo>
                    <a:pt x="669" y="5"/>
                  </a:lnTo>
                  <a:lnTo>
                    <a:pt x="669" y="5"/>
                  </a:lnTo>
                  <a:lnTo>
                    <a:pt x="667" y="2"/>
                  </a:lnTo>
                  <a:lnTo>
                    <a:pt x="666" y="1"/>
                  </a:lnTo>
                  <a:lnTo>
                    <a:pt x="662" y="0"/>
                  </a:lnTo>
                  <a:lnTo>
                    <a:pt x="658" y="1"/>
                  </a:lnTo>
                  <a:lnTo>
                    <a:pt x="657" y="2"/>
                  </a:lnTo>
                  <a:lnTo>
                    <a:pt x="657" y="5"/>
                  </a:lnTo>
                  <a:lnTo>
                    <a:pt x="657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0" name="Freeform 388"/>
            <p:cNvSpPr/>
            <p:nvPr/>
          </p:nvSpPr>
          <p:spPr bwMode="auto">
            <a:xfrm>
              <a:off x="5648326" y="1501776"/>
              <a:ext cx="149225" cy="60325"/>
            </a:xfrm>
            <a:custGeom>
              <a:avLst/>
              <a:gdLst/>
              <a:ahLst/>
              <a:cxnLst>
                <a:cxn ang="0">
                  <a:pos x="372" y="0"/>
                </a:cxn>
                <a:cxn ang="0">
                  <a:pos x="372" y="0"/>
                </a:cxn>
                <a:cxn ang="0">
                  <a:pos x="361" y="1"/>
                </a:cxn>
                <a:cxn ang="0">
                  <a:pos x="352" y="4"/>
                </a:cxn>
                <a:cxn ang="0">
                  <a:pos x="334" y="10"/>
                </a:cxn>
                <a:cxn ang="0">
                  <a:pos x="297" y="26"/>
                </a:cxn>
                <a:cxn ang="0">
                  <a:pos x="297" y="26"/>
                </a:cxn>
                <a:cxn ang="0">
                  <a:pos x="271" y="36"/>
                </a:cxn>
                <a:cxn ang="0">
                  <a:pos x="244" y="45"/>
                </a:cxn>
                <a:cxn ang="0">
                  <a:pos x="218" y="55"/>
                </a:cxn>
                <a:cxn ang="0">
                  <a:pos x="191" y="64"/>
                </a:cxn>
                <a:cxn ang="0">
                  <a:pos x="191" y="64"/>
                </a:cxn>
                <a:cxn ang="0">
                  <a:pos x="102" y="99"/>
                </a:cxn>
                <a:cxn ang="0">
                  <a:pos x="58" y="117"/>
                </a:cxn>
                <a:cxn ang="0">
                  <a:pos x="15" y="137"/>
                </a:cxn>
                <a:cxn ang="0">
                  <a:pos x="15" y="137"/>
                </a:cxn>
                <a:cxn ang="0">
                  <a:pos x="11" y="136"/>
                </a:cxn>
                <a:cxn ang="0">
                  <a:pos x="10" y="137"/>
                </a:cxn>
                <a:cxn ang="0">
                  <a:pos x="8" y="138"/>
                </a:cxn>
                <a:cxn ang="0">
                  <a:pos x="2" y="144"/>
                </a:cxn>
                <a:cxn ang="0">
                  <a:pos x="2" y="144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2" y="151"/>
                </a:cxn>
                <a:cxn ang="0">
                  <a:pos x="4" y="153"/>
                </a:cxn>
                <a:cxn ang="0">
                  <a:pos x="7" y="153"/>
                </a:cxn>
                <a:cxn ang="0">
                  <a:pos x="8" y="153"/>
                </a:cxn>
                <a:cxn ang="0">
                  <a:pos x="8" y="153"/>
                </a:cxn>
                <a:cxn ang="0">
                  <a:pos x="54" y="132"/>
                </a:cxn>
                <a:cxn ang="0">
                  <a:pos x="101" y="112"/>
                </a:cxn>
                <a:cxn ang="0">
                  <a:pos x="194" y="76"/>
                </a:cxn>
                <a:cxn ang="0">
                  <a:pos x="194" y="76"/>
                </a:cxn>
                <a:cxn ang="0">
                  <a:pos x="215" y="66"/>
                </a:cxn>
                <a:cxn ang="0">
                  <a:pos x="237" y="59"/>
                </a:cxn>
                <a:cxn ang="0">
                  <a:pos x="282" y="44"/>
                </a:cxn>
                <a:cxn ang="0">
                  <a:pos x="282" y="44"/>
                </a:cxn>
                <a:cxn ang="0">
                  <a:pos x="304" y="35"/>
                </a:cxn>
                <a:cxn ang="0">
                  <a:pos x="326" y="25"/>
                </a:cxn>
                <a:cxn ang="0">
                  <a:pos x="348" y="15"/>
                </a:cxn>
                <a:cxn ang="0">
                  <a:pos x="360" y="13"/>
                </a:cxn>
                <a:cxn ang="0">
                  <a:pos x="372" y="10"/>
                </a:cxn>
                <a:cxn ang="0">
                  <a:pos x="372" y="10"/>
                </a:cxn>
                <a:cxn ang="0">
                  <a:pos x="373" y="10"/>
                </a:cxn>
                <a:cxn ang="0">
                  <a:pos x="376" y="9"/>
                </a:cxn>
                <a:cxn ang="0">
                  <a:pos x="377" y="5"/>
                </a:cxn>
                <a:cxn ang="0">
                  <a:pos x="377" y="2"/>
                </a:cxn>
                <a:cxn ang="0">
                  <a:pos x="376" y="1"/>
                </a:cxn>
                <a:cxn ang="0">
                  <a:pos x="373" y="0"/>
                </a:cxn>
                <a:cxn ang="0">
                  <a:pos x="372" y="0"/>
                </a:cxn>
                <a:cxn ang="0">
                  <a:pos x="372" y="0"/>
                </a:cxn>
              </a:cxnLst>
              <a:rect l="0" t="0" r="r" b="b"/>
              <a:pathLst>
                <a:path w="377" h="153">
                  <a:moveTo>
                    <a:pt x="372" y="0"/>
                  </a:moveTo>
                  <a:lnTo>
                    <a:pt x="372" y="0"/>
                  </a:lnTo>
                  <a:lnTo>
                    <a:pt x="361" y="1"/>
                  </a:lnTo>
                  <a:lnTo>
                    <a:pt x="352" y="4"/>
                  </a:lnTo>
                  <a:lnTo>
                    <a:pt x="334" y="10"/>
                  </a:lnTo>
                  <a:lnTo>
                    <a:pt x="297" y="26"/>
                  </a:lnTo>
                  <a:lnTo>
                    <a:pt x="297" y="26"/>
                  </a:lnTo>
                  <a:lnTo>
                    <a:pt x="271" y="36"/>
                  </a:lnTo>
                  <a:lnTo>
                    <a:pt x="244" y="45"/>
                  </a:lnTo>
                  <a:lnTo>
                    <a:pt x="218" y="55"/>
                  </a:lnTo>
                  <a:lnTo>
                    <a:pt x="191" y="64"/>
                  </a:lnTo>
                  <a:lnTo>
                    <a:pt x="191" y="64"/>
                  </a:lnTo>
                  <a:lnTo>
                    <a:pt x="102" y="99"/>
                  </a:lnTo>
                  <a:lnTo>
                    <a:pt x="58" y="117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1" y="136"/>
                  </a:lnTo>
                  <a:lnTo>
                    <a:pt x="10" y="137"/>
                  </a:lnTo>
                  <a:lnTo>
                    <a:pt x="8" y="138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2" y="151"/>
                  </a:lnTo>
                  <a:lnTo>
                    <a:pt x="4" y="153"/>
                  </a:lnTo>
                  <a:lnTo>
                    <a:pt x="7" y="153"/>
                  </a:lnTo>
                  <a:lnTo>
                    <a:pt x="8" y="153"/>
                  </a:lnTo>
                  <a:lnTo>
                    <a:pt x="8" y="153"/>
                  </a:lnTo>
                  <a:lnTo>
                    <a:pt x="54" y="132"/>
                  </a:lnTo>
                  <a:lnTo>
                    <a:pt x="101" y="112"/>
                  </a:lnTo>
                  <a:lnTo>
                    <a:pt x="194" y="76"/>
                  </a:lnTo>
                  <a:lnTo>
                    <a:pt x="194" y="76"/>
                  </a:lnTo>
                  <a:lnTo>
                    <a:pt x="215" y="66"/>
                  </a:lnTo>
                  <a:lnTo>
                    <a:pt x="237" y="59"/>
                  </a:lnTo>
                  <a:lnTo>
                    <a:pt x="282" y="44"/>
                  </a:lnTo>
                  <a:lnTo>
                    <a:pt x="282" y="44"/>
                  </a:lnTo>
                  <a:lnTo>
                    <a:pt x="304" y="35"/>
                  </a:lnTo>
                  <a:lnTo>
                    <a:pt x="326" y="25"/>
                  </a:lnTo>
                  <a:lnTo>
                    <a:pt x="348" y="15"/>
                  </a:lnTo>
                  <a:lnTo>
                    <a:pt x="360" y="13"/>
                  </a:lnTo>
                  <a:lnTo>
                    <a:pt x="372" y="10"/>
                  </a:lnTo>
                  <a:lnTo>
                    <a:pt x="372" y="10"/>
                  </a:lnTo>
                  <a:lnTo>
                    <a:pt x="373" y="10"/>
                  </a:lnTo>
                  <a:lnTo>
                    <a:pt x="376" y="9"/>
                  </a:lnTo>
                  <a:lnTo>
                    <a:pt x="377" y="5"/>
                  </a:lnTo>
                  <a:lnTo>
                    <a:pt x="377" y="2"/>
                  </a:lnTo>
                  <a:lnTo>
                    <a:pt x="376" y="1"/>
                  </a:lnTo>
                  <a:lnTo>
                    <a:pt x="373" y="0"/>
                  </a:lnTo>
                  <a:lnTo>
                    <a:pt x="372" y="0"/>
                  </a:lnTo>
                  <a:lnTo>
                    <a:pt x="37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1" name="Freeform 389"/>
            <p:cNvSpPr/>
            <p:nvPr/>
          </p:nvSpPr>
          <p:spPr bwMode="auto">
            <a:xfrm>
              <a:off x="5649914" y="1543051"/>
              <a:ext cx="96838" cy="36513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238" y="0"/>
                </a:cxn>
                <a:cxn ang="0">
                  <a:pos x="226" y="4"/>
                </a:cxn>
                <a:cxn ang="0">
                  <a:pos x="214" y="9"/>
                </a:cxn>
                <a:cxn ang="0">
                  <a:pos x="201" y="14"/>
                </a:cxn>
                <a:cxn ang="0">
                  <a:pos x="194" y="15"/>
                </a:cxn>
                <a:cxn ang="0">
                  <a:pos x="188" y="17"/>
                </a:cxn>
                <a:cxn ang="0">
                  <a:pos x="188" y="17"/>
                </a:cxn>
                <a:cxn ang="0">
                  <a:pos x="174" y="19"/>
                </a:cxn>
                <a:cxn ang="0">
                  <a:pos x="158" y="25"/>
                </a:cxn>
                <a:cxn ang="0">
                  <a:pos x="130" y="36"/>
                </a:cxn>
                <a:cxn ang="0">
                  <a:pos x="130" y="36"/>
                </a:cxn>
                <a:cxn ang="0">
                  <a:pos x="115" y="42"/>
                </a:cxn>
                <a:cxn ang="0">
                  <a:pos x="99" y="49"/>
                </a:cxn>
                <a:cxn ang="0">
                  <a:pos x="69" y="62"/>
                </a:cxn>
                <a:cxn ang="0">
                  <a:pos x="53" y="69"/>
                </a:cxn>
                <a:cxn ang="0">
                  <a:pos x="38" y="74"/>
                </a:cxn>
                <a:cxn ang="0">
                  <a:pos x="22" y="78"/>
                </a:cxn>
                <a:cxn ang="0">
                  <a:pos x="6" y="79"/>
                </a:cxn>
                <a:cxn ang="0">
                  <a:pos x="6" y="79"/>
                </a:cxn>
                <a:cxn ang="0">
                  <a:pos x="4" y="81"/>
                </a:cxn>
                <a:cxn ang="0">
                  <a:pos x="1" y="82"/>
                </a:cxn>
                <a:cxn ang="0">
                  <a:pos x="0" y="86"/>
                </a:cxn>
                <a:cxn ang="0">
                  <a:pos x="1" y="90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21" y="90"/>
                </a:cxn>
                <a:cxn ang="0">
                  <a:pos x="35" y="87"/>
                </a:cxn>
                <a:cxn ang="0">
                  <a:pos x="49" y="82"/>
                </a:cxn>
                <a:cxn ang="0">
                  <a:pos x="64" y="78"/>
                </a:cxn>
                <a:cxn ang="0">
                  <a:pos x="92" y="65"/>
                </a:cxn>
                <a:cxn ang="0">
                  <a:pos x="119" y="53"/>
                </a:cxn>
                <a:cxn ang="0">
                  <a:pos x="119" y="53"/>
                </a:cxn>
                <a:cxn ang="0">
                  <a:pos x="137" y="44"/>
                </a:cxn>
                <a:cxn ang="0">
                  <a:pos x="157" y="38"/>
                </a:cxn>
                <a:cxn ang="0">
                  <a:pos x="176" y="31"/>
                </a:cxn>
                <a:cxn ang="0">
                  <a:pos x="194" y="28"/>
                </a:cxn>
                <a:cxn ang="0">
                  <a:pos x="194" y="28"/>
                </a:cxn>
                <a:cxn ang="0">
                  <a:pos x="201" y="27"/>
                </a:cxn>
                <a:cxn ang="0">
                  <a:pos x="208" y="25"/>
                </a:cxn>
                <a:cxn ang="0">
                  <a:pos x="218" y="21"/>
                </a:cxn>
                <a:cxn ang="0">
                  <a:pos x="230" y="15"/>
                </a:cxn>
                <a:cxn ang="0">
                  <a:pos x="242" y="11"/>
                </a:cxn>
                <a:cxn ang="0">
                  <a:pos x="242" y="11"/>
                </a:cxn>
                <a:cxn ang="0">
                  <a:pos x="243" y="10"/>
                </a:cxn>
                <a:cxn ang="0">
                  <a:pos x="244" y="9"/>
                </a:cxn>
                <a:cxn ang="0">
                  <a:pos x="246" y="6"/>
                </a:cxn>
                <a:cxn ang="0">
                  <a:pos x="246" y="5"/>
                </a:cxn>
                <a:cxn ang="0">
                  <a:pos x="243" y="1"/>
                </a:cxn>
                <a:cxn ang="0">
                  <a:pos x="240" y="0"/>
                </a:cxn>
                <a:cxn ang="0">
                  <a:pos x="238" y="0"/>
                </a:cxn>
                <a:cxn ang="0">
                  <a:pos x="238" y="0"/>
                </a:cxn>
              </a:cxnLst>
              <a:rect l="0" t="0" r="r" b="b"/>
              <a:pathLst>
                <a:path w="246" h="91">
                  <a:moveTo>
                    <a:pt x="238" y="0"/>
                  </a:moveTo>
                  <a:lnTo>
                    <a:pt x="238" y="0"/>
                  </a:lnTo>
                  <a:lnTo>
                    <a:pt x="226" y="4"/>
                  </a:lnTo>
                  <a:lnTo>
                    <a:pt x="214" y="9"/>
                  </a:lnTo>
                  <a:lnTo>
                    <a:pt x="201" y="14"/>
                  </a:lnTo>
                  <a:lnTo>
                    <a:pt x="194" y="15"/>
                  </a:lnTo>
                  <a:lnTo>
                    <a:pt x="188" y="17"/>
                  </a:lnTo>
                  <a:lnTo>
                    <a:pt x="188" y="17"/>
                  </a:lnTo>
                  <a:lnTo>
                    <a:pt x="174" y="19"/>
                  </a:lnTo>
                  <a:lnTo>
                    <a:pt x="158" y="25"/>
                  </a:lnTo>
                  <a:lnTo>
                    <a:pt x="130" y="36"/>
                  </a:lnTo>
                  <a:lnTo>
                    <a:pt x="130" y="36"/>
                  </a:lnTo>
                  <a:lnTo>
                    <a:pt x="115" y="42"/>
                  </a:lnTo>
                  <a:lnTo>
                    <a:pt x="99" y="49"/>
                  </a:lnTo>
                  <a:lnTo>
                    <a:pt x="69" y="62"/>
                  </a:lnTo>
                  <a:lnTo>
                    <a:pt x="53" y="69"/>
                  </a:lnTo>
                  <a:lnTo>
                    <a:pt x="38" y="74"/>
                  </a:lnTo>
                  <a:lnTo>
                    <a:pt x="22" y="78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4" y="81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1" y="90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9" y="82"/>
                  </a:lnTo>
                  <a:lnTo>
                    <a:pt x="64" y="78"/>
                  </a:lnTo>
                  <a:lnTo>
                    <a:pt x="92" y="65"/>
                  </a:lnTo>
                  <a:lnTo>
                    <a:pt x="119" y="53"/>
                  </a:lnTo>
                  <a:lnTo>
                    <a:pt x="119" y="53"/>
                  </a:lnTo>
                  <a:lnTo>
                    <a:pt x="137" y="44"/>
                  </a:lnTo>
                  <a:lnTo>
                    <a:pt x="157" y="38"/>
                  </a:lnTo>
                  <a:lnTo>
                    <a:pt x="176" y="31"/>
                  </a:lnTo>
                  <a:lnTo>
                    <a:pt x="194" y="28"/>
                  </a:lnTo>
                  <a:lnTo>
                    <a:pt x="194" y="28"/>
                  </a:lnTo>
                  <a:lnTo>
                    <a:pt x="201" y="27"/>
                  </a:lnTo>
                  <a:lnTo>
                    <a:pt x="208" y="25"/>
                  </a:lnTo>
                  <a:lnTo>
                    <a:pt x="218" y="21"/>
                  </a:lnTo>
                  <a:lnTo>
                    <a:pt x="230" y="15"/>
                  </a:lnTo>
                  <a:lnTo>
                    <a:pt x="242" y="11"/>
                  </a:lnTo>
                  <a:lnTo>
                    <a:pt x="242" y="11"/>
                  </a:lnTo>
                  <a:lnTo>
                    <a:pt x="243" y="10"/>
                  </a:lnTo>
                  <a:lnTo>
                    <a:pt x="244" y="9"/>
                  </a:lnTo>
                  <a:lnTo>
                    <a:pt x="246" y="6"/>
                  </a:lnTo>
                  <a:lnTo>
                    <a:pt x="246" y="5"/>
                  </a:lnTo>
                  <a:lnTo>
                    <a:pt x="243" y="1"/>
                  </a:lnTo>
                  <a:lnTo>
                    <a:pt x="240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2" name="Freeform 390"/>
            <p:cNvSpPr/>
            <p:nvPr/>
          </p:nvSpPr>
          <p:spPr bwMode="auto">
            <a:xfrm>
              <a:off x="5273676" y="1162051"/>
              <a:ext cx="122238" cy="9525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77" y="21"/>
                </a:cxn>
                <a:cxn ang="0">
                  <a:pos x="256" y="39"/>
                </a:cxn>
                <a:cxn ang="0">
                  <a:pos x="234" y="56"/>
                </a:cxn>
                <a:cxn ang="0">
                  <a:pos x="210" y="72"/>
                </a:cxn>
                <a:cxn ang="0">
                  <a:pos x="163" y="103"/>
                </a:cxn>
                <a:cxn ang="0">
                  <a:pos x="116" y="136"/>
                </a:cxn>
                <a:cxn ang="0">
                  <a:pos x="116" y="136"/>
                </a:cxn>
                <a:cxn ang="0">
                  <a:pos x="96" y="152"/>
                </a:cxn>
                <a:cxn ang="0">
                  <a:pos x="77" y="167"/>
                </a:cxn>
                <a:cxn ang="0">
                  <a:pos x="56" y="183"/>
                </a:cxn>
                <a:cxn ang="0">
                  <a:pos x="35" y="198"/>
                </a:cxn>
                <a:cxn ang="0">
                  <a:pos x="35" y="198"/>
                </a:cxn>
                <a:cxn ang="0">
                  <a:pos x="24" y="204"/>
                </a:cxn>
                <a:cxn ang="0">
                  <a:pos x="14" y="212"/>
                </a:cxn>
                <a:cxn ang="0">
                  <a:pos x="6" y="221"/>
                </a:cxn>
                <a:cxn ang="0">
                  <a:pos x="2" y="226"/>
                </a:cxn>
                <a:cxn ang="0">
                  <a:pos x="0" y="233"/>
                </a:cxn>
                <a:cxn ang="0">
                  <a:pos x="0" y="233"/>
                </a:cxn>
                <a:cxn ang="0">
                  <a:pos x="0" y="235"/>
                </a:cxn>
                <a:cxn ang="0">
                  <a:pos x="0" y="237"/>
                </a:cxn>
                <a:cxn ang="0">
                  <a:pos x="1" y="238"/>
                </a:cxn>
                <a:cxn ang="0">
                  <a:pos x="3" y="239"/>
                </a:cxn>
                <a:cxn ang="0">
                  <a:pos x="7" y="239"/>
                </a:cxn>
                <a:cxn ang="0">
                  <a:pos x="9" y="238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14" y="229"/>
                </a:cxn>
                <a:cxn ang="0">
                  <a:pos x="19" y="222"/>
                </a:cxn>
                <a:cxn ang="0">
                  <a:pos x="26" y="216"/>
                </a:cxn>
                <a:cxn ang="0">
                  <a:pos x="34" y="211"/>
                </a:cxn>
                <a:cxn ang="0">
                  <a:pos x="49" y="201"/>
                </a:cxn>
                <a:cxn ang="0">
                  <a:pos x="62" y="194"/>
                </a:cxn>
                <a:cxn ang="0">
                  <a:pos x="62" y="194"/>
                </a:cxn>
                <a:cxn ang="0">
                  <a:pos x="83" y="178"/>
                </a:cxn>
                <a:cxn ang="0">
                  <a:pos x="103" y="161"/>
                </a:cxn>
                <a:cxn ang="0">
                  <a:pos x="124" y="145"/>
                </a:cxn>
                <a:cxn ang="0">
                  <a:pos x="145" y="130"/>
                </a:cxn>
                <a:cxn ang="0">
                  <a:pos x="145" y="130"/>
                </a:cxn>
                <a:cxn ang="0">
                  <a:pos x="187" y="102"/>
                </a:cxn>
                <a:cxn ang="0">
                  <a:pos x="228" y="73"/>
                </a:cxn>
                <a:cxn ang="0">
                  <a:pos x="249" y="59"/>
                </a:cxn>
                <a:cxn ang="0">
                  <a:pos x="269" y="43"/>
                </a:cxn>
                <a:cxn ang="0">
                  <a:pos x="287" y="26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7" y="8"/>
                </a:cxn>
                <a:cxn ang="0">
                  <a:pos x="307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0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7" h="239">
                  <a:moveTo>
                    <a:pt x="298" y="1"/>
                  </a:moveTo>
                  <a:lnTo>
                    <a:pt x="298" y="1"/>
                  </a:lnTo>
                  <a:lnTo>
                    <a:pt x="277" y="21"/>
                  </a:lnTo>
                  <a:lnTo>
                    <a:pt x="256" y="39"/>
                  </a:lnTo>
                  <a:lnTo>
                    <a:pt x="234" y="56"/>
                  </a:lnTo>
                  <a:lnTo>
                    <a:pt x="210" y="72"/>
                  </a:lnTo>
                  <a:lnTo>
                    <a:pt x="163" y="103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96" y="152"/>
                  </a:lnTo>
                  <a:lnTo>
                    <a:pt x="77" y="167"/>
                  </a:lnTo>
                  <a:lnTo>
                    <a:pt x="56" y="183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24" y="204"/>
                  </a:lnTo>
                  <a:lnTo>
                    <a:pt x="14" y="212"/>
                  </a:lnTo>
                  <a:lnTo>
                    <a:pt x="6" y="221"/>
                  </a:lnTo>
                  <a:lnTo>
                    <a:pt x="2" y="226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38"/>
                  </a:lnTo>
                  <a:lnTo>
                    <a:pt x="3" y="239"/>
                  </a:lnTo>
                  <a:lnTo>
                    <a:pt x="7" y="239"/>
                  </a:lnTo>
                  <a:lnTo>
                    <a:pt x="9" y="238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14" y="229"/>
                  </a:lnTo>
                  <a:lnTo>
                    <a:pt x="19" y="222"/>
                  </a:lnTo>
                  <a:lnTo>
                    <a:pt x="26" y="216"/>
                  </a:lnTo>
                  <a:lnTo>
                    <a:pt x="34" y="211"/>
                  </a:lnTo>
                  <a:lnTo>
                    <a:pt x="49" y="201"/>
                  </a:lnTo>
                  <a:lnTo>
                    <a:pt x="62" y="194"/>
                  </a:lnTo>
                  <a:lnTo>
                    <a:pt x="62" y="194"/>
                  </a:lnTo>
                  <a:lnTo>
                    <a:pt x="83" y="178"/>
                  </a:lnTo>
                  <a:lnTo>
                    <a:pt x="103" y="161"/>
                  </a:lnTo>
                  <a:lnTo>
                    <a:pt x="124" y="145"/>
                  </a:lnTo>
                  <a:lnTo>
                    <a:pt x="145" y="130"/>
                  </a:lnTo>
                  <a:lnTo>
                    <a:pt x="145" y="130"/>
                  </a:lnTo>
                  <a:lnTo>
                    <a:pt x="187" y="102"/>
                  </a:lnTo>
                  <a:lnTo>
                    <a:pt x="228" y="73"/>
                  </a:lnTo>
                  <a:lnTo>
                    <a:pt x="249" y="59"/>
                  </a:lnTo>
                  <a:lnTo>
                    <a:pt x="269" y="43"/>
                  </a:lnTo>
                  <a:lnTo>
                    <a:pt x="287" y="26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7" y="8"/>
                  </a:lnTo>
                  <a:lnTo>
                    <a:pt x="307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0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3" name="Freeform 391"/>
            <p:cNvSpPr/>
            <p:nvPr/>
          </p:nvSpPr>
          <p:spPr bwMode="auto">
            <a:xfrm>
              <a:off x="5329239" y="1193801"/>
              <a:ext cx="87313" cy="68263"/>
            </a:xfrm>
            <a:custGeom>
              <a:avLst/>
              <a:gdLst/>
              <a:ahLst/>
              <a:cxnLst>
                <a:cxn ang="0">
                  <a:pos x="210" y="0"/>
                </a:cxn>
                <a:cxn ang="0">
                  <a:pos x="210" y="0"/>
                </a:cxn>
                <a:cxn ang="0">
                  <a:pos x="203" y="2"/>
                </a:cxn>
                <a:cxn ang="0">
                  <a:pos x="193" y="5"/>
                </a:cxn>
                <a:cxn ang="0">
                  <a:pos x="176" y="13"/>
                </a:cxn>
                <a:cxn ang="0">
                  <a:pos x="161" y="22"/>
                </a:cxn>
                <a:cxn ang="0">
                  <a:pos x="145" y="34"/>
                </a:cxn>
                <a:cxn ang="0">
                  <a:pos x="116" y="59"/>
                </a:cxn>
                <a:cxn ang="0">
                  <a:pos x="87" y="81"/>
                </a:cxn>
                <a:cxn ang="0">
                  <a:pos x="87" y="81"/>
                </a:cxn>
                <a:cxn ang="0">
                  <a:pos x="56" y="106"/>
                </a:cxn>
                <a:cxn ang="0">
                  <a:pos x="40" y="119"/>
                </a:cxn>
                <a:cxn ang="0">
                  <a:pos x="26" y="133"/>
                </a:cxn>
                <a:cxn ang="0">
                  <a:pos x="26" y="133"/>
                </a:cxn>
                <a:cxn ang="0">
                  <a:pos x="12" y="146"/>
                </a:cxn>
                <a:cxn ang="0">
                  <a:pos x="5" y="154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0" y="166"/>
                </a:cxn>
                <a:cxn ang="0">
                  <a:pos x="1" y="169"/>
                </a:cxn>
                <a:cxn ang="0">
                  <a:pos x="1" y="169"/>
                </a:cxn>
                <a:cxn ang="0">
                  <a:pos x="2" y="170"/>
                </a:cxn>
                <a:cxn ang="0">
                  <a:pos x="2" y="170"/>
                </a:cxn>
                <a:cxn ang="0">
                  <a:pos x="5" y="171"/>
                </a:cxn>
                <a:cxn ang="0">
                  <a:pos x="6" y="171"/>
                </a:cxn>
                <a:cxn ang="0">
                  <a:pos x="10" y="169"/>
                </a:cxn>
                <a:cxn ang="0">
                  <a:pos x="12" y="167"/>
                </a:cxn>
                <a:cxn ang="0">
                  <a:pos x="13" y="166"/>
                </a:cxn>
                <a:cxn ang="0">
                  <a:pos x="12" y="163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02" y="85"/>
                </a:cxn>
                <a:cxn ang="0">
                  <a:pos x="102" y="85"/>
                </a:cxn>
                <a:cxn ang="0">
                  <a:pos x="127" y="64"/>
                </a:cxn>
                <a:cxn ang="0">
                  <a:pos x="154" y="42"/>
                </a:cxn>
                <a:cxn ang="0">
                  <a:pos x="169" y="31"/>
                </a:cxn>
                <a:cxn ang="0">
                  <a:pos x="183" y="22"/>
                </a:cxn>
                <a:cxn ang="0">
                  <a:pos x="197" y="16"/>
                </a:cxn>
                <a:cxn ang="0">
                  <a:pos x="213" y="12"/>
                </a:cxn>
                <a:cxn ang="0">
                  <a:pos x="213" y="12"/>
                </a:cxn>
                <a:cxn ang="0">
                  <a:pos x="216" y="10"/>
                </a:cxn>
                <a:cxn ang="0">
                  <a:pos x="217" y="9"/>
                </a:cxn>
                <a:cxn ang="0">
                  <a:pos x="218" y="6"/>
                </a:cxn>
                <a:cxn ang="0">
                  <a:pos x="217" y="5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0" y="0"/>
                </a:cxn>
                <a:cxn ang="0">
                  <a:pos x="210" y="0"/>
                </a:cxn>
              </a:cxnLst>
              <a:rect l="0" t="0" r="r" b="b"/>
              <a:pathLst>
                <a:path w="218" h="171">
                  <a:moveTo>
                    <a:pt x="210" y="0"/>
                  </a:moveTo>
                  <a:lnTo>
                    <a:pt x="210" y="0"/>
                  </a:lnTo>
                  <a:lnTo>
                    <a:pt x="203" y="2"/>
                  </a:lnTo>
                  <a:lnTo>
                    <a:pt x="193" y="5"/>
                  </a:lnTo>
                  <a:lnTo>
                    <a:pt x="176" y="13"/>
                  </a:lnTo>
                  <a:lnTo>
                    <a:pt x="161" y="22"/>
                  </a:lnTo>
                  <a:lnTo>
                    <a:pt x="145" y="34"/>
                  </a:lnTo>
                  <a:lnTo>
                    <a:pt x="116" y="59"/>
                  </a:lnTo>
                  <a:lnTo>
                    <a:pt x="87" y="81"/>
                  </a:lnTo>
                  <a:lnTo>
                    <a:pt x="87" y="81"/>
                  </a:lnTo>
                  <a:lnTo>
                    <a:pt x="56" y="106"/>
                  </a:lnTo>
                  <a:lnTo>
                    <a:pt x="40" y="119"/>
                  </a:lnTo>
                  <a:lnTo>
                    <a:pt x="26" y="133"/>
                  </a:lnTo>
                  <a:lnTo>
                    <a:pt x="26" y="133"/>
                  </a:lnTo>
                  <a:lnTo>
                    <a:pt x="12" y="146"/>
                  </a:lnTo>
                  <a:lnTo>
                    <a:pt x="5" y="154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69"/>
                  </a:lnTo>
                  <a:lnTo>
                    <a:pt x="2" y="170"/>
                  </a:lnTo>
                  <a:lnTo>
                    <a:pt x="2" y="170"/>
                  </a:lnTo>
                  <a:lnTo>
                    <a:pt x="5" y="171"/>
                  </a:lnTo>
                  <a:lnTo>
                    <a:pt x="6" y="171"/>
                  </a:lnTo>
                  <a:lnTo>
                    <a:pt x="10" y="169"/>
                  </a:lnTo>
                  <a:lnTo>
                    <a:pt x="12" y="167"/>
                  </a:lnTo>
                  <a:lnTo>
                    <a:pt x="13" y="166"/>
                  </a:lnTo>
                  <a:lnTo>
                    <a:pt x="12" y="163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27" y="64"/>
                  </a:lnTo>
                  <a:lnTo>
                    <a:pt x="154" y="42"/>
                  </a:lnTo>
                  <a:lnTo>
                    <a:pt x="169" y="31"/>
                  </a:lnTo>
                  <a:lnTo>
                    <a:pt x="183" y="22"/>
                  </a:lnTo>
                  <a:lnTo>
                    <a:pt x="197" y="16"/>
                  </a:lnTo>
                  <a:lnTo>
                    <a:pt x="213" y="12"/>
                  </a:lnTo>
                  <a:lnTo>
                    <a:pt x="213" y="12"/>
                  </a:lnTo>
                  <a:lnTo>
                    <a:pt x="216" y="10"/>
                  </a:lnTo>
                  <a:lnTo>
                    <a:pt x="217" y="9"/>
                  </a:lnTo>
                  <a:lnTo>
                    <a:pt x="218" y="6"/>
                  </a:lnTo>
                  <a:lnTo>
                    <a:pt x="217" y="5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4" name="Freeform 392"/>
            <p:cNvSpPr/>
            <p:nvPr/>
          </p:nvSpPr>
          <p:spPr bwMode="auto">
            <a:xfrm>
              <a:off x="5395914" y="1125538"/>
              <a:ext cx="141288" cy="26988"/>
            </a:xfrm>
            <a:custGeom>
              <a:avLst/>
              <a:gdLst/>
              <a:ahLst/>
              <a:cxnLst>
                <a:cxn ang="0">
                  <a:pos x="348" y="0"/>
                </a:cxn>
                <a:cxn ang="0">
                  <a:pos x="348" y="0"/>
                </a:cxn>
                <a:cxn ang="0">
                  <a:pos x="326" y="2"/>
                </a:cxn>
                <a:cxn ang="0">
                  <a:pos x="305" y="5"/>
                </a:cxn>
                <a:cxn ang="0">
                  <a:pos x="263" y="14"/>
                </a:cxn>
                <a:cxn ang="0">
                  <a:pos x="221" y="23"/>
                </a:cxn>
                <a:cxn ang="0">
                  <a:pos x="199" y="27"/>
                </a:cxn>
                <a:cxn ang="0">
                  <a:pos x="178" y="30"/>
                </a:cxn>
                <a:cxn ang="0">
                  <a:pos x="178" y="30"/>
                </a:cxn>
                <a:cxn ang="0">
                  <a:pos x="156" y="32"/>
                </a:cxn>
                <a:cxn ang="0">
                  <a:pos x="135" y="36"/>
                </a:cxn>
                <a:cxn ang="0">
                  <a:pos x="92" y="45"/>
                </a:cxn>
                <a:cxn ang="0">
                  <a:pos x="49" y="53"/>
                </a:cxn>
                <a:cxn ang="0">
                  <a:pos x="28" y="56"/>
                </a:cxn>
                <a:cxn ang="0">
                  <a:pos x="5" y="57"/>
                </a:cxn>
                <a:cxn ang="0">
                  <a:pos x="5" y="57"/>
                </a:cxn>
                <a:cxn ang="0">
                  <a:pos x="3" y="57"/>
                </a:cxn>
                <a:cxn ang="0">
                  <a:pos x="2" y="58"/>
                </a:cxn>
                <a:cxn ang="0">
                  <a:pos x="0" y="62"/>
                </a:cxn>
                <a:cxn ang="0">
                  <a:pos x="2" y="66"/>
                </a:cxn>
                <a:cxn ang="0">
                  <a:pos x="3" y="68"/>
                </a:cxn>
                <a:cxn ang="0">
                  <a:pos x="5" y="69"/>
                </a:cxn>
                <a:cxn ang="0">
                  <a:pos x="16" y="69"/>
                </a:cxn>
                <a:cxn ang="0">
                  <a:pos x="16" y="69"/>
                </a:cxn>
                <a:cxn ang="0">
                  <a:pos x="20" y="68"/>
                </a:cxn>
                <a:cxn ang="0">
                  <a:pos x="20" y="68"/>
                </a:cxn>
                <a:cxn ang="0">
                  <a:pos x="38" y="66"/>
                </a:cxn>
                <a:cxn ang="0">
                  <a:pos x="58" y="64"/>
                </a:cxn>
                <a:cxn ang="0">
                  <a:pos x="94" y="57"/>
                </a:cxn>
                <a:cxn ang="0">
                  <a:pos x="132" y="49"/>
                </a:cxn>
                <a:cxn ang="0">
                  <a:pos x="170" y="41"/>
                </a:cxn>
                <a:cxn ang="0">
                  <a:pos x="170" y="41"/>
                </a:cxn>
                <a:cxn ang="0">
                  <a:pos x="215" y="34"/>
                </a:cxn>
                <a:cxn ang="0">
                  <a:pos x="259" y="24"/>
                </a:cxn>
                <a:cxn ang="0">
                  <a:pos x="304" y="17"/>
                </a:cxn>
                <a:cxn ang="0">
                  <a:pos x="326" y="14"/>
                </a:cxn>
                <a:cxn ang="0">
                  <a:pos x="348" y="11"/>
                </a:cxn>
                <a:cxn ang="0">
                  <a:pos x="348" y="11"/>
                </a:cxn>
                <a:cxn ang="0">
                  <a:pos x="350" y="10"/>
                </a:cxn>
                <a:cxn ang="0">
                  <a:pos x="352" y="9"/>
                </a:cxn>
                <a:cxn ang="0">
                  <a:pos x="353" y="5"/>
                </a:cxn>
                <a:cxn ang="0">
                  <a:pos x="353" y="3"/>
                </a:cxn>
                <a:cxn ang="0">
                  <a:pos x="352" y="1"/>
                </a:cxn>
                <a:cxn ang="0">
                  <a:pos x="350" y="0"/>
                </a:cxn>
                <a:cxn ang="0">
                  <a:pos x="348" y="0"/>
                </a:cxn>
                <a:cxn ang="0">
                  <a:pos x="348" y="0"/>
                </a:cxn>
              </a:cxnLst>
              <a:rect l="0" t="0" r="r" b="b"/>
              <a:pathLst>
                <a:path w="353" h="69">
                  <a:moveTo>
                    <a:pt x="348" y="0"/>
                  </a:moveTo>
                  <a:lnTo>
                    <a:pt x="348" y="0"/>
                  </a:lnTo>
                  <a:lnTo>
                    <a:pt x="326" y="2"/>
                  </a:lnTo>
                  <a:lnTo>
                    <a:pt x="305" y="5"/>
                  </a:lnTo>
                  <a:lnTo>
                    <a:pt x="263" y="14"/>
                  </a:lnTo>
                  <a:lnTo>
                    <a:pt x="221" y="23"/>
                  </a:lnTo>
                  <a:lnTo>
                    <a:pt x="199" y="27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56" y="32"/>
                  </a:lnTo>
                  <a:lnTo>
                    <a:pt x="135" y="36"/>
                  </a:lnTo>
                  <a:lnTo>
                    <a:pt x="92" y="45"/>
                  </a:lnTo>
                  <a:lnTo>
                    <a:pt x="49" y="53"/>
                  </a:lnTo>
                  <a:lnTo>
                    <a:pt x="28" y="56"/>
                  </a:lnTo>
                  <a:lnTo>
                    <a:pt x="5" y="57"/>
                  </a:lnTo>
                  <a:lnTo>
                    <a:pt x="5" y="57"/>
                  </a:lnTo>
                  <a:lnTo>
                    <a:pt x="3" y="57"/>
                  </a:lnTo>
                  <a:lnTo>
                    <a:pt x="2" y="58"/>
                  </a:lnTo>
                  <a:lnTo>
                    <a:pt x="0" y="62"/>
                  </a:lnTo>
                  <a:lnTo>
                    <a:pt x="2" y="66"/>
                  </a:lnTo>
                  <a:lnTo>
                    <a:pt x="3" y="68"/>
                  </a:lnTo>
                  <a:lnTo>
                    <a:pt x="5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38" y="66"/>
                  </a:lnTo>
                  <a:lnTo>
                    <a:pt x="58" y="64"/>
                  </a:lnTo>
                  <a:lnTo>
                    <a:pt x="94" y="57"/>
                  </a:lnTo>
                  <a:lnTo>
                    <a:pt x="132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215" y="34"/>
                  </a:lnTo>
                  <a:lnTo>
                    <a:pt x="259" y="24"/>
                  </a:lnTo>
                  <a:lnTo>
                    <a:pt x="304" y="17"/>
                  </a:lnTo>
                  <a:lnTo>
                    <a:pt x="326" y="14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50" y="10"/>
                  </a:lnTo>
                  <a:lnTo>
                    <a:pt x="352" y="9"/>
                  </a:lnTo>
                  <a:lnTo>
                    <a:pt x="353" y="5"/>
                  </a:lnTo>
                  <a:lnTo>
                    <a:pt x="353" y="3"/>
                  </a:lnTo>
                  <a:lnTo>
                    <a:pt x="352" y="1"/>
                  </a:lnTo>
                  <a:lnTo>
                    <a:pt x="350" y="0"/>
                  </a:lnTo>
                  <a:lnTo>
                    <a:pt x="348" y="0"/>
                  </a:lnTo>
                  <a:lnTo>
                    <a:pt x="3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5" name="Freeform 393"/>
            <p:cNvSpPr/>
            <p:nvPr/>
          </p:nvSpPr>
          <p:spPr bwMode="auto">
            <a:xfrm>
              <a:off x="5421314" y="1193801"/>
              <a:ext cx="92075" cy="20638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17" y="4"/>
                </a:cxn>
                <a:cxn ang="0">
                  <a:pos x="209" y="5"/>
                </a:cxn>
                <a:cxn ang="0">
                  <a:pos x="194" y="5"/>
                </a:cxn>
                <a:cxn ang="0">
                  <a:pos x="194" y="5"/>
                </a:cxn>
                <a:cxn ang="0">
                  <a:pos x="179" y="6"/>
                </a:cxn>
                <a:cxn ang="0">
                  <a:pos x="166" y="10"/>
                </a:cxn>
                <a:cxn ang="0">
                  <a:pos x="139" y="17"/>
                </a:cxn>
                <a:cxn ang="0">
                  <a:pos x="139" y="17"/>
                </a:cxn>
                <a:cxn ang="0">
                  <a:pos x="72" y="31"/>
                </a:cxn>
                <a:cxn ang="0">
                  <a:pos x="38" y="36"/>
                </a:cxn>
                <a:cxn ang="0">
                  <a:pos x="22" y="39"/>
                </a:cxn>
                <a:cxn ang="0">
                  <a:pos x="5" y="40"/>
                </a:cxn>
                <a:cxn ang="0">
                  <a:pos x="5" y="40"/>
                </a:cxn>
                <a:cxn ang="0">
                  <a:pos x="3" y="40"/>
                </a:cxn>
                <a:cxn ang="0">
                  <a:pos x="1" y="42"/>
                </a:cxn>
                <a:cxn ang="0">
                  <a:pos x="0" y="46"/>
                </a:cxn>
                <a:cxn ang="0">
                  <a:pos x="1" y="50"/>
                </a:cxn>
                <a:cxn ang="0">
                  <a:pos x="3" y="51"/>
                </a:cxn>
                <a:cxn ang="0">
                  <a:pos x="5" y="51"/>
                </a:cxn>
                <a:cxn ang="0">
                  <a:pos x="5" y="51"/>
                </a:cxn>
                <a:cxn ang="0">
                  <a:pos x="21" y="51"/>
                </a:cxn>
                <a:cxn ang="0">
                  <a:pos x="37" y="48"/>
                </a:cxn>
                <a:cxn ang="0">
                  <a:pos x="68" y="43"/>
                </a:cxn>
                <a:cxn ang="0">
                  <a:pos x="131" y="30"/>
                </a:cxn>
                <a:cxn ang="0">
                  <a:pos x="131" y="30"/>
                </a:cxn>
                <a:cxn ang="0">
                  <a:pos x="166" y="22"/>
                </a:cxn>
                <a:cxn ang="0">
                  <a:pos x="184" y="18"/>
                </a:cxn>
                <a:cxn ang="0">
                  <a:pos x="201" y="17"/>
                </a:cxn>
                <a:cxn ang="0">
                  <a:pos x="201" y="17"/>
                </a:cxn>
                <a:cxn ang="0">
                  <a:pos x="217" y="16"/>
                </a:cxn>
                <a:cxn ang="0">
                  <a:pos x="224" y="14"/>
                </a:cxn>
                <a:cxn ang="0">
                  <a:pos x="230" y="10"/>
                </a:cxn>
                <a:cxn ang="0">
                  <a:pos x="230" y="10"/>
                </a:cxn>
                <a:cxn ang="0">
                  <a:pos x="233" y="9"/>
                </a:cxn>
                <a:cxn ang="0">
                  <a:pos x="233" y="6"/>
                </a:cxn>
                <a:cxn ang="0">
                  <a:pos x="233" y="2"/>
                </a:cxn>
                <a:cxn ang="0">
                  <a:pos x="229" y="0"/>
                </a:cxn>
                <a:cxn ang="0">
                  <a:pos x="228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3" h="51">
                  <a:moveTo>
                    <a:pt x="225" y="1"/>
                  </a:moveTo>
                  <a:lnTo>
                    <a:pt x="225" y="1"/>
                  </a:lnTo>
                  <a:lnTo>
                    <a:pt x="217" y="4"/>
                  </a:lnTo>
                  <a:lnTo>
                    <a:pt x="209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79" y="6"/>
                  </a:lnTo>
                  <a:lnTo>
                    <a:pt x="166" y="10"/>
                  </a:lnTo>
                  <a:lnTo>
                    <a:pt x="139" y="17"/>
                  </a:lnTo>
                  <a:lnTo>
                    <a:pt x="139" y="17"/>
                  </a:lnTo>
                  <a:lnTo>
                    <a:pt x="72" y="31"/>
                  </a:lnTo>
                  <a:lnTo>
                    <a:pt x="38" y="36"/>
                  </a:lnTo>
                  <a:lnTo>
                    <a:pt x="22" y="39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1" y="42"/>
                  </a:lnTo>
                  <a:lnTo>
                    <a:pt x="0" y="46"/>
                  </a:lnTo>
                  <a:lnTo>
                    <a:pt x="1" y="50"/>
                  </a:lnTo>
                  <a:lnTo>
                    <a:pt x="3" y="51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21" y="51"/>
                  </a:lnTo>
                  <a:lnTo>
                    <a:pt x="37" y="48"/>
                  </a:lnTo>
                  <a:lnTo>
                    <a:pt x="68" y="43"/>
                  </a:lnTo>
                  <a:lnTo>
                    <a:pt x="131" y="30"/>
                  </a:lnTo>
                  <a:lnTo>
                    <a:pt x="131" y="30"/>
                  </a:lnTo>
                  <a:lnTo>
                    <a:pt x="166" y="22"/>
                  </a:lnTo>
                  <a:lnTo>
                    <a:pt x="184" y="18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17" y="16"/>
                  </a:lnTo>
                  <a:lnTo>
                    <a:pt x="224" y="14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3" y="9"/>
                  </a:lnTo>
                  <a:lnTo>
                    <a:pt x="233" y="6"/>
                  </a:lnTo>
                  <a:lnTo>
                    <a:pt x="233" y="2"/>
                  </a:lnTo>
                  <a:lnTo>
                    <a:pt x="229" y="0"/>
                  </a:lnTo>
                  <a:lnTo>
                    <a:pt x="228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6" name="Freeform 394"/>
            <p:cNvSpPr/>
            <p:nvPr/>
          </p:nvSpPr>
          <p:spPr bwMode="auto">
            <a:xfrm>
              <a:off x="5537201" y="1117601"/>
              <a:ext cx="44450" cy="11113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57" y="11"/>
                </a:cxn>
                <a:cxn ang="0">
                  <a:pos x="32" y="15"/>
                </a:cxn>
                <a:cxn ang="0">
                  <a:pos x="6" y="17"/>
                </a:cxn>
                <a:cxn ang="0">
                  <a:pos x="6" y="17"/>
                </a:cxn>
                <a:cxn ang="0">
                  <a:pos x="4" y="17"/>
                </a:cxn>
                <a:cxn ang="0">
                  <a:pos x="2" y="19"/>
                </a:cxn>
                <a:cxn ang="0">
                  <a:pos x="0" y="23"/>
                </a:cxn>
                <a:cxn ang="0">
                  <a:pos x="2" y="26"/>
                </a:cxn>
                <a:cxn ang="0">
                  <a:pos x="4" y="28"/>
                </a:cxn>
                <a:cxn ang="0">
                  <a:pos x="6" y="29"/>
                </a:cxn>
                <a:cxn ang="0">
                  <a:pos x="6" y="29"/>
                </a:cxn>
                <a:cxn ang="0">
                  <a:pos x="20" y="28"/>
                </a:cxn>
                <a:cxn ang="0">
                  <a:pos x="33" y="26"/>
                </a:cxn>
                <a:cxn ang="0">
                  <a:pos x="58" y="21"/>
                </a:cxn>
                <a:cxn ang="0">
                  <a:pos x="110" y="11"/>
                </a:cxn>
                <a:cxn ang="0">
                  <a:pos x="110" y="11"/>
                </a:cxn>
                <a:cxn ang="0">
                  <a:pos x="113" y="11"/>
                </a:cxn>
                <a:cxn ang="0">
                  <a:pos x="114" y="8"/>
                </a:cxn>
                <a:cxn ang="0">
                  <a:pos x="114" y="7"/>
                </a:cxn>
                <a:cxn ang="0">
                  <a:pos x="114" y="4"/>
                </a:cxn>
                <a:cxn ang="0">
                  <a:pos x="112" y="2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14" h="29">
                  <a:moveTo>
                    <a:pt x="108" y="0"/>
                  </a:moveTo>
                  <a:lnTo>
                    <a:pt x="108" y="0"/>
                  </a:lnTo>
                  <a:lnTo>
                    <a:pt x="57" y="11"/>
                  </a:lnTo>
                  <a:lnTo>
                    <a:pt x="32" y="15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4" y="17"/>
                  </a:lnTo>
                  <a:lnTo>
                    <a:pt x="2" y="19"/>
                  </a:lnTo>
                  <a:lnTo>
                    <a:pt x="0" y="23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20" y="28"/>
                  </a:lnTo>
                  <a:lnTo>
                    <a:pt x="33" y="26"/>
                  </a:lnTo>
                  <a:lnTo>
                    <a:pt x="58" y="21"/>
                  </a:lnTo>
                  <a:lnTo>
                    <a:pt x="110" y="11"/>
                  </a:lnTo>
                  <a:lnTo>
                    <a:pt x="110" y="11"/>
                  </a:lnTo>
                  <a:lnTo>
                    <a:pt x="113" y="11"/>
                  </a:lnTo>
                  <a:lnTo>
                    <a:pt x="114" y="8"/>
                  </a:lnTo>
                  <a:lnTo>
                    <a:pt x="114" y="7"/>
                  </a:lnTo>
                  <a:lnTo>
                    <a:pt x="114" y="4"/>
                  </a:lnTo>
                  <a:lnTo>
                    <a:pt x="112" y="2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7" name="Freeform 395"/>
            <p:cNvSpPr/>
            <p:nvPr/>
          </p:nvSpPr>
          <p:spPr bwMode="auto">
            <a:xfrm>
              <a:off x="5481639" y="1184276"/>
              <a:ext cx="198438" cy="82550"/>
            </a:xfrm>
            <a:custGeom>
              <a:avLst/>
              <a:gdLst/>
              <a:ahLst/>
              <a:cxnLst>
                <a:cxn ang="0">
                  <a:pos x="492" y="0"/>
                </a:cxn>
                <a:cxn ang="0">
                  <a:pos x="492" y="0"/>
                </a:cxn>
                <a:cxn ang="0">
                  <a:pos x="478" y="1"/>
                </a:cxn>
                <a:cxn ang="0">
                  <a:pos x="463" y="5"/>
                </a:cxn>
                <a:cxn ang="0">
                  <a:pos x="449" y="10"/>
                </a:cxn>
                <a:cxn ang="0">
                  <a:pos x="434" y="15"/>
                </a:cxn>
                <a:cxn ang="0">
                  <a:pos x="407" y="28"/>
                </a:cxn>
                <a:cxn ang="0">
                  <a:pos x="381" y="40"/>
                </a:cxn>
                <a:cxn ang="0">
                  <a:pos x="381" y="40"/>
                </a:cxn>
                <a:cxn ang="0">
                  <a:pos x="314" y="66"/>
                </a:cxn>
                <a:cxn ang="0">
                  <a:pos x="247" y="91"/>
                </a:cxn>
                <a:cxn ang="0">
                  <a:pos x="247" y="91"/>
                </a:cxn>
                <a:cxn ang="0">
                  <a:pos x="188" y="113"/>
                </a:cxn>
                <a:cxn ang="0">
                  <a:pos x="158" y="125"/>
                </a:cxn>
                <a:cxn ang="0">
                  <a:pos x="128" y="137"/>
                </a:cxn>
                <a:cxn ang="0">
                  <a:pos x="128" y="137"/>
                </a:cxn>
                <a:cxn ang="0">
                  <a:pos x="114" y="145"/>
                </a:cxn>
                <a:cxn ang="0">
                  <a:pos x="98" y="153"/>
                </a:cxn>
                <a:cxn ang="0">
                  <a:pos x="68" y="170"/>
                </a:cxn>
                <a:cxn ang="0">
                  <a:pos x="54" y="177"/>
                </a:cxn>
                <a:cxn ang="0">
                  <a:pos x="38" y="184"/>
                </a:cxn>
                <a:cxn ang="0">
                  <a:pos x="21" y="189"/>
                </a:cxn>
                <a:cxn ang="0">
                  <a:pos x="4" y="193"/>
                </a:cxn>
                <a:cxn ang="0">
                  <a:pos x="4" y="193"/>
                </a:cxn>
                <a:cxn ang="0">
                  <a:pos x="3" y="194"/>
                </a:cxn>
                <a:cxn ang="0">
                  <a:pos x="1" y="196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3" y="204"/>
                </a:cxn>
                <a:cxn ang="0">
                  <a:pos x="5" y="205"/>
                </a:cxn>
                <a:cxn ang="0">
                  <a:pos x="8" y="205"/>
                </a:cxn>
                <a:cxn ang="0">
                  <a:pos x="8" y="205"/>
                </a:cxn>
                <a:cxn ang="0">
                  <a:pos x="21" y="201"/>
                </a:cxn>
                <a:cxn ang="0">
                  <a:pos x="35" y="197"/>
                </a:cxn>
                <a:cxn ang="0">
                  <a:pos x="48" y="192"/>
                </a:cxn>
                <a:cxn ang="0">
                  <a:pos x="62" y="187"/>
                </a:cxn>
                <a:cxn ang="0">
                  <a:pos x="86" y="172"/>
                </a:cxn>
                <a:cxn ang="0">
                  <a:pos x="110" y="159"/>
                </a:cxn>
                <a:cxn ang="0">
                  <a:pos x="110" y="159"/>
                </a:cxn>
                <a:cxn ang="0">
                  <a:pos x="126" y="151"/>
                </a:cxn>
                <a:cxn ang="0">
                  <a:pos x="140" y="145"/>
                </a:cxn>
                <a:cxn ang="0">
                  <a:pos x="171" y="132"/>
                </a:cxn>
                <a:cxn ang="0">
                  <a:pos x="203" y="121"/>
                </a:cxn>
                <a:cxn ang="0">
                  <a:pos x="233" y="109"/>
                </a:cxn>
                <a:cxn ang="0">
                  <a:pos x="233" y="109"/>
                </a:cxn>
                <a:cxn ang="0">
                  <a:pos x="293" y="86"/>
                </a:cxn>
                <a:cxn ang="0">
                  <a:pos x="355" y="62"/>
                </a:cxn>
                <a:cxn ang="0">
                  <a:pos x="355" y="62"/>
                </a:cxn>
                <a:cxn ang="0">
                  <a:pos x="423" y="35"/>
                </a:cxn>
                <a:cxn ang="0">
                  <a:pos x="423" y="35"/>
                </a:cxn>
                <a:cxn ang="0">
                  <a:pos x="457" y="21"/>
                </a:cxn>
                <a:cxn ang="0">
                  <a:pos x="474" y="14"/>
                </a:cxn>
                <a:cxn ang="0">
                  <a:pos x="483" y="11"/>
                </a:cxn>
                <a:cxn ang="0">
                  <a:pos x="492" y="10"/>
                </a:cxn>
                <a:cxn ang="0">
                  <a:pos x="492" y="10"/>
                </a:cxn>
                <a:cxn ang="0">
                  <a:pos x="493" y="10"/>
                </a:cxn>
                <a:cxn ang="0">
                  <a:pos x="496" y="9"/>
                </a:cxn>
                <a:cxn ang="0">
                  <a:pos x="497" y="5"/>
                </a:cxn>
                <a:cxn ang="0">
                  <a:pos x="497" y="2"/>
                </a:cxn>
                <a:cxn ang="0">
                  <a:pos x="496" y="1"/>
                </a:cxn>
                <a:cxn ang="0">
                  <a:pos x="493" y="0"/>
                </a:cxn>
                <a:cxn ang="0">
                  <a:pos x="492" y="0"/>
                </a:cxn>
                <a:cxn ang="0">
                  <a:pos x="492" y="0"/>
                </a:cxn>
              </a:cxnLst>
              <a:rect l="0" t="0" r="r" b="b"/>
              <a:pathLst>
                <a:path w="497" h="205">
                  <a:moveTo>
                    <a:pt x="492" y="0"/>
                  </a:moveTo>
                  <a:lnTo>
                    <a:pt x="492" y="0"/>
                  </a:lnTo>
                  <a:lnTo>
                    <a:pt x="478" y="1"/>
                  </a:lnTo>
                  <a:lnTo>
                    <a:pt x="463" y="5"/>
                  </a:lnTo>
                  <a:lnTo>
                    <a:pt x="449" y="10"/>
                  </a:lnTo>
                  <a:lnTo>
                    <a:pt x="434" y="15"/>
                  </a:lnTo>
                  <a:lnTo>
                    <a:pt x="407" y="28"/>
                  </a:lnTo>
                  <a:lnTo>
                    <a:pt x="381" y="40"/>
                  </a:lnTo>
                  <a:lnTo>
                    <a:pt x="381" y="40"/>
                  </a:lnTo>
                  <a:lnTo>
                    <a:pt x="314" y="66"/>
                  </a:lnTo>
                  <a:lnTo>
                    <a:pt x="247" y="91"/>
                  </a:lnTo>
                  <a:lnTo>
                    <a:pt x="247" y="91"/>
                  </a:lnTo>
                  <a:lnTo>
                    <a:pt x="188" y="113"/>
                  </a:lnTo>
                  <a:lnTo>
                    <a:pt x="158" y="125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14" y="145"/>
                  </a:lnTo>
                  <a:lnTo>
                    <a:pt x="98" y="153"/>
                  </a:lnTo>
                  <a:lnTo>
                    <a:pt x="68" y="170"/>
                  </a:lnTo>
                  <a:lnTo>
                    <a:pt x="54" y="177"/>
                  </a:lnTo>
                  <a:lnTo>
                    <a:pt x="38" y="184"/>
                  </a:lnTo>
                  <a:lnTo>
                    <a:pt x="21" y="189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3" y="194"/>
                  </a:lnTo>
                  <a:lnTo>
                    <a:pt x="1" y="196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3" y="204"/>
                  </a:lnTo>
                  <a:lnTo>
                    <a:pt x="5" y="205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21" y="201"/>
                  </a:lnTo>
                  <a:lnTo>
                    <a:pt x="35" y="197"/>
                  </a:lnTo>
                  <a:lnTo>
                    <a:pt x="48" y="192"/>
                  </a:lnTo>
                  <a:lnTo>
                    <a:pt x="62" y="187"/>
                  </a:lnTo>
                  <a:lnTo>
                    <a:pt x="86" y="172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26" y="151"/>
                  </a:lnTo>
                  <a:lnTo>
                    <a:pt x="140" y="145"/>
                  </a:lnTo>
                  <a:lnTo>
                    <a:pt x="171" y="132"/>
                  </a:lnTo>
                  <a:lnTo>
                    <a:pt x="203" y="121"/>
                  </a:lnTo>
                  <a:lnTo>
                    <a:pt x="233" y="109"/>
                  </a:lnTo>
                  <a:lnTo>
                    <a:pt x="233" y="109"/>
                  </a:lnTo>
                  <a:lnTo>
                    <a:pt x="293" y="86"/>
                  </a:lnTo>
                  <a:lnTo>
                    <a:pt x="355" y="62"/>
                  </a:lnTo>
                  <a:lnTo>
                    <a:pt x="355" y="62"/>
                  </a:lnTo>
                  <a:lnTo>
                    <a:pt x="423" y="35"/>
                  </a:lnTo>
                  <a:lnTo>
                    <a:pt x="423" y="35"/>
                  </a:lnTo>
                  <a:lnTo>
                    <a:pt x="457" y="21"/>
                  </a:lnTo>
                  <a:lnTo>
                    <a:pt x="474" y="14"/>
                  </a:lnTo>
                  <a:lnTo>
                    <a:pt x="483" y="11"/>
                  </a:lnTo>
                  <a:lnTo>
                    <a:pt x="492" y="10"/>
                  </a:lnTo>
                  <a:lnTo>
                    <a:pt x="492" y="10"/>
                  </a:lnTo>
                  <a:lnTo>
                    <a:pt x="493" y="10"/>
                  </a:lnTo>
                  <a:lnTo>
                    <a:pt x="496" y="9"/>
                  </a:lnTo>
                  <a:lnTo>
                    <a:pt x="497" y="5"/>
                  </a:lnTo>
                  <a:lnTo>
                    <a:pt x="497" y="2"/>
                  </a:lnTo>
                  <a:lnTo>
                    <a:pt x="496" y="1"/>
                  </a:lnTo>
                  <a:lnTo>
                    <a:pt x="493" y="0"/>
                  </a:lnTo>
                  <a:lnTo>
                    <a:pt x="492" y="0"/>
                  </a:lnTo>
                  <a:lnTo>
                    <a:pt x="49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8" name="Freeform 396"/>
            <p:cNvSpPr/>
            <p:nvPr/>
          </p:nvSpPr>
          <p:spPr bwMode="auto">
            <a:xfrm>
              <a:off x="5664201" y="1103313"/>
              <a:ext cx="76200" cy="76200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8" y="3"/>
                </a:cxn>
                <a:cxn ang="0">
                  <a:pos x="171" y="7"/>
                </a:cxn>
                <a:cxn ang="0">
                  <a:pos x="166" y="12"/>
                </a:cxn>
                <a:cxn ang="0">
                  <a:pos x="161" y="19"/>
                </a:cxn>
                <a:cxn ang="0">
                  <a:pos x="161" y="19"/>
                </a:cxn>
                <a:cxn ang="0">
                  <a:pos x="135" y="49"/>
                </a:cxn>
                <a:cxn ang="0">
                  <a:pos x="107" y="77"/>
                </a:cxn>
                <a:cxn ang="0">
                  <a:pos x="107" y="77"/>
                </a:cxn>
                <a:cxn ang="0">
                  <a:pos x="82" y="105"/>
                </a:cxn>
                <a:cxn ang="0">
                  <a:pos x="57" y="134"/>
                </a:cxn>
                <a:cxn ang="0">
                  <a:pos x="44" y="147"/>
                </a:cxn>
                <a:cxn ang="0">
                  <a:pos x="31" y="160"/>
                </a:cxn>
                <a:cxn ang="0">
                  <a:pos x="17" y="173"/>
                </a:cxn>
                <a:cxn ang="0">
                  <a:pos x="3" y="183"/>
                </a:cxn>
                <a:cxn ang="0">
                  <a:pos x="3" y="183"/>
                </a:cxn>
                <a:cxn ang="0">
                  <a:pos x="0" y="185"/>
                </a:cxn>
                <a:cxn ang="0">
                  <a:pos x="0" y="187"/>
                </a:cxn>
                <a:cxn ang="0">
                  <a:pos x="0" y="191"/>
                </a:cxn>
                <a:cxn ang="0">
                  <a:pos x="4" y="194"/>
                </a:cxn>
                <a:cxn ang="0">
                  <a:pos x="5" y="194"/>
                </a:cxn>
                <a:cxn ang="0">
                  <a:pos x="8" y="193"/>
                </a:cxn>
                <a:cxn ang="0">
                  <a:pos x="8" y="193"/>
                </a:cxn>
                <a:cxn ang="0">
                  <a:pos x="20" y="185"/>
                </a:cxn>
                <a:cxn ang="0">
                  <a:pos x="31" y="174"/>
                </a:cxn>
                <a:cxn ang="0">
                  <a:pos x="54" y="153"/>
                </a:cxn>
                <a:cxn ang="0">
                  <a:pos x="74" y="131"/>
                </a:cxn>
                <a:cxn ang="0">
                  <a:pos x="94" y="109"/>
                </a:cxn>
                <a:cxn ang="0">
                  <a:pos x="94" y="109"/>
                </a:cxn>
                <a:cxn ang="0">
                  <a:pos x="140" y="55"/>
                </a:cxn>
                <a:cxn ang="0">
                  <a:pos x="140" y="55"/>
                </a:cxn>
                <a:cxn ang="0">
                  <a:pos x="150" y="43"/>
                </a:cxn>
                <a:cxn ang="0">
                  <a:pos x="162" y="30"/>
                </a:cxn>
                <a:cxn ang="0">
                  <a:pos x="169" y="24"/>
                </a:cxn>
                <a:cxn ang="0">
                  <a:pos x="175" y="17"/>
                </a:cxn>
                <a:cxn ang="0">
                  <a:pos x="183" y="13"/>
                </a:cxn>
                <a:cxn ang="0">
                  <a:pos x="190" y="11"/>
                </a:cxn>
                <a:cxn ang="0">
                  <a:pos x="190" y="11"/>
                </a:cxn>
                <a:cxn ang="0">
                  <a:pos x="191" y="9"/>
                </a:cxn>
                <a:cxn ang="0">
                  <a:pos x="192" y="8"/>
                </a:cxn>
                <a:cxn ang="0">
                  <a:pos x="194" y="7"/>
                </a:cxn>
                <a:cxn ang="0">
                  <a:pos x="194" y="4"/>
                </a:cxn>
                <a:cxn ang="0">
                  <a:pos x="191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4" h="194">
                  <a:moveTo>
                    <a:pt x="186" y="0"/>
                  </a:moveTo>
                  <a:lnTo>
                    <a:pt x="186" y="0"/>
                  </a:lnTo>
                  <a:lnTo>
                    <a:pt x="178" y="3"/>
                  </a:lnTo>
                  <a:lnTo>
                    <a:pt x="171" y="7"/>
                  </a:lnTo>
                  <a:lnTo>
                    <a:pt x="166" y="12"/>
                  </a:lnTo>
                  <a:lnTo>
                    <a:pt x="161" y="19"/>
                  </a:lnTo>
                  <a:lnTo>
                    <a:pt x="161" y="19"/>
                  </a:lnTo>
                  <a:lnTo>
                    <a:pt x="135" y="49"/>
                  </a:lnTo>
                  <a:lnTo>
                    <a:pt x="107" y="77"/>
                  </a:lnTo>
                  <a:lnTo>
                    <a:pt x="107" y="77"/>
                  </a:lnTo>
                  <a:lnTo>
                    <a:pt x="82" y="105"/>
                  </a:lnTo>
                  <a:lnTo>
                    <a:pt x="57" y="134"/>
                  </a:lnTo>
                  <a:lnTo>
                    <a:pt x="44" y="147"/>
                  </a:lnTo>
                  <a:lnTo>
                    <a:pt x="31" y="160"/>
                  </a:lnTo>
                  <a:lnTo>
                    <a:pt x="17" y="173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0" y="185"/>
                  </a:lnTo>
                  <a:lnTo>
                    <a:pt x="0" y="187"/>
                  </a:lnTo>
                  <a:lnTo>
                    <a:pt x="0" y="191"/>
                  </a:lnTo>
                  <a:lnTo>
                    <a:pt x="4" y="194"/>
                  </a:lnTo>
                  <a:lnTo>
                    <a:pt x="5" y="194"/>
                  </a:lnTo>
                  <a:lnTo>
                    <a:pt x="8" y="193"/>
                  </a:lnTo>
                  <a:lnTo>
                    <a:pt x="8" y="193"/>
                  </a:lnTo>
                  <a:lnTo>
                    <a:pt x="20" y="185"/>
                  </a:lnTo>
                  <a:lnTo>
                    <a:pt x="31" y="174"/>
                  </a:lnTo>
                  <a:lnTo>
                    <a:pt x="54" y="153"/>
                  </a:lnTo>
                  <a:lnTo>
                    <a:pt x="74" y="131"/>
                  </a:lnTo>
                  <a:lnTo>
                    <a:pt x="94" y="109"/>
                  </a:lnTo>
                  <a:lnTo>
                    <a:pt x="94" y="109"/>
                  </a:lnTo>
                  <a:lnTo>
                    <a:pt x="140" y="55"/>
                  </a:lnTo>
                  <a:lnTo>
                    <a:pt x="140" y="55"/>
                  </a:lnTo>
                  <a:lnTo>
                    <a:pt x="150" y="43"/>
                  </a:lnTo>
                  <a:lnTo>
                    <a:pt x="162" y="30"/>
                  </a:lnTo>
                  <a:lnTo>
                    <a:pt x="169" y="24"/>
                  </a:lnTo>
                  <a:lnTo>
                    <a:pt x="175" y="17"/>
                  </a:lnTo>
                  <a:lnTo>
                    <a:pt x="183" y="13"/>
                  </a:lnTo>
                  <a:lnTo>
                    <a:pt x="190" y="11"/>
                  </a:lnTo>
                  <a:lnTo>
                    <a:pt x="190" y="11"/>
                  </a:lnTo>
                  <a:lnTo>
                    <a:pt x="191" y="9"/>
                  </a:lnTo>
                  <a:lnTo>
                    <a:pt x="192" y="8"/>
                  </a:lnTo>
                  <a:lnTo>
                    <a:pt x="194" y="7"/>
                  </a:lnTo>
                  <a:lnTo>
                    <a:pt x="194" y="4"/>
                  </a:lnTo>
                  <a:lnTo>
                    <a:pt x="191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69" name="Freeform 397"/>
            <p:cNvSpPr/>
            <p:nvPr/>
          </p:nvSpPr>
          <p:spPr bwMode="auto">
            <a:xfrm>
              <a:off x="5715001" y="1112838"/>
              <a:ext cx="82550" cy="103188"/>
            </a:xfrm>
            <a:custGeom>
              <a:avLst/>
              <a:gdLst/>
              <a:ahLst/>
              <a:cxnLst>
                <a:cxn ang="0">
                  <a:pos x="195" y="1"/>
                </a:cxn>
                <a:cxn ang="0">
                  <a:pos x="195" y="1"/>
                </a:cxn>
                <a:cxn ang="0">
                  <a:pos x="170" y="28"/>
                </a:cxn>
                <a:cxn ang="0">
                  <a:pos x="145" y="57"/>
                </a:cxn>
                <a:cxn ang="0">
                  <a:pos x="121" y="87"/>
                </a:cxn>
                <a:cxn ang="0">
                  <a:pos x="99" y="116"/>
                </a:cxn>
                <a:cxn ang="0">
                  <a:pos x="99" y="116"/>
                </a:cxn>
                <a:cxn ang="0">
                  <a:pos x="72" y="154"/>
                </a:cxn>
                <a:cxn ang="0">
                  <a:pos x="59" y="173"/>
                </a:cxn>
                <a:cxn ang="0">
                  <a:pos x="44" y="192"/>
                </a:cxn>
                <a:cxn ang="0">
                  <a:pos x="44" y="192"/>
                </a:cxn>
                <a:cxn ang="0">
                  <a:pos x="34" y="207"/>
                </a:cxn>
                <a:cxn ang="0">
                  <a:pos x="23" y="223"/>
                </a:cxn>
                <a:cxn ang="0">
                  <a:pos x="13" y="238"/>
                </a:cxn>
                <a:cxn ang="0">
                  <a:pos x="1" y="252"/>
                </a:cxn>
                <a:cxn ang="0">
                  <a:pos x="1" y="252"/>
                </a:cxn>
                <a:cxn ang="0">
                  <a:pos x="0" y="255"/>
                </a:cxn>
                <a:cxn ang="0">
                  <a:pos x="0" y="257"/>
                </a:cxn>
                <a:cxn ang="0">
                  <a:pos x="1" y="260"/>
                </a:cxn>
                <a:cxn ang="0">
                  <a:pos x="5" y="262"/>
                </a:cxn>
                <a:cxn ang="0">
                  <a:pos x="8" y="262"/>
                </a:cxn>
                <a:cxn ang="0">
                  <a:pos x="9" y="260"/>
                </a:cxn>
                <a:cxn ang="0">
                  <a:pos x="9" y="260"/>
                </a:cxn>
                <a:cxn ang="0">
                  <a:pos x="19" y="248"/>
                </a:cxn>
                <a:cxn ang="0">
                  <a:pos x="28" y="235"/>
                </a:cxn>
                <a:cxn ang="0">
                  <a:pos x="36" y="222"/>
                </a:cxn>
                <a:cxn ang="0">
                  <a:pos x="46" y="209"/>
                </a:cxn>
                <a:cxn ang="0">
                  <a:pos x="46" y="209"/>
                </a:cxn>
                <a:cxn ang="0">
                  <a:pos x="69" y="179"/>
                </a:cxn>
                <a:cxn ang="0">
                  <a:pos x="90" y="147"/>
                </a:cxn>
                <a:cxn ang="0">
                  <a:pos x="90" y="147"/>
                </a:cxn>
                <a:cxn ang="0">
                  <a:pos x="116" y="111"/>
                </a:cxn>
                <a:cxn ang="0">
                  <a:pos x="144" y="75"/>
                </a:cxn>
                <a:cxn ang="0">
                  <a:pos x="172" y="41"/>
                </a:cxn>
                <a:cxn ang="0">
                  <a:pos x="204" y="9"/>
                </a:cxn>
                <a:cxn ang="0">
                  <a:pos x="204" y="9"/>
                </a:cxn>
                <a:cxn ang="0">
                  <a:pos x="205" y="7"/>
                </a:cxn>
                <a:cxn ang="0">
                  <a:pos x="205" y="5"/>
                </a:cxn>
                <a:cxn ang="0">
                  <a:pos x="204" y="1"/>
                </a:cxn>
                <a:cxn ang="0">
                  <a:pos x="200" y="0"/>
                </a:cxn>
                <a:cxn ang="0">
                  <a:pos x="197" y="0"/>
                </a:cxn>
                <a:cxn ang="0">
                  <a:pos x="195" y="1"/>
                </a:cxn>
                <a:cxn ang="0">
                  <a:pos x="195" y="1"/>
                </a:cxn>
              </a:cxnLst>
              <a:rect l="0" t="0" r="r" b="b"/>
              <a:pathLst>
                <a:path w="205" h="262">
                  <a:moveTo>
                    <a:pt x="195" y="1"/>
                  </a:moveTo>
                  <a:lnTo>
                    <a:pt x="195" y="1"/>
                  </a:lnTo>
                  <a:lnTo>
                    <a:pt x="170" y="28"/>
                  </a:lnTo>
                  <a:lnTo>
                    <a:pt x="145" y="57"/>
                  </a:lnTo>
                  <a:lnTo>
                    <a:pt x="121" y="87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72" y="154"/>
                  </a:lnTo>
                  <a:lnTo>
                    <a:pt x="59" y="173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4" y="207"/>
                  </a:lnTo>
                  <a:lnTo>
                    <a:pt x="23" y="223"/>
                  </a:lnTo>
                  <a:lnTo>
                    <a:pt x="13" y="238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0" y="255"/>
                  </a:lnTo>
                  <a:lnTo>
                    <a:pt x="0" y="257"/>
                  </a:lnTo>
                  <a:lnTo>
                    <a:pt x="1" y="260"/>
                  </a:lnTo>
                  <a:lnTo>
                    <a:pt x="5" y="262"/>
                  </a:lnTo>
                  <a:lnTo>
                    <a:pt x="8" y="262"/>
                  </a:lnTo>
                  <a:lnTo>
                    <a:pt x="9" y="260"/>
                  </a:lnTo>
                  <a:lnTo>
                    <a:pt x="9" y="260"/>
                  </a:lnTo>
                  <a:lnTo>
                    <a:pt x="19" y="248"/>
                  </a:lnTo>
                  <a:lnTo>
                    <a:pt x="28" y="235"/>
                  </a:lnTo>
                  <a:lnTo>
                    <a:pt x="36" y="222"/>
                  </a:lnTo>
                  <a:lnTo>
                    <a:pt x="46" y="209"/>
                  </a:lnTo>
                  <a:lnTo>
                    <a:pt x="46" y="209"/>
                  </a:lnTo>
                  <a:lnTo>
                    <a:pt x="69" y="179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116" y="111"/>
                  </a:lnTo>
                  <a:lnTo>
                    <a:pt x="144" y="75"/>
                  </a:lnTo>
                  <a:lnTo>
                    <a:pt x="172" y="41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5" y="7"/>
                  </a:lnTo>
                  <a:lnTo>
                    <a:pt x="205" y="5"/>
                  </a:lnTo>
                  <a:lnTo>
                    <a:pt x="204" y="1"/>
                  </a:lnTo>
                  <a:lnTo>
                    <a:pt x="200" y="0"/>
                  </a:lnTo>
                  <a:lnTo>
                    <a:pt x="197" y="0"/>
                  </a:lnTo>
                  <a:lnTo>
                    <a:pt x="195" y="1"/>
                  </a:lnTo>
                  <a:lnTo>
                    <a:pt x="19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0" name="Freeform 398"/>
            <p:cNvSpPr/>
            <p:nvPr/>
          </p:nvSpPr>
          <p:spPr bwMode="auto">
            <a:xfrm>
              <a:off x="5797551" y="1162051"/>
              <a:ext cx="90488" cy="42863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21" y="0"/>
                </a:cxn>
                <a:cxn ang="0">
                  <a:pos x="170" y="20"/>
                </a:cxn>
                <a:cxn ang="0">
                  <a:pos x="145" y="30"/>
                </a:cxn>
                <a:cxn ang="0">
                  <a:pos x="122" y="42"/>
                </a:cxn>
                <a:cxn ang="0">
                  <a:pos x="122" y="42"/>
                </a:cxn>
                <a:cxn ang="0">
                  <a:pos x="107" y="47"/>
                </a:cxn>
                <a:cxn ang="0">
                  <a:pos x="94" y="52"/>
                </a:cxn>
                <a:cxn ang="0">
                  <a:pos x="81" y="58"/>
                </a:cxn>
                <a:cxn ang="0">
                  <a:pos x="68" y="64"/>
                </a:cxn>
                <a:cxn ang="0">
                  <a:pos x="68" y="64"/>
                </a:cxn>
                <a:cxn ang="0">
                  <a:pos x="54" y="73"/>
                </a:cxn>
                <a:cxn ang="0">
                  <a:pos x="38" y="84"/>
                </a:cxn>
                <a:cxn ang="0">
                  <a:pos x="31" y="88"/>
                </a:cxn>
                <a:cxn ang="0">
                  <a:pos x="22" y="93"/>
                </a:cxn>
                <a:cxn ang="0">
                  <a:pos x="14" y="96"/>
                </a:cxn>
                <a:cxn ang="0">
                  <a:pos x="5" y="97"/>
                </a:cxn>
                <a:cxn ang="0">
                  <a:pos x="5" y="97"/>
                </a:cxn>
                <a:cxn ang="0">
                  <a:pos x="3" y="98"/>
                </a:cxn>
                <a:cxn ang="0">
                  <a:pos x="1" y="99"/>
                </a:cxn>
                <a:cxn ang="0">
                  <a:pos x="0" y="103"/>
                </a:cxn>
                <a:cxn ang="0">
                  <a:pos x="0" y="106"/>
                </a:cxn>
                <a:cxn ang="0">
                  <a:pos x="1" y="107"/>
                </a:cxn>
                <a:cxn ang="0">
                  <a:pos x="3" y="109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18" y="106"/>
                </a:cxn>
                <a:cxn ang="0">
                  <a:pos x="30" y="102"/>
                </a:cxn>
                <a:cxn ang="0">
                  <a:pos x="42" y="96"/>
                </a:cxn>
                <a:cxn ang="0">
                  <a:pos x="54" y="89"/>
                </a:cxn>
                <a:cxn ang="0">
                  <a:pos x="76" y="75"/>
                </a:cxn>
                <a:cxn ang="0">
                  <a:pos x="86" y="68"/>
                </a:cxn>
                <a:cxn ang="0">
                  <a:pos x="98" y="63"/>
                </a:cxn>
                <a:cxn ang="0">
                  <a:pos x="98" y="63"/>
                </a:cxn>
                <a:cxn ang="0">
                  <a:pos x="161" y="37"/>
                </a:cxn>
                <a:cxn ang="0">
                  <a:pos x="192" y="24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6" y="11"/>
                </a:cxn>
                <a:cxn ang="0">
                  <a:pos x="228" y="8"/>
                </a:cxn>
                <a:cxn ang="0">
                  <a:pos x="228" y="4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4" y="0"/>
                </a:cxn>
                <a:cxn ang="0">
                  <a:pos x="221" y="0"/>
                </a:cxn>
                <a:cxn ang="0">
                  <a:pos x="221" y="0"/>
                </a:cxn>
              </a:cxnLst>
              <a:rect l="0" t="0" r="r" b="b"/>
              <a:pathLst>
                <a:path w="228" h="109">
                  <a:moveTo>
                    <a:pt x="221" y="0"/>
                  </a:moveTo>
                  <a:lnTo>
                    <a:pt x="221" y="0"/>
                  </a:lnTo>
                  <a:lnTo>
                    <a:pt x="170" y="20"/>
                  </a:lnTo>
                  <a:lnTo>
                    <a:pt x="145" y="30"/>
                  </a:lnTo>
                  <a:lnTo>
                    <a:pt x="122" y="42"/>
                  </a:lnTo>
                  <a:lnTo>
                    <a:pt x="122" y="42"/>
                  </a:lnTo>
                  <a:lnTo>
                    <a:pt x="107" y="47"/>
                  </a:lnTo>
                  <a:lnTo>
                    <a:pt x="94" y="52"/>
                  </a:lnTo>
                  <a:lnTo>
                    <a:pt x="81" y="58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54" y="73"/>
                  </a:lnTo>
                  <a:lnTo>
                    <a:pt x="38" y="84"/>
                  </a:lnTo>
                  <a:lnTo>
                    <a:pt x="31" y="88"/>
                  </a:lnTo>
                  <a:lnTo>
                    <a:pt x="22" y="93"/>
                  </a:lnTo>
                  <a:lnTo>
                    <a:pt x="14" y="96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3" y="98"/>
                  </a:lnTo>
                  <a:lnTo>
                    <a:pt x="1" y="99"/>
                  </a:lnTo>
                  <a:lnTo>
                    <a:pt x="0" y="103"/>
                  </a:lnTo>
                  <a:lnTo>
                    <a:pt x="0" y="106"/>
                  </a:lnTo>
                  <a:lnTo>
                    <a:pt x="1" y="107"/>
                  </a:lnTo>
                  <a:lnTo>
                    <a:pt x="3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18" y="106"/>
                  </a:lnTo>
                  <a:lnTo>
                    <a:pt x="30" y="102"/>
                  </a:lnTo>
                  <a:lnTo>
                    <a:pt x="42" y="96"/>
                  </a:lnTo>
                  <a:lnTo>
                    <a:pt x="54" y="89"/>
                  </a:lnTo>
                  <a:lnTo>
                    <a:pt x="76" y="75"/>
                  </a:lnTo>
                  <a:lnTo>
                    <a:pt x="86" y="68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161" y="37"/>
                  </a:lnTo>
                  <a:lnTo>
                    <a:pt x="192" y="24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26" y="11"/>
                  </a:lnTo>
                  <a:lnTo>
                    <a:pt x="228" y="8"/>
                  </a:lnTo>
                  <a:lnTo>
                    <a:pt x="228" y="4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4" y="0"/>
                  </a:lnTo>
                  <a:lnTo>
                    <a:pt x="221" y="0"/>
                  </a:lnTo>
                  <a:lnTo>
                    <a:pt x="22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1" name="Freeform 399"/>
            <p:cNvSpPr/>
            <p:nvPr/>
          </p:nvSpPr>
          <p:spPr bwMode="auto">
            <a:xfrm>
              <a:off x="5772151" y="1168401"/>
              <a:ext cx="136525" cy="65088"/>
            </a:xfrm>
            <a:custGeom>
              <a:avLst/>
              <a:gdLst/>
              <a:ahLst/>
              <a:cxnLst>
                <a:cxn ang="0">
                  <a:pos x="333" y="1"/>
                </a:cxn>
                <a:cxn ang="0">
                  <a:pos x="325" y="4"/>
                </a:cxn>
                <a:cxn ang="0">
                  <a:pos x="316" y="4"/>
                </a:cxn>
                <a:cxn ang="0">
                  <a:pos x="293" y="16"/>
                </a:cxn>
                <a:cxn ang="0">
                  <a:pos x="268" y="26"/>
                </a:cxn>
                <a:cxn ang="0">
                  <a:pos x="259" y="29"/>
                </a:cxn>
                <a:cxn ang="0">
                  <a:pos x="233" y="43"/>
                </a:cxn>
                <a:cxn ang="0">
                  <a:pos x="217" y="50"/>
                </a:cxn>
                <a:cxn ang="0">
                  <a:pos x="172" y="65"/>
                </a:cxn>
                <a:cxn ang="0">
                  <a:pos x="148" y="77"/>
                </a:cxn>
                <a:cxn ang="0">
                  <a:pos x="76" y="118"/>
                </a:cxn>
                <a:cxn ang="0">
                  <a:pos x="58" y="127"/>
                </a:cxn>
                <a:cxn ang="0">
                  <a:pos x="19" y="144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2"/>
                </a:cxn>
                <a:cxn ang="0">
                  <a:pos x="6" y="165"/>
                </a:cxn>
                <a:cxn ang="0">
                  <a:pos x="9" y="164"/>
                </a:cxn>
                <a:cxn ang="0">
                  <a:pos x="19" y="157"/>
                </a:cxn>
                <a:cxn ang="0">
                  <a:pos x="50" y="141"/>
                </a:cxn>
                <a:cxn ang="0">
                  <a:pos x="92" y="122"/>
                </a:cxn>
                <a:cxn ang="0">
                  <a:pos x="119" y="106"/>
                </a:cxn>
                <a:cxn ang="0">
                  <a:pos x="173" y="79"/>
                </a:cxn>
                <a:cxn ang="0">
                  <a:pos x="203" y="68"/>
                </a:cxn>
                <a:cxn ang="0">
                  <a:pos x="223" y="60"/>
                </a:cxn>
                <a:cxn ang="0">
                  <a:pos x="283" y="34"/>
                </a:cxn>
                <a:cxn ang="0">
                  <a:pos x="304" y="22"/>
                </a:cxn>
                <a:cxn ang="0">
                  <a:pos x="325" y="14"/>
                </a:cxn>
                <a:cxn ang="0">
                  <a:pos x="334" y="14"/>
                </a:cxn>
                <a:cxn ang="0">
                  <a:pos x="342" y="11"/>
                </a:cxn>
                <a:cxn ang="0">
                  <a:pos x="342" y="8"/>
                </a:cxn>
                <a:cxn ang="0">
                  <a:pos x="340" y="1"/>
                </a:cxn>
                <a:cxn ang="0">
                  <a:pos x="336" y="0"/>
                </a:cxn>
                <a:cxn ang="0">
                  <a:pos x="333" y="1"/>
                </a:cxn>
              </a:cxnLst>
              <a:rect l="0" t="0" r="r" b="b"/>
              <a:pathLst>
                <a:path w="343" h="165">
                  <a:moveTo>
                    <a:pt x="333" y="1"/>
                  </a:moveTo>
                  <a:lnTo>
                    <a:pt x="333" y="1"/>
                  </a:lnTo>
                  <a:lnTo>
                    <a:pt x="330" y="4"/>
                  </a:lnTo>
                  <a:lnTo>
                    <a:pt x="325" y="4"/>
                  </a:lnTo>
                  <a:lnTo>
                    <a:pt x="319" y="4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3" y="16"/>
                  </a:lnTo>
                  <a:lnTo>
                    <a:pt x="282" y="21"/>
                  </a:lnTo>
                  <a:lnTo>
                    <a:pt x="268" y="26"/>
                  </a:lnTo>
                  <a:lnTo>
                    <a:pt x="268" y="26"/>
                  </a:lnTo>
                  <a:lnTo>
                    <a:pt x="259" y="29"/>
                  </a:lnTo>
                  <a:lnTo>
                    <a:pt x="250" y="33"/>
                  </a:lnTo>
                  <a:lnTo>
                    <a:pt x="233" y="43"/>
                  </a:lnTo>
                  <a:lnTo>
                    <a:pt x="233" y="43"/>
                  </a:lnTo>
                  <a:lnTo>
                    <a:pt x="217" y="50"/>
                  </a:lnTo>
                  <a:lnTo>
                    <a:pt x="203" y="55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48" y="77"/>
                  </a:lnTo>
                  <a:lnTo>
                    <a:pt x="123" y="89"/>
                  </a:lnTo>
                  <a:lnTo>
                    <a:pt x="76" y="118"/>
                  </a:lnTo>
                  <a:lnTo>
                    <a:pt x="76" y="118"/>
                  </a:lnTo>
                  <a:lnTo>
                    <a:pt x="58" y="127"/>
                  </a:lnTo>
                  <a:lnTo>
                    <a:pt x="38" y="135"/>
                  </a:lnTo>
                  <a:lnTo>
                    <a:pt x="19" y="144"/>
                  </a:lnTo>
                  <a:lnTo>
                    <a:pt x="11" y="149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2" y="164"/>
                  </a:lnTo>
                  <a:lnTo>
                    <a:pt x="6" y="165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19" y="157"/>
                  </a:lnTo>
                  <a:lnTo>
                    <a:pt x="29" y="152"/>
                  </a:lnTo>
                  <a:lnTo>
                    <a:pt x="50" y="141"/>
                  </a:lnTo>
                  <a:lnTo>
                    <a:pt x="72" y="132"/>
                  </a:lnTo>
                  <a:lnTo>
                    <a:pt x="92" y="122"/>
                  </a:lnTo>
                  <a:lnTo>
                    <a:pt x="92" y="122"/>
                  </a:lnTo>
                  <a:lnTo>
                    <a:pt x="119" y="106"/>
                  </a:lnTo>
                  <a:lnTo>
                    <a:pt x="145" y="92"/>
                  </a:lnTo>
                  <a:lnTo>
                    <a:pt x="173" y="79"/>
                  </a:lnTo>
                  <a:lnTo>
                    <a:pt x="187" y="73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23" y="60"/>
                  </a:lnTo>
                  <a:lnTo>
                    <a:pt x="244" y="52"/>
                  </a:lnTo>
                  <a:lnTo>
                    <a:pt x="283" y="34"/>
                  </a:lnTo>
                  <a:lnTo>
                    <a:pt x="283" y="34"/>
                  </a:lnTo>
                  <a:lnTo>
                    <a:pt x="304" y="22"/>
                  </a:lnTo>
                  <a:lnTo>
                    <a:pt x="314" y="17"/>
                  </a:lnTo>
                  <a:lnTo>
                    <a:pt x="325" y="14"/>
                  </a:lnTo>
                  <a:lnTo>
                    <a:pt x="325" y="14"/>
                  </a:lnTo>
                  <a:lnTo>
                    <a:pt x="334" y="14"/>
                  </a:lnTo>
                  <a:lnTo>
                    <a:pt x="338" y="13"/>
                  </a:lnTo>
                  <a:lnTo>
                    <a:pt x="342" y="11"/>
                  </a:lnTo>
                  <a:lnTo>
                    <a:pt x="342" y="11"/>
                  </a:lnTo>
                  <a:lnTo>
                    <a:pt x="342" y="8"/>
                  </a:lnTo>
                  <a:lnTo>
                    <a:pt x="343" y="5"/>
                  </a:lnTo>
                  <a:lnTo>
                    <a:pt x="340" y="1"/>
                  </a:lnTo>
                  <a:lnTo>
                    <a:pt x="339" y="0"/>
                  </a:lnTo>
                  <a:lnTo>
                    <a:pt x="336" y="0"/>
                  </a:lnTo>
                  <a:lnTo>
                    <a:pt x="335" y="0"/>
                  </a:lnTo>
                  <a:lnTo>
                    <a:pt x="333" y="1"/>
                  </a:lnTo>
                  <a:lnTo>
                    <a:pt x="33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2" name="Freeform 400"/>
            <p:cNvSpPr/>
            <p:nvPr/>
          </p:nvSpPr>
          <p:spPr bwMode="auto">
            <a:xfrm>
              <a:off x="5813426" y="1204913"/>
              <a:ext cx="111125" cy="57150"/>
            </a:xfrm>
            <a:custGeom>
              <a:avLst/>
              <a:gdLst/>
              <a:ahLst/>
              <a:cxnLst>
                <a:cxn ang="0">
                  <a:pos x="270" y="0"/>
                </a:cxn>
                <a:cxn ang="0">
                  <a:pos x="270" y="0"/>
                </a:cxn>
                <a:cxn ang="0">
                  <a:pos x="238" y="18"/>
                </a:cxn>
                <a:cxn ang="0">
                  <a:pos x="204" y="35"/>
                </a:cxn>
                <a:cxn ang="0">
                  <a:pos x="137" y="68"/>
                </a:cxn>
                <a:cxn ang="0">
                  <a:pos x="69" y="99"/>
                </a:cxn>
                <a:cxn ang="0">
                  <a:pos x="2" y="132"/>
                </a:cxn>
                <a:cxn ang="0">
                  <a:pos x="2" y="132"/>
                </a:cxn>
                <a:cxn ang="0">
                  <a:pos x="0" y="133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0" y="140"/>
                </a:cxn>
                <a:cxn ang="0">
                  <a:pos x="4" y="142"/>
                </a:cxn>
                <a:cxn ang="0">
                  <a:pos x="5" y="142"/>
                </a:cxn>
                <a:cxn ang="0">
                  <a:pos x="7" y="141"/>
                </a:cxn>
                <a:cxn ang="0">
                  <a:pos x="7" y="141"/>
                </a:cxn>
                <a:cxn ang="0">
                  <a:pos x="76" y="109"/>
                </a:cxn>
                <a:cxn ang="0">
                  <a:pos x="142" y="77"/>
                </a:cxn>
                <a:cxn ang="0">
                  <a:pos x="210" y="45"/>
                </a:cxn>
                <a:cxn ang="0">
                  <a:pos x="243" y="28"/>
                </a:cxn>
                <a:cxn ang="0">
                  <a:pos x="276" y="10"/>
                </a:cxn>
                <a:cxn ang="0">
                  <a:pos x="276" y="10"/>
                </a:cxn>
                <a:cxn ang="0">
                  <a:pos x="278" y="9"/>
                </a:cxn>
                <a:cxn ang="0">
                  <a:pos x="278" y="6"/>
                </a:cxn>
                <a:cxn ang="0">
                  <a:pos x="278" y="2"/>
                </a:cxn>
                <a:cxn ang="0">
                  <a:pos x="274" y="0"/>
                </a:cxn>
                <a:cxn ang="0">
                  <a:pos x="273" y="0"/>
                </a:cxn>
                <a:cxn ang="0">
                  <a:pos x="270" y="0"/>
                </a:cxn>
                <a:cxn ang="0">
                  <a:pos x="270" y="0"/>
                </a:cxn>
              </a:cxnLst>
              <a:rect l="0" t="0" r="r" b="b"/>
              <a:pathLst>
                <a:path w="278" h="142">
                  <a:moveTo>
                    <a:pt x="270" y="0"/>
                  </a:moveTo>
                  <a:lnTo>
                    <a:pt x="270" y="0"/>
                  </a:lnTo>
                  <a:lnTo>
                    <a:pt x="238" y="18"/>
                  </a:lnTo>
                  <a:lnTo>
                    <a:pt x="204" y="35"/>
                  </a:lnTo>
                  <a:lnTo>
                    <a:pt x="137" y="68"/>
                  </a:lnTo>
                  <a:lnTo>
                    <a:pt x="69" y="99"/>
                  </a:lnTo>
                  <a:lnTo>
                    <a:pt x="2" y="132"/>
                  </a:lnTo>
                  <a:lnTo>
                    <a:pt x="2" y="132"/>
                  </a:lnTo>
                  <a:lnTo>
                    <a:pt x="0" y="133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0"/>
                  </a:lnTo>
                  <a:lnTo>
                    <a:pt x="4" y="142"/>
                  </a:lnTo>
                  <a:lnTo>
                    <a:pt x="5" y="142"/>
                  </a:lnTo>
                  <a:lnTo>
                    <a:pt x="7" y="141"/>
                  </a:lnTo>
                  <a:lnTo>
                    <a:pt x="7" y="141"/>
                  </a:lnTo>
                  <a:lnTo>
                    <a:pt x="76" y="109"/>
                  </a:lnTo>
                  <a:lnTo>
                    <a:pt x="142" y="77"/>
                  </a:lnTo>
                  <a:lnTo>
                    <a:pt x="210" y="45"/>
                  </a:lnTo>
                  <a:lnTo>
                    <a:pt x="243" y="28"/>
                  </a:lnTo>
                  <a:lnTo>
                    <a:pt x="276" y="10"/>
                  </a:lnTo>
                  <a:lnTo>
                    <a:pt x="276" y="10"/>
                  </a:lnTo>
                  <a:lnTo>
                    <a:pt x="278" y="9"/>
                  </a:lnTo>
                  <a:lnTo>
                    <a:pt x="278" y="6"/>
                  </a:lnTo>
                  <a:lnTo>
                    <a:pt x="278" y="2"/>
                  </a:lnTo>
                  <a:lnTo>
                    <a:pt x="274" y="0"/>
                  </a:lnTo>
                  <a:lnTo>
                    <a:pt x="273" y="0"/>
                  </a:lnTo>
                  <a:lnTo>
                    <a:pt x="270" y="0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3" name="Freeform 401"/>
            <p:cNvSpPr>
              <a:spLocks noEditPoints="1"/>
            </p:cNvSpPr>
            <p:nvPr/>
          </p:nvSpPr>
          <p:spPr bwMode="auto">
            <a:xfrm>
              <a:off x="5248276" y="1095376"/>
              <a:ext cx="727075" cy="561975"/>
            </a:xfrm>
            <a:custGeom>
              <a:avLst/>
              <a:gdLst/>
              <a:ahLst/>
              <a:cxnLst>
                <a:cxn ang="0">
                  <a:pos x="1801" y="361"/>
                </a:cxn>
                <a:cxn ang="0">
                  <a:pos x="1711" y="258"/>
                </a:cxn>
                <a:cxn ang="0">
                  <a:pos x="1610" y="119"/>
                </a:cxn>
                <a:cxn ang="0">
                  <a:pos x="1511" y="36"/>
                </a:cxn>
                <a:cxn ang="0">
                  <a:pos x="1477" y="7"/>
                </a:cxn>
                <a:cxn ang="0">
                  <a:pos x="1446" y="15"/>
                </a:cxn>
                <a:cxn ang="0">
                  <a:pos x="899" y="0"/>
                </a:cxn>
                <a:cxn ang="0">
                  <a:pos x="331" y="8"/>
                </a:cxn>
                <a:cxn ang="0">
                  <a:pos x="308" y="32"/>
                </a:cxn>
                <a:cxn ang="0">
                  <a:pos x="228" y="115"/>
                </a:cxn>
                <a:cxn ang="0">
                  <a:pos x="41" y="325"/>
                </a:cxn>
                <a:cxn ang="0">
                  <a:pos x="0" y="431"/>
                </a:cxn>
                <a:cxn ang="0">
                  <a:pos x="4" y="448"/>
                </a:cxn>
                <a:cxn ang="0">
                  <a:pos x="64" y="551"/>
                </a:cxn>
                <a:cxn ang="0">
                  <a:pos x="229" y="780"/>
                </a:cxn>
                <a:cxn ang="0">
                  <a:pos x="433" y="983"/>
                </a:cxn>
                <a:cxn ang="0">
                  <a:pos x="556" y="1103"/>
                </a:cxn>
                <a:cxn ang="0">
                  <a:pos x="729" y="1265"/>
                </a:cxn>
                <a:cxn ang="0">
                  <a:pos x="869" y="1377"/>
                </a:cxn>
                <a:cxn ang="0">
                  <a:pos x="914" y="1413"/>
                </a:cxn>
                <a:cxn ang="0">
                  <a:pos x="962" y="1400"/>
                </a:cxn>
                <a:cxn ang="0">
                  <a:pos x="1071" y="1317"/>
                </a:cxn>
                <a:cxn ang="0">
                  <a:pos x="1238" y="1188"/>
                </a:cxn>
                <a:cxn ang="0">
                  <a:pos x="1364" y="1054"/>
                </a:cxn>
                <a:cxn ang="0">
                  <a:pos x="1527" y="896"/>
                </a:cxn>
                <a:cxn ang="0">
                  <a:pos x="1677" y="741"/>
                </a:cxn>
                <a:cxn ang="0">
                  <a:pos x="1777" y="599"/>
                </a:cxn>
                <a:cxn ang="0">
                  <a:pos x="1825" y="518"/>
                </a:cxn>
                <a:cxn ang="0">
                  <a:pos x="1826" y="423"/>
                </a:cxn>
                <a:cxn ang="0">
                  <a:pos x="1756" y="547"/>
                </a:cxn>
                <a:cxn ang="0">
                  <a:pos x="1711" y="619"/>
                </a:cxn>
                <a:cxn ang="0">
                  <a:pos x="1541" y="819"/>
                </a:cxn>
                <a:cxn ang="0">
                  <a:pos x="1344" y="1009"/>
                </a:cxn>
                <a:cxn ang="0">
                  <a:pos x="1185" y="1173"/>
                </a:cxn>
                <a:cxn ang="0">
                  <a:pos x="980" y="1324"/>
                </a:cxn>
                <a:cxn ang="0">
                  <a:pos x="922" y="1355"/>
                </a:cxn>
                <a:cxn ang="0">
                  <a:pos x="911" y="1349"/>
                </a:cxn>
                <a:cxn ang="0">
                  <a:pos x="826" y="1286"/>
                </a:cxn>
                <a:cxn ang="0">
                  <a:pos x="699" y="1170"/>
                </a:cxn>
                <a:cxn ang="0">
                  <a:pos x="598" y="1075"/>
                </a:cxn>
                <a:cxn ang="0">
                  <a:pos x="530" y="1009"/>
                </a:cxn>
                <a:cxn ang="0">
                  <a:pos x="432" y="921"/>
                </a:cxn>
                <a:cxn ang="0">
                  <a:pos x="202" y="677"/>
                </a:cxn>
                <a:cxn ang="0">
                  <a:pos x="106" y="529"/>
                </a:cxn>
                <a:cxn ang="0">
                  <a:pos x="49" y="418"/>
                </a:cxn>
                <a:cxn ang="0">
                  <a:pos x="97" y="333"/>
                </a:cxn>
                <a:cxn ang="0">
                  <a:pos x="247" y="164"/>
                </a:cxn>
                <a:cxn ang="0">
                  <a:pos x="343" y="62"/>
                </a:cxn>
                <a:cxn ang="0">
                  <a:pos x="765" y="49"/>
                </a:cxn>
                <a:cxn ang="0">
                  <a:pos x="1316" y="58"/>
                </a:cxn>
                <a:cxn ang="0">
                  <a:pos x="1478" y="64"/>
                </a:cxn>
                <a:cxn ang="0">
                  <a:pos x="1586" y="163"/>
                </a:cxn>
                <a:cxn ang="0">
                  <a:pos x="1695" y="309"/>
                </a:cxn>
                <a:cxn ang="0">
                  <a:pos x="1765" y="389"/>
                </a:cxn>
                <a:cxn ang="0">
                  <a:pos x="1786" y="484"/>
                </a:cxn>
              </a:cxnLst>
              <a:rect l="0" t="0" r="r" b="b"/>
              <a:pathLst>
                <a:path w="1833" h="1415">
                  <a:moveTo>
                    <a:pt x="1812" y="374"/>
                  </a:moveTo>
                  <a:lnTo>
                    <a:pt x="1812" y="374"/>
                  </a:lnTo>
                  <a:lnTo>
                    <a:pt x="1808" y="367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801" y="361"/>
                  </a:lnTo>
                  <a:lnTo>
                    <a:pt x="1795" y="351"/>
                  </a:lnTo>
                  <a:lnTo>
                    <a:pt x="1788" y="342"/>
                  </a:lnTo>
                  <a:lnTo>
                    <a:pt x="1773" y="322"/>
                  </a:lnTo>
                  <a:lnTo>
                    <a:pt x="1737" y="288"/>
                  </a:lnTo>
                  <a:lnTo>
                    <a:pt x="1737" y="288"/>
                  </a:lnTo>
                  <a:lnTo>
                    <a:pt x="1724" y="274"/>
                  </a:lnTo>
                  <a:lnTo>
                    <a:pt x="1711" y="258"/>
                  </a:lnTo>
                  <a:lnTo>
                    <a:pt x="1689" y="227"/>
                  </a:lnTo>
                  <a:lnTo>
                    <a:pt x="1668" y="193"/>
                  </a:lnTo>
                  <a:lnTo>
                    <a:pt x="1657" y="177"/>
                  </a:lnTo>
                  <a:lnTo>
                    <a:pt x="1646" y="161"/>
                  </a:lnTo>
                  <a:lnTo>
                    <a:pt x="1646" y="161"/>
                  </a:lnTo>
                  <a:lnTo>
                    <a:pt x="1629" y="140"/>
                  </a:lnTo>
                  <a:lnTo>
                    <a:pt x="1610" y="119"/>
                  </a:lnTo>
                  <a:lnTo>
                    <a:pt x="1591" y="100"/>
                  </a:lnTo>
                  <a:lnTo>
                    <a:pt x="1570" y="83"/>
                  </a:lnTo>
                  <a:lnTo>
                    <a:pt x="1570" y="83"/>
                  </a:lnTo>
                  <a:lnTo>
                    <a:pt x="1552" y="70"/>
                  </a:lnTo>
                  <a:lnTo>
                    <a:pt x="1531" y="53"/>
                  </a:lnTo>
                  <a:lnTo>
                    <a:pt x="1520" y="45"/>
                  </a:lnTo>
                  <a:lnTo>
                    <a:pt x="1511" y="36"/>
                  </a:lnTo>
                  <a:lnTo>
                    <a:pt x="1503" y="27"/>
                  </a:lnTo>
                  <a:lnTo>
                    <a:pt x="1497" y="19"/>
                  </a:lnTo>
                  <a:lnTo>
                    <a:pt x="1497" y="19"/>
                  </a:lnTo>
                  <a:lnTo>
                    <a:pt x="1494" y="13"/>
                  </a:lnTo>
                  <a:lnTo>
                    <a:pt x="1489" y="11"/>
                  </a:lnTo>
                  <a:lnTo>
                    <a:pt x="1484" y="8"/>
                  </a:lnTo>
                  <a:lnTo>
                    <a:pt x="1477" y="7"/>
                  </a:lnTo>
                  <a:lnTo>
                    <a:pt x="1463" y="7"/>
                  </a:lnTo>
                  <a:lnTo>
                    <a:pt x="1463" y="7"/>
                  </a:lnTo>
                  <a:lnTo>
                    <a:pt x="1457" y="8"/>
                  </a:lnTo>
                  <a:lnTo>
                    <a:pt x="1452" y="10"/>
                  </a:lnTo>
                  <a:lnTo>
                    <a:pt x="1448" y="12"/>
                  </a:lnTo>
                  <a:lnTo>
                    <a:pt x="1446" y="15"/>
                  </a:lnTo>
                  <a:lnTo>
                    <a:pt x="1446" y="15"/>
                  </a:lnTo>
                  <a:lnTo>
                    <a:pt x="1376" y="13"/>
                  </a:lnTo>
                  <a:lnTo>
                    <a:pt x="1308" y="12"/>
                  </a:lnTo>
                  <a:lnTo>
                    <a:pt x="1172" y="7"/>
                  </a:lnTo>
                  <a:lnTo>
                    <a:pt x="1036" y="2"/>
                  </a:lnTo>
                  <a:lnTo>
                    <a:pt x="967" y="0"/>
                  </a:lnTo>
                  <a:lnTo>
                    <a:pt x="899" y="0"/>
                  </a:lnTo>
                  <a:lnTo>
                    <a:pt x="899" y="0"/>
                  </a:lnTo>
                  <a:lnTo>
                    <a:pt x="832" y="0"/>
                  </a:lnTo>
                  <a:lnTo>
                    <a:pt x="765" y="3"/>
                  </a:lnTo>
                  <a:lnTo>
                    <a:pt x="699" y="6"/>
                  </a:lnTo>
                  <a:lnTo>
                    <a:pt x="632" y="7"/>
                  </a:lnTo>
                  <a:lnTo>
                    <a:pt x="335" y="7"/>
                  </a:lnTo>
                  <a:lnTo>
                    <a:pt x="335" y="7"/>
                  </a:lnTo>
                  <a:lnTo>
                    <a:pt x="331" y="8"/>
                  </a:lnTo>
                  <a:lnTo>
                    <a:pt x="327" y="8"/>
                  </a:lnTo>
                  <a:lnTo>
                    <a:pt x="321" y="13"/>
                  </a:lnTo>
                  <a:lnTo>
                    <a:pt x="321" y="13"/>
                  </a:lnTo>
                  <a:lnTo>
                    <a:pt x="318" y="16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08" y="32"/>
                  </a:lnTo>
                  <a:lnTo>
                    <a:pt x="298" y="45"/>
                  </a:lnTo>
                  <a:lnTo>
                    <a:pt x="288" y="58"/>
                  </a:lnTo>
                  <a:lnTo>
                    <a:pt x="275" y="70"/>
                  </a:lnTo>
                  <a:lnTo>
                    <a:pt x="251" y="92"/>
                  </a:lnTo>
                  <a:lnTo>
                    <a:pt x="238" y="104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171" y="177"/>
                  </a:lnTo>
                  <a:lnTo>
                    <a:pt x="114" y="236"/>
                  </a:lnTo>
                  <a:lnTo>
                    <a:pt x="114" y="236"/>
                  </a:lnTo>
                  <a:lnTo>
                    <a:pt x="96" y="255"/>
                  </a:lnTo>
                  <a:lnTo>
                    <a:pt x="77" y="278"/>
                  </a:lnTo>
                  <a:lnTo>
                    <a:pt x="59" y="301"/>
                  </a:lnTo>
                  <a:lnTo>
                    <a:pt x="41" y="325"/>
                  </a:lnTo>
                  <a:lnTo>
                    <a:pt x="26" y="351"/>
                  </a:lnTo>
                  <a:lnTo>
                    <a:pt x="20" y="364"/>
                  </a:lnTo>
                  <a:lnTo>
                    <a:pt x="13" y="377"/>
                  </a:lnTo>
                  <a:lnTo>
                    <a:pt x="8" y="390"/>
                  </a:lnTo>
                  <a:lnTo>
                    <a:pt x="5" y="403"/>
                  </a:lnTo>
                  <a:lnTo>
                    <a:pt x="3" y="41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0" y="433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1" y="442"/>
                  </a:lnTo>
                  <a:lnTo>
                    <a:pt x="4" y="448"/>
                  </a:lnTo>
                  <a:lnTo>
                    <a:pt x="4" y="448"/>
                  </a:lnTo>
                  <a:lnTo>
                    <a:pt x="8" y="462"/>
                  </a:lnTo>
                  <a:lnTo>
                    <a:pt x="15" y="475"/>
                  </a:lnTo>
                  <a:lnTo>
                    <a:pt x="22" y="490"/>
                  </a:lnTo>
                  <a:lnTo>
                    <a:pt x="30" y="503"/>
                  </a:lnTo>
                  <a:lnTo>
                    <a:pt x="47" y="527"/>
                  </a:lnTo>
                  <a:lnTo>
                    <a:pt x="64" y="551"/>
                  </a:lnTo>
                  <a:lnTo>
                    <a:pt x="64" y="551"/>
                  </a:lnTo>
                  <a:lnTo>
                    <a:pt x="90" y="590"/>
                  </a:lnTo>
                  <a:lnTo>
                    <a:pt x="115" y="629"/>
                  </a:lnTo>
                  <a:lnTo>
                    <a:pt x="141" y="667"/>
                  </a:lnTo>
                  <a:lnTo>
                    <a:pt x="169" y="705"/>
                  </a:lnTo>
                  <a:lnTo>
                    <a:pt x="169" y="705"/>
                  </a:lnTo>
                  <a:lnTo>
                    <a:pt x="198" y="743"/>
                  </a:lnTo>
                  <a:lnTo>
                    <a:pt x="229" y="780"/>
                  </a:lnTo>
                  <a:lnTo>
                    <a:pt x="260" y="816"/>
                  </a:lnTo>
                  <a:lnTo>
                    <a:pt x="293" y="850"/>
                  </a:lnTo>
                  <a:lnTo>
                    <a:pt x="327" y="886"/>
                  </a:lnTo>
                  <a:lnTo>
                    <a:pt x="362" y="918"/>
                  </a:lnTo>
                  <a:lnTo>
                    <a:pt x="398" y="951"/>
                  </a:lnTo>
                  <a:lnTo>
                    <a:pt x="433" y="983"/>
                  </a:lnTo>
                  <a:lnTo>
                    <a:pt x="433" y="983"/>
                  </a:lnTo>
                  <a:lnTo>
                    <a:pt x="449" y="998"/>
                  </a:lnTo>
                  <a:lnTo>
                    <a:pt x="465" y="1013"/>
                  </a:lnTo>
                  <a:lnTo>
                    <a:pt x="495" y="1044"/>
                  </a:lnTo>
                  <a:lnTo>
                    <a:pt x="525" y="1074"/>
                  </a:lnTo>
                  <a:lnTo>
                    <a:pt x="539" y="1090"/>
                  </a:lnTo>
                  <a:lnTo>
                    <a:pt x="556" y="1103"/>
                  </a:lnTo>
                  <a:lnTo>
                    <a:pt x="556" y="1103"/>
                  </a:lnTo>
                  <a:lnTo>
                    <a:pt x="593" y="1133"/>
                  </a:lnTo>
                  <a:lnTo>
                    <a:pt x="627" y="1164"/>
                  </a:lnTo>
                  <a:lnTo>
                    <a:pt x="661" y="1197"/>
                  </a:lnTo>
                  <a:lnTo>
                    <a:pt x="693" y="1231"/>
                  </a:lnTo>
                  <a:lnTo>
                    <a:pt x="693" y="1231"/>
                  </a:lnTo>
                  <a:lnTo>
                    <a:pt x="710" y="1248"/>
                  </a:lnTo>
                  <a:lnTo>
                    <a:pt x="729" y="1265"/>
                  </a:lnTo>
                  <a:lnTo>
                    <a:pt x="747" y="1281"/>
                  </a:lnTo>
                  <a:lnTo>
                    <a:pt x="765" y="1295"/>
                  </a:lnTo>
                  <a:lnTo>
                    <a:pt x="803" y="1324"/>
                  </a:lnTo>
                  <a:lnTo>
                    <a:pt x="841" y="1354"/>
                  </a:lnTo>
                  <a:lnTo>
                    <a:pt x="841" y="1354"/>
                  </a:lnTo>
                  <a:lnTo>
                    <a:pt x="853" y="1364"/>
                  </a:lnTo>
                  <a:lnTo>
                    <a:pt x="869" y="1377"/>
                  </a:lnTo>
                  <a:lnTo>
                    <a:pt x="884" y="1391"/>
                  </a:lnTo>
                  <a:lnTo>
                    <a:pt x="892" y="1396"/>
                  </a:lnTo>
                  <a:lnTo>
                    <a:pt x="900" y="1398"/>
                  </a:lnTo>
                  <a:lnTo>
                    <a:pt x="900" y="1398"/>
                  </a:lnTo>
                  <a:lnTo>
                    <a:pt x="904" y="1406"/>
                  </a:lnTo>
                  <a:lnTo>
                    <a:pt x="911" y="1411"/>
                  </a:lnTo>
                  <a:lnTo>
                    <a:pt x="914" y="1413"/>
                  </a:lnTo>
                  <a:lnTo>
                    <a:pt x="918" y="1414"/>
                  </a:lnTo>
                  <a:lnTo>
                    <a:pt x="922" y="1415"/>
                  </a:lnTo>
                  <a:lnTo>
                    <a:pt x="928" y="1414"/>
                  </a:lnTo>
                  <a:lnTo>
                    <a:pt x="928" y="1414"/>
                  </a:lnTo>
                  <a:lnTo>
                    <a:pt x="941" y="1411"/>
                  </a:lnTo>
                  <a:lnTo>
                    <a:pt x="951" y="1406"/>
                  </a:lnTo>
                  <a:lnTo>
                    <a:pt x="962" y="1400"/>
                  </a:lnTo>
                  <a:lnTo>
                    <a:pt x="972" y="1391"/>
                  </a:lnTo>
                  <a:lnTo>
                    <a:pt x="972" y="1391"/>
                  </a:lnTo>
                  <a:lnTo>
                    <a:pt x="996" y="1371"/>
                  </a:lnTo>
                  <a:lnTo>
                    <a:pt x="1020" y="1353"/>
                  </a:lnTo>
                  <a:lnTo>
                    <a:pt x="1045" y="1334"/>
                  </a:lnTo>
                  <a:lnTo>
                    <a:pt x="1071" y="1317"/>
                  </a:lnTo>
                  <a:lnTo>
                    <a:pt x="1071" y="1317"/>
                  </a:lnTo>
                  <a:lnTo>
                    <a:pt x="1092" y="1303"/>
                  </a:lnTo>
                  <a:lnTo>
                    <a:pt x="1115" y="1287"/>
                  </a:lnTo>
                  <a:lnTo>
                    <a:pt x="1155" y="1255"/>
                  </a:lnTo>
                  <a:lnTo>
                    <a:pt x="1196" y="1221"/>
                  </a:lnTo>
                  <a:lnTo>
                    <a:pt x="1217" y="1204"/>
                  </a:lnTo>
                  <a:lnTo>
                    <a:pt x="1238" y="1188"/>
                  </a:lnTo>
                  <a:lnTo>
                    <a:pt x="1238" y="1188"/>
                  </a:lnTo>
                  <a:lnTo>
                    <a:pt x="1256" y="1175"/>
                  </a:lnTo>
                  <a:lnTo>
                    <a:pt x="1273" y="1159"/>
                  </a:lnTo>
                  <a:lnTo>
                    <a:pt x="1289" y="1143"/>
                  </a:lnTo>
                  <a:lnTo>
                    <a:pt x="1304" y="1126"/>
                  </a:lnTo>
                  <a:lnTo>
                    <a:pt x="1336" y="1091"/>
                  </a:lnTo>
                  <a:lnTo>
                    <a:pt x="1364" y="1054"/>
                  </a:lnTo>
                  <a:lnTo>
                    <a:pt x="1364" y="1054"/>
                  </a:lnTo>
                  <a:lnTo>
                    <a:pt x="1379" y="1037"/>
                  </a:lnTo>
                  <a:lnTo>
                    <a:pt x="1395" y="1020"/>
                  </a:lnTo>
                  <a:lnTo>
                    <a:pt x="1426" y="990"/>
                  </a:lnTo>
                  <a:lnTo>
                    <a:pt x="1460" y="960"/>
                  </a:lnTo>
                  <a:lnTo>
                    <a:pt x="1494" y="929"/>
                  </a:lnTo>
                  <a:lnTo>
                    <a:pt x="1494" y="929"/>
                  </a:lnTo>
                  <a:lnTo>
                    <a:pt x="1527" y="896"/>
                  </a:lnTo>
                  <a:lnTo>
                    <a:pt x="1559" y="862"/>
                  </a:lnTo>
                  <a:lnTo>
                    <a:pt x="1592" y="830"/>
                  </a:lnTo>
                  <a:lnTo>
                    <a:pt x="1626" y="796"/>
                  </a:lnTo>
                  <a:lnTo>
                    <a:pt x="1626" y="796"/>
                  </a:lnTo>
                  <a:lnTo>
                    <a:pt x="1644" y="779"/>
                  </a:lnTo>
                  <a:lnTo>
                    <a:pt x="1661" y="759"/>
                  </a:lnTo>
                  <a:lnTo>
                    <a:pt x="1677" y="741"/>
                  </a:lnTo>
                  <a:lnTo>
                    <a:pt x="1691" y="720"/>
                  </a:lnTo>
                  <a:lnTo>
                    <a:pt x="1722" y="680"/>
                  </a:lnTo>
                  <a:lnTo>
                    <a:pt x="1752" y="640"/>
                  </a:lnTo>
                  <a:lnTo>
                    <a:pt x="1752" y="640"/>
                  </a:lnTo>
                  <a:lnTo>
                    <a:pt x="1761" y="627"/>
                  </a:lnTo>
                  <a:lnTo>
                    <a:pt x="1770" y="614"/>
                  </a:lnTo>
                  <a:lnTo>
                    <a:pt x="1777" y="599"/>
                  </a:lnTo>
                  <a:lnTo>
                    <a:pt x="1783" y="585"/>
                  </a:lnTo>
                  <a:lnTo>
                    <a:pt x="1783" y="585"/>
                  </a:lnTo>
                  <a:lnTo>
                    <a:pt x="1787" y="575"/>
                  </a:lnTo>
                  <a:lnTo>
                    <a:pt x="1794" y="565"/>
                  </a:lnTo>
                  <a:lnTo>
                    <a:pt x="1807" y="547"/>
                  </a:lnTo>
                  <a:lnTo>
                    <a:pt x="1818" y="527"/>
                  </a:lnTo>
                  <a:lnTo>
                    <a:pt x="1825" y="518"/>
                  </a:lnTo>
                  <a:lnTo>
                    <a:pt x="1829" y="507"/>
                  </a:lnTo>
                  <a:lnTo>
                    <a:pt x="1829" y="507"/>
                  </a:lnTo>
                  <a:lnTo>
                    <a:pt x="1831" y="491"/>
                  </a:lnTo>
                  <a:lnTo>
                    <a:pt x="1833" y="474"/>
                  </a:lnTo>
                  <a:lnTo>
                    <a:pt x="1833" y="457"/>
                  </a:lnTo>
                  <a:lnTo>
                    <a:pt x="1830" y="440"/>
                  </a:lnTo>
                  <a:lnTo>
                    <a:pt x="1826" y="423"/>
                  </a:lnTo>
                  <a:lnTo>
                    <a:pt x="1821" y="406"/>
                  </a:lnTo>
                  <a:lnTo>
                    <a:pt x="1812" y="374"/>
                  </a:lnTo>
                  <a:lnTo>
                    <a:pt x="1812" y="374"/>
                  </a:lnTo>
                  <a:close/>
                  <a:moveTo>
                    <a:pt x="1778" y="513"/>
                  </a:moveTo>
                  <a:lnTo>
                    <a:pt x="1778" y="513"/>
                  </a:lnTo>
                  <a:lnTo>
                    <a:pt x="1767" y="531"/>
                  </a:lnTo>
                  <a:lnTo>
                    <a:pt x="1756" y="547"/>
                  </a:lnTo>
                  <a:lnTo>
                    <a:pt x="1744" y="564"/>
                  </a:lnTo>
                  <a:lnTo>
                    <a:pt x="1739" y="572"/>
                  </a:lnTo>
                  <a:lnTo>
                    <a:pt x="1735" y="582"/>
                  </a:lnTo>
                  <a:lnTo>
                    <a:pt x="1735" y="582"/>
                  </a:lnTo>
                  <a:lnTo>
                    <a:pt x="1729" y="592"/>
                  </a:lnTo>
                  <a:lnTo>
                    <a:pt x="1724" y="601"/>
                  </a:lnTo>
                  <a:lnTo>
                    <a:pt x="1711" y="619"/>
                  </a:lnTo>
                  <a:lnTo>
                    <a:pt x="1684" y="656"/>
                  </a:lnTo>
                  <a:lnTo>
                    <a:pt x="1684" y="656"/>
                  </a:lnTo>
                  <a:lnTo>
                    <a:pt x="1657" y="690"/>
                  </a:lnTo>
                  <a:lnTo>
                    <a:pt x="1630" y="722"/>
                  </a:lnTo>
                  <a:lnTo>
                    <a:pt x="1601" y="755"/>
                  </a:lnTo>
                  <a:lnTo>
                    <a:pt x="1571" y="788"/>
                  </a:lnTo>
                  <a:lnTo>
                    <a:pt x="1541" y="819"/>
                  </a:lnTo>
                  <a:lnTo>
                    <a:pt x="1511" y="849"/>
                  </a:lnTo>
                  <a:lnTo>
                    <a:pt x="1448" y="909"/>
                  </a:lnTo>
                  <a:lnTo>
                    <a:pt x="1448" y="909"/>
                  </a:lnTo>
                  <a:lnTo>
                    <a:pt x="1395" y="958"/>
                  </a:lnTo>
                  <a:lnTo>
                    <a:pt x="1368" y="983"/>
                  </a:lnTo>
                  <a:lnTo>
                    <a:pt x="1344" y="1009"/>
                  </a:lnTo>
                  <a:lnTo>
                    <a:pt x="1344" y="1009"/>
                  </a:lnTo>
                  <a:lnTo>
                    <a:pt x="1313" y="1043"/>
                  </a:lnTo>
                  <a:lnTo>
                    <a:pt x="1285" y="1077"/>
                  </a:lnTo>
                  <a:lnTo>
                    <a:pt x="1256" y="1109"/>
                  </a:lnTo>
                  <a:lnTo>
                    <a:pt x="1240" y="1125"/>
                  </a:lnTo>
                  <a:lnTo>
                    <a:pt x="1225" y="1141"/>
                  </a:lnTo>
                  <a:lnTo>
                    <a:pt x="1225" y="1141"/>
                  </a:lnTo>
                  <a:lnTo>
                    <a:pt x="1185" y="1173"/>
                  </a:lnTo>
                  <a:lnTo>
                    <a:pt x="1146" y="1206"/>
                  </a:lnTo>
                  <a:lnTo>
                    <a:pt x="1065" y="1266"/>
                  </a:lnTo>
                  <a:lnTo>
                    <a:pt x="1065" y="1266"/>
                  </a:lnTo>
                  <a:lnTo>
                    <a:pt x="1044" y="1282"/>
                  </a:lnTo>
                  <a:lnTo>
                    <a:pt x="1023" y="1295"/>
                  </a:lnTo>
                  <a:lnTo>
                    <a:pt x="980" y="1324"/>
                  </a:lnTo>
                  <a:lnTo>
                    <a:pt x="980" y="1324"/>
                  </a:lnTo>
                  <a:lnTo>
                    <a:pt x="968" y="1333"/>
                  </a:lnTo>
                  <a:lnTo>
                    <a:pt x="956" y="1343"/>
                  </a:lnTo>
                  <a:lnTo>
                    <a:pt x="945" y="1354"/>
                  </a:lnTo>
                  <a:lnTo>
                    <a:pt x="931" y="1363"/>
                  </a:lnTo>
                  <a:lnTo>
                    <a:pt x="931" y="1363"/>
                  </a:lnTo>
                  <a:lnTo>
                    <a:pt x="928" y="1358"/>
                  </a:lnTo>
                  <a:lnTo>
                    <a:pt x="922" y="1355"/>
                  </a:lnTo>
                  <a:lnTo>
                    <a:pt x="916" y="1354"/>
                  </a:lnTo>
                  <a:lnTo>
                    <a:pt x="908" y="1355"/>
                  </a:lnTo>
                  <a:lnTo>
                    <a:pt x="908" y="1355"/>
                  </a:lnTo>
                  <a:lnTo>
                    <a:pt x="911" y="1354"/>
                  </a:lnTo>
                  <a:lnTo>
                    <a:pt x="912" y="1353"/>
                  </a:lnTo>
                  <a:lnTo>
                    <a:pt x="912" y="1350"/>
                  </a:lnTo>
                  <a:lnTo>
                    <a:pt x="911" y="1349"/>
                  </a:lnTo>
                  <a:lnTo>
                    <a:pt x="907" y="1343"/>
                  </a:lnTo>
                  <a:lnTo>
                    <a:pt x="901" y="1340"/>
                  </a:lnTo>
                  <a:lnTo>
                    <a:pt x="886" y="1329"/>
                  </a:lnTo>
                  <a:lnTo>
                    <a:pt x="874" y="1321"/>
                  </a:lnTo>
                  <a:lnTo>
                    <a:pt x="874" y="1321"/>
                  </a:lnTo>
                  <a:lnTo>
                    <a:pt x="850" y="1303"/>
                  </a:lnTo>
                  <a:lnTo>
                    <a:pt x="826" y="1286"/>
                  </a:lnTo>
                  <a:lnTo>
                    <a:pt x="826" y="1286"/>
                  </a:lnTo>
                  <a:lnTo>
                    <a:pt x="807" y="1274"/>
                  </a:lnTo>
                  <a:lnTo>
                    <a:pt x="790" y="1261"/>
                  </a:lnTo>
                  <a:lnTo>
                    <a:pt x="775" y="1247"/>
                  </a:lnTo>
                  <a:lnTo>
                    <a:pt x="759" y="1232"/>
                  </a:lnTo>
                  <a:lnTo>
                    <a:pt x="729" y="1202"/>
                  </a:lnTo>
                  <a:lnTo>
                    <a:pt x="699" y="1170"/>
                  </a:lnTo>
                  <a:lnTo>
                    <a:pt x="699" y="1170"/>
                  </a:lnTo>
                  <a:lnTo>
                    <a:pt x="676" y="1146"/>
                  </a:lnTo>
                  <a:lnTo>
                    <a:pt x="652" y="1120"/>
                  </a:lnTo>
                  <a:lnTo>
                    <a:pt x="638" y="1107"/>
                  </a:lnTo>
                  <a:lnTo>
                    <a:pt x="625" y="1095"/>
                  </a:lnTo>
                  <a:lnTo>
                    <a:pt x="612" y="1085"/>
                  </a:lnTo>
                  <a:lnTo>
                    <a:pt x="598" y="1075"/>
                  </a:lnTo>
                  <a:lnTo>
                    <a:pt x="598" y="1075"/>
                  </a:lnTo>
                  <a:lnTo>
                    <a:pt x="587" y="1069"/>
                  </a:lnTo>
                  <a:lnTo>
                    <a:pt x="578" y="1062"/>
                  </a:lnTo>
                  <a:lnTo>
                    <a:pt x="561" y="1045"/>
                  </a:lnTo>
                  <a:lnTo>
                    <a:pt x="546" y="1027"/>
                  </a:lnTo>
                  <a:lnTo>
                    <a:pt x="530" y="1009"/>
                  </a:lnTo>
                  <a:lnTo>
                    <a:pt x="530" y="1009"/>
                  </a:lnTo>
                  <a:lnTo>
                    <a:pt x="523" y="1000"/>
                  </a:lnTo>
                  <a:lnTo>
                    <a:pt x="516" y="993"/>
                  </a:lnTo>
                  <a:lnTo>
                    <a:pt x="500" y="979"/>
                  </a:lnTo>
                  <a:lnTo>
                    <a:pt x="482" y="964"/>
                  </a:lnTo>
                  <a:lnTo>
                    <a:pt x="466" y="951"/>
                  </a:lnTo>
                  <a:lnTo>
                    <a:pt x="466" y="951"/>
                  </a:lnTo>
                  <a:lnTo>
                    <a:pt x="432" y="921"/>
                  </a:lnTo>
                  <a:lnTo>
                    <a:pt x="399" y="890"/>
                  </a:lnTo>
                  <a:lnTo>
                    <a:pt x="366" y="858"/>
                  </a:lnTo>
                  <a:lnTo>
                    <a:pt x="335" y="826"/>
                  </a:lnTo>
                  <a:lnTo>
                    <a:pt x="275" y="759"/>
                  </a:lnTo>
                  <a:lnTo>
                    <a:pt x="215" y="691"/>
                  </a:lnTo>
                  <a:lnTo>
                    <a:pt x="215" y="691"/>
                  </a:lnTo>
                  <a:lnTo>
                    <a:pt x="202" y="677"/>
                  </a:lnTo>
                  <a:lnTo>
                    <a:pt x="190" y="661"/>
                  </a:lnTo>
                  <a:lnTo>
                    <a:pt x="166" y="628"/>
                  </a:lnTo>
                  <a:lnTo>
                    <a:pt x="145" y="594"/>
                  </a:lnTo>
                  <a:lnTo>
                    <a:pt x="127" y="559"/>
                  </a:lnTo>
                  <a:lnTo>
                    <a:pt x="127" y="559"/>
                  </a:lnTo>
                  <a:lnTo>
                    <a:pt x="118" y="543"/>
                  </a:lnTo>
                  <a:lnTo>
                    <a:pt x="106" y="529"/>
                  </a:lnTo>
                  <a:lnTo>
                    <a:pt x="83" y="497"/>
                  </a:lnTo>
                  <a:lnTo>
                    <a:pt x="71" y="482"/>
                  </a:lnTo>
                  <a:lnTo>
                    <a:pt x="60" y="466"/>
                  </a:lnTo>
                  <a:lnTo>
                    <a:pt x="52" y="449"/>
                  </a:lnTo>
                  <a:lnTo>
                    <a:pt x="46" y="432"/>
                  </a:lnTo>
                  <a:lnTo>
                    <a:pt x="46" y="432"/>
                  </a:lnTo>
                  <a:lnTo>
                    <a:pt x="49" y="418"/>
                  </a:lnTo>
                  <a:lnTo>
                    <a:pt x="51" y="404"/>
                  </a:lnTo>
                  <a:lnTo>
                    <a:pt x="56" y="391"/>
                  </a:lnTo>
                  <a:lnTo>
                    <a:pt x="63" y="380"/>
                  </a:lnTo>
                  <a:lnTo>
                    <a:pt x="71" y="368"/>
                  </a:lnTo>
                  <a:lnTo>
                    <a:pt x="79" y="356"/>
                  </a:lnTo>
                  <a:lnTo>
                    <a:pt x="97" y="333"/>
                  </a:lnTo>
                  <a:lnTo>
                    <a:pt x="97" y="333"/>
                  </a:lnTo>
                  <a:lnTo>
                    <a:pt x="120" y="302"/>
                  </a:lnTo>
                  <a:lnTo>
                    <a:pt x="145" y="272"/>
                  </a:lnTo>
                  <a:lnTo>
                    <a:pt x="171" y="245"/>
                  </a:lnTo>
                  <a:lnTo>
                    <a:pt x="199" y="216"/>
                  </a:lnTo>
                  <a:lnTo>
                    <a:pt x="199" y="216"/>
                  </a:lnTo>
                  <a:lnTo>
                    <a:pt x="224" y="191"/>
                  </a:lnTo>
                  <a:lnTo>
                    <a:pt x="247" y="164"/>
                  </a:lnTo>
                  <a:lnTo>
                    <a:pt x="270" y="138"/>
                  </a:lnTo>
                  <a:lnTo>
                    <a:pt x="294" y="112"/>
                  </a:lnTo>
                  <a:lnTo>
                    <a:pt x="294" y="112"/>
                  </a:lnTo>
                  <a:lnTo>
                    <a:pt x="315" y="91"/>
                  </a:lnTo>
                  <a:lnTo>
                    <a:pt x="336" y="71"/>
                  </a:lnTo>
                  <a:lnTo>
                    <a:pt x="336" y="71"/>
                  </a:lnTo>
                  <a:lnTo>
                    <a:pt x="343" y="62"/>
                  </a:lnTo>
                  <a:lnTo>
                    <a:pt x="345" y="57"/>
                  </a:lnTo>
                  <a:lnTo>
                    <a:pt x="345" y="54"/>
                  </a:lnTo>
                  <a:lnTo>
                    <a:pt x="343" y="53"/>
                  </a:lnTo>
                  <a:lnTo>
                    <a:pt x="632" y="53"/>
                  </a:lnTo>
                  <a:lnTo>
                    <a:pt x="632" y="53"/>
                  </a:lnTo>
                  <a:lnTo>
                    <a:pt x="699" y="51"/>
                  </a:lnTo>
                  <a:lnTo>
                    <a:pt x="765" y="49"/>
                  </a:lnTo>
                  <a:lnTo>
                    <a:pt x="832" y="46"/>
                  </a:lnTo>
                  <a:lnTo>
                    <a:pt x="899" y="45"/>
                  </a:lnTo>
                  <a:lnTo>
                    <a:pt x="899" y="45"/>
                  </a:lnTo>
                  <a:lnTo>
                    <a:pt x="968" y="46"/>
                  </a:lnTo>
                  <a:lnTo>
                    <a:pt x="1037" y="47"/>
                  </a:lnTo>
                  <a:lnTo>
                    <a:pt x="1176" y="53"/>
                  </a:lnTo>
                  <a:lnTo>
                    <a:pt x="1316" y="58"/>
                  </a:lnTo>
                  <a:lnTo>
                    <a:pt x="1385" y="61"/>
                  </a:lnTo>
                  <a:lnTo>
                    <a:pt x="1455" y="61"/>
                  </a:lnTo>
                  <a:lnTo>
                    <a:pt x="1455" y="61"/>
                  </a:lnTo>
                  <a:lnTo>
                    <a:pt x="1463" y="59"/>
                  </a:lnTo>
                  <a:lnTo>
                    <a:pt x="1468" y="57"/>
                  </a:lnTo>
                  <a:lnTo>
                    <a:pt x="1468" y="57"/>
                  </a:lnTo>
                  <a:lnTo>
                    <a:pt x="1478" y="64"/>
                  </a:lnTo>
                  <a:lnTo>
                    <a:pt x="1489" y="72"/>
                  </a:lnTo>
                  <a:lnTo>
                    <a:pt x="1489" y="72"/>
                  </a:lnTo>
                  <a:lnTo>
                    <a:pt x="1515" y="93"/>
                  </a:lnTo>
                  <a:lnTo>
                    <a:pt x="1540" y="114"/>
                  </a:lnTo>
                  <a:lnTo>
                    <a:pt x="1563" y="138"/>
                  </a:lnTo>
                  <a:lnTo>
                    <a:pt x="1586" y="163"/>
                  </a:lnTo>
                  <a:lnTo>
                    <a:pt x="1586" y="163"/>
                  </a:lnTo>
                  <a:lnTo>
                    <a:pt x="1609" y="191"/>
                  </a:lnTo>
                  <a:lnTo>
                    <a:pt x="1633" y="221"/>
                  </a:lnTo>
                  <a:lnTo>
                    <a:pt x="1654" y="251"/>
                  </a:lnTo>
                  <a:lnTo>
                    <a:pt x="1674" y="283"/>
                  </a:lnTo>
                  <a:lnTo>
                    <a:pt x="1674" y="283"/>
                  </a:lnTo>
                  <a:lnTo>
                    <a:pt x="1685" y="296"/>
                  </a:lnTo>
                  <a:lnTo>
                    <a:pt x="1695" y="309"/>
                  </a:lnTo>
                  <a:lnTo>
                    <a:pt x="1720" y="333"/>
                  </a:lnTo>
                  <a:lnTo>
                    <a:pt x="1732" y="344"/>
                  </a:lnTo>
                  <a:lnTo>
                    <a:pt x="1744" y="357"/>
                  </a:lnTo>
                  <a:lnTo>
                    <a:pt x="1753" y="370"/>
                  </a:lnTo>
                  <a:lnTo>
                    <a:pt x="1762" y="384"/>
                  </a:lnTo>
                  <a:lnTo>
                    <a:pt x="1762" y="384"/>
                  </a:lnTo>
                  <a:lnTo>
                    <a:pt x="1765" y="389"/>
                  </a:lnTo>
                  <a:lnTo>
                    <a:pt x="1770" y="393"/>
                  </a:lnTo>
                  <a:lnTo>
                    <a:pt x="1770" y="393"/>
                  </a:lnTo>
                  <a:lnTo>
                    <a:pt x="1778" y="421"/>
                  </a:lnTo>
                  <a:lnTo>
                    <a:pt x="1782" y="437"/>
                  </a:lnTo>
                  <a:lnTo>
                    <a:pt x="1784" y="453"/>
                  </a:lnTo>
                  <a:lnTo>
                    <a:pt x="1786" y="469"/>
                  </a:lnTo>
                  <a:lnTo>
                    <a:pt x="1786" y="484"/>
                  </a:lnTo>
                  <a:lnTo>
                    <a:pt x="1783" y="500"/>
                  </a:lnTo>
                  <a:lnTo>
                    <a:pt x="1778" y="513"/>
                  </a:lnTo>
                  <a:lnTo>
                    <a:pt x="1778" y="5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4" name="Freeform 402"/>
            <p:cNvSpPr/>
            <p:nvPr/>
          </p:nvSpPr>
          <p:spPr bwMode="auto">
            <a:xfrm>
              <a:off x="5257801" y="1255713"/>
              <a:ext cx="703263" cy="26988"/>
            </a:xfrm>
            <a:custGeom>
              <a:avLst/>
              <a:gdLst/>
              <a:ahLst/>
              <a:cxnLst>
                <a:cxn ang="0">
                  <a:pos x="1763" y="29"/>
                </a:cxn>
                <a:cxn ang="0">
                  <a:pos x="1744" y="21"/>
                </a:cxn>
                <a:cxn ang="0">
                  <a:pos x="1720" y="18"/>
                </a:cxn>
                <a:cxn ang="0">
                  <a:pos x="1673" y="20"/>
                </a:cxn>
                <a:cxn ang="0">
                  <a:pos x="1592" y="22"/>
                </a:cxn>
                <a:cxn ang="0">
                  <a:pos x="1510" y="22"/>
                </a:cxn>
                <a:cxn ang="0">
                  <a:pos x="1451" y="21"/>
                </a:cxn>
                <a:cxn ang="0">
                  <a:pos x="1332" y="13"/>
                </a:cxn>
                <a:cxn ang="0">
                  <a:pos x="1273" y="12"/>
                </a:cxn>
                <a:cxn ang="0">
                  <a:pos x="1145" y="15"/>
                </a:cxn>
                <a:cxn ang="0">
                  <a:pos x="1016" y="16"/>
                </a:cxn>
                <a:cxn ang="0">
                  <a:pos x="769" y="13"/>
                </a:cxn>
                <a:cxn ang="0">
                  <a:pos x="273" y="3"/>
                </a:cxn>
                <a:cxn ang="0">
                  <a:pos x="26" y="0"/>
                </a:cxn>
                <a:cxn ang="0">
                  <a:pos x="20" y="0"/>
                </a:cxn>
                <a:cxn ang="0">
                  <a:pos x="10" y="4"/>
                </a:cxn>
                <a:cxn ang="0">
                  <a:pos x="4" y="11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4" y="35"/>
                </a:cxn>
                <a:cxn ang="0">
                  <a:pos x="10" y="42"/>
                </a:cxn>
                <a:cxn ang="0">
                  <a:pos x="20" y="45"/>
                </a:cxn>
                <a:cxn ang="0">
                  <a:pos x="26" y="46"/>
                </a:cxn>
                <a:cxn ang="0">
                  <a:pos x="256" y="49"/>
                </a:cxn>
                <a:cxn ang="0">
                  <a:pos x="717" y="59"/>
                </a:cxn>
                <a:cxn ang="0">
                  <a:pos x="947" y="60"/>
                </a:cxn>
                <a:cxn ang="0">
                  <a:pos x="1009" y="60"/>
                </a:cxn>
                <a:cxn ang="0">
                  <a:pos x="1196" y="55"/>
                </a:cxn>
                <a:cxn ang="0">
                  <a:pos x="1320" y="56"/>
                </a:cxn>
                <a:cxn ang="0">
                  <a:pos x="1413" y="62"/>
                </a:cxn>
                <a:cxn ang="0">
                  <a:pos x="1443" y="66"/>
                </a:cxn>
                <a:cxn ang="0">
                  <a:pos x="1527" y="69"/>
                </a:cxn>
                <a:cxn ang="0">
                  <a:pos x="1610" y="68"/>
                </a:cxn>
                <a:cxn ang="0">
                  <a:pos x="1673" y="66"/>
                </a:cxn>
                <a:cxn ang="0">
                  <a:pos x="1707" y="67"/>
                </a:cxn>
                <a:cxn ang="0">
                  <a:pos x="1727" y="64"/>
                </a:cxn>
                <a:cxn ang="0">
                  <a:pos x="1725" y="62"/>
                </a:cxn>
                <a:cxn ang="0">
                  <a:pos x="1731" y="66"/>
                </a:cxn>
                <a:cxn ang="0">
                  <a:pos x="1741" y="68"/>
                </a:cxn>
                <a:cxn ang="0">
                  <a:pos x="1750" y="68"/>
                </a:cxn>
                <a:cxn ang="0">
                  <a:pos x="1763" y="62"/>
                </a:cxn>
                <a:cxn ang="0">
                  <a:pos x="1770" y="50"/>
                </a:cxn>
                <a:cxn ang="0">
                  <a:pos x="1771" y="42"/>
                </a:cxn>
                <a:cxn ang="0">
                  <a:pos x="1767" y="34"/>
                </a:cxn>
                <a:cxn ang="0">
                  <a:pos x="1763" y="29"/>
                </a:cxn>
              </a:cxnLst>
              <a:rect l="0" t="0" r="r" b="b"/>
              <a:pathLst>
                <a:path w="1771" h="69">
                  <a:moveTo>
                    <a:pt x="1763" y="29"/>
                  </a:moveTo>
                  <a:lnTo>
                    <a:pt x="1763" y="29"/>
                  </a:lnTo>
                  <a:lnTo>
                    <a:pt x="1754" y="24"/>
                  </a:lnTo>
                  <a:lnTo>
                    <a:pt x="1744" y="21"/>
                  </a:lnTo>
                  <a:lnTo>
                    <a:pt x="1732" y="18"/>
                  </a:lnTo>
                  <a:lnTo>
                    <a:pt x="1720" y="18"/>
                  </a:lnTo>
                  <a:lnTo>
                    <a:pt x="1695" y="18"/>
                  </a:lnTo>
                  <a:lnTo>
                    <a:pt x="1673" y="20"/>
                  </a:lnTo>
                  <a:lnTo>
                    <a:pt x="1673" y="20"/>
                  </a:lnTo>
                  <a:lnTo>
                    <a:pt x="1592" y="22"/>
                  </a:lnTo>
                  <a:lnTo>
                    <a:pt x="1510" y="22"/>
                  </a:lnTo>
                  <a:lnTo>
                    <a:pt x="1510" y="22"/>
                  </a:lnTo>
                  <a:lnTo>
                    <a:pt x="1481" y="22"/>
                  </a:lnTo>
                  <a:lnTo>
                    <a:pt x="1451" y="21"/>
                  </a:lnTo>
                  <a:lnTo>
                    <a:pt x="1392" y="17"/>
                  </a:lnTo>
                  <a:lnTo>
                    <a:pt x="1332" y="13"/>
                  </a:lnTo>
                  <a:lnTo>
                    <a:pt x="1303" y="12"/>
                  </a:lnTo>
                  <a:lnTo>
                    <a:pt x="1273" y="12"/>
                  </a:lnTo>
                  <a:lnTo>
                    <a:pt x="1273" y="12"/>
                  </a:lnTo>
                  <a:lnTo>
                    <a:pt x="1145" y="15"/>
                  </a:lnTo>
                  <a:lnTo>
                    <a:pt x="1016" y="16"/>
                  </a:lnTo>
                  <a:lnTo>
                    <a:pt x="1016" y="16"/>
                  </a:lnTo>
                  <a:lnTo>
                    <a:pt x="893" y="15"/>
                  </a:lnTo>
                  <a:lnTo>
                    <a:pt x="769" y="13"/>
                  </a:lnTo>
                  <a:lnTo>
                    <a:pt x="521" y="8"/>
                  </a:lnTo>
                  <a:lnTo>
                    <a:pt x="273" y="3"/>
                  </a:lnTo>
                  <a:lnTo>
                    <a:pt x="14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4" y="1"/>
                  </a:lnTo>
                  <a:lnTo>
                    <a:pt x="10" y="4"/>
                  </a:lnTo>
                  <a:lnTo>
                    <a:pt x="7" y="7"/>
                  </a:lnTo>
                  <a:lnTo>
                    <a:pt x="4" y="11"/>
                  </a:lnTo>
                  <a:lnTo>
                    <a:pt x="1" y="15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1" y="32"/>
                  </a:lnTo>
                  <a:lnTo>
                    <a:pt x="4" y="35"/>
                  </a:lnTo>
                  <a:lnTo>
                    <a:pt x="7" y="38"/>
                  </a:lnTo>
                  <a:lnTo>
                    <a:pt x="10" y="42"/>
                  </a:lnTo>
                  <a:lnTo>
                    <a:pt x="14" y="43"/>
                  </a:lnTo>
                  <a:lnTo>
                    <a:pt x="20" y="45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141" y="46"/>
                  </a:lnTo>
                  <a:lnTo>
                    <a:pt x="256" y="49"/>
                  </a:lnTo>
                  <a:lnTo>
                    <a:pt x="487" y="54"/>
                  </a:lnTo>
                  <a:lnTo>
                    <a:pt x="717" y="59"/>
                  </a:lnTo>
                  <a:lnTo>
                    <a:pt x="832" y="60"/>
                  </a:lnTo>
                  <a:lnTo>
                    <a:pt x="947" y="60"/>
                  </a:lnTo>
                  <a:lnTo>
                    <a:pt x="947" y="60"/>
                  </a:lnTo>
                  <a:lnTo>
                    <a:pt x="1009" y="60"/>
                  </a:lnTo>
                  <a:lnTo>
                    <a:pt x="1071" y="59"/>
                  </a:lnTo>
                  <a:lnTo>
                    <a:pt x="1196" y="55"/>
                  </a:lnTo>
                  <a:lnTo>
                    <a:pt x="1258" y="55"/>
                  </a:lnTo>
                  <a:lnTo>
                    <a:pt x="1320" y="56"/>
                  </a:lnTo>
                  <a:lnTo>
                    <a:pt x="1381" y="59"/>
                  </a:lnTo>
                  <a:lnTo>
                    <a:pt x="1413" y="62"/>
                  </a:lnTo>
                  <a:lnTo>
                    <a:pt x="1443" y="66"/>
                  </a:lnTo>
                  <a:lnTo>
                    <a:pt x="1443" y="66"/>
                  </a:lnTo>
                  <a:lnTo>
                    <a:pt x="1485" y="68"/>
                  </a:lnTo>
                  <a:lnTo>
                    <a:pt x="1527" y="69"/>
                  </a:lnTo>
                  <a:lnTo>
                    <a:pt x="1568" y="69"/>
                  </a:lnTo>
                  <a:lnTo>
                    <a:pt x="1610" y="68"/>
                  </a:lnTo>
                  <a:lnTo>
                    <a:pt x="1610" y="68"/>
                  </a:lnTo>
                  <a:lnTo>
                    <a:pt x="1673" y="66"/>
                  </a:lnTo>
                  <a:lnTo>
                    <a:pt x="1673" y="66"/>
                  </a:lnTo>
                  <a:lnTo>
                    <a:pt x="1707" y="67"/>
                  </a:lnTo>
                  <a:lnTo>
                    <a:pt x="1723" y="66"/>
                  </a:lnTo>
                  <a:lnTo>
                    <a:pt x="1727" y="64"/>
                  </a:lnTo>
                  <a:lnTo>
                    <a:pt x="1727" y="63"/>
                  </a:lnTo>
                  <a:lnTo>
                    <a:pt x="1725" y="62"/>
                  </a:lnTo>
                  <a:lnTo>
                    <a:pt x="1725" y="62"/>
                  </a:lnTo>
                  <a:lnTo>
                    <a:pt x="1731" y="66"/>
                  </a:lnTo>
                  <a:lnTo>
                    <a:pt x="1736" y="67"/>
                  </a:lnTo>
                  <a:lnTo>
                    <a:pt x="1741" y="68"/>
                  </a:lnTo>
                  <a:lnTo>
                    <a:pt x="1745" y="68"/>
                  </a:lnTo>
                  <a:lnTo>
                    <a:pt x="1750" y="68"/>
                  </a:lnTo>
                  <a:lnTo>
                    <a:pt x="1755" y="66"/>
                  </a:lnTo>
                  <a:lnTo>
                    <a:pt x="1763" y="62"/>
                  </a:lnTo>
                  <a:lnTo>
                    <a:pt x="1769" y="54"/>
                  </a:lnTo>
                  <a:lnTo>
                    <a:pt x="1770" y="50"/>
                  </a:lnTo>
                  <a:lnTo>
                    <a:pt x="1771" y="46"/>
                  </a:lnTo>
                  <a:lnTo>
                    <a:pt x="1771" y="42"/>
                  </a:lnTo>
                  <a:lnTo>
                    <a:pt x="1770" y="38"/>
                  </a:lnTo>
                  <a:lnTo>
                    <a:pt x="1767" y="34"/>
                  </a:lnTo>
                  <a:lnTo>
                    <a:pt x="1763" y="29"/>
                  </a:lnTo>
                  <a:lnTo>
                    <a:pt x="1763" y="2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5" name="Freeform 403"/>
            <p:cNvSpPr/>
            <p:nvPr/>
          </p:nvSpPr>
          <p:spPr bwMode="auto">
            <a:xfrm>
              <a:off x="5435601" y="1260476"/>
              <a:ext cx="180975" cy="381000"/>
            </a:xfrm>
            <a:custGeom>
              <a:avLst/>
              <a:gdLst/>
              <a:ahLst/>
              <a:cxnLst>
                <a:cxn ang="0">
                  <a:pos x="454" y="924"/>
                </a:cxn>
                <a:cxn ang="0">
                  <a:pos x="432" y="877"/>
                </a:cxn>
                <a:cxn ang="0">
                  <a:pos x="394" y="782"/>
                </a:cxn>
                <a:cxn ang="0">
                  <a:pos x="373" y="735"/>
                </a:cxn>
                <a:cxn ang="0">
                  <a:pos x="343" y="672"/>
                </a:cxn>
                <a:cxn ang="0">
                  <a:pos x="245" y="488"/>
                </a:cxn>
                <a:cxn ang="0">
                  <a:pos x="232" y="464"/>
                </a:cxn>
                <a:cxn ang="0">
                  <a:pos x="187" y="395"/>
                </a:cxn>
                <a:cxn ang="0">
                  <a:pos x="160" y="348"/>
                </a:cxn>
                <a:cxn ang="0">
                  <a:pos x="135" y="298"/>
                </a:cxn>
                <a:cxn ang="0">
                  <a:pos x="122" y="264"/>
                </a:cxn>
                <a:cxn ang="0">
                  <a:pos x="100" y="193"/>
                </a:cxn>
                <a:cxn ang="0">
                  <a:pos x="87" y="158"/>
                </a:cxn>
                <a:cxn ang="0">
                  <a:pos x="62" y="91"/>
                </a:cxn>
                <a:cxn ang="0">
                  <a:pos x="51" y="57"/>
                </a:cxn>
                <a:cxn ang="0">
                  <a:pos x="46" y="22"/>
                </a:cxn>
                <a:cxn ang="0">
                  <a:pos x="45" y="17"/>
                </a:cxn>
                <a:cxn ang="0">
                  <a:pos x="41" y="9"/>
                </a:cxn>
                <a:cxn ang="0">
                  <a:pos x="34" y="4"/>
                </a:cxn>
                <a:cxn ang="0">
                  <a:pos x="23" y="0"/>
                </a:cxn>
                <a:cxn ang="0">
                  <a:pos x="10" y="4"/>
                </a:cxn>
                <a:cxn ang="0">
                  <a:pos x="4" y="9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4" y="52"/>
                </a:cxn>
                <a:cxn ang="0">
                  <a:pos x="19" y="108"/>
                </a:cxn>
                <a:cxn ang="0">
                  <a:pos x="29" y="136"/>
                </a:cxn>
                <a:cxn ang="0">
                  <a:pos x="51" y="199"/>
                </a:cxn>
                <a:cxn ang="0">
                  <a:pos x="71" y="261"/>
                </a:cxn>
                <a:cxn ang="0">
                  <a:pos x="81" y="289"/>
                </a:cxn>
                <a:cxn ang="0">
                  <a:pos x="118" y="369"/>
                </a:cxn>
                <a:cxn ang="0">
                  <a:pos x="126" y="383"/>
                </a:cxn>
                <a:cxn ang="0">
                  <a:pos x="152" y="422"/>
                </a:cxn>
                <a:cxn ang="0">
                  <a:pos x="178" y="462"/>
                </a:cxn>
                <a:cxn ang="0">
                  <a:pos x="186" y="475"/>
                </a:cxn>
                <a:cxn ang="0">
                  <a:pos x="220" y="539"/>
                </a:cxn>
                <a:cxn ang="0">
                  <a:pos x="254" y="601"/>
                </a:cxn>
                <a:cxn ang="0">
                  <a:pos x="269" y="635"/>
                </a:cxn>
                <a:cxn ang="0">
                  <a:pos x="291" y="690"/>
                </a:cxn>
                <a:cxn ang="0">
                  <a:pos x="309" y="724"/>
                </a:cxn>
                <a:cxn ang="0">
                  <a:pos x="320" y="739"/>
                </a:cxn>
                <a:cxn ang="0">
                  <a:pos x="333" y="758"/>
                </a:cxn>
                <a:cxn ang="0">
                  <a:pos x="339" y="781"/>
                </a:cxn>
                <a:cxn ang="0">
                  <a:pos x="351" y="812"/>
                </a:cxn>
                <a:cxn ang="0">
                  <a:pos x="356" y="821"/>
                </a:cxn>
                <a:cxn ang="0">
                  <a:pos x="373" y="851"/>
                </a:cxn>
                <a:cxn ang="0">
                  <a:pos x="388" y="883"/>
                </a:cxn>
                <a:cxn ang="0">
                  <a:pos x="407" y="931"/>
                </a:cxn>
                <a:cxn ang="0">
                  <a:pos x="415" y="947"/>
                </a:cxn>
                <a:cxn ang="0">
                  <a:pos x="420" y="955"/>
                </a:cxn>
                <a:cxn ang="0">
                  <a:pos x="428" y="958"/>
                </a:cxn>
                <a:cxn ang="0">
                  <a:pos x="437" y="958"/>
                </a:cxn>
                <a:cxn ang="0">
                  <a:pos x="452" y="949"/>
                </a:cxn>
                <a:cxn ang="0">
                  <a:pos x="456" y="941"/>
                </a:cxn>
                <a:cxn ang="0">
                  <a:pos x="457" y="934"/>
                </a:cxn>
                <a:cxn ang="0">
                  <a:pos x="454" y="924"/>
                </a:cxn>
              </a:cxnLst>
              <a:rect l="0" t="0" r="r" b="b"/>
              <a:pathLst>
                <a:path w="457" h="958">
                  <a:moveTo>
                    <a:pt x="454" y="924"/>
                  </a:moveTo>
                  <a:lnTo>
                    <a:pt x="454" y="924"/>
                  </a:lnTo>
                  <a:lnTo>
                    <a:pt x="442" y="901"/>
                  </a:lnTo>
                  <a:lnTo>
                    <a:pt x="432" y="877"/>
                  </a:lnTo>
                  <a:lnTo>
                    <a:pt x="412" y="830"/>
                  </a:lnTo>
                  <a:lnTo>
                    <a:pt x="394" y="782"/>
                  </a:lnTo>
                  <a:lnTo>
                    <a:pt x="384" y="758"/>
                  </a:lnTo>
                  <a:lnTo>
                    <a:pt x="373" y="735"/>
                  </a:lnTo>
                  <a:lnTo>
                    <a:pt x="373" y="735"/>
                  </a:lnTo>
                  <a:lnTo>
                    <a:pt x="343" y="672"/>
                  </a:lnTo>
                  <a:lnTo>
                    <a:pt x="310" y="611"/>
                  </a:lnTo>
                  <a:lnTo>
                    <a:pt x="245" y="488"/>
                  </a:lnTo>
                  <a:lnTo>
                    <a:pt x="245" y="488"/>
                  </a:lnTo>
                  <a:lnTo>
                    <a:pt x="232" y="464"/>
                  </a:lnTo>
                  <a:lnTo>
                    <a:pt x="217" y="441"/>
                  </a:lnTo>
                  <a:lnTo>
                    <a:pt x="187" y="395"/>
                  </a:lnTo>
                  <a:lnTo>
                    <a:pt x="173" y="371"/>
                  </a:lnTo>
                  <a:lnTo>
                    <a:pt x="160" y="348"/>
                  </a:lnTo>
                  <a:lnTo>
                    <a:pt x="147" y="324"/>
                  </a:lnTo>
                  <a:lnTo>
                    <a:pt x="135" y="298"/>
                  </a:lnTo>
                  <a:lnTo>
                    <a:pt x="135" y="298"/>
                  </a:lnTo>
                  <a:lnTo>
                    <a:pt x="122" y="264"/>
                  </a:lnTo>
                  <a:lnTo>
                    <a:pt x="110" y="229"/>
                  </a:lnTo>
                  <a:lnTo>
                    <a:pt x="100" y="193"/>
                  </a:lnTo>
                  <a:lnTo>
                    <a:pt x="87" y="158"/>
                  </a:lnTo>
                  <a:lnTo>
                    <a:pt x="87" y="158"/>
                  </a:lnTo>
                  <a:lnTo>
                    <a:pt x="74" y="125"/>
                  </a:lnTo>
                  <a:lnTo>
                    <a:pt x="62" y="91"/>
                  </a:lnTo>
                  <a:lnTo>
                    <a:pt x="55" y="74"/>
                  </a:lnTo>
                  <a:lnTo>
                    <a:pt x="51" y="57"/>
                  </a:lnTo>
                  <a:lnTo>
                    <a:pt x="47" y="4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5" y="17"/>
                  </a:lnTo>
                  <a:lnTo>
                    <a:pt x="44" y="13"/>
                  </a:lnTo>
                  <a:lnTo>
                    <a:pt x="41" y="9"/>
                  </a:lnTo>
                  <a:lnTo>
                    <a:pt x="38" y="5"/>
                  </a:lnTo>
                  <a:lnTo>
                    <a:pt x="34" y="4"/>
                  </a:lnTo>
                  <a:lnTo>
                    <a:pt x="30" y="1"/>
                  </a:lnTo>
                  <a:lnTo>
                    <a:pt x="23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6"/>
                  </a:lnTo>
                  <a:lnTo>
                    <a:pt x="4" y="52"/>
                  </a:lnTo>
                  <a:lnTo>
                    <a:pt x="10" y="80"/>
                  </a:lnTo>
                  <a:lnTo>
                    <a:pt x="19" y="108"/>
                  </a:lnTo>
                  <a:lnTo>
                    <a:pt x="29" y="136"/>
                  </a:lnTo>
                  <a:lnTo>
                    <a:pt x="29" y="136"/>
                  </a:lnTo>
                  <a:lnTo>
                    <a:pt x="41" y="167"/>
                  </a:lnTo>
                  <a:lnTo>
                    <a:pt x="51" y="199"/>
                  </a:lnTo>
                  <a:lnTo>
                    <a:pt x="61" y="230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81" y="289"/>
                  </a:lnTo>
                  <a:lnTo>
                    <a:pt x="93" y="315"/>
                  </a:lnTo>
                  <a:lnTo>
                    <a:pt x="118" y="369"/>
                  </a:lnTo>
                  <a:lnTo>
                    <a:pt x="118" y="369"/>
                  </a:lnTo>
                  <a:lnTo>
                    <a:pt x="126" y="383"/>
                  </a:lnTo>
                  <a:lnTo>
                    <a:pt x="134" y="396"/>
                  </a:lnTo>
                  <a:lnTo>
                    <a:pt x="152" y="422"/>
                  </a:lnTo>
                  <a:lnTo>
                    <a:pt x="170" y="448"/>
                  </a:lnTo>
                  <a:lnTo>
                    <a:pt x="178" y="462"/>
                  </a:lnTo>
                  <a:lnTo>
                    <a:pt x="186" y="475"/>
                  </a:lnTo>
                  <a:lnTo>
                    <a:pt x="186" y="475"/>
                  </a:lnTo>
                  <a:lnTo>
                    <a:pt x="202" y="507"/>
                  </a:lnTo>
                  <a:lnTo>
                    <a:pt x="220" y="539"/>
                  </a:lnTo>
                  <a:lnTo>
                    <a:pt x="254" y="601"/>
                  </a:lnTo>
                  <a:lnTo>
                    <a:pt x="254" y="601"/>
                  </a:lnTo>
                  <a:lnTo>
                    <a:pt x="262" y="617"/>
                  </a:lnTo>
                  <a:lnTo>
                    <a:pt x="269" y="635"/>
                  </a:lnTo>
                  <a:lnTo>
                    <a:pt x="283" y="672"/>
                  </a:lnTo>
                  <a:lnTo>
                    <a:pt x="291" y="690"/>
                  </a:lnTo>
                  <a:lnTo>
                    <a:pt x="300" y="709"/>
                  </a:lnTo>
                  <a:lnTo>
                    <a:pt x="309" y="724"/>
                  </a:lnTo>
                  <a:lnTo>
                    <a:pt x="320" y="739"/>
                  </a:lnTo>
                  <a:lnTo>
                    <a:pt x="320" y="739"/>
                  </a:lnTo>
                  <a:lnTo>
                    <a:pt x="326" y="748"/>
                  </a:lnTo>
                  <a:lnTo>
                    <a:pt x="333" y="758"/>
                  </a:lnTo>
                  <a:lnTo>
                    <a:pt x="337" y="770"/>
                  </a:lnTo>
                  <a:lnTo>
                    <a:pt x="339" y="781"/>
                  </a:lnTo>
                  <a:lnTo>
                    <a:pt x="346" y="802"/>
                  </a:lnTo>
                  <a:lnTo>
                    <a:pt x="351" y="812"/>
                  </a:lnTo>
                  <a:lnTo>
                    <a:pt x="356" y="821"/>
                  </a:lnTo>
                  <a:lnTo>
                    <a:pt x="356" y="821"/>
                  </a:lnTo>
                  <a:lnTo>
                    <a:pt x="365" y="836"/>
                  </a:lnTo>
                  <a:lnTo>
                    <a:pt x="373" y="851"/>
                  </a:lnTo>
                  <a:lnTo>
                    <a:pt x="381" y="867"/>
                  </a:lnTo>
                  <a:lnTo>
                    <a:pt x="388" y="883"/>
                  </a:lnTo>
                  <a:lnTo>
                    <a:pt x="399" y="915"/>
                  </a:lnTo>
                  <a:lnTo>
                    <a:pt x="407" y="931"/>
                  </a:lnTo>
                  <a:lnTo>
                    <a:pt x="415" y="947"/>
                  </a:lnTo>
                  <a:lnTo>
                    <a:pt x="415" y="947"/>
                  </a:lnTo>
                  <a:lnTo>
                    <a:pt x="418" y="951"/>
                  </a:lnTo>
                  <a:lnTo>
                    <a:pt x="420" y="955"/>
                  </a:lnTo>
                  <a:lnTo>
                    <a:pt x="424" y="957"/>
                  </a:lnTo>
                  <a:lnTo>
                    <a:pt x="428" y="958"/>
                  </a:lnTo>
                  <a:lnTo>
                    <a:pt x="433" y="958"/>
                  </a:lnTo>
                  <a:lnTo>
                    <a:pt x="437" y="958"/>
                  </a:lnTo>
                  <a:lnTo>
                    <a:pt x="445" y="955"/>
                  </a:lnTo>
                  <a:lnTo>
                    <a:pt x="452" y="949"/>
                  </a:lnTo>
                  <a:lnTo>
                    <a:pt x="454" y="945"/>
                  </a:lnTo>
                  <a:lnTo>
                    <a:pt x="456" y="941"/>
                  </a:lnTo>
                  <a:lnTo>
                    <a:pt x="457" y="938"/>
                  </a:lnTo>
                  <a:lnTo>
                    <a:pt x="457" y="934"/>
                  </a:lnTo>
                  <a:lnTo>
                    <a:pt x="456" y="928"/>
                  </a:lnTo>
                  <a:lnTo>
                    <a:pt x="454" y="924"/>
                  </a:lnTo>
                  <a:lnTo>
                    <a:pt x="454" y="9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6" name="Freeform 404"/>
            <p:cNvSpPr/>
            <p:nvPr/>
          </p:nvSpPr>
          <p:spPr bwMode="auto">
            <a:xfrm>
              <a:off x="5607051" y="1260476"/>
              <a:ext cx="146050" cy="387350"/>
            </a:xfrm>
            <a:custGeom>
              <a:avLst/>
              <a:gdLst/>
              <a:ahLst/>
              <a:cxnLst>
                <a:cxn ang="0">
                  <a:pos x="321" y="22"/>
                </a:cxn>
                <a:cxn ang="0">
                  <a:pos x="310" y="85"/>
                </a:cxn>
                <a:cxn ang="0">
                  <a:pos x="292" y="148"/>
                </a:cxn>
                <a:cxn ang="0">
                  <a:pos x="249" y="271"/>
                </a:cxn>
                <a:cxn ang="0">
                  <a:pos x="229" y="333"/>
                </a:cxn>
                <a:cxn ang="0">
                  <a:pos x="189" y="458"/>
                </a:cxn>
                <a:cxn ang="0">
                  <a:pos x="173" y="520"/>
                </a:cxn>
                <a:cxn ang="0">
                  <a:pos x="166" y="553"/>
                </a:cxn>
                <a:cxn ang="0">
                  <a:pos x="148" y="617"/>
                </a:cxn>
                <a:cxn ang="0">
                  <a:pos x="126" y="680"/>
                </a:cxn>
                <a:cxn ang="0">
                  <a:pos x="98" y="741"/>
                </a:cxn>
                <a:cxn ang="0">
                  <a:pos x="84" y="771"/>
                </a:cxn>
                <a:cxn ang="0">
                  <a:pos x="59" y="812"/>
                </a:cxn>
                <a:cxn ang="0">
                  <a:pos x="30" y="856"/>
                </a:cxn>
                <a:cxn ang="0">
                  <a:pos x="12" y="893"/>
                </a:cxn>
                <a:cxn ang="0">
                  <a:pos x="4" y="917"/>
                </a:cxn>
                <a:cxn ang="0">
                  <a:pos x="0" y="939"/>
                </a:cxn>
                <a:cxn ang="0">
                  <a:pos x="2" y="951"/>
                </a:cxn>
                <a:cxn ang="0">
                  <a:pos x="4" y="960"/>
                </a:cxn>
                <a:cxn ang="0">
                  <a:pos x="11" y="968"/>
                </a:cxn>
                <a:cxn ang="0">
                  <a:pos x="26" y="973"/>
                </a:cxn>
                <a:cxn ang="0">
                  <a:pos x="38" y="969"/>
                </a:cxn>
                <a:cxn ang="0">
                  <a:pos x="45" y="964"/>
                </a:cxn>
                <a:cxn ang="0">
                  <a:pos x="47" y="956"/>
                </a:cxn>
                <a:cxn ang="0">
                  <a:pos x="47" y="951"/>
                </a:cxn>
                <a:cxn ang="0">
                  <a:pos x="50" y="928"/>
                </a:cxn>
                <a:cxn ang="0">
                  <a:pos x="59" y="905"/>
                </a:cxn>
                <a:cxn ang="0">
                  <a:pos x="84" y="862"/>
                </a:cxn>
                <a:cxn ang="0">
                  <a:pos x="119" y="802"/>
                </a:cxn>
                <a:cxn ang="0">
                  <a:pos x="151" y="739"/>
                </a:cxn>
                <a:cxn ang="0">
                  <a:pos x="164" y="713"/>
                </a:cxn>
                <a:cxn ang="0">
                  <a:pos x="185" y="658"/>
                </a:cxn>
                <a:cxn ang="0">
                  <a:pos x="202" y="601"/>
                </a:cxn>
                <a:cxn ang="0">
                  <a:pos x="221" y="515"/>
                </a:cxn>
                <a:cxn ang="0">
                  <a:pos x="229" y="484"/>
                </a:cxn>
                <a:cxn ang="0">
                  <a:pos x="246" y="421"/>
                </a:cxn>
                <a:cxn ang="0">
                  <a:pos x="278" y="328"/>
                </a:cxn>
                <a:cxn ang="0">
                  <a:pos x="299" y="265"/>
                </a:cxn>
                <a:cxn ang="0">
                  <a:pos x="339" y="145"/>
                </a:cxn>
                <a:cxn ang="0">
                  <a:pos x="357" y="84"/>
                </a:cxn>
                <a:cxn ang="0">
                  <a:pos x="367" y="22"/>
                </a:cxn>
                <a:cxn ang="0">
                  <a:pos x="367" y="17"/>
                </a:cxn>
                <a:cxn ang="0">
                  <a:pos x="364" y="9"/>
                </a:cxn>
                <a:cxn ang="0">
                  <a:pos x="357" y="4"/>
                </a:cxn>
                <a:cxn ang="0">
                  <a:pos x="346" y="0"/>
                </a:cxn>
                <a:cxn ang="0">
                  <a:pos x="333" y="4"/>
                </a:cxn>
                <a:cxn ang="0">
                  <a:pos x="326" y="9"/>
                </a:cxn>
                <a:cxn ang="0">
                  <a:pos x="322" y="17"/>
                </a:cxn>
                <a:cxn ang="0">
                  <a:pos x="321" y="22"/>
                </a:cxn>
              </a:cxnLst>
              <a:rect l="0" t="0" r="r" b="b"/>
              <a:pathLst>
                <a:path w="367" h="973">
                  <a:moveTo>
                    <a:pt x="321" y="22"/>
                  </a:moveTo>
                  <a:lnTo>
                    <a:pt x="321" y="22"/>
                  </a:lnTo>
                  <a:lnTo>
                    <a:pt x="317" y="53"/>
                  </a:lnTo>
                  <a:lnTo>
                    <a:pt x="310" y="85"/>
                  </a:lnTo>
                  <a:lnTo>
                    <a:pt x="302" y="116"/>
                  </a:lnTo>
                  <a:lnTo>
                    <a:pt x="292" y="148"/>
                  </a:lnTo>
                  <a:lnTo>
                    <a:pt x="270" y="210"/>
                  </a:lnTo>
                  <a:lnTo>
                    <a:pt x="249" y="271"/>
                  </a:lnTo>
                  <a:lnTo>
                    <a:pt x="249" y="271"/>
                  </a:lnTo>
                  <a:lnTo>
                    <a:pt x="229" y="333"/>
                  </a:lnTo>
                  <a:lnTo>
                    <a:pt x="208" y="395"/>
                  </a:lnTo>
                  <a:lnTo>
                    <a:pt x="189" y="458"/>
                  </a:lnTo>
                  <a:lnTo>
                    <a:pt x="181" y="489"/>
                  </a:lnTo>
                  <a:lnTo>
                    <a:pt x="173" y="520"/>
                  </a:lnTo>
                  <a:lnTo>
                    <a:pt x="173" y="520"/>
                  </a:lnTo>
                  <a:lnTo>
                    <a:pt x="166" y="553"/>
                  </a:lnTo>
                  <a:lnTo>
                    <a:pt x="157" y="586"/>
                  </a:lnTo>
                  <a:lnTo>
                    <a:pt x="148" y="617"/>
                  </a:lnTo>
                  <a:lnTo>
                    <a:pt x="138" y="650"/>
                  </a:lnTo>
                  <a:lnTo>
                    <a:pt x="126" y="680"/>
                  </a:lnTo>
                  <a:lnTo>
                    <a:pt x="113" y="711"/>
                  </a:lnTo>
                  <a:lnTo>
                    <a:pt x="98" y="741"/>
                  </a:lnTo>
                  <a:lnTo>
                    <a:pt x="84" y="771"/>
                  </a:lnTo>
                  <a:lnTo>
                    <a:pt x="84" y="771"/>
                  </a:lnTo>
                  <a:lnTo>
                    <a:pt x="72" y="791"/>
                  </a:lnTo>
                  <a:lnTo>
                    <a:pt x="59" y="812"/>
                  </a:lnTo>
                  <a:lnTo>
                    <a:pt x="45" y="834"/>
                  </a:lnTo>
                  <a:lnTo>
                    <a:pt x="30" y="856"/>
                  </a:lnTo>
                  <a:lnTo>
                    <a:pt x="17" y="880"/>
                  </a:lnTo>
                  <a:lnTo>
                    <a:pt x="12" y="893"/>
                  </a:lnTo>
                  <a:lnTo>
                    <a:pt x="8" y="905"/>
                  </a:lnTo>
                  <a:lnTo>
                    <a:pt x="4" y="917"/>
                  </a:lnTo>
                  <a:lnTo>
                    <a:pt x="2" y="928"/>
                  </a:lnTo>
                  <a:lnTo>
                    <a:pt x="0" y="939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3" y="956"/>
                  </a:lnTo>
                  <a:lnTo>
                    <a:pt x="4" y="960"/>
                  </a:lnTo>
                  <a:lnTo>
                    <a:pt x="7" y="964"/>
                  </a:lnTo>
                  <a:lnTo>
                    <a:pt x="11" y="968"/>
                  </a:lnTo>
                  <a:lnTo>
                    <a:pt x="17" y="972"/>
                  </a:lnTo>
                  <a:lnTo>
                    <a:pt x="26" y="973"/>
                  </a:lnTo>
                  <a:lnTo>
                    <a:pt x="34" y="972"/>
                  </a:lnTo>
                  <a:lnTo>
                    <a:pt x="38" y="969"/>
                  </a:lnTo>
                  <a:lnTo>
                    <a:pt x="42" y="968"/>
                  </a:lnTo>
                  <a:lnTo>
                    <a:pt x="45" y="964"/>
                  </a:lnTo>
                  <a:lnTo>
                    <a:pt x="46" y="960"/>
                  </a:lnTo>
                  <a:lnTo>
                    <a:pt x="47" y="956"/>
                  </a:lnTo>
                  <a:lnTo>
                    <a:pt x="47" y="951"/>
                  </a:lnTo>
                  <a:lnTo>
                    <a:pt x="47" y="951"/>
                  </a:lnTo>
                  <a:lnTo>
                    <a:pt x="47" y="940"/>
                  </a:lnTo>
                  <a:lnTo>
                    <a:pt x="50" y="928"/>
                  </a:lnTo>
                  <a:lnTo>
                    <a:pt x="54" y="917"/>
                  </a:lnTo>
                  <a:lnTo>
                    <a:pt x="59" y="905"/>
                  </a:lnTo>
                  <a:lnTo>
                    <a:pt x="72" y="881"/>
                  </a:lnTo>
                  <a:lnTo>
                    <a:pt x="84" y="862"/>
                  </a:lnTo>
                  <a:lnTo>
                    <a:pt x="84" y="862"/>
                  </a:lnTo>
                  <a:lnTo>
                    <a:pt x="119" y="802"/>
                  </a:lnTo>
                  <a:lnTo>
                    <a:pt x="135" y="770"/>
                  </a:lnTo>
                  <a:lnTo>
                    <a:pt x="151" y="739"/>
                  </a:lnTo>
                  <a:lnTo>
                    <a:pt x="151" y="739"/>
                  </a:lnTo>
                  <a:lnTo>
                    <a:pt x="164" y="713"/>
                  </a:lnTo>
                  <a:lnTo>
                    <a:pt x="174" y="685"/>
                  </a:lnTo>
                  <a:lnTo>
                    <a:pt x="185" y="658"/>
                  </a:lnTo>
                  <a:lnTo>
                    <a:pt x="193" y="629"/>
                  </a:lnTo>
                  <a:lnTo>
                    <a:pt x="202" y="601"/>
                  </a:lnTo>
                  <a:lnTo>
                    <a:pt x="208" y="573"/>
                  </a:lnTo>
                  <a:lnTo>
                    <a:pt x="221" y="515"/>
                  </a:lnTo>
                  <a:lnTo>
                    <a:pt x="221" y="515"/>
                  </a:lnTo>
                  <a:lnTo>
                    <a:pt x="229" y="484"/>
                  </a:lnTo>
                  <a:lnTo>
                    <a:pt x="237" y="452"/>
                  </a:lnTo>
                  <a:lnTo>
                    <a:pt x="246" y="421"/>
                  </a:lnTo>
                  <a:lnTo>
                    <a:pt x="257" y="390"/>
                  </a:lnTo>
                  <a:lnTo>
                    <a:pt x="278" y="328"/>
                  </a:lnTo>
                  <a:lnTo>
                    <a:pt x="299" y="265"/>
                  </a:lnTo>
                  <a:lnTo>
                    <a:pt x="299" y="265"/>
                  </a:lnTo>
                  <a:lnTo>
                    <a:pt x="320" y="207"/>
                  </a:lnTo>
                  <a:lnTo>
                    <a:pt x="339" y="145"/>
                  </a:lnTo>
                  <a:lnTo>
                    <a:pt x="350" y="115"/>
                  </a:lnTo>
                  <a:lnTo>
                    <a:pt x="357" y="84"/>
                  </a:lnTo>
                  <a:lnTo>
                    <a:pt x="363" y="53"/>
                  </a:lnTo>
                  <a:lnTo>
                    <a:pt x="367" y="22"/>
                  </a:lnTo>
                  <a:lnTo>
                    <a:pt x="367" y="22"/>
                  </a:lnTo>
                  <a:lnTo>
                    <a:pt x="367" y="17"/>
                  </a:lnTo>
                  <a:lnTo>
                    <a:pt x="365" y="13"/>
                  </a:lnTo>
                  <a:lnTo>
                    <a:pt x="364" y="9"/>
                  </a:lnTo>
                  <a:lnTo>
                    <a:pt x="361" y="5"/>
                  </a:lnTo>
                  <a:lnTo>
                    <a:pt x="357" y="4"/>
                  </a:lnTo>
                  <a:lnTo>
                    <a:pt x="354" y="1"/>
                  </a:lnTo>
                  <a:lnTo>
                    <a:pt x="346" y="0"/>
                  </a:lnTo>
                  <a:lnTo>
                    <a:pt x="337" y="1"/>
                  </a:lnTo>
                  <a:lnTo>
                    <a:pt x="333" y="4"/>
                  </a:lnTo>
                  <a:lnTo>
                    <a:pt x="330" y="5"/>
                  </a:lnTo>
                  <a:lnTo>
                    <a:pt x="326" y="9"/>
                  </a:lnTo>
                  <a:lnTo>
                    <a:pt x="323" y="13"/>
                  </a:lnTo>
                  <a:lnTo>
                    <a:pt x="322" y="17"/>
                  </a:lnTo>
                  <a:lnTo>
                    <a:pt x="321" y="22"/>
                  </a:lnTo>
                  <a:lnTo>
                    <a:pt x="321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7" name="Freeform 405"/>
            <p:cNvSpPr/>
            <p:nvPr/>
          </p:nvSpPr>
          <p:spPr bwMode="auto">
            <a:xfrm>
              <a:off x="5372101" y="1096963"/>
              <a:ext cx="247650" cy="176213"/>
            </a:xfrm>
            <a:custGeom>
              <a:avLst/>
              <a:gdLst/>
              <a:ahLst/>
              <a:cxnLst>
                <a:cxn ang="0">
                  <a:pos x="586" y="6"/>
                </a:cxn>
                <a:cxn ang="0">
                  <a:pos x="529" y="63"/>
                </a:cxn>
                <a:cxn ang="0">
                  <a:pos x="407" y="169"/>
                </a:cxn>
                <a:cxn ang="0">
                  <a:pos x="346" y="220"/>
                </a:cxn>
                <a:cxn ang="0">
                  <a:pos x="321" y="243"/>
                </a:cxn>
                <a:cxn ang="0">
                  <a:pos x="276" y="293"/>
                </a:cxn>
                <a:cxn ang="0">
                  <a:pos x="253" y="316"/>
                </a:cxn>
                <a:cxn ang="0">
                  <a:pos x="241" y="328"/>
                </a:cxn>
                <a:cxn ang="0">
                  <a:pos x="210" y="367"/>
                </a:cxn>
                <a:cxn ang="0">
                  <a:pos x="198" y="379"/>
                </a:cxn>
                <a:cxn ang="0">
                  <a:pos x="186" y="390"/>
                </a:cxn>
                <a:cxn ang="0">
                  <a:pos x="180" y="384"/>
                </a:cxn>
                <a:cxn ang="0">
                  <a:pos x="169" y="341"/>
                </a:cxn>
                <a:cxn ang="0">
                  <a:pos x="146" y="256"/>
                </a:cxn>
                <a:cxn ang="0">
                  <a:pos x="131" y="216"/>
                </a:cxn>
                <a:cxn ang="0">
                  <a:pos x="92" y="115"/>
                </a:cxn>
                <a:cxn ang="0">
                  <a:pos x="70" y="64"/>
                </a:cxn>
                <a:cxn ang="0">
                  <a:pos x="44" y="20"/>
                </a:cxn>
                <a:cxn ang="0">
                  <a:pos x="41" y="16"/>
                </a:cxn>
                <a:cxn ang="0">
                  <a:pos x="33" y="10"/>
                </a:cxn>
                <a:cxn ang="0">
                  <a:pos x="24" y="9"/>
                </a:cxn>
                <a:cxn ang="0">
                  <a:pos x="12" y="13"/>
                </a:cxn>
                <a:cxn ang="0">
                  <a:pos x="3" y="21"/>
                </a:cxn>
                <a:cxn ang="0">
                  <a:pos x="0" y="29"/>
                </a:cxn>
                <a:cxn ang="0">
                  <a:pos x="2" y="38"/>
                </a:cxn>
                <a:cxn ang="0">
                  <a:pos x="4" y="42"/>
                </a:cxn>
                <a:cxn ang="0">
                  <a:pos x="28" y="84"/>
                </a:cxn>
                <a:cxn ang="0">
                  <a:pos x="45" y="128"/>
                </a:cxn>
                <a:cxn ang="0">
                  <a:pos x="71" y="196"/>
                </a:cxn>
                <a:cxn ang="0">
                  <a:pos x="82" y="217"/>
                </a:cxn>
                <a:cxn ang="0">
                  <a:pos x="102" y="264"/>
                </a:cxn>
                <a:cxn ang="0">
                  <a:pos x="117" y="315"/>
                </a:cxn>
                <a:cxn ang="0">
                  <a:pos x="139" y="417"/>
                </a:cxn>
                <a:cxn ang="0">
                  <a:pos x="142" y="422"/>
                </a:cxn>
                <a:cxn ang="0">
                  <a:pos x="148" y="430"/>
                </a:cxn>
                <a:cxn ang="0">
                  <a:pos x="157" y="434"/>
                </a:cxn>
                <a:cxn ang="0">
                  <a:pos x="168" y="433"/>
                </a:cxn>
                <a:cxn ang="0">
                  <a:pos x="173" y="430"/>
                </a:cxn>
                <a:cxn ang="0">
                  <a:pos x="181" y="438"/>
                </a:cxn>
                <a:cxn ang="0">
                  <a:pos x="191" y="442"/>
                </a:cxn>
                <a:cxn ang="0">
                  <a:pos x="203" y="439"/>
                </a:cxn>
                <a:cxn ang="0">
                  <a:pos x="211" y="430"/>
                </a:cxn>
                <a:cxn ang="0">
                  <a:pos x="215" y="425"/>
                </a:cxn>
                <a:cxn ang="0">
                  <a:pos x="231" y="408"/>
                </a:cxn>
                <a:cxn ang="0">
                  <a:pos x="252" y="387"/>
                </a:cxn>
                <a:cxn ang="0">
                  <a:pos x="274" y="361"/>
                </a:cxn>
                <a:cxn ang="0">
                  <a:pos x="299" y="336"/>
                </a:cxn>
                <a:cxn ang="0">
                  <a:pos x="312" y="326"/>
                </a:cxn>
                <a:cxn ang="0">
                  <a:pos x="344" y="289"/>
                </a:cxn>
                <a:cxn ang="0">
                  <a:pos x="378" y="252"/>
                </a:cxn>
                <a:cxn ang="0">
                  <a:pos x="392" y="241"/>
                </a:cxn>
                <a:cxn ang="0">
                  <a:pos x="508" y="142"/>
                </a:cxn>
                <a:cxn ang="0">
                  <a:pos x="619" y="39"/>
                </a:cxn>
                <a:cxn ang="0">
                  <a:pos x="622" y="35"/>
                </a:cxn>
                <a:cxn ang="0">
                  <a:pos x="626" y="27"/>
                </a:cxn>
                <a:cxn ang="0">
                  <a:pos x="624" y="18"/>
                </a:cxn>
                <a:cxn ang="0">
                  <a:pos x="619" y="8"/>
                </a:cxn>
                <a:cxn ang="0">
                  <a:pos x="607" y="1"/>
                </a:cxn>
                <a:cxn ang="0">
                  <a:pos x="600" y="0"/>
                </a:cxn>
                <a:cxn ang="0">
                  <a:pos x="590" y="4"/>
                </a:cxn>
                <a:cxn ang="0">
                  <a:pos x="586" y="6"/>
                </a:cxn>
              </a:cxnLst>
              <a:rect l="0" t="0" r="r" b="b"/>
              <a:pathLst>
                <a:path w="626" h="442">
                  <a:moveTo>
                    <a:pt x="586" y="6"/>
                  </a:moveTo>
                  <a:lnTo>
                    <a:pt x="586" y="6"/>
                  </a:lnTo>
                  <a:lnTo>
                    <a:pt x="558" y="35"/>
                  </a:lnTo>
                  <a:lnTo>
                    <a:pt x="529" y="63"/>
                  </a:lnTo>
                  <a:lnTo>
                    <a:pt x="469" y="116"/>
                  </a:lnTo>
                  <a:lnTo>
                    <a:pt x="407" y="169"/>
                  </a:lnTo>
                  <a:lnTo>
                    <a:pt x="346" y="220"/>
                  </a:lnTo>
                  <a:lnTo>
                    <a:pt x="346" y="220"/>
                  </a:lnTo>
                  <a:lnTo>
                    <a:pt x="333" y="231"/>
                  </a:lnTo>
                  <a:lnTo>
                    <a:pt x="321" y="243"/>
                  </a:lnTo>
                  <a:lnTo>
                    <a:pt x="299" y="268"/>
                  </a:lnTo>
                  <a:lnTo>
                    <a:pt x="276" y="293"/>
                  </a:lnTo>
                  <a:lnTo>
                    <a:pt x="265" y="305"/>
                  </a:lnTo>
                  <a:lnTo>
                    <a:pt x="253" y="316"/>
                  </a:lnTo>
                  <a:lnTo>
                    <a:pt x="253" y="316"/>
                  </a:lnTo>
                  <a:lnTo>
                    <a:pt x="241" y="328"/>
                  </a:lnTo>
                  <a:lnTo>
                    <a:pt x="231" y="341"/>
                  </a:lnTo>
                  <a:lnTo>
                    <a:pt x="210" y="367"/>
                  </a:lnTo>
                  <a:lnTo>
                    <a:pt x="210" y="367"/>
                  </a:lnTo>
                  <a:lnTo>
                    <a:pt x="198" y="379"/>
                  </a:lnTo>
                  <a:lnTo>
                    <a:pt x="186" y="390"/>
                  </a:lnTo>
                  <a:lnTo>
                    <a:pt x="186" y="390"/>
                  </a:lnTo>
                  <a:lnTo>
                    <a:pt x="184" y="387"/>
                  </a:lnTo>
                  <a:lnTo>
                    <a:pt x="180" y="384"/>
                  </a:lnTo>
                  <a:lnTo>
                    <a:pt x="180" y="384"/>
                  </a:lnTo>
                  <a:lnTo>
                    <a:pt x="169" y="341"/>
                  </a:lnTo>
                  <a:lnTo>
                    <a:pt x="159" y="298"/>
                  </a:lnTo>
                  <a:lnTo>
                    <a:pt x="146" y="256"/>
                  </a:lnTo>
                  <a:lnTo>
                    <a:pt x="131" y="216"/>
                  </a:lnTo>
                  <a:lnTo>
                    <a:pt x="131" y="216"/>
                  </a:lnTo>
                  <a:lnTo>
                    <a:pt x="112" y="166"/>
                  </a:lnTo>
                  <a:lnTo>
                    <a:pt x="92" y="115"/>
                  </a:lnTo>
                  <a:lnTo>
                    <a:pt x="82" y="89"/>
                  </a:lnTo>
                  <a:lnTo>
                    <a:pt x="70" y="64"/>
                  </a:lnTo>
                  <a:lnTo>
                    <a:pt x="58" y="4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1" y="16"/>
                  </a:lnTo>
                  <a:lnTo>
                    <a:pt x="37" y="12"/>
                  </a:lnTo>
                  <a:lnTo>
                    <a:pt x="33" y="10"/>
                  </a:lnTo>
                  <a:lnTo>
                    <a:pt x="28" y="9"/>
                  </a:lnTo>
                  <a:lnTo>
                    <a:pt x="24" y="9"/>
                  </a:lnTo>
                  <a:lnTo>
                    <a:pt x="20" y="9"/>
                  </a:lnTo>
                  <a:lnTo>
                    <a:pt x="12" y="13"/>
                  </a:lnTo>
                  <a:lnTo>
                    <a:pt x="6" y="18"/>
                  </a:lnTo>
                  <a:lnTo>
                    <a:pt x="3" y="21"/>
                  </a:lnTo>
                  <a:lnTo>
                    <a:pt x="2" y="25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17" y="63"/>
                  </a:lnTo>
                  <a:lnTo>
                    <a:pt x="28" y="84"/>
                  </a:lnTo>
                  <a:lnTo>
                    <a:pt x="37" y="106"/>
                  </a:lnTo>
                  <a:lnTo>
                    <a:pt x="45" y="128"/>
                  </a:lnTo>
                  <a:lnTo>
                    <a:pt x="62" y="174"/>
                  </a:lnTo>
                  <a:lnTo>
                    <a:pt x="71" y="196"/>
                  </a:lnTo>
                  <a:lnTo>
                    <a:pt x="82" y="217"/>
                  </a:lnTo>
                  <a:lnTo>
                    <a:pt x="82" y="217"/>
                  </a:lnTo>
                  <a:lnTo>
                    <a:pt x="92" y="239"/>
                  </a:lnTo>
                  <a:lnTo>
                    <a:pt x="102" y="264"/>
                  </a:lnTo>
                  <a:lnTo>
                    <a:pt x="110" y="289"/>
                  </a:lnTo>
                  <a:lnTo>
                    <a:pt x="117" y="315"/>
                  </a:lnTo>
                  <a:lnTo>
                    <a:pt x="130" y="367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2" y="422"/>
                  </a:lnTo>
                  <a:lnTo>
                    <a:pt x="144" y="426"/>
                  </a:lnTo>
                  <a:lnTo>
                    <a:pt x="148" y="430"/>
                  </a:lnTo>
                  <a:lnTo>
                    <a:pt x="152" y="433"/>
                  </a:lnTo>
                  <a:lnTo>
                    <a:pt x="157" y="434"/>
                  </a:lnTo>
                  <a:lnTo>
                    <a:pt x="163" y="434"/>
                  </a:lnTo>
                  <a:lnTo>
                    <a:pt x="168" y="433"/>
                  </a:lnTo>
                  <a:lnTo>
                    <a:pt x="173" y="430"/>
                  </a:lnTo>
                  <a:lnTo>
                    <a:pt x="173" y="430"/>
                  </a:lnTo>
                  <a:lnTo>
                    <a:pt x="177" y="435"/>
                  </a:lnTo>
                  <a:lnTo>
                    <a:pt x="181" y="438"/>
                  </a:lnTo>
                  <a:lnTo>
                    <a:pt x="186" y="441"/>
                  </a:lnTo>
                  <a:lnTo>
                    <a:pt x="191" y="442"/>
                  </a:lnTo>
                  <a:lnTo>
                    <a:pt x="198" y="441"/>
                  </a:lnTo>
                  <a:lnTo>
                    <a:pt x="203" y="439"/>
                  </a:lnTo>
                  <a:lnTo>
                    <a:pt x="207" y="435"/>
                  </a:lnTo>
                  <a:lnTo>
                    <a:pt x="211" y="430"/>
                  </a:lnTo>
                  <a:lnTo>
                    <a:pt x="211" y="430"/>
                  </a:lnTo>
                  <a:lnTo>
                    <a:pt x="215" y="425"/>
                  </a:lnTo>
                  <a:lnTo>
                    <a:pt x="220" y="420"/>
                  </a:lnTo>
                  <a:lnTo>
                    <a:pt x="231" y="408"/>
                  </a:lnTo>
                  <a:lnTo>
                    <a:pt x="242" y="397"/>
                  </a:lnTo>
                  <a:lnTo>
                    <a:pt x="252" y="387"/>
                  </a:lnTo>
                  <a:lnTo>
                    <a:pt x="252" y="387"/>
                  </a:lnTo>
                  <a:lnTo>
                    <a:pt x="274" y="361"/>
                  </a:lnTo>
                  <a:lnTo>
                    <a:pt x="287" y="348"/>
                  </a:lnTo>
                  <a:lnTo>
                    <a:pt x="299" y="336"/>
                  </a:lnTo>
                  <a:lnTo>
                    <a:pt x="299" y="336"/>
                  </a:lnTo>
                  <a:lnTo>
                    <a:pt x="312" y="326"/>
                  </a:lnTo>
                  <a:lnTo>
                    <a:pt x="322" y="314"/>
                  </a:lnTo>
                  <a:lnTo>
                    <a:pt x="344" y="289"/>
                  </a:lnTo>
                  <a:lnTo>
                    <a:pt x="367" y="264"/>
                  </a:lnTo>
                  <a:lnTo>
                    <a:pt x="378" y="252"/>
                  </a:lnTo>
                  <a:lnTo>
                    <a:pt x="392" y="241"/>
                  </a:lnTo>
                  <a:lnTo>
                    <a:pt x="392" y="241"/>
                  </a:lnTo>
                  <a:lnTo>
                    <a:pt x="450" y="192"/>
                  </a:lnTo>
                  <a:lnTo>
                    <a:pt x="508" y="142"/>
                  </a:lnTo>
                  <a:lnTo>
                    <a:pt x="564" y="91"/>
                  </a:lnTo>
                  <a:lnTo>
                    <a:pt x="619" y="39"/>
                  </a:lnTo>
                  <a:lnTo>
                    <a:pt x="619" y="39"/>
                  </a:lnTo>
                  <a:lnTo>
                    <a:pt x="622" y="35"/>
                  </a:lnTo>
                  <a:lnTo>
                    <a:pt x="624" y="31"/>
                  </a:lnTo>
                  <a:lnTo>
                    <a:pt x="626" y="27"/>
                  </a:lnTo>
                  <a:lnTo>
                    <a:pt x="626" y="22"/>
                  </a:lnTo>
                  <a:lnTo>
                    <a:pt x="624" y="18"/>
                  </a:lnTo>
                  <a:lnTo>
                    <a:pt x="623" y="14"/>
                  </a:lnTo>
                  <a:lnTo>
                    <a:pt x="619" y="8"/>
                  </a:lnTo>
                  <a:lnTo>
                    <a:pt x="611" y="3"/>
                  </a:lnTo>
                  <a:lnTo>
                    <a:pt x="607" y="1"/>
                  </a:lnTo>
                  <a:lnTo>
                    <a:pt x="603" y="0"/>
                  </a:lnTo>
                  <a:lnTo>
                    <a:pt x="600" y="0"/>
                  </a:lnTo>
                  <a:lnTo>
                    <a:pt x="596" y="1"/>
                  </a:lnTo>
                  <a:lnTo>
                    <a:pt x="590" y="4"/>
                  </a:lnTo>
                  <a:lnTo>
                    <a:pt x="586" y="6"/>
                  </a:lnTo>
                  <a:lnTo>
                    <a:pt x="58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78" name="Freeform 407"/>
            <p:cNvSpPr/>
            <p:nvPr/>
          </p:nvSpPr>
          <p:spPr bwMode="auto">
            <a:xfrm>
              <a:off x="5599113" y="1095375"/>
              <a:ext cx="249238" cy="177800"/>
            </a:xfrm>
            <a:custGeom>
              <a:avLst/>
              <a:gdLst/>
              <a:ahLst/>
              <a:cxnLst>
                <a:cxn ang="0">
                  <a:pos x="577" y="76"/>
                </a:cxn>
                <a:cxn ang="0">
                  <a:pos x="538" y="154"/>
                </a:cxn>
                <a:cxn ang="0">
                  <a:pos x="474" y="255"/>
                </a:cxn>
                <a:cxn ang="0">
                  <a:pos x="426" y="320"/>
                </a:cxn>
                <a:cxn ang="0">
                  <a:pos x="403" y="358"/>
                </a:cxn>
                <a:cxn ang="0">
                  <a:pos x="382" y="385"/>
                </a:cxn>
                <a:cxn ang="0">
                  <a:pos x="367" y="394"/>
                </a:cxn>
                <a:cxn ang="0">
                  <a:pos x="348" y="386"/>
                </a:cxn>
                <a:cxn ang="0">
                  <a:pos x="317" y="344"/>
                </a:cxn>
                <a:cxn ang="0">
                  <a:pos x="278" y="286"/>
                </a:cxn>
                <a:cxn ang="0">
                  <a:pos x="224" y="225"/>
                </a:cxn>
                <a:cxn ang="0">
                  <a:pos x="151" y="140"/>
                </a:cxn>
                <a:cxn ang="0">
                  <a:pos x="99" y="72"/>
                </a:cxn>
                <a:cxn ang="0">
                  <a:pos x="59" y="35"/>
                </a:cxn>
                <a:cxn ang="0">
                  <a:pos x="49" y="22"/>
                </a:cxn>
                <a:cxn ang="0">
                  <a:pos x="38" y="8"/>
                </a:cxn>
                <a:cxn ang="0">
                  <a:pos x="27" y="0"/>
                </a:cxn>
                <a:cxn ang="0">
                  <a:pos x="15" y="1"/>
                </a:cxn>
                <a:cxn ang="0">
                  <a:pos x="2" y="18"/>
                </a:cxn>
                <a:cxn ang="0">
                  <a:pos x="2" y="31"/>
                </a:cxn>
                <a:cxn ang="0">
                  <a:pos x="6" y="39"/>
                </a:cxn>
                <a:cxn ang="0">
                  <a:pos x="122" y="178"/>
                </a:cxn>
                <a:cxn ang="0">
                  <a:pos x="182" y="247"/>
                </a:cxn>
                <a:cxn ang="0">
                  <a:pos x="246" y="319"/>
                </a:cxn>
                <a:cxn ang="0">
                  <a:pos x="266" y="352"/>
                </a:cxn>
                <a:cxn ang="0">
                  <a:pos x="287" y="387"/>
                </a:cxn>
                <a:cxn ang="0">
                  <a:pos x="326" y="430"/>
                </a:cxn>
                <a:cxn ang="0">
                  <a:pos x="346" y="446"/>
                </a:cxn>
                <a:cxn ang="0">
                  <a:pos x="359" y="449"/>
                </a:cxn>
                <a:cxn ang="0">
                  <a:pos x="375" y="441"/>
                </a:cxn>
                <a:cxn ang="0">
                  <a:pos x="392" y="438"/>
                </a:cxn>
                <a:cxn ang="0">
                  <a:pos x="401" y="430"/>
                </a:cxn>
                <a:cxn ang="0">
                  <a:pos x="411" y="419"/>
                </a:cxn>
                <a:cxn ang="0">
                  <a:pos x="435" y="390"/>
                </a:cxn>
                <a:cxn ang="0">
                  <a:pos x="499" y="301"/>
                </a:cxn>
                <a:cxn ang="0">
                  <a:pos x="535" y="243"/>
                </a:cxn>
                <a:cxn ang="0">
                  <a:pos x="606" y="124"/>
                </a:cxn>
                <a:cxn ang="0">
                  <a:pos x="631" y="60"/>
                </a:cxn>
                <a:cxn ang="0">
                  <a:pos x="631" y="50"/>
                </a:cxn>
                <a:cxn ang="0">
                  <a:pos x="626" y="39"/>
                </a:cxn>
                <a:cxn ang="0">
                  <a:pos x="606" y="31"/>
                </a:cxn>
                <a:cxn ang="0">
                  <a:pos x="594" y="35"/>
                </a:cxn>
                <a:cxn ang="0">
                  <a:pos x="586" y="48"/>
                </a:cxn>
              </a:cxnLst>
              <a:rect l="0" t="0" r="r" b="b"/>
              <a:pathLst>
                <a:path w="631" h="449">
                  <a:moveTo>
                    <a:pt x="586" y="48"/>
                  </a:moveTo>
                  <a:lnTo>
                    <a:pt x="586" y="48"/>
                  </a:lnTo>
                  <a:lnTo>
                    <a:pt x="577" y="76"/>
                  </a:lnTo>
                  <a:lnTo>
                    <a:pt x="567" y="102"/>
                  </a:lnTo>
                  <a:lnTo>
                    <a:pt x="552" y="130"/>
                  </a:lnTo>
                  <a:lnTo>
                    <a:pt x="538" y="154"/>
                  </a:lnTo>
                  <a:lnTo>
                    <a:pt x="507" y="205"/>
                  </a:lnTo>
                  <a:lnTo>
                    <a:pt x="474" y="255"/>
                  </a:lnTo>
                  <a:lnTo>
                    <a:pt x="474" y="255"/>
                  </a:lnTo>
                  <a:lnTo>
                    <a:pt x="463" y="272"/>
                  </a:lnTo>
                  <a:lnTo>
                    <a:pt x="452" y="288"/>
                  </a:lnTo>
                  <a:lnTo>
                    <a:pt x="426" y="320"/>
                  </a:lnTo>
                  <a:lnTo>
                    <a:pt x="426" y="320"/>
                  </a:lnTo>
                  <a:lnTo>
                    <a:pt x="415" y="337"/>
                  </a:lnTo>
                  <a:lnTo>
                    <a:pt x="403" y="358"/>
                  </a:lnTo>
                  <a:lnTo>
                    <a:pt x="397" y="369"/>
                  </a:lnTo>
                  <a:lnTo>
                    <a:pt x="389" y="378"/>
                  </a:lnTo>
                  <a:lnTo>
                    <a:pt x="382" y="385"/>
                  </a:lnTo>
                  <a:lnTo>
                    <a:pt x="375" y="390"/>
                  </a:lnTo>
                  <a:lnTo>
                    <a:pt x="375" y="390"/>
                  </a:lnTo>
                  <a:lnTo>
                    <a:pt x="367" y="394"/>
                  </a:lnTo>
                  <a:lnTo>
                    <a:pt x="361" y="399"/>
                  </a:lnTo>
                  <a:lnTo>
                    <a:pt x="361" y="399"/>
                  </a:lnTo>
                  <a:lnTo>
                    <a:pt x="348" y="386"/>
                  </a:lnTo>
                  <a:lnTo>
                    <a:pt x="338" y="373"/>
                  </a:lnTo>
                  <a:lnTo>
                    <a:pt x="327" y="358"/>
                  </a:lnTo>
                  <a:lnTo>
                    <a:pt x="317" y="344"/>
                  </a:lnTo>
                  <a:lnTo>
                    <a:pt x="299" y="315"/>
                  </a:lnTo>
                  <a:lnTo>
                    <a:pt x="278" y="286"/>
                  </a:lnTo>
                  <a:lnTo>
                    <a:pt x="278" y="286"/>
                  </a:lnTo>
                  <a:lnTo>
                    <a:pt x="261" y="266"/>
                  </a:lnTo>
                  <a:lnTo>
                    <a:pt x="242" y="246"/>
                  </a:lnTo>
                  <a:lnTo>
                    <a:pt x="224" y="225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151" y="140"/>
                  </a:lnTo>
                  <a:lnTo>
                    <a:pt x="125" y="106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89" y="60"/>
                  </a:lnTo>
                  <a:lnTo>
                    <a:pt x="82" y="52"/>
                  </a:lnTo>
                  <a:lnTo>
                    <a:pt x="59" y="35"/>
                  </a:lnTo>
                  <a:lnTo>
                    <a:pt x="59" y="35"/>
                  </a:lnTo>
                  <a:lnTo>
                    <a:pt x="54" y="29"/>
                  </a:lnTo>
                  <a:lnTo>
                    <a:pt x="49" y="22"/>
                  </a:lnTo>
                  <a:lnTo>
                    <a:pt x="44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8" y="7"/>
                  </a:lnTo>
                  <a:lnTo>
                    <a:pt x="3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3" y="35"/>
                  </a:lnTo>
                  <a:lnTo>
                    <a:pt x="6" y="39"/>
                  </a:lnTo>
                  <a:lnTo>
                    <a:pt x="6" y="39"/>
                  </a:lnTo>
                  <a:lnTo>
                    <a:pt x="44" y="84"/>
                  </a:lnTo>
                  <a:lnTo>
                    <a:pt x="83" y="130"/>
                  </a:lnTo>
                  <a:lnTo>
                    <a:pt x="122" y="178"/>
                  </a:lnTo>
                  <a:lnTo>
                    <a:pt x="161" y="224"/>
                  </a:lnTo>
                  <a:lnTo>
                    <a:pt x="161" y="224"/>
                  </a:lnTo>
                  <a:lnTo>
                    <a:pt x="182" y="247"/>
                  </a:lnTo>
                  <a:lnTo>
                    <a:pt x="204" y="271"/>
                  </a:lnTo>
                  <a:lnTo>
                    <a:pt x="225" y="294"/>
                  </a:lnTo>
                  <a:lnTo>
                    <a:pt x="246" y="319"/>
                  </a:lnTo>
                  <a:lnTo>
                    <a:pt x="246" y="319"/>
                  </a:lnTo>
                  <a:lnTo>
                    <a:pt x="257" y="335"/>
                  </a:lnTo>
                  <a:lnTo>
                    <a:pt x="266" y="352"/>
                  </a:lnTo>
                  <a:lnTo>
                    <a:pt x="276" y="370"/>
                  </a:lnTo>
                  <a:lnTo>
                    <a:pt x="287" y="387"/>
                  </a:lnTo>
                  <a:lnTo>
                    <a:pt x="287" y="387"/>
                  </a:lnTo>
                  <a:lnTo>
                    <a:pt x="299" y="403"/>
                  </a:lnTo>
                  <a:lnTo>
                    <a:pt x="312" y="417"/>
                  </a:lnTo>
                  <a:lnTo>
                    <a:pt x="326" y="430"/>
                  </a:lnTo>
                  <a:lnTo>
                    <a:pt x="341" y="443"/>
                  </a:lnTo>
                  <a:lnTo>
                    <a:pt x="341" y="443"/>
                  </a:lnTo>
                  <a:lnTo>
                    <a:pt x="346" y="446"/>
                  </a:lnTo>
                  <a:lnTo>
                    <a:pt x="350" y="447"/>
                  </a:lnTo>
                  <a:lnTo>
                    <a:pt x="355" y="449"/>
                  </a:lnTo>
                  <a:lnTo>
                    <a:pt x="359" y="449"/>
                  </a:lnTo>
                  <a:lnTo>
                    <a:pt x="363" y="447"/>
                  </a:lnTo>
                  <a:lnTo>
                    <a:pt x="368" y="446"/>
                  </a:lnTo>
                  <a:lnTo>
                    <a:pt x="375" y="441"/>
                  </a:lnTo>
                  <a:lnTo>
                    <a:pt x="375" y="441"/>
                  </a:lnTo>
                  <a:lnTo>
                    <a:pt x="384" y="441"/>
                  </a:lnTo>
                  <a:lnTo>
                    <a:pt x="392" y="438"/>
                  </a:lnTo>
                  <a:lnTo>
                    <a:pt x="395" y="437"/>
                  </a:lnTo>
                  <a:lnTo>
                    <a:pt x="398" y="433"/>
                  </a:lnTo>
                  <a:lnTo>
                    <a:pt x="401" y="430"/>
                  </a:lnTo>
                  <a:lnTo>
                    <a:pt x="402" y="425"/>
                  </a:lnTo>
                  <a:lnTo>
                    <a:pt x="402" y="425"/>
                  </a:lnTo>
                  <a:lnTo>
                    <a:pt x="411" y="419"/>
                  </a:lnTo>
                  <a:lnTo>
                    <a:pt x="419" y="409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67" y="347"/>
                  </a:lnTo>
                  <a:lnTo>
                    <a:pt x="484" y="324"/>
                  </a:lnTo>
                  <a:lnTo>
                    <a:pt x="499" y="301"/>
                  </a:lnTo>
                  <a:lnTo>
                    <a:pt x="499" y="301"/>
                  </a:lnTo>
                  <a:lnTo>
                    <a:pt x="517" y="272"/>
                  </a:lnTo>
                  <a:lnTo>
                    <a:pt x="535" y="243"/>
                  </a:lnTo>
                  <a:lnTo>
                    <a:pt x="573" y="184"/>
                  </a:lnTo>
                  <a:lnTo>
                    <a:pt x="590" y="154"/>
                  </a:lnTo>
                  <a:lnTo>
                    <a:pt x="606" y="124"/>
                  </a:lnTo>
                  <a:lnTo>
                    <a:pt x="620" y="93"/>
                  </a:lnTo>
                  <a:lnTo>
                    <a:pt x="626" y="76"/>
                  </a:lnTo>
                  <a:lnTo>
                    <a:pt x="631" y="60"/>
                  </a:lnTo>
                  <a:lnTo>
                    <a:pt x="631" y="60"/>
                  </a:lnTo>
                  <a:lnTo>
                    <a:pt x="631" y="55"/>
                  </a:lnTo>
                  <a:lnTo>
                    <a:pt x="631" y="50"/>
                  </a:lnTo>
                  <a:lnTo>
                    <a:pt x="630" y="46"/>
                  </a:lnTo>
                  <a:lnTo>
                    <a:pt x="628" y="42"/>
                  </a:lnTo>
                  <a:lnTo>
                    <a:pt x="626" y="39"/>
                  </a:lnTo>
                  <a:lnTo>
                    <a:pt x="622" y="37"/>
                  </a:lnTo>
                  <a:lnTo>
                    <a:pt x="614" y="33"/>
                  </a:lnTo>
                  <a:lnTo>
                    <a:pt x="606" y="31"/>
                  </a:lnTo>
                  <a:lnTo>
                    <a:pt x="602" y="33"/>
                  </a:lnTo>
                  <a:lnTo>
                    <a:pt x="598" y="34"/>
                  </a:lnTo>
                  <a:lnTo>
                    <a:pt x="594" y="35"/>
                  </a:lnTo>
                  <a:lnTo>
                    <a:pt x="590" y="39"/>
                  </a:lnTo>
                  <a:lnTo>
                    <a:pt x="588" y="43"/>
                  </a:lnTo>
                  <a:lnTo>
                    <a:pt x="586" y="48"/>
                  </a:lnTo>
                  <a:lnTo>
                    <a:pt x="586" y="4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6302235" y="3892906"/>
            <a:ext cx="633577" cy="810904"/>
            <a:chOff x="6256338" y="4065588"/>
            <a:chExt cx="544513" cy="696913"/>
          </a:xfrm>
          <a:solidFill>
            <a:srgbClr val="414042"/>
          </a:solidFill>
        </p:grpSpPr>
        <p:sp>
          <p:nvSpPr>
            <p:cNvPr id="280" name="Freeform 576"/>
            <p:cNvSpPr/>
            <p:nvPr/>
          </p:nvSpPr>
          <p:spPr bwMode="auto">
            <a:xfrm>
              <a:off x="6296026" y="4081463"/>
              <a:ext cx="69850" cy="96838"/>
            </a:xfrm>
            <a:custGeom>
              <a:avLst/>
              <a:gdLst/>
              <a:ahLst/>
              <a:cxnLst>
                <a:cxn ang="0">
                  <a:pos x="126" y="1"/>
                </a:cxn>
                <a:cxn ang="0">
                  <a:pos x="121" y="7"/>
                </a:cxn>
                <a:cxn ang="0">
                  <a:pos x="121" y="7"/>
                </a:cxn>
                <a:cxn ang="0">
                  <a:pos x="120" y="9"/>
                </a:cxn>
                <a:cxn ang="0">
                  <a:pos x="120" y="9"/>
                </a:cxn>
                <a:cxn ang="0">
                  <a:pos x="111" y="19"/>
                </a:cxn>
                <a:cxn ang="0">
                  <a:pos x="104" y="29"/>
                </a:cxn>
                <a:cxn ang="0">
                  <a:pos x="90" y="51"/>
                </a:cxn>
                <a:cxn ang="0">
                  <a:pos x="75" y="73"/>
                </a:cxn>
                <a:cxn ang="0">
                  <a:pos x="67" y="83"/>
                </a:cxn>
                <a:cxn ang="0">
                  <a:pos x="59" y="94"/>
                </a:cxn>
                <a:cxn ang="0">
                  <a:pos x="59" y="94"/>
                </a:cxn>
                <a:cxn ang="0">
                  <a:pos x="42" y="113"/>
                </a:cxn>
                <a:cxn ang="0">
                  <a:pos x="25" y="132"/>
                </a:cxn>
                <a:cxn ang="0">
                  <a:pos x="18" y="142"/>
                </a:cxn>
                <a:cxn ang="0">
                  <a:pos x="11" y="153"/>
                </a:cxn>
                <a:cxn ang="0">
                  <a:pos x="5" y="163"/>
                </a:cxn>
                <a:cxn ang="0">
                  <a:pos x="0" y="176"/>
                </a:cxn>
                <a:cxn ang="0">
                  <a:pos x="0" y="176"/>
                </a:cxn>
                <a:cxn ang="0">
                  <a:pos x="0" y="178"/>
                </a:cxn>
                <a:cxn ang="0">
                  <a:pos x="2" y="179"/>
                </a:cxn>
                <a:cxn ang="0">
                  <a:pos x="3" y="181"/>
                </a:cxn>
                <a:cxn ang="0">
                  <a:pos x="4" y="181"/>
                </a:cxn>
                <a:cxn ang="0">
                  <a:pos x="6" y="181"/>
                </a:cxn>
                <a:cxn ang="0">
                  <a:pos x="8" y="181"/>
                </a:cxn>
                <a:cxn ang="0">
                  <a:pos x="9" y="180"/>
                </a:cxn>
                <a:cxn ang="0">
                  <a:pos x="10" y="178"/>
                </a:cxn>
                <a:cxn ang="0">
                  <a:pos x="10" y="178"/>
                </a:cxn>
                <a:cxn ang="0">
                  <a:pos x="15" y="165"/>
                </a:cxn>
                <a:cxn ang="0">
                  <a:pos x="20" y="154"/>
                </a:cxn>
                <a:cxn ang="0">
                  <a:pos x="28" y="143"/>
                </a:cxn>
                <a:cxn ang="0">
                  <a:pos x="37" y="133"/>
                </a:cxn>
                <a:cxn ang="0">
                  <a:pos x="54" y="113"/>
                </a:cxn>
                <a:cxn ang="0">
                  <a:pos x="71" y="94"/>
                </a:cxn>
                <a:cxn ang="0">
                  <a:pos x="71" y="94"/>
                </a:cxn>
                <a:cxn ang="0">
                  <a:pos x="79" y="83"/>
                </a:cxn>
                <a:cxn ang="0">
                  <a:pos x="88" y="73"/>
                </a:cxn>
                <a:cxn ang="0">
                  <a:pos x="101" y="51"/>
                </a:cxn>
                <a:cxn ang="0">
                  <a:pos x="116" y="29"/>
                </a:cxn>
                <a:cxn ang="0">
                  <a:pos x="124" y="19"/>
                </a:cxn>
                <a:cxn ang="0">
                  <a:pos x="132" y="9"/>
                </a:cxn>
                <a:cxn ang="0">
                  <a:pos x="132" y="9"/>
                </a:cxn>
                <a:cxn ang="0">
                  <a:pos x="133" y="7"/>
                </a:cxn>
                <a:cxn ang="0">
                  <a:pos x="133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9" y="0"/>
                </a:cxn>
                <a:cxn ang="0">
                  <a:pos x="127" y="0"/>
                </a:cxn>
                <a:cxn ang="0">
                  <a:pos x="126" y="1"/>
                </a:cxn>
                <a:cxn ang="0">
                  <a:pos x="126" y="1"/>
                </a:cxn>
              </a:cxnLst>
              <a:rect l="0" t="0" r="r" b="b"/>
              <a:pathLst>
                <a:path w="133" h="181">
                  <a:moveTo>
                    <a:pt x="126" y="1"/>
                  </a:moveTo>
                  <a:lnTo>
                    <a:pt x="121" y="7"/>
                  </a:lnTo>
                  <a:lnTo>
                    <a:pt x="121" y="7"/>
                  </a:lnTo>
                  <a:lnTo>
                    <a:pt x="120" y="9"/>
                  </a:lnTo>
                  <a:lnTo>
                    <a:pt x="120" y="9"/>
                  </a:lnTo>
                  <a:lnTo>
                    <a:pt x="111" y="19"/>
                  </a:lnTo>
                  <a:lnTo>
                    <a:pt x="104" y="29"/>
                  </a:lnTo>
                  <a:lnTo>
                    <a:pt x="90" y="51"/>
                  </a:lnTo>
                  <a:lnTo>
                    <a:pt x="75" y="73"/>
                  </a:lnTo>
                  <a:lnTo>
                    <a:pt x="67" y="83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42" y="113"/>
                  </a:lnTo>
                  <a:lnTo>
                    <a:pt x="25" y="132"/>
                  </a:lnTo>
                  <a:lnTo>
                    <a:pt x="18" y="142"/>
                  </a:lnTo>
                  <a:lnTo>
                    <a:pt x="11" y="153"/>
                  </a:lnTo>
                  <a:lnTo>
                    <a:pt x="5" y="163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8"/>
                  </a:lnTo>
                  <a:lnTo>
                    <a:pt x="2" y="179"/>
                  </a:lnTo>
                  <a:lnTo>
                    <a:pt x="3" y="181"/>
                  </a:lnTo>
                  <a:lnTo>
                    <a:pt x="4" y="181"/>
                  </a:lnTo>
                  <a:lnTo>
                    <a:pt x="6" y="181"/>
                  </a:lnTo>
                  <a:lnTo>
                    <a:pt x="8" y="181"/>
                  </a:lnTo>
                  <a:lnTo>
                    <a:pt x="9" y="180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5" y="165"/>
                  </a:lnTo>
                  <a:lnTo>
                    <a:pt x="20" y="154"/>
                  </a:lnTo>
                  <a:lnTo>
                    <a:pt x="28" y="143"/>
                  </a:lnTo>
                  <a:lnTo>
                    <a:pt x="37" y="133"/>
                  </a:lnTo>
                  <a:lnTo>
                    <a:pt x="54" y="113"/>
                  </a:lnTo>
                  <a:lnTo>
                    <a:pt x="71" y="94"/>
                  </a:lnTo>
                  <a:lnTo>
                    <a:pt x="71" y="94"/>
                  </a:lnTo>
                  <a:lnTo>
                    <a:pt x="79" y="83"/>
                  </a:lnTo>
                  <a:lnTo>
                    <a:pt x="88" y="73"/>
                  </a:lnTo>
                  <a:lnTo>
                    <a:pt x="101" y="51"/>
                  </a:lnTo>
                  <a:lnTo>
                    <a:pt x="116" y="29"/>
                  </a:lnTo>
                  <a:lnTo>
                    <a:pt x="124" y="19"/>
                  </a:lnTo>
                  <a:lnTo>
                    <a:pt x="132" y="9"/>
                  </a:lnTo>
                  <a:lnTo>
                    <a:pt x="132" y="9"/>
                  </a:lnTo>
                  <a:lnTo>
                    <a:pt x="133" y="7"/>
                  </a:lnTo>
                  <a:lnTo>
                    <a:pt x="133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6" y="1"/>
                  </a:lnTo>
                  <a:lnTo>
                    <a:pt x="12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1" name="Freeform 577"/>
            <p:cNvSpPr/>
            <p:nvPr/>
          </p:nvSpPr>
          <p:spPr bwMode="auto">
            <a:xfrm>
              <a:off x="6296026" y="4162425"/>
              <a:ext cx="42863" cy="76200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73" y="2"/>
                </a:cxn>
                <a:cxn ang="0">
                  <a:pos x="64" y="18"/>
                </a:cxn>
                <a:cxn ang="0">
                  <a:pos x="53" y="35"/>
                </a:cxn>
                <a:cxn ang="0">
                  <a:pos x="34" y="68"/>
                </a:cxn>
                <a:cxn ang="0">
                  <a:pos x="24" y="85"/>
                </a:cxn>
                <a:cxn ang="0">
                  <a:pos x="15" y="101"/>
                </a:cxn>
                <a:cxn ang="0">
                  <a:pos x="7" y="119"/>
                </a:cxn>
                <a:cxn ang="0">
                  <a:pos x="0" y="137"/>
                </a:cxn>
                <a:cxn ang="0">
                  <a:pos x="0" y="137"/>
                </a:cxn>
                <a:cxn ang="0">
                  <a:pos x="0" y="139"/>
                </a:cxn>
                <a:cxn ang="0">
                  <a:pos x="2" y="140"/>
                </a:cxn>
                <a:cxn ang="0">
                  <a:pos x="3" y="142"/>
                </a:cxn>
                <a:cxn ang="0">
                  <a:pos x="4" y="142"/>
                </a:cxn>
                <a:cxn ang="0">
                  <a:pos x="6" y="143"/>
                </a:cxn>
                <a:cxn ang="0">
                  <a:pos x="8" y="142"/>
                </a:cxn>
                <a:cxn ang="0">
                  <a:pos x="9" y="141"/>
                </a:cxn>
                <a:cxn ang="0">
                  <a:pos x="10" y="139"/>
                </a:cxn>
                <a:cxn ang="0">
                  <a:pos x="10" y="139"/>
                </a:cxn>
                <a:cxn ang="0">
                  <a:pos x="13" y="130"/>
                </a:cxn>
                <a:cxn ang="0">
                  <a:pos x="17" y="121"/>
                </a:cxn>
                <a:cxn ang="0">
                  <a:pos x="25" y="104"/>
                </a:cxn>
                <a:cxn ang="0">
                  <a:pos x="35" y="87"/>
                </a:cxn>
                <a:cxn ang="0">
                  <a:pos x="44" y="70"/>
                </a:cxn>
                <a:cxn ang="0">
                  <a:pos x="44" y="70"/>
                </a:cxn>
                <a:cxn ang="0">
                  <a:pos x="52" y="54"/>
                </a:cxn>
                <a:cxn ang="0">
                  <a:pos x="63" y="38"/>
                </a:cxn>
                <a:cxn ang="0">
                  <a:pos x="72" y="23"/>
                </a:cxn>
                <a:cxn ang="0">
                  <a:pos x="80" y="7"/>
                </a:cxn>
                <a:cxn ang="0">
                  <a:pos x="80" y="7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2"/>
                </a:cxn>
                <a:cxn ang="0">
                  <a:pos x="79" y="1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4" y="1"/>
                </a:cxn>
                <a:cxn ang="0">
                  <a:pos x="73" y="2"/>
                </a:cxn>
                <a:cxn ang="0">
                  <a:pos x="73" y="2"/>
                </a:cxn>
              </a:cxnLst>
              <a:rect l="0" t="0" r="r" b="b"/>
              <a:pathLst>
                <a:path w="81" h="143">
                  <a:moveTo>
                    <a:pt x="73" y="2"/>
                  </a:moveTo>
                  <a:lnTo>
                    <a:pt x="73" y="2"/>
                  </a:lnTo>
                  <a:lnTo>
                    <a:pt x="64" y="18"/>
                  </a:lnTo>
                  <a:lnTo>
                    <a:pt x="53" y="35"/>
                  </a:lnTo>
                  <a:lnTo>
                    <a:pt x="34" y="68"/>
                  </a:lnTo>
                  <a:lnTo>
                    <a:pt x="24" y="85"/>
                  </a:lnTo>
                  <a:lnTo>
                    <a:pt x="15" y="101"/>
                  </a:lnTo>
                  <a:lnTo>
                    <a:pt x="7" y="119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39"/>
                  </a:lnTo>
                  <a:lnTo>
                    <a:pt x="2" y="140"/>
                  </a:lnTo>
                  <a:lnTo>
                    <a:pt x="3" y="142"/>
                  </a:lnTo>
                  <a:lnTo>
                    <a:pt x="4" y="142"/>
                  </a:lnTo>
                  <a:lnTo>
                    <a:pt x="6" y="143"/>
                  </a:lnTo>
                  <a:lnTo>
                    <a:pt x="8" y="142"/>
                  </a:lnTo>
                  <a:lnTo>
                    <a:pt x="9" y="141"/>
                  </a:lnTo>
                  <a:lnTo>
                    <a:pt x="10" y="139"/>
                  </a:lnTo>
                  <a:lnTo>
                    <a:pt x="10" y="139"/>
                  </a:lnTo>
                  <a:lnTo>
                    <a:pt x="13" y="130"/>
                  </a:lnTo>
                  <a:lnTo>
                    <a:pt x="17" y="121"/>
                  </a:lnTo>
                  <a:lnTo>
                    <a:pt x="25" y="104"/>
                  </a:lnTo>
                  <a:lnTo>
                    <a:pt x="35" y="87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52" y="54"/>
                  </a:lnTo>
                  <a:lnTo>
                    <a:pt x="63" y="38"/>
                  </a:lnTo>
                  <a:lnTo>
                    <a:pt x="72" y="23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2"/>
                  </a:lnTo>
                  <a:lnTo>
                    <a:pt x="79" y="1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4" y="1"/>
                  </a:lnTo>
                  <a:lnTo>
                    <a:pt x="73" y="2"/>
                  </a:lnTo>
                  <a:lnTo>
                    <a:pt x="7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2" name="Freeform 578"/>
            <p:cNvSpPr/>
            <p:nvPr/>
          </p:nvSpPr>
          <p:spPr bwMode="auto">
            <a:xfrm>
              <a:off x="6296026" y="4216400"/>
              <a:ext cx="42863" cy="69850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73" y="2"/>
                </a:cxn>
                <a:cxn ang="0">
                  <a:pos x="54" y="32"/>
                </a:cxn>
                <a:cxn ang="0">
                  <a:pos x="36" y="64"/>
                </a:cxn>
                <a:cxn ang="0">
                  <a:pos x="17" y="94"/>
                </a:cxn>
                <a:cxn ang="0">
                  <a:pos x="9" y="110"/>
                </a:cxn>
                <a:cxn ang="0">
                  <a:pos x="2" y="126"/>
                </a:cxn>
                <a:cxn ang="0">
                  <a:pos x="2" y="126"/>
                </a:cxn>
                <a:cxn ang="0">
                  <a:pos x="0" y="128"/>
                </a:cxn>
                <a:cxn ang="0">
                  <a:pos x="2" y="130"/>
                </a:cxn>
                <a:cxn ang="0">
                  <a:pos x="4" y="132"/>
                </a:cxn>
                <a:cxn ang="0">
                  <a:pos x="5" y="133"/>
                </a:cxn>
                <a:cxn ang="0">
                  <a:pos x="7" y="133"/>
                </a:cxn>
                <a:cxn ang="0">
                  <a:pos x="8" y="132"/>
                </a:cxn>
                <a:cxn ang="0">
                  <a:pos x="10" y="131"/>
                </a:cxn>
                <a:cxn ang="0">
                  <a:pos x="10" y="131"/>
                </a:cxn>
                <a:cxn ang="0">
                  <a:pos x="17" y="114"/>
                </a:cxn>
                <a:cxn ang="0">
                  <a:pos x="25" y="99"/>
                </a:cxn>
                <a:cxn ang="0">
                  <a:pos x="44" y="68"/>
                </a:cxn>
                <a:cxn ang="0">
                  <a:pos x="63" y="38"/>
                </a:cxn>
                <a:cxn ang="0">
                  <a:pos x="80" y="7"/>
                </a:cxn>
                <a:cxn ang="0">
                  <a:pos x="80" y="7"/>
                </a:cxn>
                <a:cxn ang="0">
                  <a:pos x="81" y="4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3" y="2"/>
                </a:cxn>
                <a:cxn ang="0">
                  <a:pos x="73" y="2"/>
                </a:cxn>
              </a:cxnLst>
              <a:rect l="0" t="0" r="r" b="b"/>
              <a:pathLst>
                <a:path w="81" h="133">
                  <a:moveTo>
                    <a:pt x="73" y="2"/>
                  </a:moveTo>
                  <a:lnTo>
                    <a:pt x="73" y="2"/>
                  </a:lnTo>
                  <a:lnTo>
                    <a:pt x="54" y="32"/>
                  </a:lnTo>
                  <a:lnTo>
                    <a:pt x="36" y="64"/>
                  </a:lnTo>
                  <a:lnTo>
                    <a:pt x="17" y="94"/>
                  </a:lnTo>
                  <a:lnTo>
                    <a:pt x="9" y="110"/>
                  </a:lnTo>
                  <a:lnTo>
                    <a:pt x="2" y="126"/>
                  </a:lnTo>
                  <a:lnTo>
                    <a:pt x="2" y="126"/>
                  </a:lnTo>
                  <a:lnTo>
                    <a:pt x="0" y="128"/>
                  </a:lnTo>
                  <a:lnTo>
                    <a:pt x="2" y="130"/>
                  </a:lnTo>
                  <a:lnTo>
                    <a:pt x="4" y="132"/>
                  </a:lnTo>
                  <a:lnTo>
                    <a:pt x="5" y="133"/>
                  </a:lnTo>
                  <a:lnTo>
                    <a:pt x="7" y="133"/>
                  </a:lnTo>
                  <a:lnTo>
                    <a:pt x="8" y="132"/>
                  </a:lnTo>
                  <a:lnTo>
                    <a:pt x="10" y="131"/>
                  </a:lnTo>
                  <a:lnTo>
                    <a:pt x="10" y="131"/>
                  </a:lnTo>
                  <a:lnTo>
                    <a:pt x="17" y="114"/>
                  </a:lnTo>
                  <a:lnTo>
                    <a:pt x="25" y="99"/>
                  </a:lnTo>
                  <a:lnTo>
                    <a:pt x="44" y="68"/>
                  </a:lnTo>
                  <a:lnTo>
                    <a:pt x="63" y="38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1" y="4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3" y="2"/>
                  </a:lnTo>
                  <a:lnTo>
                    <a:pt x="7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3" name="Freeform 579"/>
            <p:cNvSpPr/>
            <p:nvPr/>
          </p:nvSpPr>
          <p:spPr bwMode="auto">
            <a:xfrm>
              <a:off x="6288088" y="4273550"/>
              <a:ext cx="41275" cy="60325"/>
            </a:xfrm>
            <a:custGeom>
              <a:avLst/>
              <a:gdLst/>
              <a:ahLst/>
              <a:cxnLst>
                <a:cxn ang="0">
                  <a:pos x="67" y="2"/>
                </a:cxn>
                <a:cxn ang="0">
                  <a:pos x="67" y="2"/>
                </a:cxn>
                <a:cxn ang="0">
                  <a:pos x="53" y="30"/>
                </a:cxn>
                <a:cxn ang="0">
                  <a:pos x="36" y="56"/>
                </a:cxn>
                <a:cxn ang="0">
                  <a:pos x="19" y="82"/>
                </a:cxn>
                <a:cxn ang="0">
                  <a:pos x="1" y="107"/>
                </a:cxn>
                <a:cxn ang="0">
                  <a:pos x="1" y="107"/>
                </a:cxn>
                <a:cxn ang="0">
                  <a:pos x="0" y="109"/>
                </a:cxn>
                <a:cxn ang="0">
                  <a:pos x="0" y="111"/>
                </a:cxn>
                <a:cxn ang="0">
                  <a:pos x="1" y="112"/>
                </a:cxn>
                <a:cxn ang="0">
                  <a:pos x="2" y="113"/>
                </a:cxn>
                <a:cxn ang="0">
                  <a:pos x="6" y="114"/>
                </a:cxn>
                <a:cxn ang="0">
                  <a:pos x="7" y="113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27" y="86"/>
                </a:cxn>
                <a:cxn ang="0">
                  <a:pos x="45" y="61"/>
                </a:cxn>
                <a:cxn ang="0">
                  <a:pos x="61" y="34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7" y="5"/>
                </a:cxn>
                <a:cxn ang="0">
                  <a:pos x="76" y="3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3" y="0"/>
                </a:cxn>
                <a:cxn ang="0">
                  <a:pos x="70" y="0"/>
                </a:cxn>
                <a:cxn ang="0">
                  <a:pos x="68" y="1"/>
                </a:cxn>
                <a:cxn ang="0">
                  <a:pos x="67" y="2"/>
                </a:cxn>
                <a:cxn ang="0">
                  <a:pos x="67" y="2"/>
                </a:cxn>
              </a:cxnLst>
              <a:rect l="0" t="0" r="r" b="b"/>
              <a:pathLst>
                <a:path w="77" h="114">
                  <a:moveTo>
                    <a:pt x="67" y="2"/>
                  </a:moveTo>
                  <a:lnTo>
                    <a:pt x="67" y="2"/>
                  </a:lnTo>
                  <a:lnTo>
                    <a:pt x="53" y="30"/>
                  </a:lnTo>
                  <a:lnTo>
                    <a:pt x="36" y="56"/>
                  </a:lnTo>
                  <a:lnTo>
                    <a:pt x="19" y="82"/>
                  </a:lnTo>
                  <a:lnTo>
                    <a:pt x="1" y="107"/>
                  </a:lnTo>
                  <a:lnTo>
                    <a:pt x="1" y="10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1" y="112"/>
                  </a:lnTo>
                  <a:lnTo>
                    <a:pt x="2" y="113"/>
                  </a:lnTo>
                  <a:lnTo>
                    <a:pt x="6" y="114"/>
                  </a:lnTo>
                  <a:lnTo>
                    <a:pt x="7" y="113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27" y="86"/>
                  </a:lnTo>
                  <a:lnTo>
                    <a:pt x="45" y="61"/>
                  </a:lnTo>
                  <a:lnTo>
                    <a:pt x="61" y="34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7" y="5"/>
                  </a:lnTo>
                  <a:lnTo>
                    <a:pt x="76" y="3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6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4" name="Freeform 580"/>
            <p:cNvSpPr/>
            <p:nvPr/>
          </p:nvSpPr>
          <p:spPr bwMode="auto">
            <a:xfrm>
              <a:off x="6281738" y="4319588"/>
              <a:ext cx="49213" cy="69850"/>
            </a:xfrm>
            <a:custGeom>
              <a:avLst/>
              <a:gdLst/>
              <a:ahLst/>
              <a:cxnLst>
                <a:cxn ang="0">
                  <a:pos x="86" y="1"/>
                </a:cxn>
                <a:cxn ang="0">
                  <a:pos x="86" y="1"/>
                </a:cxn>
                <a:cxn ang="0">
                  <a:pos x="78" y="10"/>
                </a:cxn>
                <a:cxn ang="0">
                  <a:pos x="72" y="18"/>
                </a:cxn>
                <a:cxn ang="0">
                  <a:pos x="60" y="34"/>
                </a:cxn>
                <a:cxn ang="0">
                  <a:pos x="47" y="52"/>
                </a:cxn>
                <a:cxn ang="0">
                  <a:pos x="35" y="69"/>
                </a:cxn>
                <a:cxn ang="0">
                  <a:pos x="35" y="69"/>
                </a:cxn>
                <a:cxn ang="0">
                  <a:pos x="23" y="82"/>
                </a:cxn>
                <a:cxn ang="0">
                  <a:pos x="14" y="97"/>
                </a:cxn>
                <a:cxn ang="0">
                  <a:pos x="6" y="111"/>
                </a:cxn>
                <a:cxn ang="0">
                  <a:pos x="2" y="118"/>
                </a:cxn>
                <a:cxn ang="0">
                  <a:pos x="0" y="127"/>
                </a:cxn>
                <a:cxn ang="0">
                  <a:pos x="0" y="127"/>
                </a:cxn>
                <a:cxn ang="0">
                  <a:pos x="0" y="129"/>
                </a:cxn>
                <a:cxn ang="0">
                  <a:pos x="0" y="131"/>
                </a:cxn>
                <a:cxn ang="0">
                  <a:pos x="1" y="132"/>
                </a:cxn>
                <a:cxn ang="0">
                  <a:pos x="3" y="133"/>
                </a:cxn>
                <a:cxn ang="0">
                  <a:pos x="5" y="133"/>
                </a:cxn>
                <a:cxn ang="0">
                  <a:pos x="6" y="133"/>
                </a:cxn>
                <a:cxn ang="0">
                  <a:pos x="8" y="132"/>
                </a:cxn>
                <a:cxn ang="0">
                  <a:pos x="9" y="130"/>
                </a:cxn>
                <a:cxn ang="0">
                  <a:pos x="9" y="130"/>
                </a:cxn>
                <a:cxn ang="0">
                  <a:pos x="12" y="120"/>
                </a:cxn>
                <a:cxn ang="0">
                  <a:pos x="15" y="111"/>
                </a:cxn>
                <a:cxn ang="0">
                  <a:pos x="20" y="103"/>
                </a:cxn>
                <a:cxn ang="0">
                  <a:pos x="25" y="96"/>
                </a:cxn>
                <a:cxn ang="0">
                  <a:pos x="38" y="80"/>
                </a:cxn>
                <a:cxn ang="0">
                  <a:pos x="50" y="65"/>
                </a:cxn>
                <a:cxn ang="0">
                  <a:pos x="50" y="65"/>
                </a:cxn>
                <a:cxn ang="0">
                  <a:pos x="61" y="51"/>
                </a:cxn>
                <a:cxn ang="0">
                  <a:pos x="70" y="35"/>
                </a:cxn>
                <a:cxn ang="0">
                  <a:pos x="80" y="22"/>
                </a:cxn>
                <a:cxn ang="0">
                  <a:pos x="93" y="7"/>
                </a:cxn>
                <a:cxn ang="0">
                  <a:pos x="93" y="7"/>
                </a:cxn>
                <a:cxn ang="0">
                  <a:pos x="94" y="6"/>
                </a:cxn>
                <a:cxn ang="0">
                  <a:pos x="94" y="4"/>
                </a:cxn>
                <a:cxn ang="0">
                  <a:pos x="94" y="2"/>
                </a:cxn>
                <a:cxn ang="0">
                  <a:pos x="93" y="1"/>
                </a:cxn>
                <a:cxn ang="0">
                  <a:pos x="91" y="0"/>
                </a:cxn>
                <a:cxn ang="0">
                  <a:pos x="90" y="0"/>
                </a:cxn>
                <a:cxn ang="0">
                  <a:pos x="88" y="0"/>
                </a:cxn>
                <a:cxn ang="0">
                  <a:pos x="86" y="1"/>
                </a:cxn>
                <a:cxn ang="0">
                  <a:pos x="86" y="1"/>
                </a:cxn>
              </a:cxnLst>
              <a:rect l="0" t="0" r="r" b="b"/>
              <a:pathLst>
                <a:path w="94" h="133">
                  <a:moveTo>
                    <a:pt x="86" y="1"/>
                  </a:moveTo>
                  <a:lnTo>
                    <a:pt x="86" y="1"/>
                  </a:lnTo>
                  <a:lnTo>
                    <a:pt x="78" y="10"/>
                  </a:lnTo>
                  <a:lnTo>
                    <a:pt x="72" y="18"/>
                  </a:lnTo>
                  <a:lnTo>
                    <a:pt x="60" y="34"/>
                  </a:lnTo>
                  <a:lnTo>
                    <a:pt x="47" y="5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23" y="82"/>
                  </a:lnTo>
                  <a:lnTo>
                    <a:pt x="14" y="97"/>
                  </a:lnTo>
                  <a:lnTo>
                    <a:pt x="6" y="111"/>
                  </a:lnTo>
                  <a:lnTo>
                    <a:pt x="2" y="118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9"/>
                  </a:lnTo>
                  <a:lnTo>
                    <a:pt x="0" y="131"/>
                  </a:lnTo>
                  <a:lnTo>
                    <a:pt x="1" y="132"/>
                  </a:lnTo>
                  <a:lnTo>
                    <a:pt x="3" y="133"/>
                  </a:lnTo>
                  <a:lnTo>
                    <a:pt x="5" y="133"/>
                  </a:lnTo>
                  <a:lnTo>
                    <a:pt x="6" y="133"/>
                  </a:lnTo>
                  <a:lnTo>
                    <a:pt x="8" y="132"/>
                  </a:lnTo>
                  <a:lnTo>
                    <a:pt x="9" y="130"/>
                  </a:lnTo>
                  <a:lnTo>
                    <a:pt x="9" y="130"/>
                  </a:lnTo>
                  <a:lnTo>
                    <a:pt x="12" y="120"/>
                  </a:lnTo>
                  <a:lnTo>
                    <a:pt x="15" y="111"/>
                  </a:lnTo>
                  <a:lnTo>
                    <a:pt x="20" y="103"/>
                  </a:lnTo>
                  <a:lnTo>
                    <a:pt x="25" y="96"/>
                  </a:lnTo>
                  <a:lnTo>
                    <a:pt x="38" y="80"/>
                  </a:lnTo>
                  <a:lnTo>
                    <a:pt x="50" y="65"/>
                  </a:lnTo>
                  <a:lnTo>
                    <a:pt x="50" y="65"/>
                  </a:lnTo>
                  <a:lnTo>
                    <a:pt x="61" y="51"/>
                  </a:lnTo>
                  <a:lnTo>
                    <a:pt x="70" y="35"/>
                  </a:lnTo>
                  <a:lnTo>
                    <a:pt x="80" y="22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94" y="6"/>
                  </a:lnTo>
                  <a:lnTo>
                    <a:pt x="94" y="4"/>
                  </a:lnTo>
                  <a:lnTo>
                    <a:pt x="94" y="2"/>
                  </a:lnTo>
                  <a:lnTo>
                    <a:pt x="93" y="1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6" y="1"/>
                  </a:lnTo>
                  <a:lnTo>
                    <a:pt x="8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5" name="Freeform 581"/>
            <p:cNvSpPr/>
            <p:nvPr/>
          </p:nvSpPr>
          <p:spPr bwMode="auto">
            <a:xfrm>
              <a:off x="6280151" y="4367213"/>
              <a:ext cx="39688" cy="65088"/>
            </a:xfrm>
            <a:custGeom>
              <a:avLst/>
              <a:gdLst/>
              <a:ahLst/>
              <a:cxnLst>
                <a:cxn ang="0">
                  <a:pos x="72" y="2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4" y="3"/>
                </a:cxn>
                <a:cxn ang="0">
                  <a:pos x="63" y="6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11"/>
                </a:cxn>
                <a:cxn ang="0">
                  <a:pos x="62" y="17"/>
                </a:cxn>
                <a:cxn ang="0">
                  <a:pos x="59" y="23"/>
                </a:cxn>
                <a:cxn ang="0">
                  <a:pos x="54" y="29"/>
                </a:cxn>
                <a:cxn ang="0">
                  <a:pos x="45" y="43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29" y="68"/>
                </a:cxn>
                <a:cxn ang="0">
                  <a:pos x="19" y="84"/>
                </a:cxn>
                <a:cxn ang="0">
                  <a:pos x="9" y="101"/>
                </a:cxn>
                <a:cxn ang="0">
                  <a:pos x="5" y="109"/>
                </a:cxn>
                <a:cxn ang="0">
                  <a:pos x="2" y="117"/>
                </a:cxn>
                <a:cxn ang="0">
                  <a:pos x="2" y="117"/>
                </a:cxn>
                <a:cxn ang="0">
                  <a:pos x="0" y="120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4"/>
                </a:cxn>
                <a:cxn ang="0">
                  <a:pos x="8" y="124"/>
                </a:cxn>
                <a:cxn ang="0">
                  <a:pos x="9" y="122"/>
                </a:cxn>
                <a:cxn ang="0">
                  <a:pos x="11" y="121"/>
                </a:cxn>
                <a:cxn ang="0">
                  <a:pos x="11" y="121"/>
                </a:cxn>
                <a:cxn ang="0">
                  <a:pos x="15" y="110"/>
                </a:cxn>
                <a:cxn ang="0">
                  <a:pos x="19" y="100"/>
                </a:cxn>
                <a:cxn ang="0">
                  <a:pos x="31" y="79"/>
                </a:cxn>
                <a:cxn ang="0">
                  <a:pos x="43" y="59"/>
                </a:cxn>
                <a:cxn ang="0">
                  <a:pos x="56" y="41"/>
                </a:cxn>
                <a:cxn ang="0">
                  <a:pos x="56" y="41"/>
                </a:cxn>
                <a:cxn ang="0">
                  <a:pos x="62" y="34"/>
                </a:cxn>
                <a:cxn ang="0">
                  <a:pos x="69" y="23"/>
                </a:cxn>
                <a:cxn ang="0">
                  <a:pos x="71" y="18"/>
                </a:cxn>
                <a:cxn ang="0">
                  <a:pos x="72" y="13"/>
                </a:cxn>
                <a:cxn ang="0">
                  <a:pos x="73" y="8"/>
                </a:cxn>
                <a:cxn ang="0">
                  <a:pos x="72" y="2"/>
                </a:cxn>
                <a:cxn ang="0">
                  <a:pos x="72" y="2"/>
                </a:cxn>
              </a:cxnLst>
              <a:rect l="0" t="0" r="r" b="b"/>
              <a:pathLst>
                <a:path w="73" h="124">
                  <a:moveTo>
                    <a:pt x="72" y="2"/>
                  </a:move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4" y="3"/>
                  </a:lnTo>
                  <a:lnTo>
                    <a:pt x="63" y="6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11"/>
                  </a:lnTo>
                  <a:lnTo>
                    <a:pt x="62" y="17"/>
                  </a:lnTo>
                  <a:lnTo>
                    <a:pt x="59" y="23"/>
                  </a:lnTo>
                  <a:lnTo>
                    <a:pt x="54" y="29"/>
                  </a:lnTo>
                  <a:lnTo>
                    <a:pt x="45" y="43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29" y="68"/>
                  </a:lnTo>
                  <a:lnTo>
                    <a:pt x="19" y="84"/>
                  </a:lnTo>
                  <a:lnTo>
                    <a:pt x="9" y="101"/>
                  </a:lnTo>
                  <a:lnTo>
                    <a:pt x="5" y="109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0" y="120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4"/>
                  </a:lnTo>
                  <a:lnTo>
                    <a:pt x="8" y="124"/>
                  </a:lnTo>
                  <a:lnTo>
                    <a:pt x="9" y="122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5" y="110"/>
                  </a:lnTo>
                  <a:lnTo>
                    <a:pt x="19" y="100"/>
                  </a:lnTo>
                  <a:lnTo>
                    <a:pt x="31" y="79"/>
                  </a:lnTo>
                  <a:lnTo>
                    <a:pt x="43" y="59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62" y="34"/>
                  </a:lnTo>
                  <a:lnTo>
                    <a:pt x="69" y="23"/>
                  </a:lnTo>
                  <a:lnTo>
                    <a:pt x="71" y="18"/>
                  </a:lnTo>
                  <a:lnTo>
                    <a:pt x="72" y="13"/>
                  </a:lnTo>
                  <a:lnTo>
                    <a:pt x="73" y="8"/>
                  </a:lnTo>
                  <a:lnTo>
                    <a:pt x="72" y="2"/>
                  </a:lnTo>
                  <a:lnTo>
                    <a:pt x="7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6" name="Freeform 582"/>
            <p:cNvSpPr/>
            <p:nvPr/>
          </p:nvSpPr>
          <p:spPr bwMode="auto">
            <a:xfrm>
              <a:off x="6292851" y="4405313"/>
              <a:ext cx="36513" cy="6508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3" y="7"/>
                </a:cxn>
                <a:cxn ang="0">
                  <a:pos x="49" y="13"/>
                </a:cxn>
                <a:cxn ang="0">
                  <a:pos x="40" y="27"/>
                </a:cxn>
                <a:cxn ang="0">
                  <a:pos x="32" y="41"/>
                </a:cxn>
                <a:cxn ang="0">
                  <a:pos x="27" y="56"/>
                </a:cxn>
                <a:cxn ang="0">
                  <a:pos x="16" y="87"/>
                </a:cxn>
                <a:cxn ang="0">
                  <a:pos x="9" y="101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8"/>
                </a:cxn>
                <a:cxn ang="0">
                  <a:pos x="1" y="120"/>
                </a:cxn>
                <a:cxn ang="0">
                  <a:pos x="1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7" y="123"/>
                </a:cxn>
                <a:cxn ang="0">
                  <a:pos x="9" y="122"/>
                </a:cxn>
                <a:cxn ang="0">
                  <a:pos x="10" y="121"/>
                </a:cxn>
                <a:cxn ang="0">
                  <a:pos x="10" y="121"/>
                </a:cxn>
                <a:cxn ang="0">
                  <a:pos x="17" y="107"/>
                </a:cxn>
                <a:cxn ang="0">
                  <a:pos x="23" y="92"/>
                </a:cxn>
                <a:cxn ang="0">
                  <a:pos x="35" y="62"/>
                </a:cxn>
                <a:cxn ang="0">
                  <a:pos x="41" y="48"/>
                </a:cxn>
                <a:cxn ang="0">
                  <a:pos x="47" y="33"/>
                </a:cxn>
                <a:cxn ang="0">
                  <a:pos x="55" y="20"/>
                </a:cxn>
                <a:cxn ang="0">
                  <a:pos x="60" y="13"/>
                </a:cxn>
                <a:cxn ang="0">
                  <a:pos x="66" y="8"/>
                </a:cxn>
                <a:cxn ang="0">
                  <a:pos x="66" y="8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2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2" y="0"/>
                </a:cxn>
                <a:cxn ang="0">
                  <a:pos x="61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8" h="123">
                  <a:moveTo>
                    <a:pt x="59" y="1"/>
                  </a:moveTo>
                  <a:lnTo>
                    <a:pt x="59" y="1"/>
                  </a:lnTo>
                  <a:lnTo>
                    <a:pt x="53" y="7"/>
                  </a:lnTo>
                  <a:lnTo>
                    <a:pt x="49" y="13"/>
                  </a:lnTo>
                  <a:lnTo>
                    <a:pt x="40" y="27"/>
                  </a:lnTo>
                  <a:lnTo>
                    <a:pt x="32" y="41"/>
                  </a:lnTo>
                  <a:lnTo>
                    <a:pt x="27" y="56"/>
                  </a:lnTo>
                  <a:lnTo>
                    <a:pt x="16" y="87"/>
                  </a:lnTo>
                  <a:lnTo>
                    <a:pt x="9" y="101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8"/>
                  </a:lnTo>
                  <a:lnTo>
                    <a:pt x="1" y="120"/>
                  </a:lnTo>
                  <a:lnTo>
                    <a:pt x="1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7" y="123"/>
                  </a:lnTo>
                  <a:lnTo>
                    <a:pt x="9" y="122"/>
                  </a:lnTo>
                  <a:lnTo>
                    <a:pt x="10" y="121"/>
                  </a:lnTo>
                  <a:lnTo>
                    <a:pt x="10" y="121"/>
                  </a:lnTo>
                  <a:lnTo>
                    <a:pt x="17" y="107"/>
                  </a:lnTo>
                  <a:lnTo>
                    <a:pt x="23" y="92"/>
                  </a:lnTo>
                  <a:lnTo>
                    <a:pt x="35" y="62"/>
                  </a:lnTo>
                  <a:lnTo>
                    <a:pt x="41" y="48"/>
                  </a:lnTo>
                  <a:lnTo>
                    <a:pt x="47" y="33"/>
                  </a:lnTo>
                  <a:lnTo>
                    <a:pt x="55" y="20"/>
                  </a:lnTo>
                  <a:lnTo>
                    <a:pt x="60" y="13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2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7" name="Freeform 583"/>
            <p:cNvSpPr/>
            <p:nvPr/>
          </p:nvSpPr>
          <p:spPr bwMode="auto">
            <a:xfrm>
              <a:off x="6291263" y="4448175"/>
              <a:ext cx="47625" cy="77788"/>
            </a:xfrm>
            <a:custGeom>
              <a:avLst/>
              <a:gdLst/>
              <a:ahLst/>
              <a:cxnLst>
                <a:cxn ang="0">
                  <a:pos x="82" y="1"/>
                </a:cxn>
                <a:cxn ang="0">
                  <a:pos x="82" y="1"/>
                </a:cxn>
                <a:cxn ang="0">
                  <a:pos x="76" y="7"/>
                </a:cxn>
                <a:cxn ang="0">
                  <a:pos x="71" y="13"/>
                </a:cxn>
                <a:cxn ang="0">
                  <a:pos x="65" y="20"/>
                </a:cxn>
                <a:cxn ang="0">
                  <a:pos x="61" y="28"/>
                </a:cxn>
                <a:cxn ang="0">
                  <a:pos x="53" y="42"/>
                </a:cxn>
                <a:cxn ang="0">
                  <a:pos x="46" y="58"/>
                </a:cxn>
                <a:cxn ang="0">
                  <a:pos x="46" y="58"/>
                </a:cxn>
                <a:cxn ang="0">
                  <a:pos x="35" y="78"/>
                </a:cxn>
                <a:cxn ang="0">
                  <a:pos x="24" y="99"/>
                </a:cxn>
                <a:cxn ang="0">
                  <a:pos x="12" y="119"/>
                </a:cxn>
                <a:cxn ang="0">
                  <a:pos x="0" y="140"/>
                </a:cxn>
                <a:cxn ang="0">
                  <a:pos x="0" y="140"/>
                </a:cxn>
                <a:cxn ang="0">
                  <a:pos x="0" y="142"/>
                </a:cxn>
                <a:cxn ang="0">
                  <a:pos x="0" y="144"/>
                </a:cxn>
                <a:cxn ang="0">
                  <a:pos x="1" y="145"/>
                </a:cxn>
                <a:cxn ang="0">
                  <a:pos x="2" y="146"/>
                </a:cxn>
                <a:cxn ang="0">
                  <a:pos x="4" y="147"/>
                </a:cxn>
                <a:cxn ang="0">
                  <a:pos x="6" y="147"/>
                </a:cxn>
                <a:cxn ang="0">
                  <a:pos x="7" y="146"/>
                </a:cxn>
                <a:cxn ang="0">
                  <a:pos x="8" y="145"/>
                </a:cxn>
                <a:cxn ang="0">
                  <a:pos x="8" y="145"/>
                </a:cxn>
                <a:cxn ang="0">
                  <a:pos x="18" y="127"/>
                </a:cxn>
                <a:cxn ang="0">
                  <a:pos x="28" y="111"/>
                </a:cxn>
                <a:cxn ang="0">
                  <a:pos x="48" y="76"/>
                </a:cxn>
                <a:cxn ang="0">
                  <a:pos x="48" y="76"/>
                </a:cxn>
                <a:cxn ang="0">
                  <a:pos x="56" y="58"/>
                </a:cxn>
                <a:cxn ang="0">
                  <a:pos x="65" y="40"/>
                </a:cxn>
                <a:cxn ang="0">
                  <a:pos x="70" y="31"/>
                </a:cxn>
                <a:cxn ang="0">
                  <a:pos x="76" y="23"/>
                </a:cxn>
                <a:cxn ang="0">
                  <a:pos x="82" y="14"/>
                </a:cxn>
                <a:cxn ang="0">
                  <a:pos x="89" y="8"/>
                </a:cxn>
                <a:cxn ang="0">
                  <a:pos x="89" y="8"/>
                </a:cxn>
                <a:cxn ang="0">
                  <a:pos x="90" y="6"/>
                </a:cxn>
                <a:cxn ang="0">
                  <a:pos x="90" y="4"/>
                </a:cxn>
                <a:cxn ang="0">
                  <a:pos x="90" y="3"/>
                </a:cxn>
                <a:cxn ang="0">
                  <a:pos x="89" y="1"/>
                </a:cxn>
                <a:cxn ang="0">
                  <a:pos x="87" y="0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2" y="1"/>
                </a:cxn>
                <a:cxn ang="0">
                  <a:pos x="82" y="1"/>
                </a:cxn>
              </a:cxnLst>
              <a:rect l="0" t="0" r="r" b="b"/>
              <a:pathLst>
                <a:path w="90" h="147">
                  <a:moveTo>
                    <a:pt x="82" y="1"/>
                  </a:moveTo>
                  <a:lnTo>
                    <a:pt x="82" y="1"/>
                  </a:lnTo>
                  <a:lnTo>
                    <a:pt x="76" y="7"/>
                  </a:lnTo>
                  <a:lnTo>
                    <a:pt x="71" y="13"/>
                  </a:lnTo>
                  <a:lnTo>
                    <a:pt x="65" y="20"/>
                  </a:lnTo>
                  <a:lnTo>
                    <a:pt x="61" y="28"/>
                  </a:lnTo>
                  <a:lnTo>
                    <a:pt x="53" y="42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35" y="78"/>
                  </a:lnTo>
                  <a:lnTo>
                    <a:pt x="24" y="99"/>
                  </a:lnTo>
                  <a:lnTo>
                    <a:pt x="12" y="119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1" y="145"/>
                  </a:lnTo>
                  <a:lnTo>
                    <a:pt x="2" y="146"/>
                  </a:lnTo>
                  <a:lnTo>
                    <a:pt x="4" y="147"/>
                  </a:lnTo>
                  <a:lnTo>
                    <a:pt x="6" y="147"/>
                  </a:lnTo>
                  <a:lnTo>
                    <a:pt x="7" y="146"/>
                  </a:lnTo>
                  <a:lnTo>
                    <a:pt x="8" y="145"/>
                  </a:lnTo>
                  <a:lnTo>
                    <a:pt x="8" y="145"/>
                  </a:lnTo>
                  <a:lnTo>
                    <a:pt x="18" y="127"/>
                  </a:lnTo>
                  <a:lnTo>
                    <a:pt x="28" y="111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56" y="58"/>
                  </a:lnTo>
                  <a:lnTo>
                    <a:pt x="65" y="40"/>
                  </a:lnTo>
                  <a:lnTo>
                    <a:pt x="70" y="31"/>
                  </a:lnTo>
                  <a:lnTo>
                    <a:pt x="76" y="23"/>
                  </a:lnTo>
                  <a:lnTo>
                    <a:pt x="82" y="14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90" y="6"/>
                  </a:lnTo>
                  <a:lnTo>
                    <a:pt x="90" y="4"/>
                  </a:lnTo>
                  <a:lnTo>
                    <a:pt x="90" y="3"/>
                  </a:lnTo>
                  <a:lnTo>
                    <a:pt x="89" y="1"/>
                  </a:lnTo>
                  <a:lnTo>
                    <a:pt x="87" y="0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1"/>
                  </a:lnTo>
                  <a:lnTo>
                    <a:pt x="8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8" name="Freeform 584"/>
            <p:cNvSpPr/>
            <p:nvPr/>
          </p:nvSpPr>
          <p:spPr bwMode="auto">
            <a:xfrm>
              <a:off x="6286501" y="4502150"/>
              <a:ext cx="39688" cy="71438"/>
            </a:xfrm>
            <a:custGeom>
              <a:avLst/>
              <a:gdLst/>
              <a:ahLst/>
              <a:cxnLst>
                <a:cxn ang="0">
                  <a:pos x="67" y="1"/>
                </a:cxn>
                <a:cxn ang="0">
                  <a:pos x="67" y="1"/>
                </a:cxn>
                <a:cxn ang="0">
                  <a:pos x="62" y="7"/>
                </a:cxn>
                <a:cxn ang="0">
                  <a:pos x="58" y="12"/>
                </a:cxn>
                <a:cxn ang="0">
                  <a:pos x="55" y="18"/>
                </a:cxn>
                <a:cxn ang="0">
                  <a:pos x="52" y="24"/>
                </a:cxn>
                <a:cxn ang="0">
                  <a:pos x="48" y="38"/>
                </a:cxn>
                <a:cxn ang="0">
                  <a:pos x="43" y="51"/>
                </a:cxn>
                <a:cxn ang="0">
                  <a:pos x="43" y="51"/>
                </a:cxn>
                <a:cxn ang="0">
                  <a:pos x="40" y="62"/>
                </a:cxn>
                <a:cxn ang="0">
                  <a:pos x="36" y="71"/>
                </a:cxn>
                <a:cxn ang="0">
                  <a:pos x="31" y="81"/>
                </a:cxn>
                <a:cxn ang="0">
                  <a:pos x="25" y="90"/>
                </a:cxn>
                <a:cxn ang="0">
                  <a:pos x="12" y="108"/>
                </a:cxn>
                <a:cxn ang="0">
                  <a:pos x="6" y="118"/>
                </a:cxn>
                <a:cxn ang="0">
                  <a:pos x="0" y="126"/>
                </a:cxn>
                <a:cxn ang="0">
                  <a:pos x="0" y="126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2" y="132"/>
                </a:cxn>
                <a:cxn ang="0">
                  <a:pos x="4" y="133"/>
                </a:cxn>
                <a:cxn ang="0">
                  <a:pos x="5" y="133"/>
                </a:cxn>
                <a:cxn ang="0">
                  <a:pos x="7" y="132"/>
                </a:cxn>
                <a:cxn ang="0">
                  <a:pos x="8" y="131"/>
                </a:cxn>
                <a:cxn ang="0">
                  <a:pos x="8" y="131"/>
                </a:cxn>
                <a:cxn ang="0">
                  <a:pos x="13" y="124"/>
                </a:cxn>
                <a:cxn ang="0">
                  <a:pos x="17" y="118"/>
                </a:cxn>
                <a:cxn ang="0">
                  <a:pos x="23" y="111"/>
                </a:cxn>
                <a:cxn ang="0">
                  <a:pos x="27" y="104"/>
                </a:cxn>
                <a:cxn ang="0">
                  <a:pos x="27" y="104"/>
                </a:cxn>
                <a:cxn ang="0">
                  <a:pos x="37" y="85"/>
                </a:cxn>
                <a:cxn ang="0">
                  <a:pos x="48" y="68"/>
                </a:cxn>
                <a:cxn ang="0">
                  <a:pos x="48" y="68"/>
                </a:cxn>
                <a:cxn ang="0">
                  <a:pos x="51" y="59"/>
                </a:cxn>
                <a:cxn ang="0">
                  <a:pos x="54" y="52"/>
                </a:cxn>
                <a:cxn ang="0">
                  <a:pos x="58" y="37"/>
                </a:cxn>
                <a:cxn ang="0">
                  <a:pos x="60" y="28"/>
                </a:cxn>
                <a:cxn ang="0">
                  <a:pos x="64" y="21"/>
                </a:cxn>
                <a:cxn ang="0">
                  <a:pos x="68" y="15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5" y="7"/>
                </a:cxn>
                <a:cxn ang="0">
                  <a:pos x="75" y="5"/>
                </a:cxn>
                <a:cxn ang="0">
                  <a:pos x="75" y="4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7" y="1"/>
                </a:cxn>
                <a:cxn ang="0">
                  <a:pos x="67" y="1"/>
                </a:cxn>
              </a:cxnLst>
              <a:rect l="0" t="0" r="r" b="b"/>
              <a:pathLst>
                <a:path w="75" h="133">
                  <a:moveTo>
                    <a:pt x="67" y="1"/>
                  </a:moveTo>
                  <a:lnTo>
                    <a:pt x="67" y="1"/>
                  </a:lnTo>
                  <a:lnTo>
                    <a:pt x="62" y="7"/>
                  </a:lnTo>
                  <a:lnTo>
                    <a:pt x="58" y="12"/>
                  </a:lnTo>
                  <a:lnTo>
                    <a:pt x="55" y="18"/>
                  </a:lnTo>
                  <a:lnTo>
                    <a:pt x="52" y="24"/>
                  </a:lnTo>
                  <a:lnTo>
                    <a:pt x="48" y="38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40" y="62"/>
                  </a:lnTo>
                  <a:lnTo>
                    <a:pt x="36" y="71"/>
                  </a:lnTo>
                  <a:lnTo>
                    <a:pt x="31" y="81"/>
                  </a:lnTo>
                  <a:lnTo>
                    <a:pt x="25" y="90"/>
                  </a:lnTo>
                  <a:lnTo>
                    <a:pt x="12" y="108"/>
                  </a:lnTo>
                  <a:lnTo>
                    <a:pt x="6" y="118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2" y="132"/>
                  </a:lnTo>
                  <a:lnTo>
                    <a:pt x="4" y="133"/>
                  </a:lnTo>
                  <a:lnTo>
                    <a:pt x="5" y="133"/>
                  </a:lnTo>
                  <a:lnTo>
                    <a:pt x="7" y="132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13" y="124"/>
                  </a:lnTo>
                  <a:lnTo>
                    <a:pt x="17" y="118"/>
                  </a:lnTo>
                  <a:lnTo>
                    <a:pt x="23" y="111"/>
                  </a:lnTo>
                  <a:lnTo>
                    <a:pt x="27" y="104"/>
                  </a:lnTo>
                  <a:lnTo>
                    <a:pt x="27" y="104"/>
                  </a:lnTo>
                  <a:lnTo>
                    <a:pt x="37" y="85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51" y="59"/>
                  </a:lnTo>
                  <a:lnTo>
                    <a:pt x="54" y="52"/>
                  </a:lnTo>
                  <a:lnTo>
                    <a:pt x="58" y="37"/>
                  </a:lnTo>
                  <a:lnTo>
                    <a:pt x="60" y="28"/>
                  </a:lnTo>
                  <a:lnTo>
                    <a:pt x="64" y="21"/>
                  </a:lnTo>
                  <a:lnTo>
                    <a:pt x="68" y="15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5" y="7"/>
                  </a:lnTo>
                  <a:lnTo>
                    <a:pt x="75" y="5"/>
                  </a:lnTo>
                  <a:lnTo>
                    <a:pt x="75" y="4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1"/>
                  </a:lnTo>
                  <a:lnTo>
                    <a:pt x="6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89" name="Freeform 585"/>
            <p:cNvSpPr/>
            <p:nvPr/>
          </p:nvSpPr>
          <p:spPr bwMode="auto">
            <a:xfrm>
              <a:off x="6273801" y="4562475"/>
              <a:ext cx="61913" cy="84138"/>
            </a:xfrm>
            <a:custGeom>
              <a:avLst/>
              <a:gdLst/>
              <a:ahLst/>
              <a:cxnLst>
                <a:cxn ang="0">
                  <a:pos x="111" y="1"/>
                </a:cxn>
                <a:cxn ang="0">
                  <a:pos x="111" y="1"/>
                </a:cxn>
                <a:cxn ang="0">
                  <a:pos x="79" y="35"/>
                </a:cxn>
                <a:cxn ang="0">
                  <a:pos x="62" y="52"/>
                </a:cxn>
                <a:cxn ang="0">
                  <a:pos x="48" y="71"/>
                </a:cxn>
                <a:cxn ang="0">
                  <a:pos x="33" y="91"/>
                </a:cxn>
                <a:cxn ang="0">
                  <a:pos x="21" y="110"/>
                </a:cxn>
                <a:cxn ang="0">
                  <a:pos x="9" y="130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0" y="153"/>
                </a:cxn>
                <a:cxn ang="0">
                  <a:pos x="0" y="155"/>
                </a:cxn>
                <a:cxn ang="0">
                  <a:pos x="1" y="156"/>
                </a:cxn>
                <a:cxn ang="0">
                  <a:pos x="3" y="157"/>
                </a:cxn>
                <a:cxn ang="0">
                  <a:pos x="6" y="157"/>
                </a:cxn>
                <a:cxn ang="0">
                  <a:pos x="8" y="156"/>
                </a:cxn>
                <a:cxn ang="0">
                  <a:pos x="9" y="154"/>
                </a:cxn>
                <a:cxn ang="0">
                  <a:pos x="9" y="154"/>
                </a:cxn>
                <a:cxn ang="0">
                  <a:pos x="13" y="143"/>
                </a:cxn>
                <a:cxn ang="0">
                  <a:pos x="18" y="134"/>
                </a:cxn>
                <a:cxn ang="0">
                  <a:pos x="29" y="115"/>
                </a:cxn>
                <a:cxn ang="0">
                  <a:pos x="41" y="99"/>
                </a:cxn>
                <a:cxn ang="0">
                  <a:pos x="54" y="81"/>
                </a:cxn>
                <a:cxn ang="0">
                  <a:pos x="54" y="81"/>
                </a:cxn>
                <a:cxn ang="0">
                  <a:pos x="69" y="62"/>
                </a:cxn>
                <a:cxn ang="0">
                  <a:pos x="85" y="44"/>
                </a:cxn>
                <a:cxn ang="0">
                  <a:pos x="101" y="25"/>
                </a:cxn>
                <a:cxn ang="0">
                  <a:pos x="117" y="9"/>
                </a:cxn>
                <a:cxn ang="0">
                  <a:pos x="117" y="9"/>
                </a:cxn>
                <a:cxn ang="0">
                  <a:pos x="118" y="7"/>
                </a:cxn>
                <a:cxn ang="0">
                  <a:pos x="118" y="5"/>
                </a:cxn>
                <a:cxn ang="0">
                  <a:pos x="118" y="4"/>
                </a:cxn>
                <a:cxn ang="0">
                  <a:pos x="117" y="1"/>
                </a:cxn>
                <a:cxn ang="0">
                  <a:pos x="116" y="0"/>
                </a:cxn>
                <a:cxn ang="0">
                  <a:pos x="114" y="0"/>
                </a:cxn>
                <a:cxn ang="0">
                  <a:pos x="112" y="0"/>
                </a:cxn>
                <a:cxn ang="0">
                  <a:pos x="111" y="1"/>
                </a:cxn>
                <a:cxn ang="0">
                  <a:pos x="111" y="1"/>
                </a:cxn>
              </a:cxnLst>
              <a:rect l="0" t="0" r="r" b="b"/>
              <a:pathLst>
                <a:path w="118" h="157">
                  <a:moveTo>
                    <a:pt x="111" y="1"/>
                  </a:moveTo>
                  <a:lnTo>
                    <a:pt x="111" y="1"/>
                  </a:lnTo>
                  <a:lnTo>
                    <a:pt x="79" y="35"/>
                  </a:lnTo>
                  <a:lnTo>
                    <a:pt x="62" y="52"/>
                  </a:lnTo>
                  <a:lnTo>
                    <a:pt x="48" y="71"/>
                  </a:lnTo>
                  <a:lnTo>
                    <a:pt x="33" y="91"/>
                  </a:lnTo>
                  <a:lnTo>
                    <a:pt x="21" y="110"/>
                  </a:lnTo>
                  <a:lnTo>
                    <a:pt x="9" y="130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0" y="153"/>
                  </a:lnTo>
                  <a:lnTo>
                    <a:pt x="0" y="155"/>
                  </a:lnTo>
                  <a:lnTo>
                    <a:pt x="1" y="156"/>
                  </a:lnTo>
                  <a:lnTo>
                    <a:pt x="3" y="157"/>
                  </a:lnTo>
                  <a:lnTo>
                    <a:pt x="6" y="157"/>
                  </a:lnTo>
                  <a:lnTo>
                    <a:pt x="8" y="156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13" y="143"/>
                  </a:lnTo>
                  <a:lnTo>
                    <a:pt x="18" y="134"/>
                  </a:lnTo>
                  <a:lnTo>
                    <a:pt x="29" y="115"/>
                  </a:lnTo>
                  <a:lnTo>
                    <a:pt x="41" y="99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69" y="62"/>
                  </a:lnTo>
                  <a:lnTo>
                    <a:pt x="85" y="44"/>
                  </a:lnTo>
                  <a:lnTo>
                    <a:pt x="101" y="25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8" y="7"/>
                  </a:lnTo>
                  <a:lnTo>
                    <a:pt x="118" y="5"/>
                  </a:lnTo>
                  <a:lnTo>
                    <a:pt x="118" y="4"/>
                  </a:lnTo>
                  <a:lnTo>
                    <a:pt x="117" y="1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1" y="1"/>
                  </a:lnTo>
                  <a:lnTo>
                    <a:pt x="11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0" name="Freeform 586"/>
            <p:cNvSpPr/>
            <p:nvPr/>
          </p:nvSpPr>
          <p:spPr bwMode="auto">
            <a:xfrm>
              <a:off x="6280151" y="4586288"/>
              <a:ext cx="65088" cy="103188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17" y="0"/>
                </a:cxn>
                <a:cxn ang="0">
                  <a:pos x="114" y="0"/>
                </a:cxn>
                <a:cxn ang="0">
                  <a:pos x="112" y="1"/>
                </a:cxn>
                <a:cxn ang="0">
                  <a:pos x="111" y="2"/>
                </a:cxn>
                <a:cxn ang="0">
                  <a:pos x="110" y="3"/>
                </a:cxn>
                <a:cxn ang="0">
                  <a:pos x="110" y="5"/>
                </a:cxn>
                <a:cxn ang="0">
                  <a:pos x="111" y="7"/>
                </a:cxn>
                <a:cxn ang="0">
                  <a:pos x="112" y="8"/>
                </a:cxn>
                <a:cxn ang="0">
                  <a:pos x="113" y="9"/>
                </a:cxn>
                <a:cxn ang="0">
                  <a:pos x="113" y="9"/>
                </a:cxn>
                <a:cxn ang="0">
                  <a:pos x="92" y="43"/>
                </a:cxn>
                <a:cxn ang="0">
                  <a:pos x="69" y="80"/>
                </a:cxn>
                <a:cxn ang="0">
                  <a:pos x="69" y="80"/>
                </a:cxn>
                <a:cxn ang="0">
                  <a:pos x="31" y="136"/>
                </a:cxn>
                <a:cxn ang="0">
                  <a:pos x="31" y="136"/>
                </a:cxn>
                <a:cxn ang="0">
                  <a:pos x="23" y="147"/>
                </a:cxn>
                <a:cxn ang="0">
                  <a:pos x="17" y="160"/>
                </a:cxn>
                <a:cxn ang="0">
                  <a:pos x="12" y="171"/>
                </a:cxn>
                <a:cxn ang="0">
                  <a:pos x="5" y="182"/>
                </a:cxn>
                <a:cxn ang="0">
                  <a:pos x="5" y="182"/>
                </a:cxn>
                <a:cxn ang="0">
                  <a:pos x="3" y="185"/>
                </a:cxn>
                <a:cxn ang="0">
                  <a:pos x="2" y="190"/>
                </a:cxn>
                <a:cxn ang="0">
                  <a:pos x="2" y="190"/>
                </a:cxn>
                <a:cxn ang="0">
                  <a:pos x="0" y="191"/>
                </a:cxn>
                <a:cxn ang="0">
                  <a:pos x="2" y="193"/>
                </a:cxn>
                <a:cxn ang="0">
                  <a:pos x="4" y="195"/>
                </a:cxn>
                <a:cxn ang="0">
                  <a:pos x="7" y="195"/>
                </a:cxn>
                <a:cxn ang="0">
                  <a:pos x="9" y="194"/>
                </a:cxn>
                <a:cxn ang="0">
                  <a:pos x="10" y="193"/>
                </a:cxn>
                <a:cxn ang="0">
                  <a:pos x="10" y="193"/>
                </a:cxn>
                <a:cxn ang="0">
                  <a:pos x="11" y="191"/>
                </a:cxn>
                <a:cxn ang="0">
                  <a:pos x="12" y="191"/>
                </a:cxn>
                <a:cxn ang="0">
                  <a:pos x="12" y="191"/>
                </a:cxn>
                <a:cxn ang="0">
                  <a:pos x="14" y="190"/>
                </a:cxn>
                <a:cxn ang="0">
                  <a:pos x="15" y="189"/>
                </a:cxn>
                <a:cxn ang="0">
                  <a:pos x="15" y="186"/>
                </a:cxn>
                <a:cxn ang="0">
                  <a:pos x="15" y="185"/>
                </a:cxn>
                <a:cxn ang="0">
                  <a:pos x="15" y="185"/>
                </a:cxn>
                <a:cxn ang="0">
                  <a:pos x="23" y="171"/>
                </a:cxn>
                <a:cxn ang="0">
                  <a:pos x="31" y="155"/>
                </a:cxn>
                <a:cxn ang="0">
                  <a:pos x="39" y="141"/>
                </a:cxn>
                <a:cxn ang="0">
                  <a:pos x="47" y="127"/>
                </a:cxn>
                <a:cxn ang="0">
                  <a:pos x="47" y="127"/>
                </a:cxn>
                <a:cxn ang="0">
                  <a:pos x="73" y="87"/>
                </a:cxn>
                <a:cxn ang="0">
                  <a:pos x="86" y="68"/>
                </a:cxn>
                <a:cxn ang="0">
                  <a:pos x="101" y="50"/>
                </a:cxn>
                <a:cxn ang="0">
                  <a:pos x="101" y="50"/>
                </a:cxn>
                <a:cxn ang="0">
                  <a:pos x="108" y="40"/>
                </a:cxn>
                <a:cxn ang="0">
                  <a:pos x="112" y="33"/>
                </a:cxn>
                <a:cxn ang="0">
                  <a:pos x="118" y="25"/>
                </a:cxn>
                <a:cxn ang="0">
                  <a:pos x="121" y="16"/>
                </a:cxn>
                <a:cxn ang="0">
                  <a:pos x="122" y="9"/>
                </a:cxn>
                <a:cxn ang="0">
                  <a:pos x="122" y="6"/>
                </a:cxn>
                <a:cxn ang="0">
                  <a:pos x="121" y="4"/>
                </a:cxn>
                <a:cxn ang="0">
                  <a:pos x="120" y="2"/>
                </a:cxn>
                <a:cxn ang="0">
                  <a:pos x="117" y="0"/>
                </a:cxn>
                <a:cxn ang="0">
                  <a:pos x="117" y="0"/>
                </a:cxn>
              </a:cxnLst>
              <a:rect l="0" t="0" r="r" b="b"/>
              <a:pathLst>
                <a:path w="122" h="195">
                  <a:moveTo>
                    <a:pt x="117" y="0"/>
                  </a:moveTo>
                  <a:lnTo>
                    <a:pt x="117" y="0"/>
                  </a:lnTo>
                  <a:lnTo>
                    <a:pt x="114" y="0"/>
                  </a:lnTo>
                  <a:lnTo>
                    <a:pt x="112" y="1"/>
                  </a:lnTo>
                  <a:lnTo>
                    <a:pt x="111" y="2"/>
                  </a:lnTo>
                  <a:lnTo>
                    <a:pt x="110" y="3"/>
                  </a:lnTo>
                  <a:lnTo>
                    <a:pt x="110" y="5"/>
                  </a:lnTo>
                  <a:lnTo>
                    <a:pt x="111" y="7"/>
                  </a:lnTo>
                  <a:lnTo>
                    <a:pt x="112" y="8"/>
                  </a:lnTo>
                  <a:lnTo>
                    <a:pt x="113" y="9"/>
                  </a:lnTo>
                  <a:lnTo>
                    <a:pt x="113" y="9"/>
                  </a:lnTo>
                  <a:lnTo>
                    <a:pt x="92" y="43"/>
                  </a:lnTo>
                  <a:lnTo>
                    <a:pt x="69" y="80"/>
                  </a:lnTo>
                  <a:lnTo>
                    <a:pt x="69" y="80"/>
                  </a:lnTo>
                  <a:lnTo>
                    <a:pt x="31" y="136"/>
                  </a:lnTo>
                  <a:lnTo>
                    <a:pt x="31" y="136"/>
                  </a:lnTo>
                  <a:lnTo>
                    <a:pt x="23" y="147"/>
                  </a:lnTo>
                  <a:lnTo>
                    <a:pt x="17" y="160"/>
                  </a:lnTo>
                  <a:lnTo>
                    <a:pt x="12" y="171"/>
                  </a:lnTo>
                  <a:lnTo>
                    <a:pt x="5" y="182"/>
                  </a:lnTo>
                  <a:lnTo>
                    <a:pt x="5" y="182"/>
                  </a:lnTo>
                  <a:lnTo>
                    <a:pt x="3" y="185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0" y="191"/>
                  </a:lnTo>
                  <a:lnTo>
                    <a:pt x="2" y="193"/>
                  </a:lnTo>
                  <a:lnTo>
                    <a:pt x="4" y="195"/>
                  </a:lnTo>
                  <a:lnTo>
                    <a:pt x="7" y="195"/>
                  </a:lnTo>
                  <a:lnTo>
                    <a:pt x="9" y="194"/>
                  </a:lnTo>
                  <a:lnTo>
                    <a:pt x="10" y="193"/>
                  </a:lnTo>
                  <a:lnTo>
                    <a:pt x="10" y="193"/>
                  </a:lnTo>
                  <a:lnTo>
                    <a:pt x="11" y="191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14" y="190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23" y="171"/>
                  </a:lnTo>
                  <a:lnTo>
                    <a:pt x="31" y="155"/>
                  </a:lnTo>
                  <a:lnTo>
                    <a:pt x="39" y="141"/>
                  </a:lnTo>
                  <a:lnTo>
                    <a:pt x="47" y="127"/>
                  </a:lnTo>
                  <a:lnTo>
                    <a:pt x="47" y="127"/>
                  </a:lnTo>
                  <a:lnTo>
                    <a:pt x="73" y="87"/>
                  </a:lnTo>
                  <a:lnTo>
                    <a:pt x="86" y="68"/>
                  </a:lnTo>
                  <a:lnTo>
                    <a:pt x="101" y="50"/>
                  </a:lnTo>
                  <a:lnTo>
                    <a:pt x="101" y="50"/>
                  </a:lnTo>
                  <a:lnTo>
                    <a:pt x="108" y="40"/>
                  </a:lnTo>
                  <a:lnTo>
                    <a:pt x="112" y="33"/>
                  </a:lnTo>
                  <a:lnTo>
                    <a:pt x="118" y="25"/>
                  </a:lnTo>
                  <a:lnTo>
                    <a:pt x="121" y="16"/>
                  </a:lnTo>
                  <a:lnTo>
                    <a:pt x="122" y="9"/>
                  </a:lnTo>
                  <a:lnTo>
                    <a:pt x="122" y="6"/>
                  </a:lnTo>
                  <a:lnTo>
                    <a:pt x="121" y="4"/>
                  </a:lnTo>
                  <a:lnTo>
                    <a:pt x="120" y="2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1" name="Freeform 587"/>
            <p:cNvSpPr/>
            <p:nvPr/>
          </p:nvSpPr>
          <p:spPr bwMode="auto">
            <a:xfrm>
              <a:off x="6299201" y="4586288"/>
              <a:ext cx="87313" cy="122238"/>
            </a:xfrm>
            <a:custGeom>
              <a:avLst/>
              <a:gdLst/>
              <a:ahLst/>
              <a:cxnLst>
                <a:cxn ang="0">
                  <a:pos x="157" y="2"/>
                </a:cxn>
                <a:cxn ang="0">
                  <a:pos x="157" y="2"/>
                </a:cxn>
                <a:cxn ang="0">
                  <a:pos x="147" y="12"/>
                </a:cxn>
                <a:cxn ang="0">
                  <a:pos x="136" y="24"/>
                </a:cxn>
                <a:cxn ang="0">
                  <a:pos x="118" y="48"/>
                </a:cxn>
                <a:cxn ang="0">
                  <a:pos x="83" y="97"/>
                </a:cxn>
                <a:cxn ang="0">
                  <a:pos x="83" y="97"/>
                </a:cxn>
                <a:cxn ang="0">
                  <a:pos x="61" y="127"/>
                </a:cxn>
                <a:cxn ang="0">
                  <a:pos x="41" y="158"/>
                </a:cxn>
                <a:cxn ang="0">
                  <a:pos x="41" y="158"/>
                </a:cxn>
                <a:cxn ang="0">
                  <a:pos x="32" y="174"/>
                </a:cxn>
                <a:cxn ang="0">
                  <a:pos x="22" y="190"/>
                </a:cxn>
                <a:cxn ang="0">
                  <a:pos x="22" y="190"/>
                </a:cxn>
                <a:cxn ang="0">
                  <a:pos x="14" y="208"/>
                </a:cxn>
                <a:cxn ang="0">
                  <a:pos x="9" y="218"/>
                </a:cxn>
                <a:cxn ang="0">
                  <a:pos x="6" y="221"/>
                </a:cxn>
                <a:cxn ang="0">
                  <a:pos x="2" y="225"/>
                </a:cxn>
                <a:cxn ang="0">
                  <a:pos x="2" y="225"/>
                </a:cxn>
                <a:cxn ang="0">
                  <a:pos x="1" y="226"/>
                </a:cxn>
                <a:cxn ang="0">
                  <a:pos x="0" y="228"/>
                </a:cxn>
                <a:cxn ang="0">
                  <a:pos x="1" y="231"/>
                </a:cxn>
                <a:cxn ang="0">
                  <a:pos x="2" y="232"/>
                </a:cxn>
                <a:cxn ang="0">
                  <a:pos x="3" y="233"/>
                </a:cxn>
                <a:cxn ang="0">
                  <a:pos x="5" y="233"/>
                </a:cxn>
                <a:cxn ang="0">
                  <a:pos x="7" y="232"/>
                </a:cxn>
                <a:cxn ang="0">
                  <a:pos x="7" y="232"/>
                </a:cxn>
                <a:cxn ang="0">
                  <a:pos x="13" y="226"/>
                </a:cxn>
                <a:cxn ang="0">
                  <a:pos x="18" y="219"/>
                </a:cxn>
                <a:cxn ang="0">
                  <a:pos x="24" y="211"/>
                </a:cxn>
                <a:cxn ang="0">
                  <a:pos x="28" y="202"/>
                </a:cxn>
                <a:cxn ang="0">
                  <a:pos x="28" y="202"/>
                </a:cxn>
                <a:cxn ang="0">
                  <a:pos x="37" y="184"/>
                </a:cxn>
                <a:cxn ang="0">
                  <a:pos x="47" y="167"/>
                </a:cxn>
                <a:cxn ang="0">
                  <a:pos x="69" y="133"/>
                </a:cxn>
                <a:cxn ang="0">
                  <a:pos x="69" y="133"/>
                </a:cxn>
                <a:cxn ang="0">
                  <a:pos x="91" y="99"/>
                </a:cxn>
                <a:cxn ang="0">
                  <a:pos x="114" y="67"/>
                </a:cxn>
                <a:cxn ang="0">
                  <a:pos x="126" y="52"/>
                </a:cxn>
                <a:cxn ang="0">
                  <a:pos x="139" y="37"/>
                </a:cxn>
                <a:cxn ang="0">
                  <a:pos x="151" y="23"/>
                </a:cxn>
                <a:cxn ang="0">
                  <a:pos x="164" y="8"/>
                </a:cxn>
                <a:cxn ang="0">
                  <a:pos x="164" y="8"/>
                </a:cxn>
                <a:cxn ang="0">
                  <a:pos x="166" y="6"/>
                </a:cxn>
                <a:cxn ang="0">
                  <a:pos x="166" y="5"/>
                </a:cxn>
                <a:cxn ang="0">
                  <a:pos x="166" y="3"/>
                </a:cxn>
                <a:cxn ang="0">
                  <a:pos x="164" y="2"/>
                </a:cxn>
                <a:cxn ang="0">
                  <a:pos x="162" y="1"/>
                </a:cxn>
                <a:cxn ang="0">
                  <a:pos x="161" y="0"/>
                </a:cxn>
                <a:cxn ang="0">
                  <a:pos x="159" y="0"/>
                </a:cxn>
                <a:cxn ang="0">
                  <a:pos x="157" y="2"/>
                </a:cxn>
                <a:cxn ang="0">
                  <a:pos x="157" y="2"/>
                </a:cxn>
              </a:cxnLst>
              <a:rect l="0" t="0" r="r" b="b"/>
              <a:pathLst>
                <a:path w="166" h="233">
                  <a:moveTo>
                    <a:pt x="157" y="2"/>
                  </a:moveTo>
                  <a:lnTo>
                    <a:pt x="157" y="2"/>
                  </a:lnTo>
                  <a:lnTo>
                    <a:pt x="147" y="12"/>
                  </a:lnTo>
                  <a:lnTo>
                    <a:pt x="136" y="24"/>
                  </a:lnTo>
                  <a:lnTo>
                    <a:pt x="118" y="48"/>
                  </a:lnTo>
                  <a:lnTo>
                    <a:pt x="83" y="97"/>
                  </a:lnTo>
                  <a:lnTo>
                    <a:pt x="83" y="97"/>
                  </a:lnTo>
                  <a:lnTo>
                    <a:pt x="61" y="127"/>
                  </a:lnTo>
                  <a:lnTo>
                    <a:pt x="41" y="158"/>
                  </a:lnTo>
                  <a:lnTo>
                    <a:pt x="41" y="158"/>
                  </a:lnTo>
                  <a:lnTo>
                    <a:pt x="32" y="174"/>
                  </a:lnTo>
                  <a:lnTo>
                    <a:pt x="22" y="190"/>
                  </a:lnTo>
                  <a:lnTo>
                    <a:pt x="22" y="190"/>
                  </a:lnTo>
                  <a:lnTo>
                    <a:pt x="14" y="208"/>
                  </a:lnTo>
                  <a:lnTo>
                    <a:pt x="9" y="218"/>
                  </a:lnTo>
                  <a:lnTo>
                    <a:pt x="6" y="221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1" y="226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2" y="232"/>
                  </a:lnTo>
                  <a:lnTo>
                    <a:pt x="3" y="233"/>
                  </a:lnTo>
                  <a:lnTo>
                    <a:pt x="5" y="233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13" y="226"/>
                  </a:lnTo>
                  <a:lnTo>
                    <a:pt x="18" y="219"/>
                  </a:lnTo>
                  <a:lnTo>
                    <a:pt x="24" y="211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7" y="184"/>
                  </a:lnTo>
                  <a:lnTo>
                    <a:pt x="47" y="167"/>
                  </a:lnTo>
                  <a:lnTo>
                    <a:pt x="69" y="133"/>
                  </a:lnTo>
                  <a:lnTo>
                    <a:pt x="69" y="133"/>
                  </a:lnTo>
                  <a:lnTo>
                    <a:pt x="91" y="99"/>
                  </a:lnTo>
                  <a:lnTo>
                    <a:pt x="114" y="67"/>
                  </a:lnTo>
                  <a:lnTo>
                    <a:pt x="126" y="52"/>
                  </a:lnTo>
                  <a:lnTo>
                    <a:pt x="139" y="37"/>
                  </a:lnTo>
                  <a:lnTo>
                    <a:pt x="151" y="23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6" y="6"/>
                  </a:lnTo>
                  <a:lnTo>
                    <a:pt x="166" y="5"/>
                  </a:lnTo>
                  <a:lnTo>
                    <a:pt x="166" y="3"/>
                  </a:lnTo>
                  <a:lnTo>
                    <a:pt x="164" y="2"/>
                  </a:lnTo>
                  <a:lnTo>
                    <a:pt x="162" y="1"/>
                  </a:lnTo>
                  <a:lnTo>
                    <a:pt x="161" y="0"/>
                  </a:lnTo>
                  <a:lnTo>
                    <a:pt x="159" y="0"/>
                  </a:lnTo>
                  <a:lnTo>
                    <a:pt x="157" y="2"/>
                  </a:lnTo>
                  <a:lnTo>
                    <a:pt x="15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2" name="Freeform 588"/>
            <p:cNvSpPr/>
            <p:nvPr/>
          </p:nvSpPr>
          <p:spPr bwMode="auto">
            <a:xfrm>
              <a:off x="6329363" y="4578350"/>
              <a:ext cx="98425" cy="141288"/>
            </a:xfrm>
            <a:custGeom>
              <a:avLst/>
              <a:gdLst/>
              <a:ahLst/>
              <a:cxnLst>
                <a:cxn ang="0">
                  <a:pos x="177" y="2"/>
                </a:cxn>
                <a:cxn ang="0">
                  <a:pos x="177" y="2"/>
                </a:cxn>
                <a:cxn ang="0">
                  <a:pos x="163" y="17"/>
                </a:cxn>
                <a:cxn ang="0">
                  <a:pos x="150" y="31"/>
                </a:cxn>
                <a:cxn ang="0">
                  <a:pos x="126" y="63"/>
                </a:cxn>
                <a:cxn ang="0">
                  <a:pos x="102" y="94"/>
                </a:cxn>
                <a:cxn ang="0">
                  <a:pos x="81" y="126"/>
                </a:cxn>
                <a:cxn ang="0">
                  <a:pos x="81" y="126"/>
                </a:cxn>
                <a:cxn ang="0">
                  <a:pos x="69" y="143"/>
                </a:cxn>
                <a:cxn ang="0">
                  <a:pos x="58" y="161"/>
                </a:cxn>
                <a:cxn ang="0">
                  <a:pos x="36" y="197"/>
                </a:cxn>
                <a:cxn ang="0">
                  <a:pos x="36" y="197"/>
                </a:cxn>
                <a:cxn ang="0">
                  <a:pos x="16" y="228"/>
                </a:cxn>
                <a:cxn ang="0">
                  <a:pos x="7" y="245"/>
                </a:cxn>
                <a:cxn ang="0">
                  <a:pos x="0" y="262"/>
                </a:cxn>
                <a:cxn ang="0">
                  <a:pos x="0" y="262"/>
                </a:cxn>
                <a:cxn ang="0">
                  <a:pos x="0" y="264"/>
                </a:cxn>
                <a:cxn ang="0">
                  <a:pos x="0" y="265"/>
                </a:cxn>
                <a:cxn ang="0">
                  <a:pos x="1" y="266"/>
                </a:cxn>
                <a:cxn ang="0">
                  <a:pos x="3" y="267"/>
                </a:cxn>
                <a:cxn ang="0">
                  <a:pos x="6" y="267"/>
                </a:cxn>
                <a:cxn ang="0">
                  <a:pos x="8" y="266"/>
                </a:cxn>
                <a:cxn ang="0">
                  <a:pos x="9" y="264"/>
                </a:cxn>
                <a:cxn ang="0">
                  <a:pos x="9" y="264"/>
                </a:cxn>
                <a:cxn ang="0">
                  <a:pos x="16" y="248"/>
                </a:cxn>
                <a:cxn ang="0">
                  <a:pos x="26" y="233"/>
                </a:cxn>
                <a:cxn ang="0">
                  <a:pos x="44" y="201"/>
                </a:cxn>
                <a:cxn ang="0">
                  <a:pos x="44" y="201"/>
                </a:cxn>
                <a:cxn ang="0">
                  <a:pos x="64" y="169"/>
                </a:cxn>
                <a:cxn ang="0">
                  <a:pos x="73" y="154"/>
                </a:cxn>
                <a:cxn ang="0">
                  <a:pos x="84" y="137"/>
                </a:cxn>
                <a:cxn ang="0">
                  <a:pos x="84" y="137"/>
                </a:cxn>
                <a:cxn ang="0">
                  <a:pos x="107" y="104"/>
                </a:cxn>
                <a:cxn ang="0">
                  <a:pos x="131" y="71"/>
                </a:cxn>
                <a:cxn ang="0">
                  <a:pos x="156" y="39"/>
                </a:cxn>
                <a:cxn ang="0">
                  <a:pos x="170" y="24"/>
                </a:cxn>
                <a:cxn ang="0">
                  <a:pos x="183" y="9"/>
                </a:cxn>
                <a:cxn ang="0">
                  <a:pos x="183" y="9"/>
                </a:cxn>
                <a:cxn ang="0">
                  <a:pos x="184" y="8"/>
                </a:cxn>
                <a:cxn ang="0">
                  <a:pos x="185" y="6"/>
                </a:cxn>
                <a:cxn ang="0">
                  <a:pos x="184" y="4"/>
                </a:cxn>
                <a:cxn ang="0">
                  <a:pos x="183" y="2"/>
                </a:cxn>
                <a:cxn ang="0">
                  <a:pos x="182" y="1"/>
                </a:cxn>
                <a:cxn ang="0">
                  <a:pos x="180" y="0"/>
                </a:cxn>
                <a:cxn ang="0">
                  <a:pos x="179" y="1"/>
                </a:cxn>
                <a:cxn ang="0">
                  <a:pos x="177" y="2"/>
                </a:cxn>
                <a:cxn ang="0">
                  <a:pos x="177" y="2"/>
                </a:cxn>
              </a:cxnLst>
              <a:rect l="0" t="0" r="r" b="b"/>
              <a:pathLst>
                <a:path w="185" h="267">
                  <a:moveTo>
                    <a:pt x="177" y="2"/>
                  </a:moveTo>
                  <a:lnTo>
                    <a:pt x="177" y="2"/>
                  </a:lnTo>
                  <a:lnTo>
                    <a:pt x="163" y="17"/>
                  </a:lnTo>
                  <a:lnTo>
                    <a:pt x="150" y="31"/>
                  </a:lnTo>
                  <a:lnTo>
                    <a:pt x="126" y="63"/>
                  </a:lnTo>
                  <a:lnTo>
                    <a:pt x="102" y="94"/>
                  </a:lnTo>
                  <a:lnTo>
                    <a:pt x="81" y="126"/>
                  </a:lnTo>
                  <a:lnTo>
                    <a:pt x="81" y="126"/>
                  </a:lnTo>
                  <a:lnTo>
                    <a:pt x="69" y="143"/>
                  </a:lnTo>
                  <a:lnTo>
                    <a:pt x="58" y="161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16" y="228"/>
                  </a:lnTo>
                  <a:lnTo>
                    <a:pt x="7" y="245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4"/>
                  </a:lnTo>
                  <a:lnTo>
                    <a:pt x="0" y="265"/>
                  </a:lnTo>
                  <a:lnTo>
                    <a:pt x="1" y="266"/>
                  </a:lnTo>
                  <a:lnTo>
                    <a:pt x="3" y="267"/>
                  </a:lnTo>
                  <a:lnTo>
                    <a:pt x="6" y="267"/>
                  </a:lnTo>
                  <a:lnTo>
                    <a:pt x="8" y="266"/>
                  </a:lnTo>
                  <a:lnTo>
                    <a:pt x="9" y="264"/>
                  </a:lnTo>
                  <a:lnTo>
                    <a:pt x="9" y="264"/>
                  </a:lnTo>
                  <a:lnTo>
                    <a:pt x="16" y="248"/>
                  </a:lnTo>
                  <a:lnTo>
                    <a:pt x="26" y="233"/>
                  </a:lnTo>
                  <a:lnTo>
                    <a:pt x="44" y="201"/>
                  </a:lnTo>
                  <a:lnTo>
                    <a:pt x="44" y="201"/>
                  </a:lnTo>
                  <a:lnTo>
                    <a:pt x="64" y="169"/>
                  </a:lnTo>
                  <a:lnTo>
                    <a:pt x="73" y="154"/>
                  </a:lnTo>
                  <a:lnTo>
                    <a:pt x="84" y="137"/>
                  </a:lnTo>
                  <a:lnTo>
                    <a:pt x="84" y="137"/>
                  </a:lnTo>
                  <a:lnTo>
                    <a:pt x="107" y="104"/>
                  </a:lnTo>
                  <a:lnTo>
                    <a:pt x="131" y="71"/>
                  </a:lnTo>
                  <a:lnTo>
                    <a:pt x="156" y="39"/>
                  </a:lnTo>
                  <a:lnTo>
                    <a:pt x="170" y="24"/>
                  </a:lnTo>
                  <a:lnTo>
                    <a:pt x="183" y="9"/>
                  </a:lnTo>
                  <a:lnTo>
                    <a:pt x="183" y="9"/>
                  </a:lnTo>
                  <a:lnTo>
                    <a:pt x="184" y="8"/>
                  </a:lnTo>
                  <a:lnTo>
                    <a:pt x="185" y="6"/>
                  </a:lnTo>
                  <a:lnTo>
                    <a:pt x="184" y="4"/>
                  </a:lnTo>
                  <a:lnTo>
                    <a:pt x="183" y="2"/>
                  </a:lnTo>
                  <a:lnTo>
                    <a:pt x="182" y="1"/>
                  </a:lnTo>
                  <a:lnTo>
                    <a:pt x="180" y="0"/>
                  </a:lnTo>
                  <a:lnTo>
                    <a:pt x="179" y="1"/>
                  </a:lnTo>
                  <a:lnTo>
                    <a:pt x="177" y="2"/>
                  </a:lnTo>
                  <a:lnTo>
                    <a:pt x="17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3" name="Freeform 589"/>
            <p:cNvSpPr/>
            <p:nvPr/>
          </p:nvSpPr>
          <p:spPr bwMode="auto">
            <a:xfrm>
              <a:off x="6346826" y="4591050"/>
              <a:ext cx="119063" cy="160338"/>
            </a:xfrm>
            <a:custGeom>
              <a:avLst/>
              <a:gdLst/>
              <a:ahLst/>
              <a:cxnLst>
                <a:cxn ang="0">
                  <a:pos x="216" y="0"/>
                </a:cxn>
                <a:cxn ang="0">
                  <a:pos x="216" y="0"/>
                </a:cxn>
                <a:cxn ang="0">
                  <a:pos x="208" y="4"/>
                </a:cxn>
                <a:cxn ang="0">
                  <a:pos x="201" y="10"/>
                </a:cxn>
                <a:cxn ang="0">
                  <a:pos x="195" y="16"/>
                </a:cxn>
                <a:cxn ang="0">
                  <a:pos x="188" y="23"/>
                </a:cxn>
                <a:cxn ang="0">
                  <a:pos x="177" y="39"/>
                </a:cxn>
                <a:cxn ang="0">
                  <a:pos x="168" y="53"/>
                </a:cxn>
                <a:cxn ang="0">
                  <a:pos x="168" y="53"/>
                </a:cxn>
                <a:cxn ang="0">
                  <a:pos x="142" y="96"/>
                </a:cxn>
                <a:cxn ang="0">
                  <a:pos x="128" y="116"/>
                </a:cxn>
                <a:cxn ang="0">
                  <a:pos x="114" y="137"/>
                </a:cxn>
                <a:cxn ang="0">
                  <a:pos x="114" y="137"/>
                </a:cxn>
                <a:cxn ang="0">
                  <a:pos x="84" y="180"/>
                </a:cxn>
                <a:cxn ang="0">
                  <a:pos x="54" y="222"/>
                </a:cxn>
                <a:cxn ang="0">
                  <a:pos x="54" y="222"/>
                </a:cxn>
                <a:cxn ang="0">
                  <a:pos x="40" y="240"/>
                </a:cxn>
                <a:cxn ang="0">
                  <a:pos x="25" y="258"/>
                </a:cxn>
                <a:cxn ang="0">
                  <a:pos x="11" y="277"/>
                </a:cxn>
                <a:cxn ang="0">
                  <a:pos x="5" y="286"/>
                </a:cxn>
                <a:cxn ang="0">
                  <a:pos x="0" y="297"/>
                </a:cxn>
                <a:cxn ang="0">
                  <a:pos x="0" y="297"/>
                </a:cxn>
                <a:cxn ang="0">
                  <a:pos x="0" y="300"/>
                </a:cxn>
                <a:cxn ang="0">
                  <a:pos x="1" y="302"/>
                </a:cxn>
                <a:cxn ang="0">
                  <a:pos x="2" y="303"/>
                </a:cxn>
                <a:cxn ang="0">
                  <a:pos x="4" y="304"/>
                </a:cxn>
                <a:cxn ang="0">
                  <a:pos x="9" y="304"/>
                </a:cxn>
                <a:cxn ang="0">
                  <a:pos x="9" y="304"/>
                </a:cxn>
                <a:cxn ang="0">
                  <a:pos x="11" y="304"/>
                </a:cxn>
                <a:cxn ang="0">
                  <a:pos x="12" y="303"/>
                </a:cxn>
                <a:cxn ang="0">
                  <a:pos x="13" y="301"/>
                </a:cxn>
                <a:cxn ang="0">
                  <a:pos x="13" y="298"/>
                </a:cxn>
                <a:cxn ang="0">
                  <a:pos x="11" y="296"/>
                </a:cxn>
                <a:cxn ang="0">
                  <a:pos x="11" y="296"/>
                </a:cxn>
                <a:cxn ang="0">
                  <a:pos x="21" y="281"/>
                </a:cxn>
                <a:cxn ang="0">
                  <a:pos x="31" y="267"/>
                </a:cxn>
                <a:cxn ang="0">
                  <a:pos x="52" y="241"/>
                </a:cxn>
                <a:cxn ang="0">
                  <a:pos x="52" y="241"/>
                </a:cxn>
                <a:cxn ang="0">
                  <a:pos x="80" y="201"/>
                </a:cxn>
                <a:cxn ang="0">
                  <a:pos x="108" y="163"/>
                </a:cxn>
                <a:cxn ang="0">
                  <a:pos x="108" y="163"/>
                </a:cxn>
                <a:cxn ang="0">
                  <a:pos x="134" y="125"/>
                </a:cxn>
                <a:cxn ang="0">
                  <a:pos x="158" y="86"/>
                </a:cxn>
                <a:cxn ang="0">
                  <a:pos x="158" y="86"/>
                </a:cxn>
                <a:cxn ang="0">
                  <a:pos x="171" y="65"/>
                </a:cxn>
                <a:cxn ang="0">
                  <a:pos x="184" y="43"/>
                </a:cxn>
                <a:cxn ang="0">
                  <a:pos x="193" y="32"/>
                </a:cxn>
                <a:cxn ang="0">
                  <a:pos x="201" y="22"/>
                </a:cxn>
                <a:cxn ang="0">
                  <a:pos x="210" y="15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4" y="5"/>
                </a:cxn>
                <a:cxn ang="0">
                  <a:pos x="224" y="4"/>
                </a:cxn>
                <a:cxn ang="0">
                  <a:pos x="223" y="2"/>
                </a:cxn>
                <a:cxn ang="0">
                  <a:pos x="220" y="0"/>
                </a:cxn>
                <a:cxn ang="0">
                  <a:pos x="219" y="0"/>
                </a:cxn>
                <a:cxn ang="0">
                  <a:pos x="216" y="0"/>
                </a:cxn>
                <a:cxn ang="0">
                  <a:pos x="216" y="0"/>
                </a:cxn>
              </a:cxnLst>
              <a:rect l="0" t="0" r="r" b="b"/>
              <a:pathLst>
                <a:path w="224" h="304">
                  <a:moveTo>
                    <a:pt x="216" y="0"/>
                  </a:moveTo>
                  <a:lnTo>
                    <a:pt x="216" y="0"/>
                  </a:lnTo>
                  <a:lnTo>
                    <a:pt x="208" y="4"/>
                  </a:lnTo>
                  <a:lnTo>
                    <a:pt x="201" y="10"/>
                  </a:lnTo>
                  <a:lnTo>
                    <a:pt x="195" y="16"/>
                  </a:lnTo>
                  <a:lnTo>
                    <a:pt x="188" y="23"/>
                  </a:lnTo>
                  <a:lnTo>
                    <a:pt x="177" y="39"/>
                  </a:lnTo>
                  <a:lnTo>
                    <a:pt x="168" y="53"/>
                  </a:lnTo>
                  <a:lnTo>
                    <a:pt x="168" y="53"/>
                  </a:lnTo>
                  <a:lnTo>
                    <a:pt x="142" y="96"/>
                  </a:lnTo>
                  <a:lnTo>
                    <a:pt x="128" y="116"/>
                  </a:lnTo>
                  <a:lnTo>
                    <a:pt x="114" y="137"/>
                  </a:lnTo>
                  <a:lnTo>
                    <a:pt x="114" y="137"/>
                  </a:lnTo>
                  <a:lnTo>
                    <a:pt x="84" y="180"/>
                  </a:lnTo>
                  <a:lnTo>
                    <a:pt x="54" y="222"/>
                  </a:lnTo>
                  <a:lnTo>
                    <a:pt x="54" y="222"/>
                  </a:lnTo>
                  <a:lnTo>
                    <a:pt x="40" y="240"/>
                  </a:lnTo>
                  <a:lnTo>
                    <a:pt x="25" y="258"/>
                  </a:lnTo>
                  <a:lnTo>
                    <a:pt x="11" y="277"/>
                  </a:lnTo>
                  <a:lnTo>
                    <a:pt x="5" y="286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00"/>
                  </a:lnTo>
                  <a:lnTo>
                    <a:pt x="1" y="302"/>
                  </a:lnTo>
                  <a:lnTo>
                    <a:pt x="2" y="303"/>
                  </a:lnTo>
                  <a:lnTo>
                    <a:pt x="4" y="304"/>
                  </a:lnTo>
                  <a:lnTo>
                    <a:pt x="9" y="304"/>
                  </a:lnTo>
                  <a:lnTo>
                    <a:pt x="9" y="304"/>
                  </a:lnTo>
                  <a:lnTo>
                    <a:pt x="11" y="304"/>
                  </a:lnTo>
                  <a:lnTo>
                    <a:pt x="12" y="303"/>
                  </a:lnTo>
                  <a:lnTo>
                    <a:pt x="13" y="301"/>
                  </a:lnTo>
                  <a:lnTo>
                    <a:pt x="13" y="298"/>
                  </a:lnTo>
                  <a:lnTo>
                    <a:pt x="11" y="296"/>
                  </a:lnTo>
                  <a:lnTo>
                    <a:pt x="11" y="296"/>
                  </a:lnTo>
                  <a:lnTo>
                    <a:pt x="21" y="281"/>
                  </a:lnTo>
                  <a:lnTo>
                    <a:pt x="31" y="267"/>
                  </a:lnTo>
                  <a:lnTo>
                    <a:pt x="52" y="241"/>
                  </a:lnTo>
                  <a:lnTo>
                    <a:pt x="52" y="241"/>
                  </a:lnTo>
                  <a:lnTo>
                    <a:pt x="80" y="201"/>
                  </a:lnTo>
                  <a:lnTo>
                    <a:pt x="108" y="163"/>
                  </a:lnTo>
                  <a:lnTo>
                    <a:pt x="108" y="163"/>
                  </a:lnTo>
                  <a:lnTo>
                    <a:pt x="134" y="125"/>
                  </a:lnTo>
                  <a:lnTo>
                    <a:pt x="158" y="86"/>
                  </a:lnTo>
                  <a:lnTo>
                    <a:pt x="158" y="86"/>
                  </a:lnTo>
                  <a:lnTo>
                    <a:pt x="171" y="65"/>
                  </a:lnTo>
                  <a:lnTo>
                    <a:pt x="184" y="43"/>
                  </a:lnTo>
                  <a:lnTo>
                    <a:pt x="193" y="32"/>
                  </a:lnTo>
                  <a:lnTo>
                    <a:pt x="201" y="22"/>
                  </a:lnTo>
                  <a:lnTo>
                    <a:pt x="210" y="15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4" y="5"/>
                  </a:lnTo>
                  <a:lnTo>
                    <a:pt x="224" y="4"/>
                  </a:lnTo>
                  <a:lnTo>
                    <a:pt x="223" y="2"/>
                  </a:lnTo>
                  <a:lnTo>
                    <a:pt x="220" y="0"/>
                  </a:lnTo>
                  <a:lnTo>
                    <a:pt x="219" y="0"/>
                  </a:lnTo>
                  <a:lnTo>
                    <a:pt x="216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4" name="Freeform 590"/>
            <p:cNvSpPr/>
            <p:nvPr/>
          </p:nvSpPr>
          <p:spPr bwMode="auto">
            <a:xfrm>
              <a:off x="6391276" y="4581525"/>
              <a:ext cx="119063" cy="157163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205" y="7"/>
                </a:cxn>
                <a:cxn ang="0">
                  <a:pos x="194" y="16"/>
                </a:cxn>
                <a:cxn ang="0">
                  <a:pos x="177" y="40"/>
                </a:cxn>
                <a:cxn ang="0">
                  <a:pos x="145" y="90"/>
                </a:cxn>
                <a:cxn ang="0">
                  <a:pos x="115" y="140"/>
                </a:cxn>
                <a:cxn ang="0">
                  <a:pos x="99" y="163"/>
                </a:cxn>
                <a:cxn ang="0">
                  <a:pos x="45" y="230"/>
                </a:cxn>
                <a:cxn ang="0">
                  <a:pos x="33" y="244"/>
                </a:cxn>
                <a:cxn ang="0">
                  <a:pos x="14" y="268"/>
                </a:cxn>
                <a:cxn ang="0">
                  <a:pos x="4" y="285"/>
                </a:cxn>
                <a:cxn ang="0">
                  <a:pos x="1" y="293"/>
                </a:cxn>
                <a:cxn ang="0">
                  <a:pos x="1" y="297"/>
                </a:cxn>
                <a:cxn ang="0">
                  <a:pos x="4" y="299"/>
                </a:cxn>
                <a:cxn ang="0">
                  <a:pos x="7" y="299"/>
                </a:cxn>
                <a:cxn ang="0">
                  <a:pos x="9" y="296"/>
                </a:cxn>
                <a:cxn ang="0">
                  <a:pos x="13" y="287"/>
                </a:cxn>
                <a:cxn ang="0">
                  <a:pos x="24" y="270"/>
                </a:cxn>
                <a:cxn ang="0">
                  <a:pos x="44" y="245"/>
                </a:cxn>
                <a:cxn ang="0">
                  <a:pos x="58" y="231"/>
                </a:cxn>
                <a:cxn ang="0">
                  <a:pos x="109" y="164"/>
                </a:cxn>
                <a:cxn ang="0">
                  <a:pos x="122" y="145"/>
                </a:cxn>
                <a:cxn ang="0">
                  <a:pos x="159" y="84"/>
                </a:cxn>
                <a:cxn ang="0">
                  <a:pos x="171" y="63"/>
                </a:cxn>
                <a:cxn ang="0">
                  <a:pos x="193" y="31"/>
                </a:cxn>
                <a:cxn ang="0">
                  <a:pos x="210" y="14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4" y="5"/>
                </a:cxn>
                <a:cxn ang="0">
                  <a:pos x="223" y="2"/>
                </a:cxn>
                <a:cxn ang="0">
                  <a:pos x="220" y="0"/>
                </a:cxn>
                <a:cxn ang="0">
                  <a:pos x="217" y="0"/>
                </a:cxn>
              </a:cxnLst>
              <a:rect l="0" t="0" r="r" b="b"/>
              <a:pathLst>
                <a:path w="224" h="299">
                  <a:moveTo>
                    <a:pt x="217" y="0"/>
                  </a:moveTo>
                  <a:lnTo>
                    <a:pt x="217" y="0"/>
                  </a:lnTo>
                  <a:lnTo>
                    <a:pt x="211" y="3"/>
                  </a:lnTo>
                  <a:lnTo>
                    <a:pt x="205" y="7"/>
                  </a:lnTo>
                  <a:lnTo>
                    <a:pt x="199" y="11"/>
                  </a:lnTo>
                  <a:lnTo>
                    <a:pt x="194" y="16"/>
                  </a:lnTo>
                  <a:lnTo>
                    <a:pt x="185" y="28"/>
                  </a:lnTo>
                  <a:lnTo>
                    <a:pt x="177" y="40"/>
                  </a:lnTo>
                  <a:lnTo>
                    <a:pt x="177" y="40"/>
                  </a:lnTo>
                  <a:lnTo>
                    <a:pt x="145" y="90"/>
                  </a:lnTo>
                  <a:lnTo>
                    <a:pt x="115" y="140"/>
                  </a:lnTo>
                  <a:lnTo>
                    <a:pt x="115" y="140"/>
                  </a:lnTo>
                  <a:lnTo>
                    <a:pt x="108" y="152"/>
                  </a:lnTo>
                  <a:lnTo>
                    <a:pt x="99" y="163"/>
                  </a:lnTo>
                  <a:lnTo>
                    <a:pt x="83" y="186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33" y="244"/>
                  </a:lnTo>
                  <a:lnTo>
                    <a:pt x="21" y="260"/>
                  </a:lnTo>
                  <a:lnTo>
                    <a:pt x="14" y="268"/>
                  </a:lnTo>
                  <a:lnTo>
                    <a:pt x="9" y="276"/>
                  </a:lnTo>
                  <a:lnTo>
                    <a:pt x="4" y="285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0" y="295"/>
                  </a:lnTo>
                  <a:lnTo>
                    <a:pt x="1" y="297"/>
                  </a:lnTo>
                  <a:lnTo>
                    <a:pt x="2" y="298"/>
                  </a:lnTo>
                  <a:lnTo>
                    <a:pt x="4" y="299"/>
                  </a:lnTo>
                  <a:lnTo>
                    <a:pt x="5" y="299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9" y="296"/>
                  </a:lnTo>
                  <a:lnTo>
                    <a:pt x="9" y="296"/>
                  </a:lnTo>
                  <a:lnTo>
                    <a:pt x="13" y="287"/>
                  </a:lnTo>
                  <a:lnTo>
                    <a:pt x="18" y="278"/>
                  </a:lnTo>
                  <a:lnTo>
                    <a:pt x="24" y="270"/>
                  </a:lnTo>
                  <a:lnTo>
                    <a:pt x="31" y="262"/>
                  </a:lnTo>
                  <a:lnTo>
                    <a:pt x="44" y="245"/>
                  </a:lnTo>
                  <a:lnTo>
                    <a:pt x="58" y="231"/>
                  </a:lnTo>
                  <a:lnTo>
                    <a:pt x="58" y="231"/>
                  </a:lnTo>
                  <a:lnTo>
                    <a:pt x="84" y="198"/>
                  </a:lnTo>
                  <a:lnTo>
                    <a:pt x="109" y="164"/>
                  </a:lnTo>
                  <a:lnTo>
                    <a:pt x="109" y="164"/>
                  </a:lnTo>
                  <a:lnTo>
                    <a:pt x="122" y="145"/>
                  </a:lnTo>
                  <a:lnTo>
                    <a:pt x="135" y="124"/>
                  </a:lnTo>
                  <a:lnTo>
                    <a:pt x="159" y="84"/>
                  </a:lnTo>
                  <a:lnTo>
                    <a:pt x="159" y="84"/>
                  </a:lnTo>
                  <a:lnTo>
                    <a:pt x="171" y="63"/>
                  </a:lnTo>
                  <a:lnTo>
                    <a:pt x="185" y="41"/>
                  </a:lnTo>
                  <a:lnTo>
                    <a:pt x="193" y="31"/>
                  </a:lnTo>
                  <a:lnTo>
                    <a:pt x="202" y="21"/>
                  </a:lnTo>
                  <a:lnTo>
                    <a:pt x="210" y="14"/>
                  </a:lnTo>
                  <a:lnTo>
                    <a:pt x="215" y="11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4" y="7"/>
                  </a:lnTo>
                  <a:lnTo>
                    <a:pt x="224" y="5"/>
                  </a:lnTo>
                  <a:lnTo>
                    <a:pt x="224" y="3"/>
                  </a:lnTo>
                  <a:lnTo>
                    <a:pt x="223" y="2"/>
                  </a:lnTo>
                  <a:lnTo>
                    <a:pt x="222" y="0"/>
                  </a:lnTo>
                  <a:lnTo>
                    <a:pt x="220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5" name="Freeform 591"/>
            <p:cNvSpPr/>
            <p:nvPr/>
          </p:nvSpPr>
          <p:spPr bwMode="auto">
            <a:xfrm>
              <a:off x="6423026" y="4586288"/>
              <a:ext cx="109538" cy="157163"/>
            </a:xfrm>
            <a:custGeom>
              <a:avLst/>
              <a:gdLst/>
              <a:ahLst/>
              <a:cxnLst>
                <a:cxn ang="0">
                  <a:pos x="201" y="2"/>
                </a:cxn>
                <a:cxn ang="0">
                  <a:pos x="167" y="40"/>
                </a:cxn>
                <a:cxn ang="0">
                  <a:pos x="137" y="83"/>
                </a:cxn>
                <a:cxn ang="0">
                  <a:pos x="81" y="171"/>
                </a:cxn>
                <a:cxn ang="0">
                  <a:pos x="51" y="217"/>
                </a:cxn>
                <a:cxn ang="0">
                  <a:pos x="43" y="228"/>
                </a:cxn>
                <a:cxn ang="0">
                  <a:pos x="27" y="250"/>
                </a:cxn>
                <a:cxn ang="0">
                  <a:pos x="21" y="262"/>
                </a:cxn>
                <a:cxn ang="0">
                  <a:pos x="19" y="266"/>
                </a:cxn>
                <a:cxn ang="0">
                  <a:pos x="8" y="279"/>
                </a:cxn>
                <a:cxn ang="0">
                  <a:pos x="0" y="291"/>
                </a:cxn>
                <a:cxn ang="0">
                  <a:pos x="0" y="295"/>
                </a:cxn>
                <a:cxn ang="0">
                  <a:pos x="1" y="298"/>
                </a:cxn>
                <a:cxn ang="0">
                  <a:pos x="4" y="299"/>
                </a:cxn>
                <a:cxn ang="0">
                  <a:pos x="7" y="298"/>
                </a:cxn>
                <a:cxn ang="0">
                  <a:pos x="9" y="295"/>
                </a:cxn>
                <a:cxn ang="0">
                  <a:pos x="11" y="294"/>
                </a:cxn>
                <a:cxn ang="0">
                  <a:pos x="13" y="291"/>
                </a:cxn>
                <a:cxn ang="0">
                  <a:pos x="21" y="281"/>
                </a:cxn>
                <a:cxn ang="0">
                  <a:pos x="28" y="269"/>
                </a:cxn>
                <a:cxn ang="0">
                  <a:pos x="33" y="259"/>
                </a:cxn>
                <a:cxn ang="0">
                  <a:pos x="54" y="229"/>
                </a:cxn>
                <a:cxn ang="0">
                  <a:pos x="79" y="192"/>
                </a:cxn>
                <a:cxn ang="0">
                  <a:pos x="104" y="153"/>
                </a:cxn>
                <a:cxn ang="0">
                  <a:pos x="151" y="78"/>
                </a:cxn>
                <a:cxn ang="0">
                  <a:pos x="178" y="41"/>
                </a:cxn>
                <a:cxn ang="0">
                  <a:pos x="207" y="8"/>
                </a:cxn>
                <a:cxn ang="0">
                  <a:pos x="208" y="6"/>
                </a:cxn>
                <a:cxn ang="0">
                  <a:pos x="208" y="3"/>
                </a:cxn>
                <a:cxn ang="0">
                  <a:pos x="206" y="1"/>
                </a:cxn>
                <a:cxn ang="0">
                  <a:pos x="202" y="0"/>
                </a:cxn>
                <a:cxn ang="0">
                  <a:pos x="201" y="2"/>
                </a:cxn>
              </a:cxnLst>
              <a:rect l="0" t="0" r="r" b="b"/>
              <a:pathLst>
                <a:path w="208" h="299">
                  <a:moveTo>
                    <a:pt x="201" y="2"/>
                  </a:moveTo>
                  <a:lnTo>
                    <a:pt x="201" y="2"/>
                  </a:lnTo>
                  <a:lnTo>
                    <a:pt x="183" y="21"/>
                  </a:lnTo>
                  <a:lnTo>
                    <a:pt x="167" y="40"/>
                  </a:lnTo>
                  <a:lnTo>
                    <a:pt x="151" y="61"/>
                  </a:lnTo>
                  <a:lnTo>
                    <a:pt x="137" y="83"/>
                  </a:lnTo>
                  <a:lnTo>
                    <a:pt x="109" y="126"/>
                  </a:lnTo>
                  <a:lnTo>
                    <a:pt x="81" y="171"/>
                  </a:lnTo>
                  <a:lnTo>
                    <a:pt x="81" y="171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3" y="228"/>
                  </a:lnTo>
                  <a:lnTo>
                    <a:pt x="34" y="238"/>
                  </a:lnTo>
                  <a:lnTo>
                    <a:pt x="27" y="250"/>
                  </a:lnTo>
                  <a:lnTo>
                    <a:pt x="24" y="256"/>
                  </a:lnTo>
                  <a:lnTo>
                    <a:pt x="21" y="262"/>
                  </a:lnTo>
                  <a:lnTo>
                    <a:pt x="21" y="262"/>
                  </a:lnTo>
                  <a:lnTo>
                    <a:pt x="19" y="266"/>
                  </a:lnTo>
                  <a:lnTo>
                    <a:pt x="15" y="270"/>
                  </a:lnTo>
                  <a:lnTo>
                    <a:pt x="8" y="279"/>
                  </a:lnTo>
                  <a:lnTo>
                    <a:pt x="2" y="287"/>
                  </a:lnTo>
                  <a:lnTo>
                    <a:pt x="0" y="291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2" y="299"/>
                  </a:lnTo>
                  <a:lnTo>
                    <a:pt x="4" y="299"/>
                  </a:lnTo>
                  <a:lnTo>
                    <a:pt x="6" y="299"/>
                  </a:lnTo>
                  <a:lnTo>
                    <a:pt x="7" y="298"/>
                  </a:lnTo>
                  <a:lnTo>
                    <a:pt x="8" y="297"/>
                  </a:lnTo>
                  <a:lnTo>
                    <a:pt x="9" y="295"/>
                  </a:lnTo>
                  <a:lnTo>
                    <a:pt x="9" y="295"/>
                  </a:lnTo>
                  <a:lnTo>
                    <a:pt x="11" y="294"/>
                  </a:lnTo>
                  <a:lnTo>
                    <a:pt x="13" y="291"/>
                  </a:lnTo>
                  <a:lnTo>
                    <a:pt x="13" y="291"/>
                  </a:lnTo>
                  <a:lnTo>
                    <a:pt x="16" y="286"/>
                  </a:lnTo>
                  <a:lnTo>
                    <a:pt x="21" y="281"/>
                  </a:lnTo>
                  <a:lnTo>
                    <a:pt x="25" y="276"/>
                  </a:lnTo>
                  <a:lnTo>
                    <a:pt x="28" y="269"/>
                  </a:lnTo>
                  <a:lnTo>
                    <a:pt x="28" y="269"/>
                  </a:lnTo>
                  <a:lnTo>
                    <a:pt x="33" y="259"/>
                  </a:lnTo>
                  <a:lnTo>
                    <a:pt x="39" y="249"/>
                  </a:lnTo>
                  <a:lnTo>
                    <a:pt x="54" y="229"/>
                  </a:lnTo>
                  <a:lnTo>
                    <a:pt x="54" y="229"/>
                  </a:lnTo>
                  <a:lnTo>
                    <a:pt x="79" y="192"/>
                  </a:lnTo>
                  <a:lnTo>
                    <a:pt x="104" y="153"/>
                  </a:lnTo>
                  <a:lnTo>
                    <a:pt x="104" y="153"/>
                  </a:lnTo>
                  <a:lnTo>
                    <a:pt x="127" y="115"/>
                  </a:lnTo>
                  <a:lnTo>
                    <a:pt x="151" y="78"/>
                  </a:lnTo>
                  <a:lnTo>
                    <a:pt x="165" y="59"/>
                  </a:lnTo>
                  <a:lnTo>
                    <a:pt x="178" y="41"/>
                  </a:lnTo>
                  <a:lnTo>
                    <a:pt x="192" y="25"/>
                  </a:lnTo>
                  <a:lnTo>
                    <a:pt x="207" y="8"/>
                  </a:lnTo>
                  <a:lnTo>
                    <a:pt x="207" y="8"/>
                  </a:lnTo>
                  <a:lnTo>
                    <a:pt x="208" y="6"/>
                  </a:lnTo>
                  <a:lnTo>
                    <a:pt x="208" y="5"/>
                  </a:lnTo>
                  <a:lnTo>
                    <a:pt x="208" y="3"/>
                  </a:lnTo>
                  <a:lnTo>
                    <a:pt x="207" y="2"/>
                  </a:lnTo>
                  <a:lnTo>
                    <a:pt x="206" y="1"/>
                  </a:lnTo>
                  <a:lnTo>
                    <a:pt x="204" y="0"/>
                  </a:lnTo>
                  <a:lnTo>
                    <a:pt x="202" y="0"/>
                  </a:lnTo>
                  <a:lnTo>
                    <a:pt x="201" y="2"/>
                  </a:lnTo>
                  <a:lnTo>
                    <a:pt x="20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6" name="Freeform 592"/>
            <p:cNvSpPr/>
            <p:nvPr/>
          </p:nvSpPr>
          <p:spPr bwMode="auto">
            <a:xfrm>
              <a:off x="6462713" y="4678363"/>
              <a:ext cx="46038" cy="71438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6" y="2"/>
                </a:cxn>
                <a:cxn ang="0">
                  <a:pos x="55" y="32"/>
                </a:cxn>
                <a:cxn ang="0">
                  <a:pos x="36" y="63"/>
                </a:cxn>
                <a:cxn ang="0">
                  <a:pos x="17" y="94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0" y="130"/>
                </a:cxn>
                <a:cxn ang="0">
                  <a:pos x="1" y="132"/>
                </a:cxn>
                <a:cxn ang="0">
                  <a:pos x="3" y="133"/>
                </a:cxn>
                <a:cxn ang="0">
                  <a:pos x="4" y="133"/>
                </a:cxn>
                <a:cxn ang="0">
                  <a:pos x="6" y="133"/>
                </a:cxn>
                <a:cxn ang="0">
                  <a:pos x="7" y="133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25" y="99"/>
                </a:cxn>
                <a:cxn ang="0">
                  <a:pos x="44" y="67"/>
                </a:cxn>
                <a:cxn ang="0">
                  <a:pos x="64" y="37"/>
                </a:cxn>
                <a:cxn ang="0">
                  <a:pos x="85" y="7"/>
                </a:cxn>
                <a:cxn ang="0">
                  <a:pos x="85" y="7"/>
                </a:cxn>
                <a:cxn ang="0">
                  <a:pos x="86" y="5"/>
                </a:cxn>
                <a:cxn ang="0">
                  <a:pos x="86" y="3"/>
                </a:cxn>
                <a:cxn ang="0">
                  <a:pos x="85" y="2"/>
                </a:cxn>
                <a:cxn ang="0">
                  <a:pos x="82" y="1"/>
                </a:cxn>
                <a:cxn ang="0">
                  <a:pos x="81" y="0"/>
                </a:cxn>
                <a:cxn ang="0">
                  <a:pos x="79" y="0"/>
                </a:cxn>
                <a:cxn ang="0">
                  <a:pos x="77" y="1"/>
                </a:cxn>
                <a:cxn ang="0">
                  <a:pos x="76" y="2"/>
                </a:cxn>
                <a:cxn ang="0">
                  <a:pos x="76" y="2"/>
                </a:cxn>
              </a:cxnLst>
              <a:rect l="0" t="0" r="r" b="b"/>
              <a:pathLst>
                <a:path w="86" h="133">
                  <a:moveTo>
                    <a:pt x="76" y="2"/>
                  </a:moveTo>
                  <a:lnTo>
                    <a:pt x="76" y="2"/>
                  </a:lnTo>
                  <a:lnTo>
                    <a:pt x="55" y="32"/>
                  </a:lnTo>
                  <a:lnTo>
                    <a:pt x="36" y="63"/>
                  </a:lnTo>
                  <a:lnTo>
                    <a:pt x="17" y="94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0" y="130"/>
                  </a:lnTo>
                  <a:lnTo>
                    <a:pt x="1" y="132"/>
                  </a:lnTo>
                  <a:lnTo>
                    <a:pt x="3" y="133"/>
                  </a:lnTo>
                  <a:lnTo>
                    <a:pt x="4" y="133"/>
                  </a:lnTo>
                  <a:lnTo>
                    <a:pt x="6" y="133"/>
                  </a:lnTo>
                  <a:lnTo>
                    <a:pt x="7" y="133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25" y="99"/>
                  </a:lnTo>
                  <a:lnTo>
                    <a:pt x="44" y="67"/>
                  </a:lnTo>
                  <a:lnTo>
                    <a:pt x="64" y="3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6" y="5"/>
                  </a:lnTo>
                  <a:lnTo>
                    <a:pt x="86" y="3"/>
                  </a:lnTo>
                  <a:lnTo>
                    <a:pt x="85" y="2"/>
                  </a:lnTo>
                  <a:lnTo>
                    <a:pt x="82" y="1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7" y="1"/>
                  </a:lnTo>
                  <a:lnTo>
                    <a:pt x="76" y="2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7" name="Freeform 593"/>
            <p:cNvSpPr/>
            <p:nvPr/>
          </p:nvSpPr>
          <p:spPr bwMode="auto">
            <a:xfrm>
              <a:off x="6505576" y="4681538"/>
              <a:ext cx="47625" cy="69850"/>
            </a:xfrm>
            <a:custGeom>
              <a:avLst/>
              <a:gdLst/>
              <a:ahLst/>
              <a:cxnLst>
                <a:cxn ang="0">
                  <a:pos x="82" y="2"/>
                </a:cxn>
                <a:cxn ang="0">
                  <a:pos x="82" y="2"/>
                </a:cxn>
                <a:cxn ang="0">
                  <a:pos x="71" y="17"/>
                </a:cxn>
                <a:cxn ang="0">
                  <a:pos x="59" y="31"/>
                </a:cxn>
                <a:cxn ang="0">
                  <a:pos x="49" y="47"/>
                </a:cxn>
                <a:cxn ang="0">
                  <a:pos x="39" y="62"/>
                </a:cxn>
                <a:cxn ang="0">
                  <a:pos x="20" y="95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0" y="131"/>
                </a:cxn>
                <a:cxn ang="0">
                  <a:pos x="1" y="132"/>
                </a:cxn>
                <a:cxn ang="0">
                  <a:pos x="2" y="133"/>
                </a:cxn>
                <a:cxn ang="0">
                  <a:pos x="5" y="134"/>
                </a:cxn>
                <a:cxn ang="0">
                  <a:pos x="7" y="134"/>
                </a:cxn>
                <a:cxn ang="0">
                  <a:pos x="8" y="133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27" y="101"/>
                </a:cxn>
                <a:cxn ang="0">
                  <a:pos x="46" y="69"/>
                </a:cxn>
                <a:cxn ang="0">
                  <a:pos x="56" y="53"/>
                </a:cxn>
                <a:cxn ang="0">
                  <a:pos x="67" y="38"/>
                </a:cxn>
                <a:cxn ang="0">
                  <a:pos x="78" y="23"/>
                </a:cxn>
                <a:cxn ang="0">
                  <a:pos x="90" y="9"/>
                </a:cxn>
                <a:cxn ang="0">
                  <a:pos x="90" y="9"/>
                </a:cxn>
                <a:cxn ang="0">
                  <a:pos x="91" y="8"/>
                </a:cxn>
                <a:cxn ang="0">
                  <a:pos x="91" y="5"/>
                </a:cxn>
                <a:cxn ang="0">
                  <a:pos x="91" y="3"/>
                </a:cxn>
                <a:cxn ang="0">
                  <a:pos x="90" y="2"/>
                </a:cxn>
                <a:cxn ang="0">
                  <a:pos x="87" y="1"/>
                </a:cxn>
                <a:cxn ang="0">
                  <a:pos x="86" y="0"/>
                </a:cxn>
                <a:cxn ang="0">
                  <a:pos x="84" y="1"/>
                </a:cxn>
                <a:cxn ang="0">
                  <a:pos x="82" y="2"/>
                </a:cxn>
                <a:cxn ang="0">
                  <a:pos x="82" y="2"/>
                </a:cxn>
              </a:cxnLst>
              <a:rect l="0" t="0" r="r" b="b"/>
              <a:pathLst>
                <a:path w="91" h="134">
                  <a:moveTo>
                    <a:pt x="82" y="2"/>
                  </a:moveTo>
                  <a:lnTo>
                    <a:pt x="82" y="2"/>
                  </a:lnTo>
                  <a:lnTo>
                    <a:pt x="71" y="17"/>
                  </a:lnTo>
                  <a:lnTo>
                    <a:pt x="59" y="31"/>
                  </a:lnTo>
                  <a:lnTo>
                    <a:pt x="49" y="47"/>
                  </a:lnTo>
                  <a:lnTo>
                    <a:pt x="39" y="62"/>
                  </a:lnTo>
                  <a:lnTo>
                    <a:pt x="20" y="95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0" y="131"/>
                  </a:lnTo>
                  <a:lnTo>
                    <a:pt x="1" y="132"/>
                  </a:lnTo>
                  <a:lnTo>
                    <a:pt x="2" y="133"/>
                  </a:lnTo>
                  <a:lnTo>
                    <a:pt x="5" y="134"/>
                  </a:lnTo>
                  <a:lnTo>
                    <a:pt x="7" y="134"/>
                  </a:lnTo>
                  <a:lnTo>
                    <a:pt x="8" y="133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27" y="101"/>
                  </a:lnTo>
                  <a:lnTo>
                    <a:pt x="46" y="69"/>
                  </a:lnTo>
                  <a:lnTo>
                    <a:pt x="56" y="53"/>
                  </a:lnTo>
                  <a:lnTo>
                    <a:pt x="67" y="38"/>
                  </a:lnTo>
                  <a:lnTo>
                    <a:pt x="78" y="23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91" y="8"/>
                  </a:lnTo>
                  <a:lnTo>
                    <a:pt x="91" y="5"/>
                  </a:lnTo>
                  <a:lnTo>
                    <a:pt x="91" y="3"/>
                  </a:lnTo>
                  <a:lnTo>
                    <a:pt x="90" y="2"/>
                  </a:lnTo>
                  <a:lnTo>
                    <a:pt x="87" y="1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2" y="2"/>
                  </a:lnTo>
                  <a:lnTo>
                    <a:pt x="8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8" name="Freeform 594"/>
            <p:cNvSpPr/>
            <p:nvPr/>
          </p:nvSpPr>
          <p:spPr bwMode="auto">
            <a:xfrm>
              <a:off x="6532563" y="4587875"/>
              <a:ext cx="28575" cy="34925"/>
            </a:xfrm>
            <a:custGeom>
              <a:avLst/>
              <a:gdLst/>
              <a:ahLst/>
              <a:cxnLst>
                <a:cxn ang="0">
                  <a:pos x="43" y="2"/>
                </a:cxn>
                <a:cxn ang="0">
                  <a:pos x="43" y="2"/>
                </a:cxn>
                <a:cxn ang="0">
                  <a:pos x="38" y="9"/>
                </a:cxn>
                <a:cxn ang="0">
                  <a:pos x="31" y="17"/>
                </a:cxn>
                <a:cxn ang="0">
                  <a:pos x="19" y="30"/>
                </a:cxn>
                <a:cxn ang="0">
                  <a:pos x="13" y="36"/>
                </a:cxn>
                <a:cxn ang="0">
                  <a:pos x="7" y="44"/>
                </a:cxn>
                <a:cxn ang="0">
                  <a:pos x="3" y="5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3" y="66"/>
                </a:cxn>
                <a:cxn ang="0">
                  <a:pos x="5" y="66"/>
                </a:cxn>
                <a:cxn ang="0">
                  <a:pos x="6" y="65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2" y="55"/>
                </a:cxn>
                <a:cxn ang="0">
                  <a:pos x="16" y="47"/>
                </a:cxn>
                <a:cxn ang="0">
                  <a:pos x="22" y="41"/>
                </a:cxn>
                <a:cxn ang="0">
                  <a:pos x="27" y="33"/>
                </a:cxn>
                <a:cxn ang="0">
                  <a:pos x="41" y="21"/>
                </a:cxn>
                <a:cxn ang="0">
                  <a:pos x="46" y="14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2" y="5"/>
                </a:cxn>
                <a:cxn ang="0">
                  <a:pos x="52" y="3"/>
                </a:cxn>
                <a:cxn ang="0">
                  <a:pos x="51" y="2"/>
                </a:cxn>
                <a:cxn ang="0">
                  <a:pos x="50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1"/>
                </a:cxn>
                <a:cxn ang="0">
                  <a:pos x="43" y="2"/>
                </a:cxn>
                <a:cxn ang="0">
                  <a:pos x="43" y="2"/>
                </a:cxn>
              </a:cxnLst>
              <a:rect l="0" t="0" r="r" b="b"/>
              <a:pathLst>
                <a:path w="52" h="66">
                  <a:moveTo>
                    <a:pt x="43" y="2"/>
                  </a:moveTo>
                  <a:lnTo>
                    <a:pt x="43" y="2"/>
                  </a:lnTo>
                  <a:lnTo>
                    <a:pt x="38" y="9"/>
                  </a:lnTo>
                  <a:lnTo>
                    <a:pt x="31" y="17"/>
                  </a:lnTo>
                  <a:lnTo>
                    <a:pt x="19" y="30"/>
                  </a:lnTo>
                  <a:lnTo>
                    <a:pt x="13" y="36"/>
                  </a:lnTo>
                  <a:lnTo>
                    <a:pt x="7" y="44"/>
                  </a:lnTo>
                  <a:lnTo>
                    <a:pt x="3" y="5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3" y="66"/>
                  </a:lnTo>
                  <a:lnTo>
                    <a:pt x="5" y="66"/>
                  </a:lnTo>
                  <a:lnTo>
                    <a:pt x="6" y="65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2" y="55"/>
                  </a:lnTo>
                  <a:lnTo>
                    <a:pt x="16" y="47"/>
                  </a:lnTo>
                  <a:lnTo>
                    <a:pt x="22" y="41"/>
                  </a:lnTo>
                  <a:lnTo>
                    <a:pt x="27" y="33"/>
                  </a:lnTo>
                  <a:lnTo>
                    <a:pt x="41" y="21"/>
                  </a:lnTo>
                  <a:lnTo>
                    <a:pt x="46" y="14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2" y="3"/>
                  </a:lnTo>
                  <a:lnTo>
                    <a:pt x="51" y="2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1"/>
                  </a:lnTo>
                  <a:lnTo>
                    <a:pt x="43" y="2"/>
                  </a:lnTo>
                  <a:lnTo>
                    <a:pt x="4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299" name="Freeform 595"/>
            <p:cNvSpPr/>
            <p:nvPr/>
          </p:nvSpPr>
          <p:spPr bwMode="auto">
            <a:xfrm>
              <a:off x="6553201" y="4595813"/>
              <a:ext cx="34925" cy="523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4" y="4"/>
                </a:cxn>
                <a:cxn ang="0">
                  <a:pos x="50" y="8"/>
                </a:cxn>
                <a:cxn ang="0">
                  <a:pos x="46" y="12"/>
                </a:cxn>
                <a:cxn ang="0">
                  <a:pos x="43" y="16"/>
                </a:cxn>
                <a:cxn ang="0">
                  <a:pos x="38" y="27"/>
                </a:cxn>
                <a:cxn ang="0">
                  <a:pos x="34" y="38"/>
                </a:cxn>
                <a:cxn ang="0">
                  <a:pos x="34" y="38"/>
                </a:cxn>
                <a:cxn ang="0">
                  <a:pos x="30" y="47"/>
                </a:cxn>
                <a:cxn ang="0">
                  <a:pos x="26" y="56"/>
                </a:cxn>
                <a:cxn ang="0">
                  <a:pos x="21" y="63"/>
                </a:cxn>
                <a:cxn ang="0">
                  <a:pos x="15" y="71"/>
                </a:cxn>
                <a:cxn ang="0">
                  <a:pos x="15" y="71"/>
                </a:cxn>
                <a:cxn ang="0">
                  <a:pos x="7" y="81"/>
                </a:cxn>
                <a:cxn ang="0">
                  <a:pos x="3" y="8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2" y="99"/>
                </a:cxn>
                <a:cxn ang="0">
                  <a:pos x="3" y="99"/>
                </a:cxn>
                <a:cxn ang="0">
                  <a:pos x="7" y="99"/>
                </a:cxn>
                <a:cxn ang="0">
                  <a:pos x="8" y="98"/>
                </a:cxn>
                <a:cxn ang="0">
                  <a:pos x="9" y="97"/>
                </a:cxn>
                <a:cxn ang="0">
                  <a:pos x="9" y="97"/>
                </a:cxn>
                <a:cxn ang="0">
                  <a:pos x="12" y="92"/>
                </a:cxn>
                <a:cxn ang="0">
                  <a:pos x="15" y="87"/>
                </a:cxn>
                <a:cxn ang="0">
                  <a:pos x="24" y="77"/>
                </a:cxn>
                <a:cxn ang="0">
                  <a:pos x="33" y="68"/>
                </a:cxn>
                <a:cxn ang="0">
                  <a:pos x="36" y="64"/>
                </a:cxn>
                <a:cxn ang="0">
                  <a:pos x="38" y="59"/>
                </a:cxn>
                <a:cxn ang="0">
                  <a:pos x="38" y="59"/>
                </a:cxn>
                <a:cxn ang="0">
                  <a:pos x="41" y="44"/>
                </a:cxn>
                <a:cxn ang="0">
                  <a:pos x="46" y="31"/>
                </a:cxn>
                <a:cxn ang="0">
                  <a:pos x="49" y="24"/>
                </a:cxn>
                <a:cxn ang="0">
                  <a:pos x="53" y="18"/>
                </a:cxn>
                <a:cxn ang="0">
                  <a:pos x="58" y="13"/>
                </a:cxn>
                <a:cxn ang="0">
                  <a:pos x="64" y="9"/>
                </a:cxn>
                <a:cxn ang="0">
                  <a:pos x="64" y="9"/>
                </a:cxn>
                <a:cxn ang="0">
                  <a:pos x="66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3"/>
                </a:cxn>
                <a:cxn ang="0">
                  <a:pos x="65" y="2"/>
                </a:cxn>
                <a:cxn ang="0">
                  <a:pos x="63" y="1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6" h="99">
                  <a:moveTo>
                    <a:pt x="60" y="1"/>
                  </a:moveTo>
                  <a:lnTo>
                    <a:pt x="60" y="1"/>
                  </a:lnTo>
                  <a:lnTo>
                    <a:pt x="54" y="4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3" y="16"/>
                  </a:lnTo>
                  <a:lnTo>
                    <a:pt x="38" y="27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0" y="47"/>
                  </a:lnTo>
                  <a:lnTo>
                    <a:pt x="26" y="56"/>
                  </a:lnTo>
                  <a:lnTo>
                    <a:pt x="21" y="63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7" y="81"/>
                  </a:lnTo>
                  <a:lnTo>
                    <a:pt x="3" y="8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2" y="99"/>
                  </a:lnTo>
                  <a:lnTo>
                    <a:pt x="3" y="99"/>
                  </a:lnTo>
                  <a:lnTo>
                    <a:pt x="7" y="99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12" y="92"/>
                  </a:lnTo>
                  <a:lnTo>
                    <a:pt x="15" y="87"/>
                  </a:lnTo>
                  <a:lnTo>
                    <a:pt x="24" y="77"/>
                  </a:lnTo>
                  <a:lnTo>
                    <a:pt x="33" y="68"/>
                  </a:lnTo>
                  <a:lnTo>
                    <a:pt x="36" y="64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41" y="44"/>
                  </a:lnTo>
                  <a:lnTo>
                    <a:pt x="46" y="31"/>
                  </a:lnTo>
                  <a:lnTo>
                    <a:pt x="49" y="24"/>
                  </a:lnTo>
                  <a:lnTo>
                    <a:pt x="53" y="18"/>
                  </a:lnTo>
                  <a:lnTo>
                    <a:pt x="58" y="13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3"/>
                  </a:lnTo>
                  <a:lnTo>
                    <a:pt x="65" y="2"/>
                  </a:lnTo>
                  <a:lnTo>
                    <a:pt x="63" y="1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0" name="Freeform 596"/>
            <p:cNvSpPr/>
            <p:nvPr/>
          </p:nvSpPr>
          <p:spPr bwMode="auto">
            <a:xfrm>
              <a:off x="6548438" y="4591050"/>
              <a:ext cx="85725" cy="146050"/>
            </a:xfrm>
            <a:custGeom>
              <a:avLst/>
              <a:gdLst/>
              <a:ahLst/>
              <a:cxnLst>
                <a:cxn ang="0">
                  <a:pos x="153" y="3"/>
                </a:cxn>
                <a:cxn ang="0">
                  <a:pos x="147" y="10"/>
                </a:cxn>
                <a:cxn ang="0">
                  <a:pos x="141" y="17"/>
                </a:cxn>
                <a:cxn ang="0">
                  <a:pos x="137" y="25"/>
                </a:cxn>
                <a:cxn ang="0">
                  <a:pos x="119" y="49"/>
                </a:cxn>
                <a:cxn ang="0">
                  <a:pos x="106" y="69"/>
                </a:cxn>
                <a:cxn ang="0">
                  <a:pos x="69" y="129"/>
                </a:cxn>
                <a:cxn ang="0">
                  <a:pos x="57" y="148"/>
                </a:cxn>
                <a:cxn ang="0">
                  <a:pos x="28" y="209"/>
                </a:cxn>
                <a:cxn ang="0">
                  <a:pos x="20" y="224"/>
                </a:cxn>
                <a:cxn ang="0">
                  <a:pos x="7" y="246"/>
                </a:cxn>
                <a:cxn ang="0">
                  <a:pos x="1" y="261"/>
                </a:cxn>
                <a:cxn ang="0">
                  <a:pos x="0" y="271"/>
                </a:cxn>
                <a:cxn ang="0">
                  <a:pos x="1" y="274"/>
                </a:cxn>
                <a:cxn ang="0">
                  <a:pos x="4" y="275"/>
                </a:cxn>
                <a:cxn ang="0">
                  <a:pos x="10" y="273"/>
                </a:cxn>
                <a:cxn ang="0">
                  <a:pos x="10" y="271"/>
                </a:cxn>
                <a:cxn ang="0">
                  <a:pos x="13" y="258"/>
                </a:cxn>
                <a:cxn ang="0">
                  <a:pos x="22" y="237"/>
                </a:cxn>
                <a:cxn ang="0">
                  <a:pos x="29" y="226"/>
                </a:cxn>
                <a:cxn ang="0">
                  <a:pos x="39" y="210"/>
                </a:cxn>
                <a:cxn ang="0">
                  <a:pos x="46" y="191"/>
                </a:cxn>
                <a:cxn ang="0">
                  <a:pos x="64" y="156"/>
                </a:cxn>
                <a:cxn ang="0">
                  <a:pos x="85" y="121"/>
                </a:cxn>
                <a:cxn ang="0">
                  <a:pos x="108" y="83"/>
                </a:cxn>
                <a:cxn ang="0">
                  <a:pos x="133" y="47"/>
                </a:cxn>
                <a:cxn ang="0">
                  <a:pos x="142" y="34"/>
                </a:cxn>
                <a:cxn ang="0">
                  <a:pos x="149" y="21"/>
                </a:cxn>
                <a:cxn ang="0">
                  <a:pos x="153" y="17"/>
                </a:cxn>
                <a:cxn ang="0">
                  <a:pos x="159" y="10"/>
                </a:cxn>
                <a:cxn ang="0">
                  <a:pos x="162" y="5"/>
                </a:cxn>
                <a:cxn ang="0">
                  <a:pos x="162" y="2"/>
                </a:cxn>
                <a:cxn ang="0">
                  <a:pos x="159" y="0"/>
                </a:cxn>
                <a:cxn ang="0">
                  <a:pos x="154" y="1"/>
                </a:cxn>
                <a:cxn ang="0">
                  <a:pos x="153" y="3"/>
                </a:cxn>
              </a:cxnLst>
              <a:rect l="0" t="0" r="r" b="b"/>
              <a:pathLst>
                <a:path w="162" h="275">
                  <a:moveTo>
                    <a:pt x="153" y="3"/>
                  </a:moveTo>
                  <a:lnTo>
                    <a:pt x="153" y="3"/>
                  </a:lnTo>
                  <a:lnTo>
                    <a:pt x="150" y="6"/>
                  </a:lnTo>
                  <a:lnTo>
                    <a:pt x="147" y="10"/>
                  </a:lnTo>
                  <a:lnTo>
                    <a:pt x="144" y="13"/>
                  </a:lnTo>
                  <a:lnTo>
                    <a:pt x="141" y="17"/>
                  </a:lnTo>
                  <a:lnTo>
                    <a:pt x="141" y="17"/>
                  </a:lnTo>
                  <a:lnTo>
                    <a:pt x="137" y="25"/>
                  </a:lnTo>
                  <a:lnTo>
                    <a:pt x="131" y="33"/>
                  </a:lnTo>
                  <a:lnTo>
                    <a:pt x="119" y="49"/>
                  </a:lnTo>
                  <a:lnTo>
                    <a:pt x="119" y="49"/>
                  </a:lnTo>
                  <a:lnTo>
                    <a:pt x="106" y="69"/>
                  </a:lnTo>
                  <a:lnTo>
                    <a:pt x="93" y="88"/>
                  </a:lnTo>
                  <a:lnTo>
                    <a:pt x="69" y="129"/>
                  </a:lnTo>
                  <a:lnTo>
                    <a:pt x="69" y="129"/>
                  </a:lnTo>
                  <a:lnTo>
                    <a:pt x="57" y="148"/>
                  </a:lnTo>
                  <a:lnTo>
                    <a:pt x="47" y="168"/>
                  </a:lnTo>
                  <a:lnTo>
                    <a:pt x="28" y="209"/>
                  </a:lnTo>
                  <a:lnTo>
                    <a:pt x="28" y="209"/>
                  </a:lnTo>
                  <a:lnTo>
                    <a:pt x="20" y="224"/>
                  </a:lnTo>
                  <a:lnTo>
                    <a:pt x="12" y="239"/>
                  </a:lnTo>
                  <a:lnTo>
                    <a:pt x="7" y="246"/>
                  </a:lnTo>
                  <a:lnTo>
                    <a:pt x="4" y="254"/>
                  </a:lnTo>
                  <a:lnTo>
                    <a:pt x="1" y="26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3"/>
                  </a:lnTo>
                  <a:lnTo>
                    <a:pt x="1" y="274"/>
                  </a:lnTo>
                  <a:lnTo>
                    <a:pt x="3" y="275"/>
                  </a:lnTo>
                  <a:lnTo>
                    <a:pt x="4" y="275"/>
                  </a:lnTo>
                  <a:lnTo>
                    <a:pt x="7" y="274"/>
                  </a:lnTo>
                  <a:lnTo>
                    <a:pt x="10" y="273"/>
                  </a:lnTo>
                  <a:lnTo>
                    <a:pt x="10" y="271"/>
                  </a:lnTo>
                  <a:lnTo>
                    <a:pt x="10" y="271"/>
                  </a:lnTo>
                  <a:lnTo>
                    <a:pt x="11" y="265"/>
                  </a:lnTo>
                  <a:lnTo>
                    <a:pt x="13" y="258"/>
                  </a:lnTo>
                  <a:lnTo>
                    <a:pt x="17" y="247"/>
                  </a:lnTo>
                  <a:lnTo>
                    <a:pt x="22" y="237"/>
                  </a:lnTo>
                  <a:lnTo>
                    <a:pt x="29" y="226"/>
                  </a:lnTo>
                  <a:lnTo>
                    <a:pt x="29" y="226"/>
                  </a:lnTo>
                  <a:lnTo>
                    <a:pt x="34" y="218"/>
                  </a:lnTo>
                  <a:lnTo>
                    <a:pt x="39" y="210"/>
                  </a:lnTo>
                  <a:lnTo>
                    <a:pt x="46" y="191"/>
                  </a:lnTo>
                  <a:lnTo>
                    <a:pt x="46" y="191"/>
                  </a:lnTo>
                  <a:lnTo>
                    <a:pt x="55" y="173"/>
                  </a:lnTo>
                  <a:lnTo>
                    <a:pt x="64" y="156"/>
                  </a:lnTo>
                  <a:lnTo>
                    <a:pt x="75" y="138"/>
                  </a:lnTo>
                  <a:lnTo>
                    <a:pt x="85" y="121"/>
                  </a:lnTo>
                  <a:lnTo>
                    <a:pt x="85" y="121"/>
                  </a:lnTo>
                  <a:lnTo>
                    <a:pt x="108" y="83"/>
                  </a:lnTo>
                  <a:lnTo>
                    <a:pt x="120" y="65"/>
                  </a:lnTo>
                  <a:lnTo>
                    <a:pt x="133" y="47"/>
                  </a:lnTo>
                  <a:lnTo>
                    <a:pt x="133" y="47"/>
                  </a:lnTo>
                  <a:lnTo>
                    <a:pt x="142" y="34"/>
                  </a:lnTo>
                  <a:lnTo>
                    <a:pt x="146" y="28"/>
                  </a:lnTo>
                  <a:lnTo>
                    <a:pt x="149" y="21"/>
                  </a:lnTo>
                  <a:lnTo>
                    <a:pt x="149" y="21"/>
                  </a:lnTo>
                  <a:lnTo>
                    <a:pt x="153" y="17"/>
                  </a:lnTo>
                  <a:lnTo>
                    <a:pt x="156" y="14"/>
                  </a:lnTo>
                  <a:lnTo>
                    <a:pt x="159" y="10"/>
                  </a:lnTo>
                  <a:lnTo>
                    <a:pt x="162" y="5"/>
                  </a:lnTo>
                  <a:lnTo>
                    <a:pt x="162" y="5"/>
                  </a:lnTo>
                  <a:lnTo>
                    <a:pt x="162" y="3"/>
                  </a:lnTo>
                  <a:lnTo>
                    <a:pt x="162" y="2"/>
                  </a:lnTo>
                  <a:lnTo>
                    <a:pt x="161" y="1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4" y="1"/>
                  </a:lnTo>
                  <a:lnTo>
                    <a:pt x="153" y="3"/>
                  </a:lnTo>
                  <a:lnTo>
                    <a:pt x="15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1" name="Freeform 597"/>
            <p:cNvSpPr/>
            <p:nvPr/>
          </p:nvSpPr>
          <p:spPr bwMode="auto">
            <a:xfrm>
              <a:off x="6573838" y="4587875"/>
              <a:ext cx="95250" cy="158750"/>
            </a:xfrm>
            <a:custGeom>
              <a:avLst/>
              <a:gdLst/>
              <a:ahLst/>
              <a:cxnLst>
                <a:cxn ang="0">
                  <a:pos x="171" y="3"/>
                </a:cxn>
                <a:cxn ang="0">
                  <a:pos x="171" y="3"/>
                </a:cxn>
                <a:cxn ang="0">
                  <a:pos x="168" y="13"/>
                </a:cxn>
                <a:cxn ang="0">
                  <a:pos x="164" y="22"/>
                </a:cxn>
                <a:cxn ang="0">
                  <a:pos x="152" y="38"/>
                </a:cxn>
                <a:cxn ang="0">
                  <a:pos x="141" y="56"/>
                </a:cxn>
                <a:cxn ang="0">
                  <a:pos x="130" y="73"/>
                </a:cxn>
                <a:cxn ang="0">
                  <a:pos x="130" y="73"/>
                </a:cxn>
                <a:cxn ang="0">
                  <a:pos x="111" y="111"/>
                </a:cxn>
                <a:cxn ang="0">
                  <a:pos x="91" y="149"/>
                </a:cxn>
                <a:cxn ang="0">
                  <a:pos x="91" y="149"/>
                </a:cxn>
                <a:cxn ang="0">
                  <a:pos x="81" y="167"/>
                </a:cxn>
                <a:cxn ang="0">
                  <a:pos x="69" y="185"/>
                </a:cxn>
                <a:cxn ang="0">
                  <a:pos x="47" y="219"/>
                </a:cxn>
                <a:cxn ang="0">
                  <a:pos x="47" y="219"/>
                </a:cxn>
                <a:cxn ang="0">
                  <a:pos x="35" y="234"/>
                </a:cxn>
                <a:cxn ang="0">
                  <a:pos x="30" y="242"/>
                </a:cxn>
                <a:cxn ang="0">
                  <a:pos x="25" y="250"/>
                </a:cxn>
                <a:cxn ang="0">
                  <a:pos x="25" y="250"/>
                </a:cxn>
                <a:cxn ang="0">
                  <a:pos x="12" y="271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7"/>
                </a:cxn>
                <a:cxn ang="0">
                  <a:pos x="1" y="298"/>
                </a:cxn>
                <a:cxn ang="0">
                  <a:pos x="2" y="299"/>
                </a:cxn>
                <a:cxn ang="0">
                  <a:pos x="4" y="300"/>
                </a:cxn>
                <a:cxn ang="0">
                  <a:pos x="6" y="300"/>
                </a:cxn>
                <a:cxn ang="0">
                  <a:pos x="7" y="299"/>
                </a:cxn>
                <a:cxn ang="0">
                  <a:pos x="8" y="298"/>
                </a:cxn>
                <a:cxn ang="0">
                  <a:pos x="8" y="298"/>
                </a:cxn>
                <a:cxn ang="0">
                  <a:pos x="53" y="225"/>
                </a:cxn>
                <a:cxn ang="0">
                  <a:pos x="76" y="190"/>
                </a:cxn>
                <a:cxn ang="0">
                  <a:pos x="99" y="155"/>
                </a:cxn>
                <a:cxn ang="0">
                  <a:pos x="99" y="155"/>
                </a:cxn>
                <a:cxn ang="0">
                  <a:pos x="106" y="144"/>
                </a:cxn>
                <a:cxn ang="0">
                  <a:pos x="112" y="135"/>
                </a:cxn>
                <a:cxn ang="0">
                  <a:pos x="122" y="113"/>
                </a:cxn>
                <a:cxn ang="0">
                  <a:pos x="133" y="91"/>
                </a:cxn>
                <a:cxn ang="0">
                  <a:pos x="143" y="70"/>
                </a:cxn>
                <a:cxn ang="0">
                  <a:pos x="143" y="70"/>
                </a:cxn>
                <a:cxn ang="0">
                  <a:pos x="152" y="54"/>
                </a:cxn>
                <a:cxn ang="0">
                  <a:pos x="164" y="38"/>
                </a:cxn>
                <a:cxn ang="0">
                  <a:pos x="173" y="23"/>
                </a:cxn>
                <a:cxn ang="0">
                  <a:pos x="177" y="15"/>
                </a:cxn>
                <a:cxn ang="0">
                  <a:pos x="180" y="6"/>
                </a:cxn>
                <a:cxn ang="0">
                  <a:pos x="180" y="6"/>
                </a:cxn>
                <a:cxn ang="0">
                  <a:pos x="180" y="4"/>
                </a:cxn>
                <a:cxn ang="0">
                  <a:pos x="180" y="2"/>
                </a:cxn>
                <a:cxn ang="0">
                  <a:pos x="179" y="1"/>
                </a:cxn>
                <a:cxn ang="0">
                  <a:pos x="177" y="0"/>
                </a:cxn>
                <a:cxn ang="0">
                  <a:pos x="175" y="0"/>
                </a:cxn>
                <a:cxn ang="0">
                  <a:pos x="174" y="0"/>
                </a:cxn>
                <a:cxn ang="0">
                  <a:pos x="172" y="1"/>
                </a:cxn>
                <a:cxn ang="0">
                  <a:pos x="171" y="3"/>
                </a:cxn>
                <a:cxn ang="0">
                  <a:pos x="171" y="3"/>
                </a:cxn>
              </a:cxnLst>
              <a:rect l="0" t="0" r="r" b="b"/>
              <a:pathLst>
                <a:path w="180" h="300">
                  <a:moveTo>
                    <a:pt x="171" y="3"/>
                  </a:moveTo>
                  <a:lnTo>
                    <a:pt x="171" y="3"/>
                  </a:lnTo>
                  <a:lnTo>
                    <a:pt x="168" y="13"/>
                  </a:lnTo>
                  <a:lnTo>
                    <a:pt x="164" y="22"/>
                  </a:lnTo>
                  <a:lnTo>
                    <a:pt x="152" y="38"/>
                  </a:lnTo>
                  <a:lnTo>
                    <a:pt x="141" y="56"/>
                  </a:lnTo>
                  <a:lnTo>
                    <a:pt x="130" y="73"/>
                  </a:lnTo>
                  <a:lnTo>
                    <a:pt x="130" y="73"/>
                  </a:lnTo>
                  <a:lnTo>
                    <a:pt x="111" y="111"/>
                  </a:lnTo>
                  <a:lnTo>
                    <a:pt x="91" y="149"/>
                  </a:lnTo>
                  <a:lnTo>
                    <a:pt x="91" y="149"/>
                  </a:lnTo>
                  <a:lnTo>
                    <a:pt x="81" y="167"/>
                  </a:lnTo>
                  <a:lnTo>
                    <a:pt x="69" y="185"/>
                  </a:lnTo>
                  <a:lnTo>
                    <a:pt x="47" y="219"/>
                  </a:lnTo>
                  <a:lnTo>
                    <a:pt x="47" y="219"/>
                  </a:lnTo>
                  <a:lnTo>
                    <a:pt x="35" y="234"/>
                  </a:lnTo>
                  <a:lnTo>
                    <a:pt x="30" y="242"/>
                  </a:lnTo>
                  <a:lnTo>
                    <a:pt x="25" y="250"/>
                  </a:lnTo>
                  <a:lnTo>
                    <a:pt x="25" y="250"/>
                  </a:lnTo>
                  <a:lnTo>
                    <a:pt x="12" y="271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2" y="299"/>
                  </a:lnTo>
                  <a:lnTo>
                    <a:pt x="4" y="300"/>
                  </a:lnTo>
                  <a:lnTo>
                    <a:pt x="6" y="300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8" y="298"/>
                  </a:lnTo>
                  <a:lnTo>
                    <a:pt x="53" y="225"/>
                  </a:lnTo>
                  <a:lnTo>
                    <a:pt x="76" y="190"/>
                  </a:lnTo>
                  <a:lnTo>
                    <a:pt x="99" y="155"/>
                  </a:lnTo>
                  <a:lnTo>
                    <a:pt x="99" y="155"/>
                  </a:lnTo>
                  <a:lnTo>
                    <a:pt x="106" y="144"/>
                  </a:lnTo>
                  <a:lnTo>
                    <a:pt x="112" y="135"/>
                  </a:lnTo>
                  <a:lnTo>
                    <a:pt x="122" y="113"/>
                  </a:lnTo>
                  <a:lnTo>
                    <a:pt x="133" y="91"/>
                  </a:lnTo>
                  <a:lnTo>
                    <a:pt x="143" y="70"/>
                  </a:lnTo>
                  <a:lnTo>
                    <a:pt x="143" y="70"/>
                  </a:lnTo>
                  <a:lnTo>
                    <a:pt x="152" y="54"/>
                  </a:lnTo>
                  <a:lnTo>
                    <a:pt x="164" y="38"/>
                  </a:lnTo>
                  <a:lnTo>
                    <a:pt x="173" y="23"/>
                  </a:lnTo>
                  <a:lnTo>
                    <a:pt x="177" y="15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4"/>
                  </a:lnTo>
                  <a:lnTo>
                    <a:pt x="180" y="2"/>
                  </a:lnTo>
                  <a:lnTo>
                    <a:pt x="179" y="1"/>
                  </a:lnTo>
                  <a:lnTo>
                    <a:pt x="177" y="0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72" y="1"/>
                  </a:lnTo>
                  <a:lnTo>
                    <a:pt x="171" y="3"/>
                  </a:lnTo>
                  <a:lnTo>
                    <a:pt x="17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2" name="Freeform 598"/>
            <p:cNvSpPr/>
            <p:nvPr/>
          </p:nvSpPr>
          <p:spPr bwMode="auto">
            <a:xfrm>
              <a:off x="6618288" y="4578350"/>
              <a:ext cx="93663" cy="158750"/>
            </a:xfrm>
            <a:custGeom>
              <a:avLst/>
              <a:gdLst/>
              <a:ahLst/>
              <a:cxnLst>
                <a:cxn ang="0">
                  <a:pos x="167" y="4"/>
                </a:cxn>
                <a:cxn ang="0">
                  <a:pos x="156" y="20"/>
                </a:cxn>
                <a:cxn ang="0">
                  <a:pos x="143" y="36"/>
                </a:cxn>
                <a:cxn ang="0">
                  <a:pos x="138" y="43"/>
                </a:cxn>
                <a:cxn ang="0">
                  <a:pos x="125" y="65"/>
                </a:cxn>
                <a:cxn ang="0">
                  <a:pos x="105" y="102"/>
                </a:cxn>
                <a:cxn ang="0">
                  <a:pos x="86" y="141"/>
                </a:cxn>
                <a:cxn ang="0">
                  <a:pos x="69" y="179"/>
                </a:cxn>
                <a:cxn ang="0">
                  <a:pos x="50" y="215"/>
                </a:cxn>
                <a:cxn ang="0">
                  <a:pos x="39" y="232"/>
                </a:cxn>
                <a:cxn ang="0">
                  <a:pos x="28" y="249"/>
                </a:cxn>
                <a:cxn ang="0">
                  <a:pos x="15" y="271"/>
                </a:cxn>
                <a:cxn ang="0">
                  <a:pos x="1" y="293"/>
                </a:cxn>
                <a:cxn ang="0">
                  <a:pos x="0" y="294"/>
                </a:cxn>
                <a:cxn ang="0">
                  <a:pos x="0" y="298"/>
                </a:cxn>
                <a:cxn ang="0">
                  <a:pos x="3" y="300"/>
                </a:cxn>
                <a:cxn ang="0">
                  <a:pos x="6" y="300"/>
                </a:cxn>
                <a:cxn ang="0">
                  <a:pos x="7" y="299"/>
                </a:cxn>
                <a:cxn ang="0">
                  <a:pos x="19" y="285"/>
                </a:cxn>
                <a:cxn ang="0">
                  <a:pos x="36" y="255"/>
                </a:cxn>
                <a:cxn ang="0">
                  <a:pos x="46" y="241"/>
                </a:cxn>
                <a:cxn ang="0">
                  <a:pos x="68" y="201"/>
                </a:cxn>
                <a:cxn ang="0">
                  <a:pos x="88" y="160"/>
                </a:cxn>
                <a:cxn ang="0">
                  <a:pos x="108" y="119"/>
                </a:cxn>
                <a:cxn ang="0">
                  <a:pos x="128" y="77"/>
                </a:cxn>
                <a:cxn ang="0">
                  <a:pos x="141" y="56"/>
                </a:cxn>
                <a:cxn ang="0">
                  <a:pos x="154" y="38"/>
                </a:cxn>
                <a:cxn ang="0">
                  <a:pos x="161" y="30"/>
                </a:cxn>
                <a:cxn ang="0">
                  <a:pos x="171" y="16"/>
                </a:cxn>
                <a:cxn ang="0">
                  <a:pos x="175" y="8"/>
                </a:cxn>
                <a:cxn ang="0">
                  <a:pos x="175" y="5"/>
                </a:cxn>
                <a:cxn ang="0">
                  <a:pos x="171" y="0"/>
                </a:cxn>
                <a:cxn ang="0">
                  <a:pos x="168" y="1"/>
                </a:cxn>
                <a:cxn ang="0">
                  <a:pos x="167" y="4"/>
                </a:cxn>
              </a:cxnLst>
              <a:rect l="0" t="0" r="r" b="b"/>
              <a:pathLst>
                <a:path w="175" h="301">
                  <a:moveTo>
                    <a:pt x="167" y="4"/>
                  </a:moveTo>
                  <a:lnTo>
                    <a:pt x="167" y="4"/>
                  </a:lnTo>
                  <a:lnTo>
                    <a:pt x="162" y="12"/>
                  </a:lnTo>
                  <a:lnTo>
                    <a:pt x="156" y="20"/>
                  </a:lnTo>
                  <a:lnTo>
                    <a:pt x="150" y="28"/>
                  </a:lnTo>
                  <a:lnTo>
                    <a:pt x="143" y="36"/>
                  </a:lnTo>
                  <a:lnTo>
                    <a:pt x="143" y="36"/>
                  </a:lnTo>
                  <a:lnTo>
                    <a:pt x="138" y="43"/>
                  </a:lnTo>
                  <a:lnTo>
                    <a:pt x="134" y="49"/>
                  </a:lnTo>
                  <a:lnTo>
                    <a:pt x="125" y="65"/>
                  </a:lnTo>
                  <a:lnTo>
                    <a:pt x="125" y="65"/>
                  </a:lnTo>
                  <a:lnTo>
                    <a:pt x="105" y="102"/>
                  </a:lnTo>
                  <a:lnTo>
                    <a:pt x="95" y="122"/>
                  </a:lnTo>
                  <a:lnTo>
                    <a:pt x="86" y="141"/>
                  </a:lnTo>
                  <a:lnTo>
                    <a:pt x="86" y="141"/>
                  </a:lnTo>
                  <a:lnTo>
                    <a:pt x="69" y="179"/>
                  </a:lnTo>
                  <a:lnTo>
                    <a:pt x="60" y="19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39" y="232"/>
                  </a:lnTo>
                  <a:lnTo>
                    <a:pt x="28" y="249"/>
                  </a:lnTo>
                  <a:lnTo>
                    <a:pt x="28" y="249"/>
                  </a:lnTo>
                  <a:lnTo>
                    <a:pt x="22" y="260"/>
                  </a:lnTo>
                  <a:lnTo>
                    <a:pt x="15" y="271"/>
                  </a:lnTo>
                  <a:lnTo>
                    <a:pt x="9" y="282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0" y="294"/>
                  </a:lnTo>
                  <a:lnTo>
                    <a:pt x="0" y="296"/>
                  </a:lnTo>
                  <a:lnTo>
                    <a:pt x="0" y="298"/>
                  </a:lnTo>
                  <a:lnTo>
                    <a:pt x="1" y="299"/>
                  </a:lnTo>
                  <a:lnTo>
                    <a:pt x="3" y="300"/>
                  </a:lnTo>
                  <a:lnTo>
                    <a:pt x="4" y="301"/>
                  </a:lnTo>
                  <a:lnTo>
                    <a:pt x="6" y="300"/>
                  </a:lnTo>
                  <a:lnTo>
                    <a:pt x="7" y="299"/>
                  </a:lnTo>
                  <a:lnTo>
                    <a:pt x="7" y="299"/>
                  </a:lnTo>
                  <a:lnTo>
                    <a:pt x="13" y="293"/>
                  </a:lnTo>
                  <a:lnTo>
                    <a:pt x="19" y="285"/>
                  </a:lnTo>
                  <a:lnTo>
                    <a:pt x="28" y="271"/>
                  </a:lnTo>
                  <a:lnTo>
                    <a:pt x="36" y="255"/>
                  </a:lnTo>
                  <a:lnTo>
                    <a:pt x="46" y="241"/>
                  </a:lnTo>
                  <a:lnTo>
                    <a:pt x="46" y="241"/>
                  </a:lnTo>
                  <a:lnTo>
                    <a:pt x="57" y="221"/>
                  </a:lnTo>
                  <a:lnTo>
                    <a:pt x="68" y="201"/>
                  </a:lnTo>
                  <a:lnTo>
                    <a:pt x="79" y="181"/>
                  </a:lnTo>
                  <a:lnTo>
                    <a:pt x="88" y="160"/>
                  </a:lnTo>
                  <a:lnTo>
                    <a:pt x="88" y="160"/>
                  </a:lnTo>
                  <a:lnTo>
                    <a:pt x="108" y="119"/>
                  </a:lnTo>
                  <a:lnTo>
                    <a:pt x="118" y="98"/>
                  </a:lnTo>
                  <a:lnTo>
                    <a:pt x="128" y="77"/>
                  </a:lnTo>
                  <a:lnTo>
                    <a:pt x="128" y="77"/>
                  </a:lnTo>
                  <a:lnTo>
                    <a:pt x="141" y="56"/>
                  </a:lnTo>
                  <a:lnTo>
                    <a:pt x="147" y="47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61" y="30"/>
                  </a:lnTo>
                  <a:lnTo>
                    <a:pt x="166" y="24"/>
                  </a:lnTo>
                  <a:lnTo>
                    <a:pt x="171" y="16"/>
                  </a:lnTo>
                  <a:lnTo>
                    <a:pt x="175" y="8"/>
                  </a:lnTo>
                  <a:lnTo>
                    <a:pt x="175" y="8"/>
                  </a:lnTo>
                  <a:lnTo>
                    <a:pt x="175" y="6"/>
                  </a:lnTo>
                  <a:lnTo>
                    <a:pt x="175" y="5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9" y="0"/>
                  </a:lnTo>
                  <a:lnTo>
                    <a:pt x="168" y="1"/>
                  </a:lnTo>
                  <a:lnTo>
                    <a:pt x="167" y="4"/>
                  </a:lnTo>
                  <a:lnTo>
                    <a:pt x="16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3" name="Freeform 599"/>
            <p:cNvSpPr/>
            <p:nvPr/>
          </p:nvSpPr>
          <p:spPr bwMode="auto">
            <a:xfrm>
              <a:off x="6648451" y="4540250"/>
              <a:ext cx="128588" cy="206375"/>
            </a:xfrm>
            <a:custGeom>
              <a:avLst/>
              <a:gdLst/>
              <a:ahLst/>
              <a:cxnLst>
                <a:cxn ang="0">
                  <a:pos x="233" y="4"/>
                </a:cxn>
                <a:cxn ang="0">
                  <a:pos x="233" y="4"/>
                </a:cxn>
                <a:cxn ang="0">
                  <a:pos x="231" y="11"/>
                </a:cxn>
                <a:cxn ang="0">
                  <a:pos x="229" y="18"/>
                </a:cxn>
                <a:cxn ang="0">
                  <a:pos x="227" y="23"/>
                </a:cxn>
                <a:cxn ang="0">
                  <a:pos x="223" y="29"/>
                </a:cxn>
                <a:cxn ang="0">
                  <a:pos x="214" y="39"/>
                </a:cxn>
                <a:cxn ang="0">
                  <a:pos x="205" y="49"/>
                </a:cxn>
                <a:cxn ang="0">
                  <a:pos x="205" y="49"/>
                </a:cxn>
                <a:cxn ang="0">
                  <a:pos x="199" y="57"/>
                </a:cxn>
                <a:cxn ang="0">
                  <a:pos x="193" y="68"/>
                </a:cxn>
                <a:cxn ang="0">
                  <a:pos x="181" y="89"/>
                </a:cxn>
                <a:cxn ang="0">
                  <a:pos x="181" y="89"/>
                </a:cxn>
                <a:cxn ang="0">
                  <a:pos x="119" y="192"/>
                </a:cxn>
                <a:cxn ang="0">
                  <a:pos x="119" y="192"/>
                </a:cxn>
                <a:cxn ang="0">
                  <a:pos x="90" y="239"/>
                </a:cxn>
                <a:cxn ang="0">
                  <a:pos x="62" y="288"/>
                </a:cxn>
                <a:cxn ang="0">
                  <a:pos x="62" y="288"/>
                </a:cxn>
                <a:cxn ang="0">
                  <a:pos x="49" y="313"/>
                </a:cxn>
                <a:cxn ang="0">
                  <a:pos x="35" y="337"/>
                </a:cxn>
                <a:cxn ang="0">
                  <a:pos x="27" y="348"/>
                </a:cxn>
                <a:cxn ang="0">
                  <a:pos x="20" y="360"/>
                </a:cxn>
                <a:cxn ang="0">
                  <a:pos x="10" y="371"/>
                </a:cxn>
                <a:cxn ang="0">
                  <a:pos x="1" y="381"/>
                </a:cxn>
                <a:cxn ang="0">
                  <a:pos x="1" y="381"/>
                </a:cxn>
                <a:cxn ang="0">
                  <a:pos x="0" y="383"/>
                </a:cxn>
                <a:cxn ang="0">
                  <a:pos x="0" y="385"/>
                </a:cxn>
                <a:cxn ang="0">
                  <a:pos x="0" y="387"/>
                </a:cxn>
                <a:cxn ang="0">
                  <a:pos x="1" y="389"/>
                </a:cxn>
                <a:cxn ang="0">
                  <a:pos x="3" y="390"/>
                </a:cxn>
                <a:cxn ang="0">
                  <a:pos x="4" y="390"/>
                </a:cxn>
                <a:cxn ang="0">
                  <a:pos x="6" y="390"/>
                </a:cxn>
                <a:cxn ang="0">
                  <a:pos x="7" y="389"/>
                </a:cxn>
                <a:cxn ang="0">
                  <a:pos x="7" y="389"/>
                </a:cxn>
                <a:cxn ang="0">
                  <a:pos x="16" y="378"/>
                </a:cxn>
                <a:cxn ang="0">
                  <a:pos x="25" y="368"/>
                </a:cxn>
                <a:cxn ang="0">
                  <a:pos x="40" y="346"/>
                </a:cxn>
                <a:cxn ang="0">
                  <a:pos x="54" y="323"/>
                </a:cxn>
                <a:cxn ang="0">
                  <a:pos x="66" y="300"/>
                </a:cxn>
                <a:cxn ang="0">
                  <a:pos x="66" y="300"/>
                </a:cxn>
                <a:cxn ang="0">
                  <a:pos x="81" y="274"/>
                </a:cxn>
                <a:cxn ang="0">
                  <a:pos x="96" y="248"/>
                </a:cxn>
                <a:cxn ang="0">
                  <a:pos x="127" y="197"/>
                </a:cxn>
                <a:cxn ang="0">
                  <a:pos x="127" y="197"/>
                </a:cxn>
                <a:cxn ang="0">
                  <a:pos x="194" y="86"/>
                </a:cxn>
                <a:cxn ang="0">
                  <a:pos x="194" y="86"/>
                </a:cxn>
                <a:cxn ang="0">
                  <a:pos x="210" y="61"/>
                </a:cxn>
                <a:cxn ang="0">
                  <a:pos x="228" y="37"/>
                </a:cxn>
                <a:cxn ang="0">
                  <a:pos x="228" y="37"/>
                </a:cxn>
                <a:cxn ang="0">
                  <a:pos x="233" y="30"/>
                </a:cxn>
                <a:cxn ang="0">
                  <a:pos x="237" y="22"/>
                </a:cxn>
                <a:cxn ang="0">
                  <a:pos x="240" y="13"/>
                </a:cxn>
                <a:cxn ang="0">
                  <a:pos x="242" y="4"/>
                </a:cxn>
                <a:cxn ang="0">
                  <a:pos x="242" y="4"/>
                </a:cxn>
                <a:cxn ang="0">
                  <a:pos x="242" y="2"/>
                </a:cxn>
                <a:cxn ang="0">
                  <a:pos x="241" y="1"/>
                </a:cxn>
                <a:cxn ang="0">
                  <a:pos x="239" y="0"/>
                </a:cxn>
                <a:cxn ang="0">
                  <a:pos x="238" y="0"/>
                </a:cxn>
                <a:cxn ang="0">
                  <a:pos x="234" y="1"/>
                </a:cxn>
                <a:cxn ang="0">
                  <a:pos x="233" y="2"/>
                </a:cxn>
                <a:cxn ang="0">
                  <a:pos x="233" y="4"/>
                </a:cxn>
                <a:cxn ang="0">
                  <a:pos x="233" y="4"/>
                </a:cxn>
              </a:cxnLst>
              <a:rect l="0" t="0" r="r" b="b"/>
              <a:pathLst>
                <a:path w="242" h="390">
                  <a:moveTo>
                    <a:pt x="233" y="4"/>
                  </a:moveTo>
                  <a:lnTo>
                    <a:pt x="233" y="4"/>
                  </a:lnTo>
                  <a:lnTo>
                    <a:pt x="231" y="11"/>
                  </a:lnTo>
                  <a:lnTo>
                    <a:pt x="229" y="18"/>
                  </a:lnTo>
                  <a:lnTo>
                    <a:pt x="227" y="23"/>
                  </a:lnTo>
                  <a:lnTo>
                    <a:pt x="223" y="29"/>
                  </a:lnTo>
                  <a:lnTo>
                    <a:pt x="214" y="39"/>
                  </a:lnTo>
                  <a:lnTo>
                    <a:pt x="205" y="49"/>
                  </a:lnTo>
                  <a:lnTo>
                    <a:pt x="205" y="49"/>
                  </a:lnTo>
                  <a:lnTo>
                    <a:pt x="199" y="57"/>
                  </a:lnTo>
                  <a:lnTo>
                    <a:pt x="193" y="68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90" y="239"/>
                  </a:lnTo>
                  <a:lnTo>
                    <a:pt x="62" y="288"/>
                  </a:lnTo>
                  <a:lnTo>
                    <a:pt x="62" y="288"/>
                  </a:lnTo>
                  <a:lnTo>
                    <a:pt x="49" y="313"/>
                  </a:lnTo>
                  <a:lnTo>
                    <a:pt x="35" y="337"/>
                  </a:lnTo>
                  <a:lnTo>
                    <a:pt x="27" y="348"/>
                  </a:lnTo>
                  <a:lnTo>
                    <a:pt x="20" y="360"/>
                  </a:lnTo>
                  <a:lnTo>
                    <a:pt x="10" y="371"/>
                  </a:lnTo>
                  <a:lnTo>
                    <a:pt x="1" y="381"/>
                  </a:lnTo>
                  <a:lnTo>
                    <a:pt x="1" y="381"/>
                  </a:lnTo>
                  <a:lnTo>
                    <a:pt x="0" y="383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1" y="389"/>
                  </a:lnTo>
                  <a:lnTo>
                    <a:pt x="3" y="390"/>
                  </a:lnTo>
                  <a:lnTo>
                    <a:pt x="4" y="390"/>
                  </a:lnTo>
                  <a:lnTo>
                    <a:pt x="6" y="390"/>
                  </a:lnTo>
                  <a:lnTo>
                    <a:pt x="7" y="389"/>
                  </a:lnTo>
                  <a:lnTo>
                    <a:pt x="7" y="389"/>
                  </a:lnTo>
                  <a:lnTo>
                    <a:pt x="16" y="378"/>
                  </a:lnTo>
                  <a:lnTo>
                    <a:pt x="25" y="368"/>
                  </a:lnTo>
                  <a:lnTo>
                    <a:pt x="40" y="346"/>
                  </a:lnTo>
                  <a:lnTo>
                    <a:pt x="54" y="323"/>
                  </a:lnTo>
                  <a:lnTo>
                    <a:pt x="66" y="300"/>
                  </a:lnTo>
                  <a:lnTo>
                    <a:pt x="66" y="300"/>
                  </a:lnTo>
                  <a:lnTo>
                    <a:pt x="81" y="274"/>
                  </a:lnTo>
                  <a:lnTo>
                    <a:pt x="96" y="248"/>
                  </a:lnTo>
                  <a:lnTo>
                    <a:pt x="127" y="197"/>
                  </a:lnTo>
                  <a:lnTo>
                    <a:pt x="127" y="197"/>
                  </a:lnTo>
                  <a:lnTo>
                    <a:pt x="194" y="86"/>
                  </a:lnTo>
                  <a:lnTo>
                    <a:pt x="194" y="86"/>
                  </a:lnTo>
                  <a:lnTo>
                    <a:pt x="210" y="61"/>
                  </a:lnTo>
                  <a:lnTo>
                    <a:pt x="228" y="37"/>
                  </a:lnTo>
                  <a:lnTo>
                    <a:pt x="228" y="37"/>
                  </a:lnTo>
                  <a:lnTo>
                    <a:pt x="233" y="30"/>
                  </a:lnTo>
                  <a:lnTo>
                    <a:pt x="237" y="22"/>
                  </a:lnTo>
                  <a:lnTo>
                    <a:pt x="240" y="13"/>
                  </a:lnTo>
                  <a:lnTo>
                    <a:pt x="242" y="4"/>
                  </a:lnTo>
                  <a:lnTo>
                    <a:pt x="242" y="4"/>
                  </a:lnTo>
                  <a:lnTo>
                    <a:pt x="242" y="2"/>
                  </a:lnTo>
                  <a:lnTo>
                    <a:pt x="241" y="1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4" y="1"/>
                  </a:lnTo>
                  <a:lnTo>
                    <a:pt x="233" y="2"/>
                  </a:lnTo>
                  <a:lnTo>
                    <a:pt x="233" y="4"/>
                  </a:lnTo>
                  <a:lnTo>
                    <a:pt x="233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4" name="Freeform 600"/>
            <p:cNvSpPr/>
            <p:nvPr/>
          </p:nvSpPr>
          <p:spPr bwMode="auto">
            <a:xfrm>
              <a:off x="6696076" y="4583113"/>
              <a:ext cx="93663" cy="158750"/>
            </a:xfrm>
            <a:custGeom>
              <a:avLst/>
              <a:gdLst/>
              <a:ahLst/>
              <a:cxnLst>
                <a:cxn ang="0">
                  <a:pos x="168" y="2"/>
                </a:cxn>
                <a:cxn ang="0">
                  <a:pos x="168" y="2"/>
                </a:cxn>
                <a:cxn ang="0">
                  <a:pos x="156" y="17"/>
                </a:cxn>
                <a:cxn ang="0">
                  <a:pos x="145" y="35"/>
                </a:cxn>
                <a:cxn ang="0">
                  <a:pos x="135" y="53"/>
                </a:cxn>
                <a:cxn ang="0">
                  <a:pos x="127" y="70"/>
                </a:cxn>
                <a:cxn ang="0">
                  <a:pos x="109" y="108"/>
                </a:cxn>
                <a:cxn ang="0">
                  <a:pos x="101" y="125"/>
                </a:cxn>
                <a:cxn ang="0">
                  <a:pos x="92" y="144"/>
                </a:cxn>
                <a:cxn ang="0">
                  <a:pos x="92" y="144"/>
                </a:cxn>
                <a:cxn ang="0">
                  <a:pos x="81" y="162"/>
                </a:cxn>
                <a:cxn ang="0">
                  <a:pos x="70" y="180"/>
                </a:cxn>
                <a:cxn ang="0">
                  <a:pos x="46" y="216"/>
                </a:cxn>
                <a:cxn ang="0">
                  <a:pos x="46" y="216"/>
                </a:cxn>
                <a:cxn ang="0">
                  <a:pos x="40" y="226"/>
                </a:cxn>
                <a:cxn ang="0">
                  <a:pos x="35" y="235"/>
                </a:cxn>
                <a:cxn ang="0">
                  <a:pos x="25" y="255"/>
                </a:cxn>
                <a:cxn ang="0">
                  <a:pos x="15" y="274"/>
                </a:cxn>
                <a:cxn ang="0">
                  <a:pos x="8" y="284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5"/>
                </a:cxn>
                <a:cxn ang="0">
                  <a:pos x="0" y="297"/>
                </a:cxn>
                <a:cxn ang="0">
                  <a:pos x="1" y="298"/>
                </a:cxn>
                <a:cxn ang="0">
                  <a:pos x="3" y="299"/>
                </a:cxn>
                <a:cxn ang="0">
                  <a:pos x="4" y="300"/>
                </a:cxn>
                <a:cxn ang="0">
                  <a:pos x="6" y="300"/>
                </a:cxn>
                <a:cxn ang="0">
                  <a:pos x="8" y="298"/>
                </a:cxn>
                <a:cxn ang="0">
                  <a:pos x="8" y="298"/>
                </a:cxn>
                <a:cxn ang="0">
                  <a:pos x="15" y="291"/>
                </a:cxn>
                <a:cxn ang="0">
                  <a:pos x="20" y="284"/>
                </a:cxn>
                <a:cxn ang="0">
                  <a:pos x="29" y="267"/>
                </a:cxn>
                <a:cxn ang="0">
                  <a:pos x="37" y="251"/>
                </a:cxn>
                <a:cxn ang="0">
                  <a:pos x="46" y="234"/>
                </a:cxn>
                <a:cxn ang="0">
                  <a:pos x="46" y="234"/>
                </a:cxn>
                <a:cxn ang="0">
                  <a:pos x="57" y="216"/>
                </a:cxn>
                <a:cxn ang="0">
                  <a:pos x="68" y="198"/>
                </a:cxn>
                <a:cxn ang="0">
                  <a:pos x="81" y="180"/>
                </a:cxn>
                <a:cxn ang="0">
                  <a:pos x="92" y="162"/>
                </a:cxn>
                <a:cxn ang="0">
                  <a:pos x="92" y="162"/>
                </a:cxn>
                <a:cxn ang="0">
                  <a:pos x="103" y="144"/>
                </a:cxn>
                <a:cxn ang="0">
                  <a:pos x="112" y="124"/>
                </a:cxn>
                <a:cxn ang="0">
                  <a:pos x="131" y="84"/>
                </a:cxn>
                <a:cxn ang="0">
                  <a:pos x="140" y="64"/>
                </a:cxn>
                <a:cxn ang="0">
                  <a:pos x="150" y="44"/>
                </a:cxn>
                <a:cxn ang="0">
                  <a:pos x="162" y="26"/>
                </a:cxn>
                <a:cxn ang="0">
                  <a:pos x="174" y="8"/>
                </a:cxn>
                <a:cxn ang="0">
                  <a:pos x="174" y="8"/>
                </a:cxn>
                <a:cxn ang="0">
                  <a:pos x="175" y="7"/>
                </a:cxn>
                <a:cxn ang="0">
                  <a:pos x="175" y="5"/>
                </a:cxn>
                <a:cxn ang="0">
                  <a:pos x="174" y="2"/>
                </a:cxn>
                <a:cxn ang="0">
                  <a:pos x="173" y="1"/>
                </a:cxn>
                <a:cxn ang="0">
                  <a:pos x="171" y="0"/>
                </a:cxn>
                <a:cxn ang="0">
                  <a:pos x="169" y="1"/>
                </a:cxn>
                <a:cxn ang="0">
                  <a:pos x="168" y="2"/>
                </a:cxn>
                <a:cxn ang="0">
                  <a:pos x="168" y="2"/>
                </a:cxn>
              </a:cxnLst>
              <a:rect l="0" t="0" r="r" b="b"/>
              <a:pathLst>
                <a:path w="175" h="300">
                  <a:moveTo>
                    <a:pt x="168" y="2"/>
                  </a:moveTo>
                  <a:lnTo>
                    <a:pt x="168" y="2"/>
                  </a:lnTo>
                  <a:lnTo>
                    <a:pt x="156" y="17"/>
                  </a:lnTo>
                  <a:lnTo>
                    <a:pt x="145" y="35"/>
                  </a:lnTo>
                  <a:lnTo>
                    <a:pt x="135" y="53"/>
                  </a:lnTo>
                  <a:lnTo>
                    <a:pt x="127" y="70"/>
                  </a:lnTo>
                  <a:lnTo>
                    <a:pt x="109" y="108"/>
                  </a:lnTo>
                  <a:lnTo>
                    <a:pt x="101" y="125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81" y="162"/>
                  </a:lnTo>
                  <a:lnTo>
                    <a:pt x="70" y="180"/>
                  </a:lnTo>
                  <a:lnTo>
                    <a:pt x="46" y="216"/>
                  </a:lnTo>
                  <a:lnTo>
                    <a:pt x="46" y="216"/>
                  </a:lnTo>
                  <a:lnTo>
                    <a:pt x="40" y="226"/>
                  </a:lnTo>
                  <a:lnTo>
                    <a:pt x="35" y="235"/>
                  </a:lnTo>
                  <a:lnTo>
                    <a:pt x="25" y="255"/>
                  </a:lnTo>
                  <a:lnTo>
                    <a:pt x="15" y="274"/>
                  </a:lnTo>
                  <a:lnTo>
                    <a:pt x="8" y="284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5"/>
                  </a:lnTo>
                  <a:lnTo>
                    <a:pt x="0" y="297"/>
                  </a:lnTo>
                  <a:lnTo>
                    <a:pt x="1" y="298"/>
                  </a:lnTo>
                  <a:lnTo>
                    <a:pt x="3" y="299"/>
                  </a:lnTo>
                  <a:lnTo>
                    <a:pt x="4" y="300"/>
                  </a:lnTo>
                  <a:lnTo>
                    <a:pt x="6" y="300"/>
                  </a:lnTo>
                  <a:lnTo>
                    <a:pt x="8" y="298"/>
                  </a:lnTo>
                  <a:lnTo>
                    <a:pt x="8" y="298"/>
                  </a:lnTo>
                  <a:lnTo>
                    <a:pt x="15" y="291"/>
                  </a:lnTo>
                  <a:lnTo>
                    <a:pt x="20" y="284"/>
                  </a:lnTo>
                  <a:lnTo>
                    <a:pt x="29" y="267"/>
                  </a:lnTo>
                  <a:lnTo>
                    <a:pt x="37" y="251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57" y="216"/>
                  </a:lnTo>
                  <a:lnTo>
                    <a:pt x="68" y="198"/>
                  </a:lnTo>
                  <a:lnTo>
                    <a:pt x="81" y="180"/>
                  </a:lnTo>
                  <a:lnTo>
                    <a:pt x="92" y="162"/>
                  </a:lnTo>
                  <a:lnTo>
                    <a:pt x="92" y="162"/>
                  </a:lnTo>
                  <a:lnTo>
                    <a:pt x="103" y="144"/>
                  </a:lnTo>
                  <a:lnTo>
                    <a:pt x="112" y="124"/>
                  </a:lnTo>
                  <a:lnTo>
                    <a:pt x="131" y="84"/>
                  </a:lnTo>
                  <a:lnTo>
                    <a:pt x="140" y="64"/>
                  </a:lnTo>
                  <a:lnTo>
                    <a:pt x="150" y="44"/>
                  </a:lnTo>
                  <a:lnTo>
                    <a:pt x="162" y="26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5" y="7"/>
                  </a:lnTo>
                  <a:lnTo>
                    <a:pt x="175" y="5"/>
                  </a:lnTo>
                  <a:lnTo>
                    <a:pt x="174" y="2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9" y="1"/>
                  </a:lnTo>
                  <a:lnTo>
                    <a:pt x="168" y="2"/>
                  </a:lnTo>
                  <a:lnTo>
                    <a:pt x="1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5" name="Freeform 601"/>
            <p:cNvSpPr/>
            <p:nvPr/>
          </p:nvSpPr>
          <p:spPr bwMode="auto">
            <a:xfrm>
              <a:off x="6726238" y="4641850"/>
              <a:ext cx="60325" cy="96838"/>
            </a:xfrm>
            <a:custGeom>
              <a:avLst/>
              <a:gdLst/>
              <a:ahLst/>
              <a:cxnLst>
                <a:cxn ang="0">
                  <a:pos x="106" y="2"/>
                </a:cxn>
                <a:cxn ang="0">
                  <a:pos x="106" y="2"/>
                </a:cxn>
                <a:cxn ang="0">
                  <a:pos x="93" y="24"/>
                </a:cxn>
                <a:cxn ang="0">
                  <a:pos x="82" y="47"/>
                </a:cxn>
                <a:cxn ang="0">
                  <a:pos x="58" y="93"/>
                </a:cxn>
                <a:cxn ang="0">
                  <a:pos x="46" y="116"/>
                </a:cxn>
                <a:cxn ang="0">
                  <a:pos x="32" y="137"/>
                </a:cxn>
                <a:cxn ang="0">
                  <a:pos x="18" y="158"/>
                </a:cxn>
                <a:cxn ang="0">
                  <a:pos x="9" y="168"/>
                </a:cxn>
                <a:cxn ang="0">
                  <a:pos x="1" y="177"/>
                </a:cxn>
                <a:cxn ang="0">
                  <a:pos x="1" y="177"/>
                </a:cxn>
                <a:cxn ang="0">
                  <a:pos x="0" y="179"/>
                </a:cxn>
                <a:cxn ang="0">
                  <a:pos x="0" y="181"/>
                </a:cxn>
                <a:cxn ang="0">
                  <a:pos x="0" y="182"/>
                </a:cxn>
                <a:cxn ang="0">
                  <a:pos x="1" y="184"/>
                </a:cxn>
                <a:cxn ang="0">
                  <a:pos x="3" y="185"/>
                </a:cxn>
                <a:cxn ang="0">
                  <a:pos x="4" y="185"/>
                </a:cxn>
                <a:cxn ang="0">
                  <a:pos x="6" y="185"/>
                </a:cxn>
                <a:cxn ang="0">
                  <a:pos x="8" y="184"/>
                </a:cxn>
                <a:cxn ang="0">
                  <a:pos x="8" y="184"/>
                </a:cxn>
                <a:cxn ang="0">
                  <a:pos x="17" y="175"/>
                </a:cxn>
                <a:cxn ang="0">
                  <a:pos x="25" y="164"/>
                </a:cxn>
                <a:cxn ang="0">
                  <a:pos x="39" y="144"/>
                </a:cxn>
                <a:cxn ang="0">
                  <a:pos x="53" y="122"/>
                </a:cxn>
                <a:cxn ang="0">
                  <a:pos x="65" y="99"/>
                </a:cxn>
                <a:cxn ang="0">
                  <a:pos x="89" y="52"/>
                </a:cxn>
                <a:cxn ang="0">
                  <a:pos x="102" y="30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5"/>
                </a:cxn>
                <a:cxn ang="0">
                  <a:pos x="114" y="3"/>
                </a:cxn>
                <a:cxn ang="0">
                  <a:pos x="113" y="2"/>
                </a:cxn>
                <a:cxn ang="0">
                  <a:pos x="112" y="1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7" y="1"/>
                </a:cxn>
                <a:cxn ang="0">
                  <a:pos x="106" y="2"/>
                </a:cxn>
                <a:cxn ang="0">
                  <a:pos x="106" y="2"/>
                </a:cxn>
              </a:cxnLst>
              <a:rect l="0" t="0" r="r" b="b"/>
              <a:pathLst>
                <a:path w="114" h="185">
                  <a:moveTo>
                    <a:pt x="106" y="2"/>
                  </a:moveTo>
                  <a:lnTo>
                    <a:pt x="106" y="2"/>
                  </a:lnTo>
                  <a:lnTo>
                    <a:pt x="93" y="24"/>
                  </a:lnTo>
                  <a:lnTo>
                    <a:pt x="82" y="47"/>
                  </a:lnTo>
                  <a:lnTo>
                    <a:pt x="58" y="93"/>
                  </a:lnTo>
                  <a:lnTo>
                    <a:pt x="46" y="116"/>
                  </a:lnTo>
                  <a:lnTo>
                    <a:pt x="32" y="137"/>
                  </a:lnTo>
                  <a:lnTo>
                    <a:pt x="18" y="158"/>
                  </a:lnTo>
                  <a:lnTo>
                    <a:pt x="9" y="168"/>
                  </a:lnTo>
                  <a:lnTo>
                    <a:pt x="1" y="177"/>
                  </a:lnTo>
                  <a:lnTo>
                    <a:pt x="1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0" y="182"/>
                  </a:lnTo>
                  <a:lnTo>
                    <a:pt x="1" y="184"/>
                  </a:lnTo>
                  <a:lnTo>
                    <a:pt x="3" y="185"/>
                  </a:lnTo>
                  <a:lnTo>
                    <a:pt x="4" y="185"/>
                  </a:lnTo>
                  <a:lnTo>
                    <a:pt x="6" y="185"/>
                  </a:lnTo>
                  <a:lnTo>
                    <a:pt x="8" y="184"/>
                  </a:lnTo>
                  <a:lnTo>
                    <a:pt x="8" y="184"/>
                  </a:lnTo>
                  <a:lnTo>
                    <a:pt x="17" y="175"/>
                  </a:lnTo>
                  <a:lnTo>
                    <a:pt x="25" y="164"/>
                  </a:lnTo>
                  <a:lnTo>
                    <a:pt x="39" y="144"/>
                  </a:lnTo>
                  <a:lnTo>
                    <a:pt x="53" y="122"/>
                  </a:lnTo>
                  <a:lnTo>
                    <a:pt x="65" y="99"/>
                  </a:lnTo>
                  <a:lnTo>
                    <a:pt x="89" y="52"/>
                  </a:lnTo>
                  <a:lnTo>
                    <a:pt x="102" y="30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5"/>
                  </a:lnTo>
                  <a:lnTo>
                    <a:pt x="114" y="3"/>
                  </a:lnTo>
                  <a:lnTo>
                    <a:pt x="113" y="2"/>
                  </a:lnTo>
                  <a:lnTo>
                    <a:pt x="112" y="1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7" y="1"/>
                  </a:lnTo>
                  <a:lnTo>
                    <a:pt x="106" y="2"/>
                  </a:lnTo>
                  <a:lnTo>
                    <a:pt x="10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6" name="Freeform 602"/>
            <p:cNvSpPr/>
            <p:nvPr/>
          </p:nvSpPr>
          <p:spPr bwMode="auto">
            <a:xfrm>
              <a:off x="6364288" y="4087813"/>
              <a:ext cx="30163" cy="44450"/>
            </a:xfrm>
            <a:custGeom>
              <a:avLst/>
              <a:gdLst/>
              <a:ahLst/>
              <a:cxnLst>
                <a:cxn ang="0">
                  <a:pos x="48" y="3"/>
                </a:cxn>
                <a:cxn ang="0">
                  <a:pos x="48" y="3"/>
                </a:cxn>
                <a:cxn ang="0">
                  <a:pos x="37" y="22"/>
                </a:cxn>
                <a:cxn ang="0">
                  <a:pos x="27" y="41"/>
                </a:cxn>
                <a:cxn ang="0">
                  <a:pos x="16" y="60"/>
                </a:cxn>
                <a:cxn ang="0">
                  <a:pos x="8" y="69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4" y="86"/>
                </a:cxn>
                <a:cxn ang="0">
                  <a:pos x="6" y="86"/>
                </a:cxn>
                <a:cxn ang="0">
                  <a:pos x="8" y="85"/>
                </a:cxn>
                <a:cxn ang="0">
                  <a:pos x="8" y="85"/>
                </a:cxn>
                <a:cxn ang="0">
                  <a:pos x="16" y="75"/>
                </a:cxn>
                <a:cxn ang="0">
                  <a:pos x="23" y="66"/>
                </a:cxn>
                <a:cxn ang="0">
                  <a:pos x="34" y="47"/>
                </a:cxn>
                <a:cxn ang="0">
                  <a:pos x="46" y="27"/>
                </a:cxn>
                <a:cxn ang="0">
                  <a:pos x="56" y="7"/>
                </a:cxn>
                <a:cxn ang="0">
                  <a:pos x="56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1" y="0"/>
                </a:cxn>
                <a:cxn ang="0">
                  <a:pos x="50" y="1"/>
                </a:cxn>
                <a:cxn ang="0">
                  <a:pos x="48" y="3"/>
                </a:cxn>
                <a:cxn ang="0">
                  <a:pos x="48" y="3"/>
                </a:cxn>
              </a:cxnLst>
              <a:rect l="0" t="0" r="r" b="b"/>
              <a:pathLst>
                <a:path w="57" h="86">
                  <a:moveTo>
                    <a:pt x="48" y="3"/>
                  </a:moveTo>
                  <a:lnTo>
                    <a:pt x="48" y="3"/>
                  </a:lnTo>
                  <a:lnTo>
                    <a:pt x="37" y="22"/>
                  </a:lnTo>
                  <a:lnTo>
                    <a:pt x="27" y="41"/>
                  </a:lnTo>
                  <a:lnTo>
                    <a:pt x="16" y="60"/>
                  </a:lnTo>
                  <a:lnTo>
                    <a:pt x="8" y="69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4" y="86"/>
                  </a:lnTo>
                  <a:lnTo>
                    <a:pt x="6" y="86"/>
                  </a:lnTo>
                  <a:lnTo>
                    <a:pt x="8" y="85"/>
                  </a:lnTo>
                  <a:lnTo>
                    <a:pt x="8" y="85"/>
                  </a:lnTo>
                  <a:lnTo>
                    <a:pt x="16" y="75"/>
                  </a:lnTo>
                  <a:lnTo>
                    <a:pt x="23" y="66"/>
                  </a:lnTo>
                  <a:lnTo>
                    <a:pt x="34" y="47"/>
                  </a:lnTo>
                  <a:lnTo>
                    <a:pt x="46" y="27"/>
                  </a:lnTo>
                  <a:lnTo>
                    <a:pt x="56" y="7"/>
                  </a:lnTo>
                  <a:lnTo>
                    <a:pt x="56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50" y="1"/>
                  </a:lnTo>
                  <a:lnTo>
                    <a:pt x="48" y="3"/>
                  </a:lnTo>
                  <a:lnTo>
                    <a:pt x="4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7" name="Freeform 603"/>
            <p:cNvSpPr/>
            <p:nvPr/>
          </p:nvSpPr>
          <p:spPr bwMode="auto">
            <a:xfrm>
              <a:off x="6400801" y="4079875"/>
              <a:ext cx="39688" cy="50800"/>
            </a:xfrm>
            <a:custGeom>
              <a:avLst/>
              <a:gdLst/>
              <a:ahLst/>
              <a:cxnLst>
                <a:cxn ang="0">
                  <a:pos x="64" y="3"/>
                </a:cxn>
                <a:cxn ang="0">
                  <a:pos x="64" y="3"/>
                </a:cxn>
                <a:cxn ang="0">
                  <a:pos x="61" y="9"/>
                </a:cxn>
                <a:cxn ang="0">
                  <a:pos x="59" y="13"/>
                </a:cxn>
                <a:cxn ang="0">
                  <a:pos x="52" y="21"/>
                </a:cxn>
                <a:cxn ang="0">
                  <a:pos x="45" y="28"/>
                </a:cxn>
                <a:cxn ang="0">
                  <a:pos x="39" y="37"/>
                </a:cxn>
                <a:cxn ang="0">
                  <a:pos x="39" y="37"/>
                </a:cxn>
                <a:cxn ang="0">
                  <a:pos x="36" y="43"/>
                </a:cxn>
                <a:cxn ang="0">
                  <a:pos x="32" y="48"/>
                </a:cxn>
                <a:cxn ang="0">
                  <a:pos x="22" y="58"/>
                </a:cxn>
                <a:cxn ang="0">
                  <a:pos x="22" y="58"/>
                </a:cxn>
                <a:cxn ang="0">
                  <a:pos x="10" y="73"/>
                </a:cxn>
                <a:cxn ang="0">
                  <a:pos x="4" y="82"/>
                </a:cxn>
                <a:cxn ang="0">
                  <a:pos x="2" y="8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2" y="93"/>
                </a:cxn>
                <a:cxn ang="0">
                  <a:pos x="4" y="95"/>
                </a:cxn>
                <a:cxn ang="0">
                  <a:pos x="4" y="95"/>
                </a:cxn>
                <a:cxn ang="0">
                  <a:pos x="4" y="95"/>
                </a:cxn>
                <a:cxn ang="0">
                  <a:pos x="6" y="95"/>
                </a:cxn>
                <a:cxn ang="0">
                  <a:pos x="8" y="95"/>
                </a:cxn>
                <a:cxn ang="0">
                  <a:pos x="9" y="94"/>
                </a:cxn>
                <a:cxn ang="0">
                  <a:pos x="10" y="93"/>
                </a:cxn>
                <a:cxn ang="0">
                  <a:pos x="11" y="90"/>
                </a:cxn>
                <a:cxn ang="0">
                  <a:pos x="11" y="89"/>
                </a:cxn>
                <a:cxn ang="0">
                  <a:pos x="10" y="87"/>
                </a:cxn>
                <a:cxn ang="0">
                  <a:pos x="9" y="86"/>
                </a:cxn>
                <a:cxn ang="0">
                  <a:pos x="9" y="86"/>
                </a:cxn>
                <a:cxn ang="0">
                  <a:pos x="11" y="87"/>
                </a:cxn>
                <a:cxn ang="0">
                  <a:pos x="12" y="88"/>
                </a:cxn>
                <a:cxn ang="0">
                  <a:pos x="14" y="85"/>
                </a:cxn>
                <a:cxn ang="0">
                  <a:pos x="14" y="85"/>
                </a:cxn>
                <a:cxn ang="0">
                  <a:pos x="22" y="74"/>
                </a:cxn>
                <a:cxn ang="0">
                  <a:pos x="22" y="74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57" y="30"/>
                </a:cxn>
                <a:cxn ang="0">
                  <a:pos x="66" y="19"/>
                </a:cxn>
                <a:cxn ang="0">
                  <a:pos x="70" y="13"/>
                </a:cxn>
                <a:cxn ang="0">
                  <a:pos x="73" y="5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70" y="0"/>
                </a:cxn>
                <a:cxn ang="0">
                  <a:pos x="66" y="0"/>
                </a:cxn>
                <a:cxn ang="0">
                  <a:pos x="65" y="1"/>
                </a:cxn>
                <a:cxn ang="0">
                  <a:pos x="64" y="3"/>
                </a:cxn>
                <a:cxn ang="0">
                  <a:pos x="64" y="3"/>
                </a:cxn>
              </a:cxnLst>
              <a:rect l="0" t="0" r="r" b="b"/>
              <a:pathLst>
                <a:path w="73" h="95">
                  <a:moveTo>
                    <a:pt x="64" y="3"/>
                  </a:moveTo>
                  <a:lnTo>
                    <a:pt x="64" y="3"/>
                  </a:lnTo>
                  <a:lnTo>
                    <a:pt x="61" y="9"/>
                  </a:lnTo>
                  <a:lnTo>
                    <a:pt x="59" y="13"/>
                  </a:lnTo>
                  <a:lnTo>
                    <a:pt x="52" y="21"/>
                  </a:lnTo>
                  <a:lnTo>
                    <a:pt x="45" y="28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36" y="43"/>
                  </a:lnTo>
                  <a:lnTo>
                    <a:pt x="32" y="48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10" y="73"/>
                  </a:lnTo>
                  <a:lnTo>
                    <a:pt x="4" y="82"/>
                  </a:lnTo>
                  <a:lnTo>
                    <a:pt x="2" y="8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93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6" y="95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10" y="93"/>
                  </a:lnTo>
                  <a:lnTo>
                    <a:pt x="11" y="90"/>
                  </a:lnTo>
                  <a:lnTo>
                    <a:pt x="11" y="89"/>
                  </a:lnTo>
                  <a:lnTo>
                    <a:pt x="10" y="87"/>
                  </a:lnTo>
                  <a:lnTo>
                    <a:pt x="9" y="86"/>
                  </a:lnTo>
                  <a:lnTo>
                    <a:pt x="9" y="86"/>
                  </a:lnTo>
                  <a:lnTo>
                    <a:pt x="11" y="87"/>
                  </a:lnTo>
                  <a:lnTo>
                    <a:pt x="12" y="88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57" y="30"/>
                  </a:lnTo>
                  <a:lnTo>
                    <a:pt x="66" y="19"/>
                  </a:lnTo>
                  <a:lnTo>
                    <a:pt x="70" y="13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5" y="1"/>
                  </a:lnTo>
                  <a:lnTo>
                    <a:pt x="64" y="3"/>
                  </a:lnTo>
                  <a:lnTo>
                    <a:pt x="6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8" name="Freeform 604"/>
            <p:cNvSpPr/>
            <p:nvPr/>
          </p:nvSpPr>
          <p:spPr bwMode="auto">
            <a:xfrm>
              <a:off x="6442076" y="4076700"/>
              <a:ext cx="42863" cy="46038"/>
            </a:xfrm>
            <a:custGeom>
              <a:avLst/>
              <a:gdLst/>
              <a:ahLst/>
              <a:cxnLst>
                <a:cxn ang="0">
                  <a:pos x="72" y="5"/>
                </a:cxn>
                <a:cxn ang="0">
                  <a:pos x="72" y="5"/>
                </a:cxn>
                <a:cxn ang="0">
                  <a:pos x="71" y="9"/>
                </a:cxn>
                <a:cxn ang="0">
                  <a:pos x="69" y="14"/>
                </a:cxn>
                <a:cxn ang="0">
                  <a:pos x="65" y="18"/>
                </a:cxn>
                <a:cxn ang="0">
                  <a:pos x="61" y="21"/>
                </a:cxn>
                <a:cxn ang="0">
                  <a:pos x="53" y="28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28" y="53"/>
                </a:cxn>
                <a:cxn ang="0">
                  <a:pos x="28" y="53"/>
                </a:cxn>
                <a:cxn ang="0">
                  <a:pos x="18" y="66"/>
                </a:cxn>
                <a:cxn ang="0">
                  <a:pos x="12" y="73"/>
                </a:cxn>
                <a:cxn ang="0">
                  <a:pos x="7" y="75"/>
                </a:cxn>
                <a:cxn ang="0">
                  <a:pos x="4" y="77"/>
                </a:cxn>
                <a:cxn ang="0">
                  <a:pos x="4" y="77"/>
                </a:cxn>
                <a:cxn ang="0">
                  <a:pos x="2" y="77"/>
                </a:cxn>
                <a:cxn ang="0">
                  <a:pos x="1" y="79"/>
                </a:cxn>
                <a:cxn ang="0">
                  <a:pos x="0" y="80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6" y="85"/>
                </a:cxn>
                <a:cxn ang="0">
                  <a:pos x="12" y="84"/>
                </a:cxn>
                <a:cxn ang="0">
                  <a:pos x="16" y="81"/>
                </a:cxn>
                <a:cxn ang="0">
                  <a:pos x="20" y="78"/>
                </a:cxn>
                <a:cxn ang="0">
                  <a:pos x="24" y="74"/>
                </a:cxn>
                <a:cxn ang="0">
                  <a:pos x="24" y="74"/>
                </a:cxn>
                <a:cxn ang="0">
                  <a:pos x="30" y="65"/>
                </a:cxn>
                <a:cxn ang="0">
                  <a:pos x="37" y="57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61" y="33"/>
                </a:cxn>
                <a:cxn ang="0">
                  <a:pos x="71" y="25"/>
                </a:cxn>
                <a:cxn ang="0">
                  <a:pos x="74" y="21"/>
                </a:cxn>
                <a:cxn ang="0">
                  <a:pos x="78" y="17"/>
                </a:cxn>
                <a:cxn ang="0">
                  <a:pos x="80" y="12"/>
                </a:cxn>
                <a:cxn ang="0">
                  <a:pos x="81" y="5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74" y="1"/>
                </a:cxn>
                <a:cxn ang="0">
                  <a:pos x="73" y="3"/>
                </a:cxn>
                <a:cxn ang="0">
                  <a:pos x="72" y="5"/>
                </a:cxn>
                <a:cxn ang="0">
                  <a:pos x="72" y="5"/>
                </a:cxn>
              </a:cxnLst>
              <a:rect l="0" t="0" r="r" b="b"/>
              <a:pathLst>
                <a:path w="81" h="85">
                  <a:moveTo>
                    <a:pt x="72" y="5"/>
                  </a:moveTo>
                  <a:lnTo>
                    <a:pt x="72" y="5"/>
                  </a:lnTo>
                  <a:lnTo>
                    <a:pt x="71" y="9"/>
                  </a:lnTo>
                  <a:lnTo>
                    <a:pt x="69" y="14"/>
                  </a:lnTo>
                  <a:lnTo>
                    <a:pt x="65" y="18"/>
                  </a:lnTo>
                  <a:lnTo>
                    <a:pt x="61" y="21"/>
                  </a:lnTo>
                  <a:lnTo>
                    <a:pt x="53" y="28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18" y="66"/>
                  </a:lnTo>
                  <a:lnTo>
                    <a:pt x="12" y="73"/>
                  </a:lnTo>
                  <a:lnTo>
                    <a:pt x="7" y="75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2" y="77"/>
                  </a:lnTo>
                  <a:lnTo>
                    <a:pt x="1" y="79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6" y="85"/>
                  </a:lnTo>
                  <a:lnTo>
                    <a:pt x="12" y="84"/>
                  </a:lnTo>
                  <a:lnTo>
                    <a:pt x="16" y="81"/>
                  </a:lnTo>
                  <a:lnTo>
                    <a:pt x="20" y="78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30" y="65"/>
                  </a:lnTo>
                  <a:lnTo>
                    <a:pt x="37" y="57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61" y="33"/>
                  </a:lnTo>
                  <a:lnTo>
                    <a:pt x="71" y="25"/>
                  </a:lnTo>
                  <a:lnTo>
                    <a:pt x="74" y="21"/>
                  </a:lnTo>
                  <a:lnTo>
                    <a:pt x="78" y="17"/>
                  </a:lnTo>
                  <a:lnTo>
                    <a:pt x="80" y="12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4" y="1"/>
                  </a:lnTo>
                  <a:lnTo>
                    <a:pt x="73" y="3"/>
                  </a:lnTo>
                  <a:lnTo>
                    <a:pt x="72" y="5"/>
                  </a:lnTo>
                  <a:lnTo>
                    <a:pt x="7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09" name="Freeform 605"/>
            <p:cNvSpPr/>
            <p:nvPr/>
          </p:nvSpPr>
          <p:spPr bwMode="auto">
            <a:xfrm>
              <a:off x="6483351" y="4075113"/>
              <a:ext cx="42863" cy="49213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71" y="3"/>
                </a:cxn>
                <a:cxn ang="0">
                  <a:pos x="68" y="10"/>
                </a:cxn>
                <a:cxn ang="0">
                  <a:pos x="64" y="17"/>
                </a:cxn>
                <a:cxn ang="0">
                  <a:pos x="56" y="30"/>
                </a:cxn>
                <a:cxn ang="0">
                  <a:pos x="47" y="41"/>
                </a:cxn>
                <a:cxn ang="0">
                  <a:pos x="36" y="54"/>
                </a:cxn>
                <a:cxn ang="0">
                  <a:pos x="36" y="54"/>
                </a:cxn>
                <a:cxn ang="0">
                  <a:pos x="30" y="62"/>
                </a:cxn>
                <a:cxn ang="0">
                  <a:pos x="22" y="71"/>
                </a:cxn>
                <a:cxn ang="0">
                  <a:pos x="12" y="80"/>
                </a:cxn>
                <a:cxn ang="0">
                  <a:pos x="7" y="83"/>
                </a:cxn>
                <a:cxn ang="0">
                  <a:pos x="3" y="85"/>
                </a:cxn>
                <a:cxn ang="0">
                  <a:pos x="3" y="85"/>
                </a:cxn>
                <a:cxn ang="0">
                  <a:pos x="1" y="86"/>
                </a:cxn>
                <a:cxn ang="0">
                  <a:pos x="0" y="87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2"/>
                </a:cxn>
                <a:cxn ang="0">
                  <a:pos x="2" y="93"/>
                </a:cxn>
                <a:cxn ang="0">
                  <a:pos x="4" y="94"/>
                </a:cxn>
                <a:cxn ang="0">
                  <a:pos x="6" y="94"/>
                </a:cxn>
                <a:cxn ang="0">
                  <a:pos x="6" y="94"/>
                </a:cxn>
                <a:cxn ang="0">
                  <a:pos x="11" y="92"/>
                </a:cxn>
                <a:cxn ang="0">
                  <a:pos x="16" y="89"/>
                </a:cxn>
                <a:cxn ang="0">
                  <a:pos x="22" y="85"/>
                </a:cxn>
                <a:cxn ang="0">
                  <a:pos x="26" y="80"/>
                </a:cxn>
                <a:cxn ang="0">
                  <a:pos x="35" y="69"/>
                </a:cxn>
                <a:cxn ang="0">
                  <a:pos x="43" y="60"/>
                </a:cxn>
                <a:cxn ang="0">
                  <a:pos x="43" y="60"/>
                </a:cxn>
                <a:cxn ang="0">
                  <a:pos x="54" y="48"/>
                </a:cxn>
                <a:cxn ang="0">
                  <a:pos x="64" y="34"/>
                </a:cxn>
                <a:cxn ang="0">
                  <a:pos x="73" y="21"/>
                </a:cxn>
                <a:cxn ang="0">
                  <a:pos x="77" y="13"/>
                </a:cxn>
                <a:cxn ang="0">
                  <a:pos x="81" y="5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2"/>
                </a:cxn>
                <a:cxn ang="0">
                  <a:pos x="79" y="1"/>
                </a:cxn>
                <a:cxn ang="0">
                  <a:pos x="78" y="0"/>
                </a:cxn>
                <a:cxn ang="0">
                  <a:pos x="73" y="0"/>
                </a:cxn>
                <a:cxn ang="0">
                  <a:pos x="72" y="1"/>
                </a:cxn>
                <a:cxn ang="0">
                  <a:pos x="71" y="3"/>
                </a:cxn>
                <a:cxn ang="0">
                  <a:pos x="71" y="3"/>
                </a:cxn>
              </a:cxnLst>
              <a:rect l="0" t="0" r="r" b="b"/>
              <a:pathLst>
                <a:path w="81" h="94">
                  <a:moveTo>
                    <a:pt x="71" y="3"/>
                  </a:moveTo>
                  <a:lnTo>
                    <a:pt x="71" y="3"/>
                  </a:lnTo>
                  <a:lnTo>
                    <a:pt x="68" y="10"/>
                  </a:lnTo>
                  <a:lnTo>
                    <a:pt x="64" y="17"/>
                  </a:lnTo>
                  <a:lnTo>
                    <a:pt x="56" y="30"/>
                  </a:lnTo>
                  <a:lnTo>
                    <a:pt x="47" y="41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30" y="62"/>
                  </a:lnTo>
                  <a:lnTo>
                    <a:pt x="22" y="71"/>
                  </a:lnTo>
                  <a:lnTo>
                    <a:pt x="12" y="80"/>
                  </a:lnTo>
                  <a:lnTo>
                    <a:pt x="7" y="83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1" y="86"/>
                  </a:lnTo>
                  <a:lnTo>
                    <a:pt x="0" y="87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2"/>
                  </a:lnTo>
                  <a:lnTo>
                    <a:pt x="2" y="93"/>
                  </a:lnTo>
                  <a:lnTo>
                    <a:pt x="4" y="94"/>
                  </a:lnTo>
                  <a:lnTo>
                    <a:pt x="6" y="94"/>
                  </a:lnTo>
                  <a:lnTo>
                    <a:pt x="6" y="94"/>
                  </a:lnTo>
                  <a:lnTo>
                    <a:pt x="11" y="92"/>
                  </a:lnTo>
                  <a:lnTo>
                    <a:pt x="16" y="89"/>
                  </a:lnTo>
                  <a:lnTo>
                    <a:pt x="22" y="85"/>
                  </a:lnTo>
                  <a:lnTo>
                    <a:pt x="26" y="80"/>
                  </a:lnTo>
                  <a:lnTo>
                    <a:pt x="35" y="69"/>
                  </a:lnTo>
                  <a:lnTo>
                    <a:pt x="43" y="60"/>
                  </a:lnTo>
                  <a:lnTo>
                    <a:pt x="43" y="60"/>
                  </a:lnTo>
                  <a:lnTo>
                    <a:pt x="54" y="48"/>
                  </a:lnTo>
                  <a:lnTo>
                    <a:pt x="64" y="34"/>
                  </a:lnTo>
                  <a:lnTo>
                    <a:pt x="73" y="21"/>
                  </a:lnTo>
                  <a:lnTo>
                    <a:pt x="77" y="13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2"/>
                  </a:lnTo>
                  <a:lnTo>
                    <a:pt x="79" y="1"/>
                  </a:lnTo>
                  <a:lnTo>
                    <a:pt x="78" y="0"/>
                  </a:lnTo>
                  <a:lnTo>
                    <a:pt x="73" y="0"/>
                  </a:lnTo>
                  <a:lnTo>
                    <a:pt x="72" y="1"/>
                  </a:lnTo>
                  <a:lnTo>
                    <a:pt x="71" y="3"/>
                  </a:lnTo>
                  <a:lnTo>
                    <a:pt x="7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0" name="Freeform 606"/>
            <p:cNvSpPr/>
            <p:nvPr/>
          </p:nvSpPr>
          <p:spPr bwMode="auto">
            <a:xfrm>
              <a:off x="6523038" y="4079875"/>
              <a:ext cx="38100" cy="50800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4" y="13"/>
                </a:cxn>
                <a:cxn ang="0">
                  <a:pos x="46" y="24"/>
                </a:cxn>
                <a:cxn ang="0">
                  <a:pos x="33" y="48"/>
                </a:cxn>
                <a:cxn ang="0">
                  <a:pos x="33" y="48"/>
                </a:cxn>
                <a:cxn ang="0">
                  <a:pos x="18" y="71"/>
                </a:cxn>
                <a:cxn ang="0">
                  <a:pos x="18" y="71"/>
                </a:cxn>
                <a:cxn ang="0">
                  <a:pos x="10" y="83"/>
                </a:cxn>
                <a:cxn ang="0">
                  <a:pos x="10" y="83"/>
                </a:cxn>
                <a:cxn ang="0">
                  <a:pos x="7" y="86"/>
                </a:cxn>
                <a:cxn ang="0">
                  <a:pos x="7" y="87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7" y="87"/>
                </a:cxn>
                <a:cxn ang="0">
                  <a:pos x="5" y="87"/>
                </a:cxn>
                <a:cxn ang="0">
                  <a:pos x="2" y="87"/>
                </a:cxn>
                <a:cxn ang="0">
                  <a:pos x="1" y="88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2" y="96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12" y="95"/>
                </a:cxn>
                <a:cxn ang="0">
                  <a:pos x="15" y="91"/>
                </a:cxn>
                <a:cxn ang="0">
                  <a:pos x="22" y="83"/>
                </a:cxn>
                <a:cxn ang="0">
                  <a:pos x="26" y="76"/>
                </a:cxn>
                <a:cxn ang="0">
                  <a:pos x="26" y="76"/>
                </a:cxn>
                <a:cxn ang="0">
                  <a:pos x="37" y="59"/>
                </a:cxn>
                <a:cxn ang="0">
                  <a:pos x="47" y="42"/>
                </a:cxn>
                <a:cxn ang="0">
                  <a:pos x="58" y="24"/>
                </a:cxn>
                <a:cxn ang="0">
                  <a:pos x="63" y="17"/>
                </a:cxn>
                <a:cxn ang="0">
                  <a:pos x="70" y="9"/>
                </a:cxn>
                <a:cxn ang="0">
                  <a:pos x="70" y="9"/>
                </a:cxn>
                <a:cxn ang="0">
                  <a:pos x="71" y="8"/>
                </a:cxn>
                <a:cxn ang="0">
                  <a:pos x="71" y="5"/>
                </a:cxn>
                <a:cxn ang="0">
                  <a:pos x="70" y="3"/>
                </a:cxn>
                <a:cxn ang="0">
                  <a:pos x="69" y="2"/>
                </a:cxn>
                <a:cxn ang="0">
                  <a:pos x="68" y="1"/>
                </a:cxn>
                <a:cxn ang="0">
                  <a:pos x="66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1" h="97">
                  <a:moveTo>
                    <a:pt x="63" y="2"/>
                  </a:moveTo>
                  <a:lnTo>
                    <a:pt x="63" y="2"/>
                  </a:lnTo>
                  <a:lnTo>
                    <a:pt x="54" y="13"/>
                  </a:lnTo>
                  <a:lnTo>
                    <a:pt x="46" y="24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7" y="86"/>
                  </a:lnTo>
                  <a:lnTo>
                    <a:pt x="7" y="87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7" y="87"/>
                  </a:lnTo>
                  <a:lnTo>
                    <a:pt x="5" y="87"/>
                  </a:lnTo>
                  <a:lnTo>
                    <a:pt x="2" y="87"/>
                  </a:lnTo>
                  <a:lnTo>
                    <a:pt x="1" y="88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2" y="96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12" y="95"/>
                  </a:lnTo>
                  <a:lnTo>
                    <a:pt x="15" y="91"/>
                  </a:lnTo>
                  <a:lnTo>
                    <a:pt x="22" y="83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37" y="59"/>
                  </a:lnTo>
                  <a:lnTo>
                    <a:pt x="47" y="42"/>
                  </a:lnTo>
                  <a:lnTo>
                    <a:pt x="58" y="24"/>
                  </a:lnTo>
                  <a:lnTo>
                    <a:pt x="63" y="17"/>
                  </a:lnTo>
                  <a:lnTo>
                    <a:pt x="70" y="9"/>
                  </a:lnTo>
                  <a:lnTo>
                    <a:pt x="70" y="9"/>
                  </a:lnTo>
                  <a:lnTo>
                    <a:pt x="71" y="8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9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1" name="Freeform 608"/>
            <p:cNvSpPr/>
            <p:nvPr/>
          </p:nvSpPr>
          <p:spPr bwMode="auto">
            <a:xfrm>
              <a:off x="6553200" y="4079875"/>
              <a:ext cx="39688" cy="52388"/>
            </a:xfrm>
            <a:custGeom>
              <a:avLst/>
              <a:gdLst/>
              <a:ahLst/>
              <a:cxnLst>
                <a:cxn ang="0">
                  <a:pos x="67" y="3"/>
                </a:cxn>
                <a:cxn ang="0">
                  <a:pos x="67" y="3"/>
                </a:cxn>
                <a:cxn ang="0">
                  <a:pos x="65" y="11"/>
                </a:cxn>
                <a:cxn ang="0">
                  <a:pos x="61" y="17"/>
                </a:cxn>
                <a:cxn ang="0">
                  <a:pos x="52" y="28"/>
                </a:cxn>
                <a:cxn ang="0">
                  <a:pos x="52" y="28"/>
                </a:cxn>
                <a:cxn ang="0">
                  <a:pos x="44" y="41"/>
                </a:cxn>
                <a:cxn ang="0">
                  <a:pos x="36" y="53"/>
                </a:cxn>
                <a:cxn ang="0">
                  <a:pos x="36" y="53"/>
                </a:cxn>
                <a:cxn ang="0">
                  <a:pos x="20" y="70"/>
                </a:cxn>
                <a:cxn ang="0">
                  <a:pos x="15" y="75"/>
                </a:cxn>
                <a:cxn ang="0">
                  <a:pos x="12" y="80"/>
                </a:cxn>
                <a:cxn ang="0">
                  <a:pos x="10" y="85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9" y="87"/>
                </a:cxn>
                <a:cxn ang="0">
                  <a:pos x="7" y="86"/>
                </a:cxn>
                <a:cxn ang="0">
                  <a:pos x="6" y="85"/>
                </a:cxn>
                <a:cxn ang="0">
                  <a:pos x="4" y="85"/>
                </a:cxn>
                <a:cxn ang="0">
                  <a:pos x="1" y="87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0" y="91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5" y="99"/>
                </a:cxn>
                <a:cxn ang="0">
                  <a:pos x="8" y="100"/>
                </a:cxn>
                <a:cxn ang="0">
                  <a:pos x="8" y="100"/>
                </a:cxn>
                <a:cxn ang="0">
                  <a:pos x="11" y="100"/>
                </a:cxn>
                <a:cxn ang="0">
                  <a:pos x="13" y="99"/>
                </a:cxn>
                <a:cxn ang="0">
                  <a:pos x="13" y="99"/>
                </a:cxn>
                <a:cxn ang="0">
                  <a:pos x="30" y="77"/>
                </a:cxn>
                <a:cxn ang="0">
                  <a:pos x="46" y="55"/>
                </a:cxn>
                <a:cxn ang="0">
                  <a:pos x="46" y="55"/>
                </a:cxn>
                <a:cxn ang="0">
                  <a:pos x="54" y="43"/>
                </a:cxn>
                <a:cxn ang="0">
                  <a:pos x="63" y="29"/>
                </a:cxn>
                <a:cxn ang="0">
                  <a:pos x="63" y="29"/>
                </a:cxn>
                <a:cxn ang="0">
                  <a:pos x="71" y="18"/>
                </a:cxn>
                <a:cxn ang="0">
                  <a:pos x="74" y="13"/>
                </a:cxn>
                <a:cxn ang="0">
                  <a:pos x="75" y="5"/>
                </a:cxn>
                <a:cxn ang="0">
                  <a:pos x="75" y="5"/>
                </a:cxn>
                <a:cxn ang="0">
                  <a:pos x="75" y="3"/>
                </a:cxn>
                <a:cxn ang="0">
                  <a:pos x="75" y="2"/>
                </a:cxn>
                <a:cxn ang="0">
                  <a:pos x="72" y="0"/>
                </a:cxn>
                <a:cxn ang="0">
                  <a:pos x="70" y="0"/>
                </a:cxn>
                <a:cxn ang="0">
                  <a:pos x="69" y="0"/>
                </a:cxn>
                <a:cxn ang="0">
                  <a:pos x="67" y="1"/>
                </a:cxn>
                <a:cxn ang="0">
                  <a:pos x="67" y="3"/>
                </a:cxn>
                <a:cxn ang="0">
                  <a:pos x="67" y="3"/>
                </a:cxn>
              </a:cxnLst>
              <a:rect l="0" t="0" r="r" b="b"/>
              <a:pathLst>
                <a:path w="75" h="100">
                  <a:moveTo>
                    <a:pt x="67" y="3"/>
                  </a:moveTo>
                  <a:lnTo>
                    <a:pt x="67" y="3"/>
                  </a:lnTo>
                  <a:lnTo>
                    <a:pt x="65" y="11"/>
                  </a:lnTo>
                  <a:lnTo>
                    <a:pt x="61" y="17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44" y="41"/>
                  </a:lnTo>
                  <a:lnTo>
                    <a:pt x="36" y="53"/>
                  </a:lnTo>
                  <a:lnTo>
                    <a:pt x="36" y="53"/>
                  </a:lnTo>
                  <a:lnTo>
                    <a:pt x="20" y="70"/>
                  </a:lnTo>
                  <a:lnTo>
                    <a:pt x="15" y="75"/>
                  </a:lnTo>
                  <a:lnTo>
                    <a:pt x="12" y="80"/>
                  </a:lnTo>
                  <a:lnTo>
                    <a:pt x="10" y="85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7"/>
                  </a:lnTo>
                  <a:lnTo>
                    <a:pt x="7" y="86"/>
                  </a:lnTo>
                  <a:lnTo>
                    <a:pt x="6" y="85"/>
                  </a:lnTo>
                  <a:lnTo>
                    <a:pt x="4" y="85"/>
                  </a:lnTo>
                  <a:lnTo>
                    <a:pt x="1" y="87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5" y="99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3" y="99"/>
                  </a:lnTo>
                  <a:lnTo>
                    <a:pt x="13" y="99"/>
                  </a:lnTo>
                  <a:lnTo>
                    <a:pt x="30" y="77"/>
                  </a:lnTo>
                  <a:lnTo>
                    <a:pt x="46" y="55"/>
                  </a:lnTo>
                  <a:lnTo>
                    <a:pt x="46" y="55"/>
                  </a:lnTo>
                  <a:lnTo>
                    <a:pt x="54" y="4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71" y="18"/>
                  </a:lnTo>
                  <a:lnTo>
                    <a:pt x="74" y="13"/>
                  </a:lnTo>
                  <a:lnTo>
                    <a:pt x="75" y="5"/>
                  </a:lnTo>
                  <a:lnTo>
                    <a:pt x="75" y="5"/>
                  </a:lnTo>
                  <a:lnTo>
                    <a:pt x="75" y="3"/>
                  </a:lnTo>
                  <a:lnTo>
                    <a:pt x="75" y="2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0"/>
                  </a:lnTo>
                  <a:lnTo>
                    <a:pt x="67" y="1"/>
                  </a:lnTo>
                  <a:lnTo>
                    <a:pt x="67" y="3"/>
                  </a:lnTo>
                  <a:lnTo>
                    <a:pt x="6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2" name="Freeform 609"/>
            <p:cNvSpPr/>
            <p:nvPr/>
          </p:nvSpPr>
          <p:spPr bwMode="auto">
            <a:xfrm>
              <a:off x="6588125" y="4081463"/>
              <a:ext cx="46038" cy="46038"/>
            </a:xfrm>
            <a:custGeom>
              <a:avLst/>
              <a:gdLst/>
              <a:ahLst/>
              <a:cxnLst>
                <a:cxn ang="0">
                  <a:pos x="77" y="3"/>
                </a:cxn>
                <a:cxn ang="0">
                  <a:pos x="77" y="3"/>
                </a:cxn>
                <a:cxn ang="0">
                  <a:pos x="69" y="13"/>
                </a:cxn>
                <a:cxn ang="0">
                  <a:pos x="62" y="22"/>
                </a:cxn>
                <a:cxn ang="0">
                  <a:pos x="54" y="32"/>
                </a:cxn>
                <a:cxn ang="0">
                  <a:pos x="44" y="40"/>
                </a:cxn>
                <a:cxn ang="0">
                  <a:pos x="25" y="56"/>
                </a:cxn>
                <a:cxn ang="0">
                  <a:pos x="6" y="73"/>
                </a:cxn>
                <a:cxn ang="0">
                  <a:pos x="6" y="73"/>
                </a:cxn>
                <a:cxn ang="0">
                  <a:pos x="5" y="74"/>
                </a:cxn>
                <a:cxn ang="0">
                  <a:pos x="5" y="74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4" y="86"/>
                </a:cxn>
                <a:cxn ang="0">
                  <a:pos x="4" y="86"/>
                </a:cxn>
                <a:cxn ang="0">
                  <a:pos x="8" y="85"/>
                </a:cxn>
                <a:cxn ang="0">
                  <a:pos x="10" y="84"/>
                </a:cxn>
                <a:cxn ang="0">
                  <a:pos x="12" y="82"/>
                </a:cxn>
                <a:cxn ang="0">
                  <a:pos x="13" y="79"/>
                </a:cxn>
                <a:cxn ang="0">
                  <a:pos x="13" y="79"/>
                </a:cxn>
                <a:cxn ang="0">
                  <a:pos x="32" y="63"/>
                </a:cxn>
                <a:cxn ang="0">
                  <a:pos x="52" y="46"/>
                </a:cxn>
                <a:cxn ang="0">
                  <a:pos x="61" y="37"/>
                </a:cxn>
                <a:cxn ang="0">
                  <a:pos x="69" y="28"/>
                </a:cxn>
                <a:cxn ang="0">
                  <a:pos x="78" y="18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5" y="6"/>
                </a:cxn>
                <a:cxn ang="0">
                  <a:pos x="85" y="4"/>
                </a:cxn>
                <a:cxn ang="0">
                  <a:pos x="84" y="3"/>
                </a:cxn>
                <a:cxn ang="0">
                  <a:pos x="83" y="1"/>
                </a:cxn>
                <a:cxn ang="0">
                  <a:pos x="81" y="0"/>
                </a:cxn>
                <a:cxn ang="0">
                  <a:pos x="79" y="0"/>
                </a:cxn>
                <a:cxn ang="0">
                  <a:pos x="78" y="1"/>
                </a:cxn>
                <a:cxn ang="0">
                  <a:pos x="77" y="3"/>
                </a:cxn>
                <a:cxn ang="0">
                  <a:pos x="77" y="3"/>
                </a:cxn>
              </a:cxnLst>
              <a:rect l="0" t="0" r="r" b="b"/>
              <a:pathLst>
                <a:path w="85" h="86">
                  <a:moveTo>
                    <a:pt x="77" y="3"/>
                  </a:moveTo>
                  <a:lnTo>
                    <a:pt x="77" y="3"/>
                  </a:lnTo>
                  <a:lnTo>
                    <a:pt x="69" y="13"/>
                  </a:lnTo>
                  <a:lnTo>
                    <a:pt x="62" y="22"/>
                  </a:lnTo>
                  <a:lnTo>
                    <a:pt x="54" y="32"/>
                  </a:lnTo>
                  <a:lnTo>
                    <a:pt x="44" y="40"/>
                  </a:lnTo>
                  <a:lnTo>
                    <a:pt x="25" y="56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4" y="86"/>
                  </a:lnTo>
                  <a:lnTo>
                    <a:pt x="4" y="86"/>
                  </a:lnTo>
                  <a:lnTo>
                    <a:pt x="8" y="85"/>
                  </a:lnTo>
                  <a:lnTo>
                    <a:pt x="10" y="84"/>
                  </a:lnTo>
                  <a:lnTo>
                    <a:pt x="12" y="82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32" y="63"/>
                  </a:lnTo>
                  <a:lnTo>
                    <a:pt x="52" y="46"/>
                  </a:lnTo>
                  <a:lnTo>
                    <a:pt x="61" y="37"/>
                  </a:lnTo>
                  <a:lnTo>
                    <a:pt x="69" y="28"/>
                  </a:lnTo>
                  <a:lnTo>
                    <a:pt x="78" y="1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5" y="6"/>
                  </a:lnTo>
                  <a:lnTo>
                    <a:pt x="85" y="4"/>
                  </a:lnTo>
                  <a:lnTo>
                    <a:pt x="84" y="3"/>
                  </a:lnTo>
                  <a:lnTo>
                    <a:pt x="83" y="1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8" y="1"/>
                  </a:lnTo>
                  <a:lnTo>
                    <a:pt x="77" y="3"/>
                  </a:lnTo>
                  <a:lnTo>
                    <a:pt x="7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3" name="Freeform 610"/>
            <p:cNvSpPr/>
            <p:nvPr/>
          </p:nvSpPr>
          <p:spPr bwMode="auto">
            <a:xfrm>
              <a:off x="6634163" y="4084638"/>
              <a:ext cx="36513" cy="39688"/>
            </a:xfrm>
            <a:custGeom>
              <a:avLst/>
              <a:gdLst/>
              <a:ahLst/>
              <a:cxnLst>
                <a:cxn ang="0">
                  <a:pos x="62" y="2"/>
                </a:cxn>
                <a:cxn ang="0">
                  <a:pos x="62" y="2"/>
                </a:cxn>
                <a:cxn ang="0">
                  <a:pos x="53" y="14"/>
                </a:cxn>
                <a:cxn ang="0">
                  <a:pos x="41" y="26"/>
                </a:cxn>
                <a:cxn ang="0">
                  <a:pos x="20" y="47"/>
                </a:cxn>
                <a:cxn ang="0">
                  <a:pos x="20" y="47"/>
                </a:cxn>
                <a:cxn ang="0">
                  <a:pos x="13" y="52"/>
                </a:cxn>
                <a:cxn ang="0">
                  <a:pos x="5" y="61"/>
                </a:cxn>
                <a:cxn ang="0">
                  <a:pos x="2" y="65"/>
                </a:cxn>
                <a:cxn ang="0">
                  <a:pos x="0" y="69"/>
                </a:cxn>
                <a:cxn ang="0">
                  <a:pos x="0" y="71"/>
                </a:cxn>
                <a:cxn ang="0">
                  <a:pos x="1" y="73"/>
                </a:cxn>
                <a:cxn ang="0">
                  <a:pos x="2" y="74"/>
                </a:cxn>
                <a:cxn ang="0">
                  <a:pos x="3" y="75"/>
                </a:cxn>
                <a:cxn ang="0">
                  <a:pos x="3" y="75"/>
                </a:cxn>
                <a:cxn ang="0">
                  <a:pos x="6" y="75"/>
                </a:cxn>
                <a:cxn ang="0">
                  <a:pos x="7" y="75"/>
                </a:cxn>
                <a:cxn ang="0">
                  <a:pos x="8" y="73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12" y="68"/>
                </a:cxn>
                <a:cxn ang="0">
                  <a:pos x="12" y="68"/>
                </a:cxn>
                <a:cxn ang="0">
                  <a:pos x="19" y="61"/>
                </a:cxn>
                <a:cxn ang="0">
                  <a:pos x="19" y="61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55" y="24"/>
                </a:cxn>
                <a:cxn ang="0">
                  <a:pos x="63" y="16"/>
                </a:cxn>
                <a:cxn ang="0">
                  <a:pos x="70" y="7"/>
                </a:cxn>
                <a:cxn ang="0">
                  <a:pos x="70" y="7"/>
                </a:cxn>
                <a:cxn ang="0">
                  <a:pos x="71" y="5"/>
                </a:cxn>
                <a:cxn ang="0">
                  <a:pos x="71" y="3"/>
                </a:cxn>
                <a:cxn ang="0">
                  <a:pos x="70" y="2"/>
                </a:cxn>
                <a:cxn ang="0">
                  <a:pos x="69" y="1"/>
                </a:cxn>
                <a:cxn ang="0">
                  <a:pos x="66" y="0"/>
                </a:cxn>
                <a:cxn ang="0">
                  <a:pos x="64" y="1"/>
                </a:cxn>
                <a:cxn ang="0">
                  <a:pos x="62" y="2"/>
                </a:cxn>
                <a:cxn ang="0">
                  <a:pos x="62" y="2"/>
                </a:cxn>
              </a:cxnLst>
              <a:rect l="0" t="0" r="r" b="b"/>
              <a:pathLst>
                <a:path w="71" h="75">
                  <a:moveTo>
                    <a:pt x="62" y="2"/>
                  </a:moveTo>
                  <a:lnTo>
                    <a:pt x="62" y="2"/>
                  </a:lnTo>
                  <a:lnTo>
                    <a:pt x="53" y="14"/>
                  </a:lnTo>
                  <a:lnTo>
                    <a:pt x="41" y="26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13" y="52"/>
                  </a:lnTo>
                  <a:lnTo>
                    <a:pt x="5" y="61"/>
                  </a:lnTo>
                  <a:lnTo>
                    <a:pt x="2" y="65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1" y="73"/>
                  </a:lnTo>
                  <a:lnTo>
                    <a:pt x="2" y="74"/>
                  </a:lnTo>
                  <a:lnTo>
                    <a:pt x="3" y="75"/>
                  </a:lnTo>
                  <a:lnTo>
                    <a:pt x="3" y="75"/>
                  </a:lnTo>
                  <a:lnTo>
                    <a:pt x="6" y="75"/>
                  </a:lnTo>
                  <a:lnTo>
                    <a:pt x="7" y="75"/>
                  </a:lnTo>
                  <a:lnTo>
                    <a:pt x="8" y="73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55" y="24"/>
                  </a:lnTo>
                  <a:lnTo>
                    <a:pt x="63" y="16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1" y="5"/>
                  </a:lnTo>
                  <a:lnTo>
                    <a:pt x="71" y="3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6" y="0"/>
                  </a:lnTo>
                  <a:lnTo>
                    <a:pt x="64" y="1"/>
                  </a:lnTo>
                  <a:lnTo>
                    <a:pt x="62" y="2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4" name="Freeform 611"/>
            <p:cNvSpPr/>
            <p:nvPr/>
          </p:nvSpPr>
          <p:spPr bwMode="auto">
            <a:xfrm>
              <a:off x="6665913" y="4081463"/>
              <a:ext cx="38100" cy="42863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59" y="1"/>
                </a:cxn>
                <a:cxn ang="0">
                  <a:pos x="58" y="3"/>
                </a:cxn>
                <a:cxn ang="0">
                  <a:pos x="57" y="6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27" y="38"/>
                </a:cxn>
                <a:cxn ang="0">
                  <a:pos x="27" y="38"/>
                </a:cxn>
                <a:cxn ang="0">
                  <a:pos x="19" y="46"/>
                </a:cxn>
                <a:cxn ang="0">
                  <a:pos x="11" y="54"/>
                </a:cxn>
                <a:cxn ang="0">
                  <a:pos x="4" y="65"/>
                </a:cxn>
                <a:cxn ang="0">
                  <a:pos x="2" y="70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2" y="80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6" y="81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1" y="72"/>
                </a:cxn>
                <a:cxn ang="0">
                  <a:pos x="14" y="67"/>
                </a:cxn>
                <a:cxn ang="0">
                  <a:pos x="21" y="57"/>
                </a:cxn>
                <a:cxn ang="0">
                  <a:pos x="28" y="49"/>
                </a:cxn>
                <a:cxn ang="0">
                  <a:pos x="37" y="41"/>
                </a:cxn>
                <a:cxn ang="0">
                  <a:pos x="37" y="41"/>
                </a:cxn>
                <a:cxn ang="0">
                  <a:pos x="70" y="9"/>
                </a:cxn>
                <a:cxn ang="0">
                  <a:pos x="70" y="9"/>
                </a:cxn>
                <a:cxn ang="0">
                  <a:pos x="72" y="7"/>
                </a:cxn>
                <a:cxn ang="0">
                  <a:pos x="71" y="4"/>
                </a:cxn>
                <a:cxn ang="0">
                  <a:pos x="70" y="1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72" h="81">
                  <a:moveTo>
                    <a:pt x="66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59" y="1"/>
                  </a:lnTo>
                  <a:lnTo>
                    <a:pt x="58" y="3"/>
                  </a:lnTo>
                  <a:lnTo>
                    <a:pt x="57" y="6"/>
                  </a:lnTo>
                  <a:lnTo>
                    <a:pt x="57" y="8"/>
                  </a:lnTo>
                  <a:lnTo>
                    <a:pt x="57" y="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19" y="46"/>
                  </a:lnTo>
                  <a:lnTo>
                    <a:pt x="11" y="54"/>
                  </a:lnTo>
                  <a:lnTo>
                    <a:pt x="4" y="65"/>
                  </a:lnTo>
                  <a:lnTo>
                    <a:pt x="2" y="7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2" y="80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6" y="81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1" y="72"/>
                  </a:lnTo>
                  <a:lnTo>
                    <a:pt x="14" y="67"/>
                  </a:lnTo>
                  <a:lnTo>
                    <a:pt x="21" y="57"/>
                  </a:lnTo>
                  <a:lnTo>
                    <a:pt x="28" y="49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70" y="9"/>
                  </a:lnTo>
                  <a:lnTo>
                    <a:pt x="70" y="9"/>
                  </a:lnTo>
                  <a:lnTo>
                    <a:pt x="72" y="7"/>
                  </a:lnTo>
                  <a:lnTo>
                    <a:pt x="71" y="4"/>
                  </a:lnTo>
                  <a:lnTo>
                    <a:pt x="70" y="1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5" name="Freeform 612"/>
            <p:cNvSpPr/>
            <p:nvPr/>
          </p:nvSpPr>
          <p:spPr bwMode="auto">
            <a:xfrm>
              <a:off x="6689725" y="4089400"/>
              <a:ext cx="34925" cy="46038"/>
            </a:xfrm>
            <a:custGeom>
              <a:avLst/>
              <a:gdLst/>
              <a:ahLst/>
              <a:cxnLst>
                <a:cxn ang="0">
                  <a:pos x="57" y="5"/>
                </a:cxn>
                <a:cxn ang="0">
                  <a:pos x="57" y="5"/>
                </a:cxn>
                <a:cxn ang="0">
                  <a:pos x="56" y="9"/>
                </a:cxn>
                <a:cxn ang="0">
                  <a:pos x="54" y="12"/>
                </a:cxn>
                <a:cxn ang="0">
                  <a:pos x="50" y="19"/>
                </a:cxn>
                <a:cxn ang="0">
                  <a:pos x="45" y="25"/>
                </a:cxn>
                <a:cxn ang="0">
                  <a:pos x="39" y="30"/>
                </a:cxn>
                <a:cxn ang="0">
                  <a:pos x="39" y="30"/>
                </a:cxn>
                <a:cxn ang="0">
                  <a:pos x="33" y="37"/>
                </a:cxn>
                <a:cxn ang="0">
                  <a:pos x="25" y="43"/>
                </a:cxn>
                <a:cxn ang="0">
                  <a:pos x="25" y="43"/>
                </a:cxn>
                <a:cxn ang="0">
                  <a:pos x="17" y="52"/>
                </a:cxn>
                <a:cxn ang="0">
                  <a:pos x="10" y="60"/>
                </a:cxn>
                <a:cxn ang="0">
                  <a:pos x="4" y="69"/>
                </a:cxn>
                <a:cxn ang="0">
                  <a:pos x="2" y="74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1" y="83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11" y="76"/>
                </a:cxn>
                <a:cxn ang="0">
                  <a:pos x="14" y="70"/>
                </a:cxn>
                <a:cxn ang="0">
                  <a:pos x="17" y="65"/>
                </a:cxn>
                <a:cxn ang="0">
                  <a:pos x="21" y="61"/>
                </a:cxn>
                <a:cxn ang="0">
                  <a:pos x="30" y="53"/>
                </a:cxn>
                <a:cxn ang="0">
                  <a:pos x="39" y="45"/>
                </a:cxn>
                <a:cxn ang="0">
                  <a:pos x="48" y="36"/>
                </a:cxn>
                <a:cxn ang="0">
                  <a:pos x="57" y="27"/>
                </a:cxn>
                <a:cxn ang="0">
                  <a:pos x="61" y="22"/>
                </a:cxn>
                <a:cxn ang="0">
                  <a:pos x="63" y="17"/>
                </a:cxn>
                <a:cxn ang="0">
                  <a:pos x="65" y="11"/>
                </a:cxn>
                <a:cxn ang="0">
                  <a:pos x="66" y="5"/>
                </a:cxn>
                <a:cxn ang="0">
                  <a:pos x="66" y="5"/>
                </a:cxn>
                <a:cxn ang="0">
                  <a:pos x="66" y="3"/>
                </a:cxn>
                <a:cxn ang="0">
                  <a:pos x="65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8" y="3"/>
                </a:cxn>
                <a:cxn ang="0">
                  <a:pos x="57" y="5"/>
                </a:cxn>
                <a:cxn ang="0">
                  <a:pos x="57" y="5"/>
                </a:cxn>
              </a:cxnLst>
              <a:rect l="0" t="0" r="r" b="b"/>
              <a:pathLst>
                <a:path w="66" h="85">
                  <a:moveTo>
                    <a:pt x="57" y="5"/>
                  </a:moveTo>
                  <a:lnTo>
                    <a:pt x="57" y="5"/>
                  </a:lnTo>
                  <a:lnTo>
                    <a:pt x="56" y="9"/>
                  </a:lnTo>
                  <a:lnTo>
                    <a:pt x="54" y="12"/>
                  </a:lnTo>
                  <a:lnTo>
                    <a:pt x="50" y="19"/>
                  </a:lnTo>
                  <a:lnTo>
                    <a:pt x="45" y="25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33" y="37"/>
                  </a:lnTo>
                  <a:lnTo>
                    <a:pt x="25" y="43"/>
                  </a:lnTo>
                  <a:lnTo>
                    <a:pt x="25" y="43"/>
                  </a:lnTo>
                  <a:lnTo>
                    <a:pt x="17" y="52"/>
                  </a:lnTo>
                  <a:lnTo>
                    <a:pt x="10" y="60"/>
                  </a:lnTo>
                  <a:lnTo>
                    <a:pt x="4" y="69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83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1" y="76"/>
                  </a:lnTo>
                  <a:lnTo>
                    <a:pt x="14" y="70"/>
                  </a:lnTo>
                  <a:lnTo>
                    <a:pt x="17" y="65"/>
                  </a:lnTo>
                  <a:lnTo>
                    <a:pt x="21" y="61"/>
                  </a:lnTo>
                  <a:lnTo>
                    <a:pt x="30" y="53"/>
                  </a:lnTo>
                  <a:lnTo>
                    <a:pt x="39" y="45"/>
                  </a:lnTo>
                  <a:lnTo>
                    <a:pt x="48" y="36"/>
                  </a:lnTo>
                  <a:lnTo>
                    <a:pt x="57" y="27"/>
                  </a:lnTo>
                  <a:lnTo>
                    <a:pt x="61" y="22"/>
                  </a:lnTo>
                  <a:lnTo>
                    <a:pt x="63" y="17"/>
                  </a:lnTo>
                  <a:lnTo>
                    <a:pt x="65" y="11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3"/>
                  </a:lnTo>
                  <a:lnTo>
                    <a:pt x="65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8" y="3"/>
                  </a:lnTo>
                  <a:lnTo>
                    <a:pt x="57" y="5"/>
                  </a:lnTo>
                  <a:lnTo>
                    <a:pt x="57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6" name="Freeform 613"/>
            <p:cNvSpPr/>
            <p:nvPr/>
          </p:nvSpPr>
          <p:spPr bwMode="auto">
            <a:xfrm>
              <a:off x="6707188" y="4097338"/>
              <a:ext cx="39688" cy="50800"/>
            </a:xfrm>
            <a:custGeom>
              <a:avLst/>
              <a:gdLst/>
              <a:ahLst/>
              <a:cxnLst>
                <a:cxn ang="0">
                  <a:pos x="75" y="4"/>
                </a:cxn>
                <a:cxn ang="0">
                  <a:pos x="75" y="4"/>
                </a:cxn>
                <a:cxn ang="0">
                  <a:pos x="75" y="1"/>
                </a:cxn>
                <a:cxn ang="0">
                  <a:pos x="73" y="0"/>
                </a:cxn>
                <a:cxn ang="0">
                  <a:pos x="72" y="0"/>
                </a:cxn>
                <a:cxn ang="0">
                  <a:pos x="70" y="0"/>
                </a:cxn>
                <a:cxn ang="0">
                  <a:pos x="68" y="1"/>
                </a:cxn>
                <a:cxn ang="0">
                  <a:pos x="67" y="3"/>
                </a:cxn>
                <a:cxn ang="0">
                  <a:pos x="67" y="5"/>
                </a:cxn>
                <a:cxn ang="0">
                  <a:pos x="67" y="6"/>
                </a:cxn>
                <a:cxn ang="0">
                  <a:pos x="67" y="6"/>
                </a:cxn>
                <a:cxn ang="0">
                  <a:pos x="67" y="12"/>
                </a:cxn>
                <a:cxn ang="0">
                  <a:pos x="65" y="17"/>
                </a:cxn>
                <a:cxn ang="0">
                  <a:pos x="61" y="22"/>
                </a:cxn>
                <a:cxn ang="0">
                  <a:pos x="57" y="28"/>
                </a:cxn>
                <a:cxn ang="0">
                  <a:pos x="46" y="38"/>
                </a:cxn>
                <a:cxn ang="0">
                  <a:pos x="38" y="46"/>
                </a:cxn>
                <a:cxn ang="0">
                  <a:pos x="38" y="46"/>
                </a:cxn>
                <a:cxn ang="0">
                  <a:pos x="20" y="67"/>
                </a:cxn>
                <a:cxn ang="0">
                  <a:pos x="2" y="88"/>
                </a:cxn>
                <a:cxn ang="0">
                  <a:pos x="2" y="88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3"/>
                </a:cxn>
                <a:cxn ang="0">
                  <a:pos x="2" y="94"/>
                </a:cxn>
                <a:cxn ang="0">
                  <a:pos x="3" y="95"/>
                </a:cxn>
                <a:cxn ang="0">
                  <a:pos x="5" y="96"/>
                </a:cxn>
                <a:cxn ang="0">
                  <a:pos x="6" y="95"/>
                </a:cxn>
                <a:cxn ang="0">
                  <a:pos x="8" y="94"/>
                </a:cxn>
                <a:cxn ang="0">
                  <a:pos x="8" y="94"/>
                </a:cxn>
                <a:cxn ang="0">
                  <a:pos x="20" y="81"/>
                </a:cxn>
                <a:cxn ang="0">
                  <a:pos x="32" y="68"/>
                </a:cxn>
                <a:cxn ang="0">
                  <a:pos x="43" y="54"/>
                </a:cxn>
                <a:cxn ang="0">
                  <a:pos x="56" y="42"/>
                </a:cxn>
                <a:cxn ang="0">
                  <a:pos x="56" y="42"/>
                </a:cxn>
                <a:cxn ang="0">
                  <a:pos x="64" y="34"/>
                </a:cxn>
                <a:cxn ang="0">
                  <a:pos x="71" y="24"/>
                </a:cxn>
                <a:cxn ang="0">
                  <a:pos x="74" y="20"/>
                </a:cxn>
                <a:cxn ang="0">
                  <a:pos x="75" y="15"/>
                </a:cxn>
                <a:cxn ang="0">
                  <a:pos x="76" y="10"/>
                </a:cxn>
                <a:cxn ang="0">
                  <a:pos x="75" y="4"/>
                </a:cxn>
                <a:cxn ang="0">
                  <a:pos x="75" y="4"/>
                </a:cxn>
              </a:cxnLst>
              <a:rect l="0" t="0" r="r" b="b"/>
              <a:pathLst>
                <a:path w="76" h="96">
                  <a:moveTo>
                    <a:pt x="75" y="4"/>
                  </a:moveTo>
                  <a:lnTo>
                    <a:pt x="75" y="4"/>
                  </a:lnTo>
                  <a:lnTo>
                    <a:pt x="75" y="1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1"/>
                  </a:lnTo>
                  <a:lnTo>
                    <a:pt x="67" y="3"/>
                  </a:lnTo>
                  <a:lnTo>
                    <a:pt x="67" y="5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67" y="12"/>
                  </a:lnTo>
                  <a:lnTo>
                    <a:pt x="65" y="17"/>
                  </a:lnTo>
                  <a:lnTo>
                    <a:pt x="61" y="22"/>
                  </a:lnTo>
                  <a:lnTo>
                    <a:pt x="57" y="28"/>
                  </a:lnTo>
                  <a:lnTo>
                    <a:pt x="46" y="38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20" y="67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3"/>
                  </a:lnTo>
                  <a:lnTo>
                    <a:pt x="2" y="94"/>
                  </a:lnTo>
                  <a:lnTo>
                    <a:pt x="3" y="95"/>
                  </a:lnTo>
                  <a:lnTo>
                    <a:pt x="5" y="96"/>
                  </a:lnTo>
                  <a:lnTo>
                    <a:pt x="6" y="95"/>
                  </a:lnTo>
                  <a:lnTo>
                    <a:pt x="8" y="94"/>
                  </a:lnTo>
                  <a:lnTo>
                    <a:pt x="8" y="94"/>
                  </a:lnTo>
                  <a:lnTo>
                    <a:pt x="20" y="81"/>
                  </a:lnTo>
                  <a:lnTo>
                    <a:pt x="32" y="68"/>
                  </a:lnTo>
                  <a:lnTo>
                    <a:pt x="43" y="54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64" y="34"/>
                  </a:lnTo>
                  <a:lnTo>
                    <a:pt x="71" y="24"/>
                  </a:lnTo>
                  <a:lnTo>
                    <a:pt x="74" y="20"/>
                  </a:lnTo>
                  <a:lnTo>
                    <a:pt x="75" y="15"/>
                  </a:lnTo>
                  <a:lnTo>
                    <a:pt x="76" y="10"/>
                  </a:lnTo>
                  <a:lnTo>
                    <a:pt x="75" y="4"/>
                  </a:lnTo>
                  <a:lnTo>
                    <a:pt x="7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7" name="Freeform 614"/>
            <p:cNvSpPr/>
            <p:nvPr/>
          </p:nvSpPr>
          <p:spPr bwMode="auto">
            <a:xfrm>
              <a:off x="6711950" y="4110038"/>
              <a:ext cx="57150" cy="76200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00" y="0"/>
                </a:cxn>
                <a:cxn ang="0">
                  <a:pos x="100" y="0"/>
                </a:cxn>
                <a:cxn ang="0">
                  <a:pos x="96" y="1"/>
                </a:cxn>
                <a:cxn ang="0">
                  <a:pos x="95" y="3"/>
                </a:cxn>
                <a:cxn ang="0">
                  <a:pos x="95" y="7"/>
                </a:cxn>
                <a:cxn ang="0">
                  <a:pos x="96" y="9"/>
                </a:cxn>
                <a:cxn ang="0">
                  <a:pos x="96" y="9"/>
                </a:cxn>
                <a:cxn ang="0">
                  <a:pos x="86" y="25"/>
                </a:cxn>
                <a:cxn ang="0">
                  <a:pos x="75" y="42"/>
                </a:cxn>
                <a:cxn ang="0">
                  <a:pos x="51" y="74"/>
                </a:cxn>
                <a:cxn ang="0">
                  <a:pos x="25" y="109"/>
                </a:cxn>
                <a:cxn ang="0">
                  <a:pos x="25" y="109"/>
                </a:cxn>
                <a:cxn ang="0">
                  <a:pos x="15" y="123"/>
                </a:cxn>
                <a:cxn ang="0">
                  <a:pos x="9" y="129"/>
                </a:cxn>
                <a:cxn ang="0">
                  <a:pos x="6" y="132"/>
                </a:cxn>
                <a:cxn ang="0">
                  <a:pos x="3" y="133"/>
                </a:cxn>
                <a:cxn ang="0">
                  <a:pos x="3" y="133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9"/>
                </a:cxn>
                <a:cxn ang="0">
                  <a:pos x="1" y="141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2"/>
                </a:cxn>
                <a:cxn ang="0">
                  <a:pos x="5" y="142"/>
                </a:cxn>
                <a:cxn ang="0">
                  <a:pos x="11" y="139"/>
                </a:cxn>
                <a:cxn ang="0">
                  <a:pos x="17" y="135"/>
                </a:cxn>
                <a:cxn ang="0">
                  <a:pos x="22" y="130"/>
                </a:cxn>
                <a:cxn ang="0">
                  <a:pos x="27" y="124"/>
                </a:cxn>
                <a:cxn ang="0">
                  <a:pos x="35" y="111"/>
                </a:cxn>
                <a:cxn ang="0">
                  <a:pos x="44" y="100"/>
                </a:cxn>
                <a:cxn ang="0">
                  <a:pos x="44" y="100"/>
                </a:cxn>
                <a:cxn ang="0">
                  <a:pos x="78" y="54"/>
                </a:cxn>
                <a:cxn ang="0">
                  <a:pos x="93" y="31"/>
                </a:cxn>
                <a:cxn ang="0">
                  <a:pos x="102" y="19"/>
                </a:cxn>
                <a:cxn ang="0">
                  <a:pos x="108" y="8"/>
                </a:cxn>
                <a:cxn ang="0">
                  <a:pos x="108" y="8"/>
                </a:cxn>
                <a:cxn ang="0">
                  <a:pos x="109" y="4"/>
                </a:cxn>
                <a:cxn ang="0">
                  <a:pos x="108" y="2"/>
                </a:cxn>
                <a:cxn ang="0">
                  <a:pos x="107" y="0"/>
                </a:cxn>
                <a:cxn ang="0">
                  <a:pos x="104" y="0"/>
                </a:cxn>
                <a:cxn ang="0">
                  <a:pos x="104" y="0"/>
                </a:cxn>
              </a:cxnLst>
              <a:rect l="0" t="0" r="r" b="b"/>
              <a:pathLst>
                <a:path w="109" h="143">
                  <a:moveTo>
                    <a:pt x="104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96" y="1"/>
                  </a:lnTo>
                  <a:lnTo>
                    <a:pt x="95" y="3"/>
                  </a:lnTo>
                  <a:lnTo>
                    <a:pt x="95" y="7"/>
                  </a:lnTo>
                  <a:lnTo>
                    <a:pt x="96" y="9"/>
                  </a:lnTo>
                  <a:lnTo>
                    <a:pt x="96" y="9"/>
                  </a:lnTo>
                  <a:lnTo>
                    <a:pt x="86" y="25"/>
                  </a:lnTo>
                  <a:lnTo>
                    <a:pt x="75" y="42"/>
                  </a:lnTo>
                  <a:lnTo>
                    <a:pt x="51" y="74"/>
                  </a:lnTo>
                  <a:lnTo>
                    <a:pt x="25" y="109"/>
                  </a:lnTo>
                  <a:lnTo>
                    <a:pt x="25" y="109"/>
                  </a:lnTo>
                  <a:lnTo>
                    <a:pt x="15" y="123"/>
                  </a:lnTo>
                  <a:lnTo>
                    <a:pt x="9" y="129"/>
                  </a:lnTo>
                  <a:lnTo>
                    <a:pt x="6" y="132"/>
                  </a:lnTo>
                  <a:lnTo>
                    <a:pt x="3" y="133"/>
                  </a:lnTo>
                  <a:lnTo>
                    <a:pt x="3" y="133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9"/>
                  </a:lnTo>
                  <a:lnTo>
                    <a:pt x="1" y="141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11" y="139"/>
                  </a:lnTo>
                  <a:lnTo>
                    <a:pt x="17" y="135"/>
                  </a:lnTo>
                  <a:lnTo>
                    <a:pt x="22" y="130"/>
                  </a:lnTo>
                  <a:lnTo>
                    <a:pt x="27" y="124"/>
                  </a:lnTo>
                  <a:lnTo>
                    <a:pt x="35" y="111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78" y="54"/>
                  </a:lnTo>
                  <a:lnTo>
                    <a:pt x="93" y="31"/>
                  </a:lnTo>
                  <a:lnTo>
                    <a:pt x="102" y="19"/>
                  </a:lnTo>
                  <a:lnTo>
                    <a:pt x="108" y="8"/>
                  </a:lnTo>
                  <a:lnTo>
                    <a:pt x="108" y="8"/>
                  </a:lnTo>
                  <a:lnTo>
                    <a:pt x="109" y="4"/>
                  </a:lnTo>
                  <a:lnTo>
                    <a:pt x="108" y="2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8" name="Freeform 615"/>
            <p:cNvSpPr/>
            <p:nvPr/>
          </p:nvSpPr>
          <p:spPr bwMode="auto">
            <a:xfrm>
              <a:off x="6724650" y="4137025"/>
              <a:ext cx="57150" cy="80963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76" y="43"/>
                </a:cxn>
                <a:cxn ang="0">
                  <a:pos x="50" y="83"/>
                </a:cxn>
                <a:cxn ang="0">
                  <a:pos x="50" y="83"/>
                </a:cxn>
                <a:cxn ang="0">
                  <a:pos x="43" y="93"/>
                </a:cxn>
                <a:cxn ang="0">
                  <a:pos x="36" y="103"/>
                </a:cxn>
                <a:cxn ang="0">
                  <a:pos x="21" y="120"/>
                </a:cxn>
                <a:cxn ang="0">
                  <a:pos x="21" y="120"/>
                </a:cxn>
                <a:cxn ang="0">
                  <a:pos x="16" y="127"/>
                </a:cxn>
                <a:cxn ang="0">
                  <a:pos x="12" y="133"/>
                </a:cxn>
                <a:cxn ang="0">
                  <a:pos x="8" y="139"/>
                </a:cxn>
                <a:cxn ang="0">
                  <a:pos x="5" y="142"/>
                </a:cxn>
                <a:cxn ang="0">
                  <a:pos x="3" y="143"/>
                </a:cxn>
                <a:cxn ang="0">
                  <a:pos x="3" y="143"/>
                </a:cxn>
                <a:cxn ang="0">
                  <a:pos x="1" y="145"/>
                </a:cxn>
                <a:cxn ang="0">
                  <a:pos x="0" y="146"/>
                </a:cxn>
                <a:cxn ang="0">
                  <a:pos x="0" y="148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5" y="152"/>
                </a:cxn>
                <a:cxn ang="0">
                  <a:pos x="7" y="151"/>
                </a:cxn>
                <a:cxn ang="0">
                  <a:pos x="7" y="151"/>
                </a:cxn>
                <a:cxn ang="0">
                  <a:pos x="11" y="149"/>
                </a:cxn>
                <a:cxn ang="0">
                  <a:pos x="14" y="145"/>
                </a:cxn>
                <a:cxn ang="0">
                  <a:pos x="21" y="138"/>
                </a:cxn>
                <a:cxn ang="0">
                  <a:pos x="21" y="138"/>
                </a:cxn>
                <a:cxn ang="0">
                  <a:pos x="27" y="129"/>
                </a:cxn>
                <a:cxn ang="0">
                  <a:pos x="34" y="119"/>
                </a:cxn>
                <a:cxn ang="0">
                  <a:pos x="49" y="102"/>
                </a:cxn>
                <a:cxn ang="0">
                  <a:pos x="49" y="102"/>
                </a:cxn>
                <a:cxn ang="0">
                  <a:pos x="65" y="79"/>
                </a:cxn>
                <a:cxn ang="0">
                  <a:pos x="80" y="55"/>
                </a:cxn>
                <a:cxn ang="0">
                  <a:pos x="109" y="7"/>
                </a:cxn>
                <a:cxn ang="0">
                  <a:pos x="109" y="7"/>
                </a:cxn>
                <a:cxn ang="0">
                  <a:pos x="110" y="5"/>
                </a:cxn>
                <a:cxn ang="0">
                  <a:pos x="110" y="3"/>
                </a:cxn>
                <a:cxn ang="0">
                  <a:pos x="109" y="2"/>
                </a:cxn>
                <a:cxn ang="0">
                  <a:pos x="108" y="1"/>
                </a:cxn>
                <a:cxn ang="0">
                  <a:pos x="106" y="0"/>
                </a:cxn>
                <a:cxn ang="0">
                  <a:pos x="104" y="0"/>
                </a:cxn>
                <a:cxn ang="0">
                  <a:pos x="103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10" h="152">
                  <a:moveTo>
                    <a:pt x="100" y="2"/>
                  </a:moveTo>
                  <a:lnTo>
                    <a:pt x="100" y="2"/>
                  </a:lnTo>
                  <a:lnTo>
                    <a:pt x="76" y="4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3" y="93"/>
                  </a:lnTo>
                  <a:lnTo>
                    <a:pt x="36" y="103"/>
                  </a:lnTo>
                  <a:lnTo>
                    <a:pt x="21" y="120"/>
                  </a:lnTo>
                  <a:lnTo>
                    <a:pt x="21" y="120"/>
                  </a:lnTo>
                  <a:lnTo>
                    <a:pt x="16" y="127"/>
                  </a:lnTo>
                  <a:lnTo>
                    <a:pt x="12" y="133"/>
                  </a:lnTo>
                  <a:lnTo>
                    <a:pt x="8" y="139"/>
                  </a:lnTo>
                  <a:lnTo>
                    <a:pt x="5" y="142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1" y="145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5" y="152"/>
                  </a:lnTo>
                  <a:lnTo>
                    <a:pt x="7" y="151"/>
                  </a:lnTo>
                  <a:lnTo>
                    <a:pt x="7" y="151"/>
                  </a:lnTo>
                  <a:lnTo>
                    <a:pt x="11" y="149"/>
                  </a:lnTo>
                  <a:lnTo>
                    <a:pt x="14" y="145"/>
                  </a:lnTo>
                  <a:lnTo>
                    <a:pt x="21" y="138"/>
                  </a:lnTo>
                  <a:lnTo>
                    <a:pt x="21" y="138"/>
                  </a:lnTo>
                  <a:lnTo>
                    <a:pt x="27" y="129"/>
                  </a:lnTo>
                  <a:lnTo>
                    <a:pt x="34" y="119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65" y="79"/>
                  </a:lnTo>
                  <a:lnTo>
                    <a:pt x="80" y="55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10" y="5"/>
                  </a:lnTo>
                  <a:lnTo>
                    <a:pt x="110" y="3"/>
                  </a:lnTo>
                  <a:lnTo>
                    <a:pt x="109" y="2"/>
                  </a:lnTo>
                  <a:lnTo>
                    <a:pt x="108" y="1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3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19" name="Freeform 616"/>
            <p:cNvSpPr/>
            <p:nvPr/>
          </p:nvSpPr>
          <p:spPr bwMode="auto">
            <a:xfrm>
              <a:off x="6726238" y="4184650"/>
              <a:ext cx="58738" cy="80963"/>
            </a:xfrm>
            <a:custGeom>
              <a:avLst/>
              <a:gdLst/>
              <a:ahLst/>
              <a:cxnLst>
                <a:cxn ang="0">
                  <a:pos x="102" y="2"/>
                </a:cxn>
                <a:cxn ang="0">
                  <a:pos x="102" y="2"/>
                </a:cxn>
                <a:cxn ang="0">
                  <a:pos x="88" y="16"/>
                </a:cxn>
                <a:cxn ang="0">
                  <a:pos x="82" y="23"/>
                </a:cxn>
                <a:cxn ang="0">
                  <a:pos x="77" y="31"/>
                </a:cxn>
                <a:cxn ang="0">
                  <a:pos x="77" y="31"/>
                </a:cxn>
                <a:cxn ang="0">
                  <a:pos x="61" y="58"/>
                </a:cxn>
                <a:cxn ang="0">
                  <a:pos x="53" y="72"/>
                </a:cxn>
                <a:cxn ang="0">
                  <a:pos x="44" y="83"/>
                </a:cxn>
                <a:cxn ang="0">
                  <a:pos x="44" y="83"/>
                </a:cxn>
                <a:cxn ang="0">
                  <a:pos x="36" y="94"/>
                </a:cxn>
                <a:cxn ang="0">
                  <a:pos x="30" y="105"/>
                </a:cxn>
                <a:cxn ang="0">
                  <a:pos x="23" y="115"/>
                </a:cxn>
                <a:cxn ang="0">
                  <a:pos x="16" y="126"/>
                </a:cxn>
                <a:cxn ang="0">
                  <a:pos x="16" y="126"/>
                </a:cxn>
                <a:cxn ang="0">
                  <a:pos x="7" y="135"/>
                </a:cxn>
                <a:cxn ang="0">
                  <a:pos x="1" y="145"/>
                </a:cxn>
                <a:cxn ang="0">
                  <a:pos x="1" y="145"/>
                </a:cxn>
                <a:cxn ang="0">
                  <a:pos x="0" y="147"/>
                </a:cxn>
                <a:cxn ang="0">
                  <a:pos x="0" y="150"/>
                </a:cxn>
                <a:cxn ang="0">
                  <a:pos x="1" y="151"/>
                </a:cxn>
                <a:cxn ang="0">
                  <a:pos x="2" y="152"/>
                </a:cxn>
                <a:cxn ang="0">
                  <a:pos x="4" y="153"/>
                </a:cxn>
                <a:cxn ang="0">
                  <a:pos x="5" y="153"/>
                </a:cxn>
                <a:cxn ang="0">
                  <a:pos x="7" y="152"/>
                </a:cxn>
                <a:cxn ang="0">
                  <a:pos x="8" y="151"/>
                </a:cxn>
                <a:cxn ang="0">
                  <a:pos x="8" y="151"/>
                </a:cxn>
                <a:cxn ang="0">
                  <a:pos x="28" y="124"/>
                </a:cxn>
                <a:cxn ang="0">
                  <a:pos x="38" y="109"/>
                </a:cxn>
                <a:cxn ang="0">
                  <a:pos x="47" y="96"/>
                </a:cxn>
                <a:cxn ang="0">
                  <a:pos x="47" y="96"/>
                </a:cxn>
                <a:cxn ang="0">
                  <a:pos x="61" y="73"/>
                </a:cxn>
                <a:cxn ang="0">
                  <a:pos x="76" y="50"/>
                </a:cxn>
                <a:cxn ang="0">
                  <a:pos x="90" y="28"/>
                </a:cxn>
                <a:cxn ang="0">
                  <a:pos x="100" y="18"/>
                </a:cxn>
                <a:cxn ang="0">
                  <a:pos x="108" y="9"/>
                </a:cxn>
                <a:cxn ang="0">
                  <a:pos x="108" y="9"/>
                </a:cxn>
                <a:cxn ang="0">
                  <a:pos x="109" y="8"/>
                </a:cxn>
                <a:cxn ang="0">
                  <a:pos x="109" y="5"/>
                </a:cxn>
                <a:cxn ang="0">
                  <a:pos x="109" y="3"/>
                </a:cxn>
                <a:cxn ang="0">
                  <a:pos x="108" y="2"/>
                </a:cxn>
                <a:cxn ang="0">
                  <a:pos x="107" y="1"/>
                </a:cxn>
                <a:cxn ang="0">
                  <a:pos x="105" y="0"/>
                </a:cxn>
                <a:cxn ang="0">
                  <a:pos x="103" y="1"/>
                </a:cxn>
                <a:cxn ang="0">
                  <a:pos x="102" y="2"/>
                </a:cxn>
                <a:cxn ang="0">
                  <a:pos x="102" y="2"/>
                </a:cxn>
              </a:cxnLst>
              <a:rect l="0" t="0" r="r" b="b"/>
              <a:pathLst>
                <a:path w="109" h="153">
                  <a:moveTo>
                    <a:pt x="102" y="2"/>
                  </a:moveTo>
                  <a:lnTo>
                    <a:pt x="102" y="2"/>
                  </a:lnTo>
                  <a:lnTo>
                    <a:pt x="88" y="16"/>
                  </a:lnTo>
                  <a:lnTo>
                    <a:pt x="82" y="23"/>
                  </a:lnTo>
                  <a:lnTo>
                    <a:pt x="77" y="31"/>
                  </a:lnTo>
                  <a:lnTo>
                    <a:pt x="77" y="31"/>
                  </a:lnTo>
                  <a:lnTo>
                    <a:pt x="61" y="58"/>
                  </a:lnTo>
                  <a:lnTo>
                    <a:pt x="53" y="72"/>
                  </a:lnTo>
                  <a:lnTo>
                    <a:pt x="44" y="83"/>
                  </a:lnTo>
                  <a:lnTo>
                    <a:pt x="44" y="83"/>
                  </a:lnTo>
                  <a:lnTo>
                    <a:pt x="36" y="94"/>
                  </a:lnTo>
                  <a:lnTo>
                    <a:pt x="30" y="105"/>
                  </a:lnTo>
                  <a:lnTo>
                    <a:pt x="23" y="115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7" y="135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0" y="147"/>
                  </a:lnTo>
                  <a:lnTo>
                    <a:pt x="0" y="150"/>
                  </a:lnTo>
                  <a:lnTo>
                    <a:pt x="1" y="151"/>
                  </a:lnTo>
                  <a:lnTo>
                    <a:pt x="2" y="152"/>
                  </a:lnTo>
                  <a:lnTo>
                    <a:pt x="4" y="153"/>
                  </a:lnTo>
                  <a:lnTo>
                    <a:pt x="5" y="153"/>
                  </a:lnTo>
                  <a:lnTo>
                    <a:pt x="7" y="152"/>
                  </a:lnTo>
                  <a:lnTo>
                    <a:pt x="8" y="151"/>
                  </a:lnTo>
                  <a:lnTo>
                    <a:pt x="8" y="151"/>
                  </a:lnTo>
                  <a:lnTo>
                    <a:pt x="28" y="124"/>
                  </a:lnTo>
                  <a:lnTo>
                    <a:pt x="38" y="109"/>
                  </a:lnTo>
                  <a:lnTo>
                    <a:pt x="47" y="96"/>
                  </a:lnTo>
                  <a:lnTo>
                    <a:pt x="47" y="96"/>
                  </a:lnTo>
                  <a:lnTo>
                    <a:pt x="61" y="73"/>
                  </a:lnTo>
                  <a:lnTo>
                    <a:pt x="76" y="50"/>
                  </a:lnTo>
                  <a:lnTo>
                    <a:pt x="90" y="28"/>
                  </a:lnTo>
                  <a:lnTo>
                    <a:pt x="100" y="18"/>
                  </a:lnTo>
                  <a:lnTo>
                    <a:pt x="108" y="9"/>
                  </a:lnTo>
                  <a:lnTo>
                    <a:pt x="108" y="9"/>
                  </a:lnTo>
                  <a:lnTo>
                    <a:pt x="109" y="8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2"/>
                  </a:lnTo>
                  <a:lnTo>
                    <a:pt x="107" y="1"/>
                  </a:lnTo>
                  <a:lnTo>
                    <a:pt x="105" y="0"/>
                  </a:lnTo>
                  <a:lnTo>
                    <a:pt x="103" y="1"/>
                  </a:lnTo>
                  <a:lnTo>
                    <a:pt x="102" y="2"/>
                  </a:lnTo>
                  <a:lnTo>
                    <a:pt x="10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0" name="Freeform 617"/>
            <p:cNvSpPr/>
            <p:nvPr/>
          </p:nvSpPr>
          <p:spPr bwMode="auto">
            <a:xfrm>
              <a:off x="6726238" y="4238625"/>
              <a:ext cx="50800" cy="73025"/>
            </a:xfrm>
            <a:custGeom>
              <a:avLst/>
              <a:gdLst/>
              <a:ahLst/>
              <a:cxnLst>
                <a:cxn ang="0">
                  <a:pos x="86" y="2"/>
                </a:cxn>
                <a:cxn ang="0">
                  <a:pos x="86" y="2"/>
                </a:cxn>
                <a:cxn ang="0">
                  <a:pos x="75" y="20"/>
                </a:cxn>
                <a:cxn ang="0">
                  <a:pos x="63" y="37"/>
                </a:cxn>
                <a:cxn ang="0">
                  <a:pos x="38" y="71"/>
                </a:cxn>
                <a:cxn ang="0">
                  <a:pos x="38" y="71"/>
                </a:cxn>
                <a:cxn ang="0">
                  <a:pos x="28" y="85"/>
                </a:cxn>
                <a:cxn ang="0">
                  <a:pos x="16" y="100"/>
                </a:cxn>
                <a:cxn ang="0">
                  <a:pos x="10" y="108"/>
                </a:cxn>
                <a:cxn ang="0">
                  <a:pos x="5" y="116"/>
                </a:cxn>
                <a:cxn ang="0">
                  <a:pos x="2" y="12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5"/>
                </a:cxn>
                <a:cxn ang="0">
                  <a:pos x="1" y="137"/>
                </a:cxn>
                <a:cxn ang="0">
                  <a:pos x="2" y="137"/>
                </a:cxn>
                <a:cxn ang="0">
                  <a:pos x="4" y="138"/>
                </a:cxn>
                <a:cxn ang="0">
                  <a:pos x="7" y="137"/>
                </a:cxn>
                <a:cxn ang="0">
                  <a:pos x="8" y="135"/>
                </a:cxn>
                <a:cxn ang="0">
                  <a:pos x="9" y="132"/>
                </a:cxn>
                <a:cxn ang="0">
                  <a:pos x="9" y="132"/>
                </a:cxn>
                <a:cxn ang="0">
                  <a:pos x="11" y="124"/>
                </a:cxn>
                <a:cxn ang="0">
                  <a:pos x="16" y="116"/>
                </a:cxn>
                <a:cxn ang="0">
                  <a:pos x="21" y="108"/>
                </a:cxn>
                <a:cxn ang="0">
                  <a:pos x="27" y="99"/>
                </a:cxn>
                <a:cxn ang="0">
                  <a:pos x="41" y="83"/>
                </a:cxn>
                <a:cxn ang="0">
                  <a:pos x="52" y="68"/>
                </a:cxn>
                <a:cxn ang="0">
                  <a:pos x="52" y="68"/>
                </a:cxn>
                <a:cxn ang="0">
                  <a:pos x="74" y="38"/>
                </a:cxn>
                <a:cxn ang="0">
                  <a:pos x="84" y="23"/>
                </a:cxn>
                <a:cxn ang="0">
                  <a:pos x="94" y="7"/>
                </a:cxn>
                <a:cxn ang="0">
                  <a:pos x="94" y="7"/>
                </a:cxn>
                <a:cxn ang="0">
                  <a:pos x="95" y="5"/>
                </a:cxn>
                <a:cxn ang="0">
                  <a:pos x="95" y="3"/>
                </a:cxn>
                <a:cxn ang="0">
                  <a:pos x="94" y="2"/>
                </a:cxn>
                <a:cxn ang="0">
                  <a:pos x="92" y="0"/>
                </a:cxn>
                <a:cxn ang="0">
                  <a:pos x="91" y="0"/>
                </a:cxn>
                <a:cxn ang="0">
                  <a:pos x="89" y="0"/>
                </a:cxn>
                <a:cxn ang="0">
                  <a:pos x="88" y="1"/>
                </a:cxn>
                <a:cxn ang="0">
                  <a:pos x="86" y="2"/>
                </a:cxn>
                <a:cxn ang="0">
                  <a:pos x="86" y="2"/>
                </a:cxn>
              </a:cxnLst>
              <a:rect l="0" t="0" r="r" b="b"/>
              <a:pathLst>
                <a:path w="95" h="138">
                  <a:moveTo>
                    <a:pt x="86" y="2"/>
                  </a:moveTo>
                  <a:lnTo>
                    <a:pt x="86" y="2"/>
                  </a:lnTo>
                  <a:lnTo>
                    <a:pt x="75" y="20"/>
                  </a:lnTo>
                  <a:lnTo>
                    <a:pt x="63" y="37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28" y="85"/>
                  </a:lnTo>
                  <a:lnTo>
                    <a:pt x="16" y="100"/>
                  </a:lnTo>
                  <a:lnTo>
                    <a:pt x="10" y="108"/>
                  </a:lnTo>
                  <a:lnTo>
                    <a:pt x="5" y="116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7"/>
                  </a:lnTo>
                  <a:lnTo>
                    <a:pt x="2" y="137"/>
                  </a:lnTo>
                  <a:lnTo>
                    <a:pt x="4" y="138"/>
                  </a:lnTo>
                  <a:lnTo>
                    <a:pt x="7" y="137"/>
                  </a:lnTo>
                  <a:lnTo>
                    <a:pt x="8" y="135"/>
                  </a:lnTo>
                  <a:lnTo>
                    <a:pt x="9" y="132"/>
                  </a:lnTo>
                  <a:lnTo>
                    <a:pt x="9" y="132"/>
                  </a:lnTo>
                  <a:lnTo>
                    <a:pt x="11" y="124"/>
                  </a:lnTo>
                  <a:lnTo>
                    <a:pt x="16" y="116"/>
                  </a:lnTo>
                  <a:lnTo>
                    <a:pt x="21" y="108"/>
                  </a:lnTo>
                  <a:lnTo>
                    <a:pt x="27" y="99"/>
                  </a:lnTo>
                  <a:lnTo>
                    <a:pt x="41" y="83"/>
                  </a:lnTo>
                  <a:lnTo>
                    <a:pt x="52" y="68"/>
                  </a:lnTo>
                  <a:lnTo>
                    <a:pt x="52" y="68"/>
                  </a:lnTo>
                  <a:lnTo>
                    <a:pt x="74" y="38"/>
                  </a:lnTo>
                  <a:lnTo>
                    <a:pt x="84" y="23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89" y="0"/>
                  </a:lnTo>
                  <a:lnTo>
                    <a:pt x="88" y="1"/>
                  </a:lnTo>
                  <a:lnTo>
                    <a:pt x="86" y="2"/>
                  </a:lnTo>
                  <a:lnTo>
                    <a:pt x="8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1" name="Freeform 618"/>
            <p:cNvSpPr/>
            <p:nvPr/>
          </p:nvSpPr>
          <p:spPr bwMode="auto">
            <a:xfrm>
              <a:off x="6721475" y="4275138"/>
              <a:ext cx="58738" cy="84138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94" y="11"/>
                </a:cxn>
                <a:cxn ang="0">
                  <a:pos x="88" y="19"/>
                </a:cxn>
                <a:cxn ang="0">
                  <a:pos x="75" y="38"/>
                </a:cxn>
                <a:cxn ang="0">
                  <a:pos x="65" y="56"/>
                </a:cxn>
                <a:cxn ang="0">
                  <a:pos x="53" y="75"/>
                </a:cxn>
                <a:cxn ang="0">
                  <a:pos x="53" y="75"/>
                </a:cxn>
                <a:cxn ang="0">
                  <a:pos x="39" y="94"/>
                </a:cxn>
                <a:cxn ang="0">
                  <a:pos x="27" y="113"/>
                </a:cxn>
                <a:cxn ang="0">
                  <a:pos x="27" y="113"/>
                </a:cxn>
                <a:cxn ang="0">
                  <a:pos x="20" y="123"/>
                </a:cxn>
                <a:cxn ang="0">
                  <a:pos x="13" y="132"/>
                </a:cxn>
                <a:cxn ang="0">
                  <a:pos x="6" y="141"/>
                </a:cxn>
                <a:cxn ang="0">
                  <a:pos x="0" y="151"/>
                </a:cxn>
                <a:cxn ang="0">
                  <a:pos x="0" y="151"/>
                </a:cxn>
                <a:cxn ang="0">
                  <a:pos x="0" y="153"/>
                </a:cxn>
                <a:cxn ang="0">
                  <a:pos x="0" y="155"/>
                </a:cxn>
                <a:cxn ang="0">
                  <a:pos x="1" y="156"/>
                </a:cxn>
                <a:cxn ang="0">
                  <a:pos x="2" y="157"/>
                </a:cxn>
                <a:cxn ang="0">
                  <a:pos x="4" y="158"/>
                </a:cxn>
                <a:cxn ang="0">
                  <a:pos x="5" y="158"/>
                </a:cxn>
                <a:cxn ang="0">
                  <a:pos x="7" y="157"/>
                </a:cxn>
                <a:cxn ang="0">
                  <a:pos x="8" y="156"/>
                </a:cxn>
                <a:cxn ang="0">
                  <a:pos x="8" y="156"/>
                </a:cxn>
                <a:cxn ang="0">
                  <a:pos x="13" y="150"/>
                </a:cxn>
                <a:cxn ang="0">
                  <a:pos x="18" y="143"/>
                </a:cxn>
                <a:cxn ang="0">
                  <a:pos x="24" y="138"/>
                </a:cxn>
                <a:cxn ang="0">
                  <a:pos x="28" y="132"/>
                </a:cxn>
                <a:cxn ang="0">
                  <a:pos x="28" y="132"/>
                </a:cxn>
                <a:cxn ang="0">
                  <a:pos x="39" y="111"/>
                </a:cxn>
                <a:cxn ang="0">
                  <a:pos x="53" y="90"/>
                </a:cxn>
                <a:cxn ang="0">
                  <a:pos x="53" y="90"/>
                </a:cxn>
                <a:cxn ang="0">
                  <a:pos x="66" y="71"/>
                </a:cxn>
                <a:cxn ang="0">
                  <a:pos x="79" y="49"/>
                </a:cxn>
                <a:cxn ang="0">
                  <a:pos x="92" y="28"/>
                </a:cxn>
                <a:cxn ang="0">
                  <a:pos x="99" y="18"/>
                </a:cxn>
                <a:cxn ang="0">
                  <a:pos x="108" y="9"/>
                </a:cxn>
                <a:cxn ang="0">
                  <a:pos x="108" y="9"/>
                </a:cxn>
                <a:cxn ang="0">
                  <a:pos x="109" y="8"/>
                </a:cxn>
                <a:cxn ang="0">
                  <a:pos x="109" y="5"/>
                </a:cxn>
                <a:cxn ang="0">
                  <a:pos x="109" y="3"/>
                </a:cxn>
                <a:cxn ang="0">
                  <a:pos x="108" y="2"/>
                </a:cxn>
                <a:cxn ang="0">
                  <a:pos x="105" y="1"/>
                </a:cxn>
                <a:cxn ang="0">
                  <a:pos x="104" y="0"/>
                </a:cxn>
                <a:cxn ang="0">
                  <a:pos x="102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09" h="158">
                  <a:moveTo>
                    <a:pt x="100" y="2"/>
                  </a:moveTo>
                  <a:lnTo>
                    <a:pt x="100" y="2"/>
                  </a:lnTo>
                  <a:lnTo>
                    <a:pt x="94" y="11"/>
                  </a:lnTo>
                  <a:lnTo>
                    <a:pt x="88" y="19"/>
                  </a:lnTo>
                  <a:lnTo>
                    <a:pt x="75" y="38"/>
                  </a:lnTo>
                  <a:lnTo>
                    <a:pt x="65" y="56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39" y="94"/>
                  </a:lnTo>
                  <a:lnTo>
                    <a:pt x="27" y="113"/>
                  </a:lnTo>
                  <a:lnTo>
                    <a:pt x="27" y="113"/>
                  </a:lnTo>
                  <a:lnTo>
                    <a:pt x="20" y="123"/>
                  </a:lnTo>
                  <a:lnTo>
                    <a:pt x="13" y="132"/>
                  </a:lnTo>
                  <a:lnTo>
                    <a:pt x="6" y="141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0" y="153"/>
                  </a:lnTo>
                  <a:lnTo>
                    <a:pt x="0" y="155"/>
                  </a:lnTo>
                  <a:lnTo>
                    <a:pt x="1" y="156"/>
                  </a:lnTo>
                  <a:lnTo>
                    <a:pt x="2" y="157"/>
                  </a:lnTo>
                  <a:lnTo>
                    <a:pt x="4" y="158"/>
                  </a:lnTo>
                  <a:lnTo>
                    <a:pt x="5" y="158"/>
                  </a:lnTo>
                  <a:lnTo>
                    <a:pt x="7" y="157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13" y="150"/>
                  </a:lnTo>
                  <a:lnTo>
                    <a:pt x="18" y="143"/>
                  </a:lnTo>
                  <a:lnTo>
                    <a:pt x="24" y="138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39" y="111"/>
                  </a:lnTo>
                  <a:lnTo>
                    <a:pt x="53" y="90"/>
                  </a:lnTo>
                  <a:lnTo>
                    <a:pt x="53" y="90"/>
                  </a:lnTo>
                  <a:lnTo>
                    <a:pt x="66" y="71"/>
                  </a:lnTo>
                  <a:lnTo>
                    <a:pt x="79" y="49"/>
                  </a:lnTo>
                  <a:lnTo>
                    <a:pt x="92" y="28"/>
                  </a:lnTo>
                  <a:lnTo>
                    <a:pt x="99" y="18"/>
                  </a:lnTo>
                  <a:lnTo>
                    <a:pt x="108" y="9"/>
                  </a:lnTo>
                  <a:lnTo>
                    <a:pt x="108" y="9"/>
                  </a:lnTo>
                  <a:lnTo>
                    <a:pt x="109" y="8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2"/>
                  </a:lnTo>
                  <a:lnTo>
                    <a:pt x="105" y="1"/>
                  </a:lnTo>
                  <a:lnTo>
                    <a:pt x="104" y="0"/>
                  </a:lnTo>
                  <a:lnTo>
                    <a:pt x="102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2" name="Freeform 619"/>
            <p:cNvSpPr/>
            <p:nvPr/>
          </p:nvSpPr>
          <p:spPr bwMode="auto">
            <a:xfrm>
              <a:off x="6726238" y="4329113"/>
              <a:ext cx="47625" cy="88900"/>
            </a:xfrm>
            <a:custGeom>
              <a:avLst/>
              <a:gdLst/>
              <a:ahLst/>
              <a:cxnLst>
                <a:cxn ang="0">
                  <a:pos x="82" y="2"/>
                </a:cxn>
                <a:cxn ang="0">
                  <a:pos x="82" y="2"/>
                </a:cxn>
                <a:cxn ang="0">
                  <a:pos x="77" y="11"/>
                </a:cxn>
                <a:cxn ang="0">
                  <a:pos x="72" y="21"/>
                </a:cxn>
                <a:cxn ang="0">
                  <a:pos x="60" y="39"/>
                </a:cxn>
                <a:cxn ang="0">
                  <a:pos x="50" y="58"/>
                </a:cxn>
                <a:cxn ang="0">
                  <a:pos x="45" y="67"/>
                </a:cxn>
                <a:cxn ang="0">
                  <a:pos x="41" y="77"/>
                </a:cxn>
                <a:cxn ang="0">
                  <a:pos x="41" y="77"/>
                </a:cxn>
                <a:cxn ang="0">
                  <a:pos x="32" y="97"/>
                </a:cxn>
                <a:cxn ang="0">
                  <a:pos x="22" y="118"/>
                </a:cxn>
                <a:cxn ang="0">
                  <a:pos x="1" y="159"/>
                </a:cxn>
                <a:cxn ang="0">
                  <a:pos x="1" y="159"/>
                </a:cxn>
                <a:cxn ang="0">
                  <a:pos x="0" y="162"/>
                </a:cxn>
                <a:cxn ang="0">
                  <a:pos x="0" y="163"/>
                </a:cxn>
                <a:cxn ang="0">
                  <a:pos x="1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6" y="167"/>
                </a:cxn>
                <a:cxn ang="0">
                  <a:pos x="7" y="166"/>
                </a:cxn>
                <a:cxn ang="0">
                  <a:pos x="8" y="164"/>
                </a:cxn>
                <a:cxn ang="0">
                  <a:pos x="8" y="164"/>
                </a:cxn>
                <a:cxn ang="0">
                  <a:pos x="27" y="128"/>
                </a:cxn>
                <a:cxn ang="0">
                  <a:pos x="36" y="111"/>
                </a:cxn>
                <a:cxn ang="0">
                  <a:pos x="45" y="93"/>
                </a:cxn>
                <a:cxn ang="0">
                  <a:pos x="45" y="93"/>
                </a:cxn>
                <a:cxn ang="0">
                  <a:pos x="49" y="82"/>
                </a:cxn>
                <a:cxn ang="0">
                  <a:pos x="55" y="71"/>
                </a:cxn>
                <a:cxn ang="0">
                  <a:pos x="66" y="50"/>
                </a:cxn>
                <a:cxn ang="0">
                  <a:pos x="79" y="29"/>
                </a:cxn>
                <a:cxn ang="0">
                  <a:pos x="85" y="19"/>
                </a:cxn>
                <a:cxn ang="0">
                  <a:pos x="90" y="7"/>
                </a:cxn>
                <a:cxn ang="0">
                  <a:pos x="90" y="7"/>
                </a:cxn>
                <a:cxn ang="0">
                  <a:pos x="90" y="5"/>
                </a:cxn>
                <a:cxn ang="0">
                  <a:pos x="90" y="3"/>
                </a:cxn>
                <a:cxn ang="0">
                  <a:pos x="87" y="1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3" y="1"/>
                </a:cxn>
                <a:cxn ang="0">
                  <a:pos x="82" y="2"/>
                </a:cxn>
                <a:cxn ang="0">
                  <a:pos x="82" y="2"/>
                </a:cxn>
              </a:cxnLst>
              <a:rect l="0" t="0" r="r" b="b"/>
              <a:pathLst>
                <a:path w="90" h="167">
                  <a:moveTo>
                    <a:pt x="82" y="2"/>
                  </a:moveTo>
                  <a:lnTo>
                    <a:pt x="82" y="2"/>
                  </a:lnTo>
                  <a:lnTo>
                    <a:pt x="77" y="11"/>
                  </a:lnTo>
                  <a:lnTo>
                    <a:pt x="72" y="21"/>
                  </a:lnTo>
                  <a:lnTo>
                    <a:pt x="60" y="39"/>
                  </a:lnTo>
                  <a:lnTo>
                    <a:pt x="50" y="58"/>
                  </a:lnTo>
                  <a:lnTo>
                    <a:pt x="45" y="67"/>
                  </a:lnTo>
                  <a:lnTo>
                    <a:pt x="41" y="77"/>
                  </a:lnTo>
                  <a:lnTo>
                    <a:pt x="41" y="77"/>
                  </a:lnTo>
                  <a:lnTo>
                    <a:pt x="32" y="97"/>
                  </a:lnTo>
                  <a:lnTo>
                    <a:pt x="22" y="118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0" y="162"/>
                  </a:lnTo>
                  <a:lnTo>
                    <a:pt x="0" y="163"/>
                  </a:lnTo>
                  <a:lnTo>
                    <a:pt x="1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6" y="167"/>
                  </a:lnTo>
                  <a:lnTo>
                    <a:pt x="7" y="166"/>
                  </a:lnTo>
                  <a:lnTo>
                    <a:pt x="8" y="164"/>
                  </a:lnTo>
                  <a:lnTo>
                    <a:pt x="8" y="164"/>
                  </a:lnTo>
                  <a:lnTo>
                    <a:pt x="27" y="128"/>
                  </a:lnTo>
                  <a:lnTo>
                    <a:pt x="36" y="111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49" y="82"/>
                  </a:lnTo>
                  <a:lnTo>
                    <a:pt x="55" y="71"/>
                  </a:lnTo>
                  <a:lnTo>
                    <a:pt x="66" y="50"/>
                  </a:lnTo>
                  <a:lnTo>
                    <a:pt x="79" y="29"/>
                  </a:lnTo>
                  <a:lnTo>
                    <a:pt x="85" y="1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3"/>
                  </a:lnTo>
                  <a:lnTo>
                    <a:pt x="87" y="1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3" y="1"/>
                  </a:lnTo>
                  <a:lnTo>
                    <a:pt x="82" y="2"/>
                  </a:lnTo>
                  <a:lnTo>
                    <a:pt x="8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3" name="Freeform 620"/>
            <p:cNvSpPr/>
            <p:nvPr/>
          </p:nvSpPr>
          <p:spPr bwMode="auto">
            <a:xfrm>
              <a:off x="6731000" y="4384675"/>
              <a:ext cx="41275" cy="68263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1" y="14"/>
                </a:cxn>
                <a:cxn ang="0">
                  <a:pos x="52" y="26"/>
                </a:cxn>
                <a:cxn ang="0">
                  <a:pos x="45" y="38"/>
                </a:cxn>
                <a:cxn ang="0">
                  <a:pos x="39" y="50"/>
                </a:cxn>
                <a:cxn ang="0">
                  <a:pos x="39" y="50"/>
                </a:cxn>
                <a:cxn ang="0">
                  <a:pos x="30" y="69"/>
                </a:cxn>
                <a:cxn ang="0">
                  <a:pos x="21" y="87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3"/>
                </a:cxn>
                <a:cxn ang="0">
                  <a:pos x="0" y="125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5" y="128"/>
                </a:cxn>
                <a:cxn ang="0">
                  <a:pos x="7" y="128"/>
                </a:cxn>
                <a:cxn ang="0">
                  <a:pos x="8" y="127"/>
                </a:cxn>
                <a:cxn ang="0">
                  <a:pos x="10" y="126"/>
                </a:cxn>
                <a:cxn ang="0">
                  <a:pos x="10" y="126"/>
                </a:cxn>
                <a:cxn ang="0">
                  <a:pos x="44" y="67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6" y="5"/>
                </a:cxn>
                <a:cxn ang="0">
                  <a:pos x="76" y="3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1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6" h="128">
                  <a:moveTo>
                    <a:pt x="68" y="2"/>
                  </a:moveTo>
                  <a:lnTo>
                    <a:pt x="68" y="2"/>
                  </a:lnTo>
                  <a:lnTo>
                    <a:pt x="61" y="14"/>
                  </a:lnTo>
                  <a:lnTo>
                    <a:pt x="52" y="26"/>
                  </a:lnTo>
                  <a:lnTo>
                    <a:pt x="45" y="38"/>
                  </a:lnTo>
                  <a:lnTo>
                    <a:pt x="39" y="50"/>
                  </a:lnTo>
                  <a:lnTo>
                    <a:pt x="39" y="50"/>
                  </a:lnTo>
                  <a:lnTo>
                    <a:pt x="30" y="69"/>
                  </a:lnTo>
                  <a:lnTo>
                    <a:pt x="21" y="87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8" y="127"/>
                  </a:lnTo>
                  <a:lnTo>
                    <a:pt x="10" y="126"/>
                  </a:lnTo>
                  <a:lnTo>
                    <a:pt x="10" y="126"/>
                  </a:lnTo>
                  <a:lnTo>
                    <a:pt x="44" y="6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5"/>
                  </a:lnTo>
                  <a:lnTo>
                    <a:pt x="76" y="3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1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4" name="Freeform 621"/>
            <p:cNvSpPr/>
            <p:nvPr/>
          </p:nvSpPr>
          <p:spPr bwMode="auto">
            <a:xfrm>
              <a:off x="6737350" y="4427538"/>
              <a:ext cx="42863" cy="69850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68" y="8"/>
                </a:cxn>
                <a:cxn ang="0">
                  <a:pos x="64" y="14"/>
                </a:cxn>
                <a:cxn ang="0">
                  <a:pos x="57" y="26"/>
                </a:cxn>
                <a:cxn ang="0">
                  <a:pos x="52" y="40"/>
                </a:cxn>
                <a:cxn ang="0">
                  <a:pos x="46" y="53"/>
                </a:cxn>
                <a:cxn ang="0">
                  <a:pos x="46" y="53"/>
                </a:cxn>
                <a:cxn ang="0">
                  <a:pos x="38" y="72"/>
                </a:cxn>
                <a:cxn ang="0">
                  <a:pos x="27" y="92"/>
                </a:cxn>
                <a:cxn ang="0">
                  <a:pos x="14" y="109"/>
                </a:cxn>
                <a:cxn ang="0">
                  <a:pos x="2" y="126"/>
                </a:cxn>
                <a:cxn ang="0">
                  <a:pos x="2" y="126"/>
                </a:cxn>
                <a:cxn ang="0">
                  <a:pos x="1" y="127"/>
                </a:cxn>
                <a:cxn ang="0">
                  <a:pos x="0" y="129"/>
                </a:cxn>
                <a:cxn ang="0">
                  <a:pos x="1" y="131"/>
                </a:cxn>
                <a:cxn ang="0">
                  <a:pos x="2" y="132"/>
                </a:cxn>
                <a:cxn ang="0">
                  <a:pos x="3" y="133"/>
                </a:cxn>
                <a:cxn ang="0">
                  <a:pos x="5" y="134"/>
                </a:cxn>
                <a:cxn ang="0">
                  <a:pos x="7" y="133"/>
                </a:cxn>
                <a:cxn ang="0">
                  <a:pos x="8" y="132"/>
                </a:cxn>
                <a:cxn ang="0">
                  <a:pos x="8" y="132"/>
                </a:cxn>
                <a:cxn ang="0">
                  <a:pos x="18" y="120"/>
                </a:cxn>
                <a:cxn ang="0">
                  <a:pos x="28" y="105"/>
                </a:cxn>
                <a:cxn ang="0">
                  <a:pos x="44" y="76"/>
                </a:cxn>
                <a:cxn ang="0">
                  <a:pos x="44" y="76"/>
                </a:cxn>
                <a:cxn ang="0">
                  <a:pos x="53" y="58"/>
                </a:cxn>
                <a:cxn ang="0">
                  <a:pos x="60" y="41"/>
                </a:cxn>
                <a:cxn ang="0">
                  <a:pos x="68" y="24"/>
                </a:cxn>
                <a:cxn ang="0">
                  <a:pos x="73" y="16"/>
                </a:cxn>
                <a:cxn ang="0">
                  <a:pos x="80" y="9"/>
                </a:cxn>
                <a:cxn ang="0">
                  <a:pos x="80" y="9"/>
                </a:cxn>
                <a:cxn ang="0">
                  <a:pos x="81" y="7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7" y="0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81" h="134">
                  <a:moveTo>
                    <a:pt x="72" y="1"/>
                  </a:moveTo>
                  <a:lnTo>
                    <a:pt x="72" y="1"/>
                  </a:lnTo>
                  <a:lnTo>
                    <a:pt x="68" y="8"/>
                  </a:lnTo>
                  <a:lnTo>
                    <a:pt x="64" y="14"/>
                  </a:lnTo>
                  <a:lnTo>
                    <a:pt x="57" y="26"/>
                  </a:lnTo>
                  <a:lnTo>
                    <a:pt x="52" y="40"/>
                  </a:lnTo>
                  <a:lnTo>
                    <a:pt x="46" y="53"/>
                  </a:lnTo>
                  <a:lnTo>
                    <a:pt x="46" y="53"/>
                  </a:lnTo>
                  <a:lnTo>
                    <a:pt x="38" y="72"/>
                  </a:lnTo>
                  <a:lnTo>
                    <a:pt x="27" y="92"/>
                  </a:lnTo>
                  <a:lnTo>
                    <a:pt x="14" y="109"/>
                  </a:lnTo>
                  <a:lnTo>
                    <a:pt x="2" y="126"/>
                  </a:lnTo>
                  <a:lnTo>
                    <a:pt x="2" y="126"/>
                  </a:lnTo>
                  <a:lnTo>
                    <a:pt x="1" y="127"/>
                  </a:lnTo>
                  <a:lnTo>
                    <a:pt x="0" y="129"/>
                  </a:lnTo>
                  <a:lnTo>
                    <a:pt x="1" y="131"/>
                  </a:lnTo>
                  <a:lnTo>
                    <a:pt x="2" y="132"/>
                  </a:lnTo>
                  <a:lnTo>
                    <a:pt x="3" y="133"/>
                  </a:lnTo>
                  <a:lnTo>
                    <a:pt x="5" y="134"/>
                  </a:lnTo>
                  <a:lnTo>
                    <a:pt x="7" y="133"/>
                  </a:lnTo>
                  <a:lnTo>
                    <a:pt x="8" y="132"/>
                  </a:lnTo>
                  <a:lnTo>
                    <a:pt x="8" y="132"/>
                  </a:lnTo>
                  <a:lnTo>
                    <a:pt x="18" y="120"/>
                  </a:lnTo>
                  <a:lnTo>
                    <a:pt x="28" y="105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53" y="58"/>
                  </a:lnTo>
                  <a:lnTo>
                    <a:pt x="60" y="41"/>
                  </a:lnTo>
                  <a:lnTo>
                    <a:pt x="68" y="24"/>
                  </a:lnTo>
                  <a:lnTo>
                    <a:pt x="73" y="16"/>
                  </a:lnTo>
                  <a:lnTo>
                    <a:pt x="80" y="9"/>
                  </a:lnTo>
                  <a:lnTo>
                    <a:pt x="80" y="9"/>
                  </a:lnTo>
                  <a:lnTo>
                    <a:pt x="81" y="7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7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5" name="Freeform 622"/>
            <p:cNvSpPr/>
            <p:nvPr/>
          </p:nvSpPr>
          <p:spPr bwMode="auto">
            <a:xfrm>
              <a:off x="6742113" y="4470400"/>
              <a:ext cx="39688" cy="68263"/>
            </a:xfrm>
            <a:custGeom>
              <a:avLst/>
              <a:gdLst/>
              <a:ahLst/>
              <a:cxnLst>
                <a:cxn ang="0">
                  <a:pos x="67" y="2"/>
                </a:cxn>
                <a:cxn ang="0">
                  <a:pos x="67" y="2"/>
                </a:cxn>
                <a:cxn ang="0">
                  <a:pos x="58" y="17"/>
                </a:cxn>
                <a:cxn ang="0">
                  <a:pos x="51" y="32"/>
                </a:cxn>
                <a:cxn ang="0">
                  <a:pos x="44" y="47"/>
                </a:cxn>
                <a:cxn ang="0">
                  <a:pos x="35" y="62"/>
                </a:cxn>
                <a:cxn ang="0">
                  <a:pos x="35" y="62"/>
                </a:cxn>
                <a:cxn ang="0">
                  <a:pos x="18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9"/>
                </a:cxn>
                <a:cxn ang="0">
                  <a:pos x="8" y="128"/>
                </a:cxn>
                <a:cxn ang="0">
                  <a:pos x="9" y="127"/>
                </a:cxn>
                <a:cxn ang="0">
                  <a:pos x="9" y="127"/>
                </a:cxn>
                <a:cxn ang="0">
                  <a:pos x="43" y="67"/>
                </a:cxn>
                <a:cxn ang="0">
                  <a:pos x="43" y="67"/>
                </a:cxn>
                <a:cxn ang="0">
                  <a:pos x="58" y="36"/>
                </a:cxn>
                <a:cxn ang="0">
                  <a:pos x="66" y="22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7" y="5"/>
                </a:cxn>
                <a:cxn ang="0">
                  <a:pos x="77" y="4"/>
                </a:cxn>
                <a:cxn ang="0">
                  <a:pos x="76" y="2"/>
                </a:cxn>
                <a:cxn ang="0">
                  <a:pos x="75" y="1"/>
                </a:cxn>
                <a:cxn ang="0">
                  <a:pos x="72" y="0"/>
                </a:cxn>
                <a:cxn ang="0">
                  <a:pos x="70" y="1"/>
                </a:cxn>
                <a:cxn ang="0">
                  <a:pos x="67" y="2"/>
                </a:cxn>
                <a:cxn ang="0">
                  <a:pos x="67" y="2"/>
                </a:cxn>
              </a:cxnLst>
              <a:rect l="0" t="0" r="r" b="b"/>
              <a:pathLst>
                <a:path w="77" h="129">
                  <a:moveTo>
                    <a:pt x="67" y="2"/>
                  </a:moveTo>
                  <a:lnTo>
                    <a:pt x="67" y="2"/>
                  </a:lnTo>
                  <a:lnTo>
                    <a:pt x="58" y="17"/>
                  </a:lnTo>
                  <a:lnTo>
                    <a:pt x="51" y="32"/>
                  </a:lnTo>
                  <a:lnTo>
                    <a:pt x="44" y="47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18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9"/>
                  </a:lnTo>
                  <a:lnTo>
                    <a:pt x="8" y="128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58" y="36"/>
                  </a:lnTo>
                  <a:lnTo>
                    <a:pt x="66" y="22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7" y="5"/>
                  </a:lnTo>
                  <a:lnTo>
                    <a:pt x="77" y="4"/>
                  </a:lnTo>
                  <a:lnTo>
                    <a:pt x="76" y="2"/>
                  </a:lnTo>
                  <a:lnTo>
                    <a:pt x="75" y="1"/>
                  </a:lnTo>
                  <a:lnTo>
                    <a:pt x="72" y="0"/>
                  </a:lnTo>
                  <a:lnTo>
                    <a:pt x="70" y="1"/>
                  </a:lnTo>
                  <a:lnTo>
                    <a:pt x="67" y="2"/>
                  </a:lnTo>
                  <a:lnTo>
                    <a:pt x="6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6" name="Freeform 623"/>
            <p:cNvSpPr>
              <a:spLocks noEditPoints="1"/>
            </p:cNvSpPr>
            <p:nvPr/>
          </p:nvSpPr>
          <p:spPr bwMode="auto">
            <a:xfrm>
              <a:off x="6256338" y="4065588"/>
              <a:ext cx="544513" cy="696913"/>
            </a:xfrm>
            <a:custGeom>
              <a:avLst/>
              <a:gdLst/>
              <a:ahLst/>
              <a:cxnLst>
                <a:cxn ang="0">
                  <a:pos x="117" y="1301"/>
                </a:cxn>
                <a:cxn ang="0">
                  <a:pos x="41" y="1242"/>
                </a:cxn>
                <a:cxn ang="0">
                  <a:pos x="6" y="1151"/>
                </a:cxn>
                <a:cxn ang="0">
                  <a:pos x="3" y="1060"/>
                </a:cxn>
                <a:cxn ang="0">
                  <a:pos x="8" y="908"/>
                </a:cxn>
                <a:cxn ang="0">
                  <a:pos x="17" y="676"/>
                </a:cxn>
                <a:cxn ang="0">
                  <a:pos x="20" y="219"/>
                </a:cxn>
                <a:cxn ang="0">
                  <a:pos x="27" y="195"/>
                </a:cxn>
                <a:cxn ang="0">
                  <a:pos x="44" y="84"/>
                </a:cxn>
                <a:cxn ang="0">
                  <a:pos x="130" y="15"/>
                </a:cxn>
                <a:cxn ang="0">
                  <a:pos x="297" y="1"/>
                </a:cxn>
                <a:cxn ang="0">
                  <a:pos x="482" y="2"/>
                </a:cxn>
                <a:cxn ang="0">
                  <a:pos x="620" y="6"/>
                </a:cxn>
                <a:cxn ang="0">
                  <a:pos x="794" y="9"/>
                </a:cxn>
                <a:cxn ang="0">
                  <a:pos x="923" y="31"/>
                </a:cxn>
                <a:cxn ang="0">
                  <a:pos x="1003" y="106"/>
                </a:cxn>
                <a:cxn ang="0">
                  <a:pos x="1014" y="195"/>
                </a:cxn>
                <a:cxn ang="0">
                  <a:pos x="1019" y="237"/>
                </a:cxn>
                <a:cxn ang="0">
                  <a:pos x="1016" y="335"/>
                </a:cxn>
                <a:cxn ang="0">
                  <a:pos x="1016" y="426"/>
                </a:cxn>
                <a:cxn ang="0">
                  <a:pos x="1019" y="541"/>
                </a:cxn>
                <a:cxn ang="0">
                  <a:pos x="1020" y="650"/>
                </a:cxn>
                <a:cxn ang="0">
                  <a:pos x="1014" y="735"/>
                </a:cxn>
                <a:cxn ang="0">
                  <a:pos x="1020" y="897"/>
                </a:cxn>
                <a:cxn ang="0">
                  <a:pos x="1026" y="1044"/>
                </a:cxn>
                <a:cxn ang="0">
                  <a:pos x="1026" y="1132"/>
                </a:cxn>
                <a:cxn ang="0">
                  <a:pos x="1017" y="1204"/>
                </a:cxn>
                <a:cxn ang="0">
                  <a:pos x="946" y="1287"/>
                </a:cxn>
                <a:cxn ang="0">
                  <a:pos x="847" y="1313"/>
                </a:cxn>
                <a:cxn ang="0">
                  <a:pos x="837" y="1313"/>
                </a:cxn>
                <a:cxn ang="0">
                  <a:pos x="803" y="1309"/>
                </a:cxn>
                <a:cxn ang="0">
                  <a:pos x="719" y="1311"/>
                </a:cxn>
                <a:cxn ang="0">
                  <a:pos x="267" y="1318"/>
                </a:cxn>
                <a:cxn ang="0">
                  <a:pos x="457" y="1282"/>
                </a:cxn>
                <a:cxn ang="0">
                  <a:pos x="675" y="1278"/>
                </a:cxn>
                <a:cxn ang="0">
                  <a:pos x="822" y="1274"/>
                </a:cxn>
                <a:cxn ang="0">
                  <a:pos x="881" y="1273"/>
                </a:cxn>
                <a:cxn ang="0">
                  <a:pos x="949" y="1240"/>
                </a:cxn>
                <a:cxn ang="0">
                  <a:pos x="988" y="1178"/>
                </a:cxn>
                <a:cxn ang="0">
                  <a:pos x="993" y="1096"/>
                </a:cxn>
                <a:cxn ang="0">
                  <a:pos x="978" y="963"/>
                </a:cxn>
                <a:cxn ang="0">
                  <a:pos x="981" y="753"/>
                </a:cxn>
                <a:cxn ang="0">
                  <a:pos x="978" y="509"/>
                </a:cxn>
                <a:cxn ang="0">
                  <a:pos x="982" y="371"/>
                </a:cxn>
                <a:cxn ang="0">
                  <a:pos x="975" y="291"/>
                </a:cxn>
                <a:cxn ang="0">
                  <a:pos x="980" y="198"/>
                </a:cxn>
                <a:cxn ang="0">
                  <a:pos x="965" y="115"/>
                </a:cxn>
                <a:cxn ang="0">
                  <a:pos x="909" y="64"/>
                </a:cxn>
                <a:cxn ang="0">
                  <a:pos x="764" y="47"/>
                </a:cxn>
                <a:cxn ang="0">
                  <a:pos x="428" y="37"/>
                </a:cxn>
                <a:cxn ang="0">
                  <a:pos x="260" y="38"/>
                </a:cxn>
                <a:cxn ang="0">
                  <a:pos x="123" y="53"/>
                </a:cxn>
                <a:cxn ang="0">
                  <a:pos x="78" y="97"/>
                </a:cxn>
                <a:cxn ang="0">
                  <a:pos x="63" y="189"/>
                </a:cxn>
                <a:cxn ang="0">
                  <a:pos x="54" y="283"/>
                </a:cxn>
                <a:cxn ang="0">
                  <a:pos x="52" y="699"/>
                </a:cxn>
                <a:cxn ang="0">
                  <a:pos x="43" y="895"/>
                </a:cxn>
                <a:cxn ang="0">
                  <a:pos x="36" y="1076"/>
                </a:cxn>
                <a:cxn ang="0">
                  <a:pos x="41" y="1123"/>
                </a:cxn>
                <a:cxn ang="0">
                  <a:pos x="68" y="1214"/>
                </a:cxn>
                <a:cxn ang="0">
                  <a:pos x="159" y="1274"/>
                </a:cxn>
                <a:cxn ang="0">
                  <a:pos x="316" y="1281"/>
                </a:cxn>
              </a:cxnLst>
              <a:rect l="0" t="0" r="r" b="b"/>
              <a:pathLst>
                <a:path w="1029" h="1318">
                  <a:moveTo>
                    <a:pt x="249" y="1318"/>
                  </a:moveTo>
                  <a:lnTo>
                    <a:pt x="249" y="1318"/>
                  </a:lnTo>
                  <a:lnTo>
                    <a:pt x="226" y="1318"/>
                  </a:lnTo>
                  <a:lnTo>
                    <a:pt x="203" y="1317"/>
                  </a:lnTo>
                  <a:lnTo>
                    <a:pt x="180" y="1315"/>
                  </a:lnTo>
                  <a:lnTo>
                    <a:pt x="158" y="1311"/>
                  </a:lnTo>
                  <a:lnTo>
                    <a:pt x="137" y="1307"/>
                  </a:lnTo>
                  <a:lnTo>
                    <a:pt x="117" y="1301"/>
                  </a:lnTo>
                  <a:lnTo>
                    <a:pt x="107" y="1297"/>
                  </a:lnTo>
                  <a:lnTo>
                    <a:pt x="98" y="1292"/>
                  </a:lnTo>
                  <a:lnTo>
                    <a:pt x="89" y="1288"/>
                  </a:lnTo>
                  <a:lnTo>
                    <a:pt x="81" y="1281"/>
                  </a:lnTo>
                  <a:lnTo>
                    <a:pt x="81" y="1281"/>
                  </a:lnTo>
                  <a:lnTo>
                    <a:pt x="66" y="1270"/>
                  </a:lnTo>
                  <a:lnTo>
                    <a:pt x="54" y="1257"/>
                  </a:lnTo>
                  <a:lnTo>
                    <a:pt x="41" y="1242"/>
                  </a:lnTo>
                  <a:lnTo>
                    <a:pt x="31" y="1225"/>
                  </a:lnTo>
                  <a:lnTo>
                    <a:pt x="23" y="1209"/>
                  </a:lnTo>
                  <a:lnTo>
                    <a:pt x="15" y="1190"/>
                  </a:lnTo>
                  <a:lnTo>
                    <a:pt x="10" y="1172"/>
                  </a:lnTo>
                  <a:lnTo>
                    <a:pt x="7" y="1153"/>
                  </a:lnTo>
                  <a:lnTo>
                    <a:pt x="7" y="1152"/>
                  </a:lnTo>
                  <a:lnTo>
                    <a:pt x="6" y="1151"/>
                  </a:lnTo>
                  <a:lnTo>
                    <a:pt x="6" y="1151"/>
                  </a:lnTo>
                  <a:lnTo>
                    <a:pt x="5" y="1147"/>
                  </a:lnTo>
                  <a:lnTo>
                    <a:pt x="5" y="1147"/>
                  </a:lnTo>
                  <a:lnTo>
                    <a:pt x="3" y="1136"/>
                  </a:lnTo>
                  <a:lnTo>
                    <a:pt x="1" y="1126"/>
                  </a:lnTo>
                  <a:lnTo>
                    <a:pt x="0" y="1104"/>
                  </a:lnTo>
                  <a:lnTo>
                    <a:pt x="1" y="1082"/>
                  </a:lnTo>
                  <a:lnTo>
                    <a:pt x="3" y="1060"/>
                  </a:lnTo>
                  <a:lnTo>
                    <a:pt x="3" y="1060"/>
                  </a:lnTo>
                  <a:lnTo>
                    <a:pt x="5" y="1031"/>
                  </a:lnTo>
                  <a:lnTo>
                    <a:pt x="5" y="1031"/>
                  </a:lnTo>
                  <a:lnTo>
                    <a:pt x="6" y="1001"/>
                  </a:lnTo>
                  <a:lnTo>
                    <a:pt x="6" y="1001"/>
                  </a:lnTo>
                  <a:lnTo>
                    <a:pt x="9" y="955"/>
                  </a:lnTo>
                  <a:lnTo>
                    <a:pt x="9" y="932"/>
                  </a:lnTo>
                  <a:lnTo>
                    <a:pt x="8" y="908"/>
                  </a:lnTo>
                  <a:lnTo>
                    <a:pt x="8" y="908"/>
                  </a:lnTo>
                  <a:lnTo>
                    <a:pt x="7" y="889"/>
                  </a:lnTo>
                  <a:lnTo>
                    <a:pt x="7" y="868"/>
                  </a:lnTo>
                  <a:lnTo>
                    <a:pt x="8" y="827"/>
                  </a:lnTo>
                  <a:lnTo>
                    <a:pt x="10" y="786"/>
                  </a:lnTo>
                  <a:lnTo>
                    <a:pt x="12" y="745"/>
                  </a:lnTo>
                  <a:lnTo>
                    <a:pt x="12" y="745"/>
                  </a:lnTo>
                  <a:lnTo>
                    <a:pt x="17" y="676"/>
                  </a:lnTo>
                  <a:lnTo>
                    <a:pt x="17" y="676"/>
                  </a:lnTo>
                  <a:lnTo>
                    <a:pt x="18" y="619"/>
                  </a:lnTo>
                  <a:lnTo>
                    <a:pt x="20" y="561"/>
                  </a:lnTo>
                  <a:lnTo>
                    <a:pt x="18" y="448"/>
                  </a:lnTo>
                  <a:lnTo>
                    <a:pt x="18" y="448"/>
                  </a:lnTo>
                  <a:lnTo>
                    <a:pt x="17" y="334"/>
                  </a:lnTo>
                  <a:lnTo>
                    <a:pt x="17" y="277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1" y="214"/>
                  </a:lnTo>
                  <a:lnTo>
                    <a:pt x="24" y="209"/>
                  </a:lnTo>
                  <a:lnTo>
                    <a:pt x="25" y="208"/>
                  </a:lnTo>
                  <a:lnTo>
                    <a:pt x="25" y="207"/>
                  </a:lnTo>
                  <a:lnTo>
                    <a:pt x="25" y="207"/>
                  </a:lnTo>
                  <a:lnTo>
                    <a:pt x="26" y="201"/>
                  </a:lnTo>
                  <a:lnTo>
                    <a:pt x="27" y="195"/>
                  </a:lnTo>
                  <a:lnTo>
                    <a:pt x="27" y="195"/>
                  </a:lnTo>
                  <a:lnTo>
                    <a:pt x="28" y="167"/>
                  </a:lnTo>
                  <a:lnTo>
                    <a:pt x="28" y="167"/>
                  </a:lnTo>
                  <a:lnTo>
                    <a:pt x="29" y="143"/>
                  </a:lnTo>
                  <a:lnTo>
                    <a:pt x="30" y="13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8" y="101"/>
                  </a:lnTo>
                  <a:lnTo>
                    <a:pt x="44" y="84"/>
                  </a:lnTo>
                  <a:lnTo>
                    <a:pt x="53" y="70"/>
                  </a:lnTo>
                  <a:lnTo>
                    <a:pt x="61" y="56"/>
                  </a:lnTo>
                  <a:lnTo>
                    <a:pt x="72" y="45"/>
                  </a:lnTo>
                  <a:lnTo>
                    <a:pt x="84" y="36"/>
                  </a:lnTo>
                  <a:lnTo>
                    <a:pt x="96" y="27"/>
                  </a:lnTo>
                  <a:lnTo>
                    <a:pt x="111" y="21"/>
                  </a:lnTo>
                  <a:lnTo>
                    <a:pt x="111" y="21"/>
                  </a:lnTo>
                  <a:lnTo>
                    <a:pt x="130" y="15"/>
                  </a:lnTo>
                  <a:lnTo>
                    <a:pt x="151" y="11"/>
                  </a:lnTo>
                  <a:lnTo>
                    <a:pt x="171" y="7"/>
                  </a:lnTo>
                  <a:lnTo>
                    <a:pt x="192" y="4"/>
                  </a:lnTo>
                  <a:lnTo>
                    <a:pt x="213" y="3"/>
                  </a:lnTo>
                  <a:lnTo>
                    <a:pt x="234" y="2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97" y="1"/>
                  </a:lnTo>
                  <a:lnTo>
                    <a:pt x="297" y="1"/>
                  </a:lnTo>
                  <a:lnTo>
                    <a:pt x="322" y="1"/>
                  </a:lnTo>
                  <a:lnTo>
                    <a:pt x="322" y="1"/>
                  </a:lnTo>
                  <a:lnTo>
                    <a:pt x="384" y="1"/>
                  </a:lnTo>
                  <a:lnTo>
                    <a:pt x="384" y="1"/>
                  </a:lnTo>
                  <a:lnTo>
                    <a:pt x="448" y="2"/>
                  </a:lnTo>
                  <a:lnTo>
                    <a:pt x="448" y="2"/>
                  </a:lnTo>
                  <a:lnTo>
                    <a:pt x="482" y="2"/>
                  </a:lnTo>
                  <a:lnTo>
                    <a:pt x="513" y="0"/>
                  </a:lnTo>
                  <a:lnTo>
                    <a:pt x="513" y="0"/>
                  </a:lnTo>
                  <a:lnTo>
                    <a:pt x="536" y="0"/>
                  </a:lnTo>
                  <a:lnTo>
                    <a:pt x="536" y="0"/>
                  </a:lnTo>
                  <a:lnTo>
                    <a:pt x="556" y="0"/>
                  </a:lnTo>
                  <a:lnTo>
                    <a:pt x="577" y="1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61" y="9"/>
                  </a:lnTo>
                  <a:lnTo>
                    <a:pt x="683" y="11"/>
                  </a:lnTo>
                  <a:lnTo>
                    <a:pt x="705" y="11"/>
                  </a:lnTo>
                  <a:lnTo>
                    <a:pt x="705" y="11"/>
                  </a:lnTo>
                  <a:lnTo>
                    <a:pt x="748" y="10"/>
                  </a:lnTo>
                  <a:lnTo>
                    <a:pt x="748" y="10"/>
                  </a:lnTo>
                  <a:lnTo>
                    <a:pt x="794" y="9"/>
                  </a:lnTo>
                  <a:lnTo>
                    <a:pt x="794" y="9"/>
                  </a:lnTo>
                  <a:lnTo>
                    <a:pt x="815" y="10"/>
                  </a:lnTo>
                  <a:lnTo>
                    <a:pt x="839" y="11"/>
                  </a:lnTo>
                  <a:lnTo>
                    <a:pt x="865" y="14"/>
                  </a:lnTo>
                  <a:lnTo>
                    <a:pt x="878" y="17"/>
                  </a:lnTo>
                  <a:lnTo>
                    <a:pt x="890" y="20"/>
                  </a:lnTo>
                  <a:lnTo>
                    <a:pt x="890" y="20"/>
                  </a:lnTo>
                  <a:lnTo>
                    <a:pt x="908" y="25"/>
                  </a:lnTo>
                  <a:lnTo>
                    <a:pt x="923" y="31"/>
                  </a:lnTo>
                  <a:lnTo>
                    <a:pt x="937" y="39"/>
                  </a:lnTo>
                  <a:lnTo>
                    <a:pt x="950" y="47"/>
                  </a:lnTo>
                  <a:lnTo>
                    <a:pt x="963" y="57"/>
                  </a:lnTo>
                  <a:lnTo>
                    <a:pt x="975" y="69"/>
                  </a:lnTo>
                  <a:lnTo>
                    <a:pt x="987" y="82"/>
                  </a:lnTo>
                  <a:lnTo>
                    <a:pt x="997" y="97"/>
                  </a:lnTo>
                  <a:lnTo>
                    <a:pt x="997" y="97"/>
                  </a:lnTo>
                  <a:lnTo>
                    <a:pt x="1003" y="106"/>
                  </a:lnTo>
                  <a:lnTo>
                    <a:pt x="1007" y="115"/>
                  </a:lnTo>
                  <a:lnTo>
                    <a:pt x="1010" y="125"/>
                  </a:lnTo>
                  <a:lnTo>
                    <a:pt x="1012" y="134"/>
                  </a:lnTo>
                  <a:lnTo>
                    <a:pt x="1013" y="143"/>
                  </a:lnTo>
                  <a:lnTo>
                    <a:pt x="1014" y="153"/>
                  </a:lnTo>
                  <a:lnTo>
                    <a:pt x="1014" y="172"/>
                  </a:lnTo>
                  <a:lnTo>
                    <a:pt x="1014" y="172"/>
                  </a:lnTo>
                  <a:lnTo>
                    <a:pt x="1014" y="195"/>
                  </a:lnTo>
                  <a:lnTo>
                    <a:pt x="1016" y="207"/>
                  </a:lnTo>
                  <a:lnTo>
                    <a:pt x="1018" y="218"/>
                  </a:lnTo>
                  <a:lnTo>
                    <a:pt x="1018" y="219"/>
                  </a:lnTo>
                  <a:lnTo>
                    <a:pt x="1018" y="220"/>
                  </a:lnTo>
                  <a:lnTo>
                    <a:pt x="1018" y="220"/>
                  </a:lnTo>
                  <a:lnTo>
                    <a:pt x="1020" y="225"/>
                  </a:lnTo>
                  <a:lnTo>
                    <a:pt x="1020" y="231"/>
                  </a:lnTo>
                  <a:lnTo>
                    <a:pt x="1019" y="237"/>
                  </a:lnTo>
                  <a:lnTo>
                    <a:pt x="1017" y="242"/>
                  </a:lnTo>
                  <a:lnTo>
                    <a:pt x="1016" y="243"/>
                  </a:lnTo>
                  <a:lnTo>
                    <a:pt x="1016" y="245"/>
                  </a:lnTo>
                  <a:lnTo>
                    <a:pt x="1016" y="245"/>
                  </a:lnTo>
                  <a:lnTo>
                    <a:pt x="1013" y="268"/>
                  </a:lnTo>
                  <a:lnTo>
                    <a:pt x="1012" y="291"/>
                  </a:lnTo>
                  <a:lnTo>
                    <a:pt x="1013" y="312"/>
                  </a:lnTo>
                  <a:lnTo>
                    <a:pt x="1016" y="335"/>
                  </a:lnTo>
                  <a:lnTo>
                    <a:pt x="1016" y="335"/>
                  </a:lnTo>
                  <a:lnTo>
                    <a:pt x="1018" y="353"/>
                  </a:lnTo>
                  <a:lnTo>
                    <a:pt x="1019" y="370"/>
                  </a:lnTo>
                  <a:lnTo>
                    <a:pt x="1019" y="387"/>
                  </a:lnTo>
                  <a:lnTo>
                    <a:pt x="1018" y="405"/>
                  </a:lnTo>
                  <a:lnTo>
                    <a:pt x="1018" y="405"/>
                  </a:lnTo>
                  <a:lnTo>
                    <a:pt x="1016" y="426"/>
                  </a:lnTo>
                  <a:lnTo>
                    <a:pt x="1016" y="426"/>
                  </a:lnTo>
                  <a:lnTo>
                    <a:pt x="1013" y="461"/>
                  </a:lnTo>
                  <a:lnTo>
                    <a:pt x="1012" y="478"/>
                  </a:lnTo>
                  <a:lnTo>
                    <a:pt x="1013" y="496"/>
                  </a:lnTo>
                  <a:lnTo>
                    <a:pt x="1013" y="496"/>
                  </a:lnTo>
                  <a:lnTo>
                    <a:pt x="1014" y="51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9" y="541"/>
                  </a:lnTo>
                  <a:lnTo>
                    <a:pt x="1020" y="552"/>
                  </a:lnTo>
                  <a:lnTo>
                    <a:pt x="1020" y="561"/>
                  </a:lnTo>
                  <a:lnTo>
                    <a:pt x="1020" y="561"/>
                  </a:lnTo>
                  <a:lnTo>
                    <a:pt x="1019" y="586"/>
                  </a:lnTo>
                  <a:lnTo>
                    <a:pt x="1020" y="610"/>
                  </a:lnTo>
                  <a:lnTo>
                    <a:pt x="1020" y="610"/>
                  </a:lnTo>
                  <a:lnTo>
                    <a:pt x="1020" y="629"/>
                  </a:lnTo>
                  <a:lnTo>
                    <a:pt x="1020" y="650"/>
                  </a:lnTo>
                  <a:lnTo>
                    <a:pt x="1020" y="650"/>
                  </a:lnTo>
                  <a:lnTo>
                    <a:pt x="1019" y="667"/>
                  </a:lnTo>
                  <a:lnTo>
                    <a:pt x="1017" y="684"/>
                  </a:lnTo>
                  <a:lnTo>
                    <a:pt x="1017" y="684"/>
                  </a:lnTo>
                  <a:lnTo>
                    <a:pt x="1014" y="709"/>
                  </a:lnTo>
                  <a:lnTo>
                    <a:pt x="1014" y="723"/>
                  </a:lnTo>
                  <a:lnTo>
                    <a:pt x="1014" y="735"/>
                  </a:lnTo>
                  <a:lnTo>
                    <a:pt x="1014" y="735"/>
                  </a:lnTo>
                  <a:lnTo>
                    <a:pt x="1017" y="775"/>
                  </a:lnTo>
                  <a:lnTo>
                    <a:pt x="1017" y="775"/>
                  </a:lnTo>
                  <a:lnTo>
                    <a:pt x="1020" y="805"/>
                  </a:lnTo>
                  <a:lnTo>
                    <a:pt x="1021" y="836"/>
                  </a:lnTo>
                  <a:lnTo>
                    <a:pt x="1021" y="867"/>
                  </a:lnTo>
                  <a:lnTo>
                    <a:pt x="1021" y="881"/>
                  </a:lnTo>
                  <a:lnTo>
                    <a:pt x="1020" y="897"/>
                  </a:lnTo>
                  <a:lnTo>
                    <a:pt x="1020" y="897"/>
                  </a:lnTo>
                  <a:lnTo>
                    <a:pt x="1018" y="918"/>
                  </a:lnTo>
                  <a:lnTo>
                    <a:pt x="1017" y="937"/>
                  </a:lnTo>
                  <a:lnTo>
                    <a:pt x="1016" y="956"/>
                  </a:lnTo>
                  <a:lnTo>
                    <a:pt x="1017" y="975"/>
                  </a:lnTo>
                  <a:lnTo>
                    <a:pt x="1018" y="992"/>
                  </a:lnTo>
                  <a:lnTo>
                    <a:pt x="1020" y="1010"/>
                  </a:lnTo>
                  <a:lnTo>
                    <a:pt x="1023" y="1027"/>
                  </a:lnTo>
                  <a:lnTo>
                    <a:pt x="1026" y="1044"/>
                  </a:lnTo>
                  <a:lnTo>
                    <a:pt x="1026" y="1044"/>
                  </a:lnTo>
                  <a:lnTo>
                    <a:pt x="1028" y="1059"/>
                  </a:lnTo>
                  <a:lnTo>
                    <a:pt x="1029" y="1073"/>
                  </a:lnTo>
                  <a:lnTo>
                    <a:pt x="1028" y="1089"/>
                  </a:lnTo>
                  <a:lnTo>
                    <a:pt x="1027" y="1103"/>
                  </a:lnTo>
                  <a:lnTo>
                    <a:pt x="1027" y="1103"/>
                  </a:lnTo>
                  <a:lnTo>
                    <a:pt x="1026" y="1118"/>
                  </a:lnTo>
                  <a:lnTo>
                    <a:pt x="1026" y="1132"/>
                  </a:lnTo>
                  <a:lnTo>
                    <a:pt x="1026" y="1132"/>
                  </a:lnTo>
                  <a:lnTo>
                    <a:pt x="1026" y="1146"/>
                  </a:lnTo>
                  <a:lnTo>
                    <a:pt x="1026" y="1146"/>
                  </a:lnTo>
                  <a:lnTo>
                    <a:pt x="1026" y="1168"/>
                  </a:lnTo>
                  <a:lnTo>
                    <a:pt x="1024" y="1179"/>
                  </a:lnTo>
                  <a:lnTo>
                    <a:pt x="1022" y="1189"/>
                  </a:lnTo>
                  <a:lnTo>
                    <a:pt x="1022" y="1189"/>
                  </a:lnTo>
                  <a:lnTo>
                    <a:pt x="1017" y="1204"/>
                  </a:lnTo>
                  <a:lnTo>
                    <a:pt x="1010" y="1217"/>
                  </a:lnTo>
                  <a:lnTo>
                    <a:pt x="1003" y="1230"/>
                  </a:lnTo>
                  <a:lnTo>
                    <a:pt x="996" y="1241"/>
                  </a:lnTo>
                  <a:lnTo>
                    <a:pt x="988" y="1252"/>
                  </a:lnTo>
                  <a:lnTo>
                    <a:pt x="978" y="1262"/>
                  </a:lnTo>
                  <a:lnTo>
                    <a:pt x="968" y="1271"/>
                  </a:lnTo>
                  <a:lnTo>
                    <a:pt x="957" y="1279"/>
                  </a:lnTo>
                  <a:lnTo>
                    <a:pt x="946" y="1287"/>
                  </a:lnTo>
                  <a:lnTo>
                    <a:pt x="935" y="1293"/>
                  </a:lnTo>
                  <a:lnTo>
                    <a:pt x="921" y="1298"/>
                  </a:lnTo>
                  <a:lnTo>
                    <a:pt x="908" y="1303"/>
                  </a:lnTo>
                  <a:lnTo>
                    <a:pt x="894" y="1306"/>
                  </a:lnTo>
                  <a:lnTo>
                    <a:pt x="879" y="1309"/>
                  </a:lnTo>
                  <a:lnTo>
                    <a:pt x="863" y="1311"/>
                  </a:lnTo>
                  <a:lnTo>
                    <a:pt x="847" y="1313"/>
                  </a:lnTo>
                  <a:lnTo>
                    <a:pt x="847" y="1313"/>
                  </a:lnTo>
                  <a:lnTo>
                    <a:pt x="846" y="1313"/>
                  </a:lnTo>
                  <a:lnTo>
                    <a:pt x="846" y="1313"/>
                  </a:lnTo>
                  <a:lnTo>
                    <a:pt x="842" y="1313"/>
                  </a:lnTo>
                  <a:lnTo>
                    <a:pt x="842" y="1313"/>
                  </a:lnTo>
                  <a:lnTo>
                    <a:pt x="840" y="1313"/>
                  </a:lnTo>
                  <a:lnTo>
                    <a:pt x="838" y="1313"/>
                  </a:lnTo>
                  <a:lnTo>
                    <a:pt x="837" y="1313"/>
                  </a:lnTo>
                  <a:lnTo>
                    <a:pt x="837" y="1313"/>
                  </a:lnTo>
                  <a:lnTo>
                    <a:pt x="833" y="1311"/>
                  </a:lnTo>
                  <a:lnTo>
                    <a:pt x="829" y="1310"/>
                  </a:lnTo>
                  <a:lnTo>
                    <a:pt x="828" y="1310"/>
                  </a:lnTo>
                  <a:lnTo>
                    <a:pt x="827" y="1309"/>
                  </a:lnTo>
                  <a:lnTo>
                    <a:pt x="827" y="1309"/>
                  </a:lnTo>
                  <a:lnTo>
                    <a:pt x="817" y="1309"/>
                  </a:lnTo>
                  <a:lnTo>
                    <a:pt x="817" y="1309"/>
                  </a:lnTo>
                  <a:lnTo>
                    <a:pt x="803" y="1309"/>
                  </a:lnTo>
                  <a:lnTo>
                    <a:pt x="790" y="1311"/>
                  </a:lnTo>
                  <a:lnTo>
                    <a:pt x="790" y="1311"/>
                  </a:lnTo>
                  <a:lnTo>
                    <a:pt x="769" y="1313"/>
                  </a:lnTo>
                  <a:lnTo>
                    <a:pt x="769" y="1313"/>
                  </a:lnTo>
                  <a:lnTo>
                    <a:pt x="744" y="1313"/>
                  </a:lnTo>
                  <a:lnTo>
                    <a:pt x="744" y="1313"/>
                  </a:lnTo>
                  <a:lnTo>
                    <a:pt x="719" y="1311"/>
                  </a:lnTo>
                  <a:lnTo>
                    <a:pt x="719" y="1311"/>
                  </a:lnTo>
                  <a:lnTo>
                    <a:pt x="694" y="1313"/>
                  </a:lnTo>
                  <a:lnTo>
                    <a:pt x="666" y="1314"/>
                  </a:lnTo>
                  <a:lnTo>
                    <a:pt x="666" y="1314"/>
                  </a:lnTo>
                  <a:lnTo>
                    <a:pt x="609" y="1316"/>
                  </a:lnTo>
                  <a:lnTo>
                    <a:pt x="552" y="1317"/>
                  </a:lnTo>
                  <a:lnTo>
                    <a:pt x="552" y="1317"/>
                  </a:lnTo>
                  <a:lnTo>
                    <a:pt x="413" y="1318"/>
                  </a:lnTo>
                  <a:lnTo>
                    <a:pt x="267" y="1318"/>
                  </a:lnTo>
                  <a:lnTo>
                    <a:pt x="267" y="1318"/>
                  </a:lnTo>
                  <a:lnTo>
                    <a:pt x="249" y="1318"/>
                  </a:lnTo>
                  <a:lnTo>
                    <a:pt x="249" y="1318"/>
                  </a:lnTo>
                  <a:close/>
                  <a:moveTo>
                    <a:pt x="368" y="1281"/>
                  </a:moveTo>
                  <a:lnTo>
                    <a:pt x="368" y="1281"/>
                  </a:lnTo>
                  <a:lnTo>
                    <a:pt x="412" y="1281"/>
                  </a:lnTo>
                  <a:lnTo>
                    <a:pt x="457" y="1282"/>
                  </a:lnTo>
                  <a:lnTo>
                    <a:pt x="457" y="1282"/>
                  </a:lnTo>
                  <a:lnTo>
                    <a:pt x="502" y="1283"/>
                  </a:lnTo>
                  <a:lnTo>
                    <a:pt x="549" y="1285"/>
                  </a:lnTo>
                  <a:lnTo>
                    <a:pt x="549" y="1285"/>
                  </a:lnTo>
                  <a:lnTo>
                    <a:pt x="601" y="1283"/>
                  </a:lnTo>
                  <a:lnTo>
                    <a:pt x="625" y="1282"/>
                  </a:lnTo>
                  <a:lnTo>
                    <a:pt x="648" y="1280"/>
                  </a:lnTo>
                  <a:lnTo>
                    <a:pt x="648" y="1280"/>
                  </a:lnTo>
                  <a:lnTo>
                    <a:pt x="675" y="1278"/>
                  </a:lnTo>
                  <a:lnTo>
                    <a:pt x="703" y="1277"/>
                  </a:lnTo>
                  <a:lnTo>
                    <a:pt x="762" y="1276"/>
                  </a:lnTo>
                  <a:lnTo>
                    <a:pt x="771" y="1276"/>
                  </a:lnTo>
                  <a:lnTo>
                    <a:pt x="771" y="1276"/>
                  </a:lnTo>
                  <a:lnTo>
                    <a:pt x="796" y="1275"/>
                  </a:lnTo>
                  <a:lnTo>
                    <a:pt x="796" y="1275"/>
                  </a:lnTo>
                  <a:lnTo>
                    <a:pt x="809" y="1274"/>
                  </a:lnTo>
                  <a:lnTo>
                    <a:pt x="822" y="1274"/>
                  </a:lnTo>
                  <a:lnTo>
                    <a:pt x="822" y="1274"/>
                  </a:lnTo>
                  <a:lnTo>
                    <a:pt x="834" y="1274"/>
                  </a:lnTo>
                  <a:lnTo>
                    <a:pt x="845" y="1276"/>
                  </a:lnTo>
                  <a:lnTo>
                    <a:pt x="846" y="1276"/>
                  </a:lnTo>
                  <a:lnTo>
                    <a:pt x="847" y="1276"/>
                  </a:lnTo>
                  <a:lnTo>
                    <a:pt x="847" y="1276"/>
                  </a:lnTo>
                  <a:lnTo>
                    <a:pt x="869" y="1274"/>
                  </a:lnTo>
                  <a:lnTo>
                    <a:pt x="881" y="1273"/>
                  </a:lnTo>
                  <a:lnTo>
                    <a:pt x="890" y="1271"/>
                  </a:lnTo>
                  <a:lnTo>
                    <a:pt x="900" y="1268"/>
                  </a:lnTo>
                  <a:lnTo>
                    <a:pt x="910" y="1265"/>
                  </a:lnTo>
                  <a:lnTo>
                    <a:pt x="918" y="1262"/>
                  </a:lnTo>
                  <a:lnTo>
                    <a:pt x="926" y="1257"/>
                  </a:lnTo>
                  <a:lnTo>
                    <a:pt x="935" y="1252"/>
                  </a:lnTo>
                  <a:lnTo>
                    <a:pt x="942" y="1246"/>
                  </a:lnTo>
                  <a:lnTo>
                    <a:pt x="949" y="1240"/>
                  </a:lnTo>
                  <a:lnTo>
                    <a:pt x="955" y="1234"/>
                  </a:lnTo>
                  <a:lnTo>
                    <a:pt x="963" y="1225"/>
                  </a:lnTo>
                  <a:lnTo>
                    <a:pt x="968" y="1218"/>
                  </a:lnTo>
                  <a:lnTo>
                    <a:pt x="979" y="1200"/>
                  </a:lnTo>
                  <a:lnTo>
                    <a:pt x="979" y="1200"/>
                  </a:lnTo>
                  <a:lnTo>
                    <a:pt x="982" y="1192"/>
                  </a:lnTo>
                  <a:lnTo>
                    <a:pt x="985" y="1185"/>
                  </a:lnTo>
                  <a:lnTo>
                    <a:pt x="988" y="1178"/>
                  </a:lnTo>
                  <a:lnTo>
                    <a:pt x="989" y="1171"/>
                  </a:lnTo>
                  <a:lnTo>
                    <a:pt x="990" y="1156"/>
                  </a:lnTo>
                  <a:lnTo>
                    <a:pt x="990" y="1140"/>
                  </a:lnTo>
                  <a:lnTo>
                    <a:pt x="990" y="1140"/>
                  </a:lnTo>
                  <a:lnTo>
                    <a:pt x="990" y="1128"/>
                  </a:lnTo>
                  <a:lnTo>
                    <a:pt x="991" y="1116"/>
                  </a:lnTo>
                  <a:lnTo>
                    <a:pt x="991" y="1116"/>
                  </a:lnTo>
                  <a:lnTo>
                    <a:pt x="993" y="1096"/>
                  </a:lnTo>
                  <a:lnTo>
                    <a:pt x="993" y="1077"/>
                  </a:lnTo>
                  <a:lnTo>
                    <a:pt x="991" y="1060"/>
                  </a:lnTo>
                  <a:lnTo>
                    <a:pt x="988" y="1042"/>
                  </a:lnTo>
                  <a:lnTo>
                    <a:pt x="988" y="1042"/>
                  </a:lnTo>
                  <a:lnTo>
                    <a:pt x="983" y="1022"/>
                  </a:lnTo>
                  <a:lnTo>
                    <a:pt x="981" y="1003"/>
                  </a:lnTo>
                  <a:lnTo>
                    <a:pt x="979" y="983"/>
                  </a:lnTo>
                  <a:lnTo>
                    <a:pt x="978" y="963"/>
                  </a:lnTo>
                  <a:lnTo>
                    <a:pt x="979" y="924"/>
                  </a:lnTo>
                  <a:lnTo>
                    <a:pt x="980" y="883"/>
                  </a:lnTo>
                  <a:lnTo>
                    <a:pt x="980" y="883"/>
                  </a:lnTo>
                  <a:lnTo>
                    <a:pt x="982" y="839"/>
                  </a:lnTo>
                  <a:lnTo>
                    <a:pt x="982" y="817"/>
                  </a:lnTo>
                  <a:lnTo>
                    <a:pt x="981" y="794"/>
                  </a:lnTo>
                  <a:lnTo>
                    <a:pt x="981" y="794"/>
                  </a:lnTo>
                  <a:lnTo>
                    <a:pt x="981" y="753"/>
                  </a:lnTo>
                  <a:lnTo>
                    <a:pt x="982" y="711"/>
                  </a:lnTo>
                  <a:lnTo>
                    <a:pt x="982" y="711"/>
                  </a:lnTo>
                  <a:lnTo>
                    <a:pt x="983" y="673"/>
                  </a:lnTo>
                  <a:lnTo>
                    <a:pt x="983" y="635"/>
                  </a:lnTo>
                  <a:lnTo>
                    <a:pt x="983" y="635"/>
                  </a:lnTo>
                  <a:lnTo>
                    <a:pt x="981" y="577"/>
                  </a:lnTo>
                  <a:lnTo>
                    <a:pt x="978" y="521"/>
                  </a:lnTo>
                  <a:lnTo>
                    <a:pt x="978" y="509"/>
                  </a:lnTo>
                  <a:lnTo>
                    <a:pt x="978" y="509"/>
                  </a:lnTo>
                  <a:lnTo>
                    <a:pt x="977" y="492"/>
                  </a:lnTo>
                  <a:lnTo>
                    <a:pt x="978" y="474"/>
                  </a:lnTo>
                  <a:lnTo>
                    <a:pt x="980" y="440"/>
                  </a:lnTo>
                  <a:lnTo>
                    <a:pt x="980" y="440"/>
                  </a:lnTo>
                  <a:lnTo>
                    <a:pt x="982" y="406"/>
                  </a:lnTo>
                  <a:lnTo>
                    <a:pt x="982" y="389"/>
                  </a:lnTo>
                  <a:lnTo>
                    <a:pt x="982" y="371"/>
                  </a:lnTo>
                  <a:lnTo>
                    <a:pt x="982" y="371"/>
                  </a:lnTo>
                  <a:lnTo>
                    <a:pt x="981" y="355"/>
                  </a:lnTo>
                  <a:lnTo>
                    <a:pt x="978" y="338"/>
                  </a:lnTo>
                  <a:lnTo>
                    <a:pt x="978" y="338"/>
                  </a:lnTo>
                  <a:lnTo>
                    <a:pt x="976" y="314"/>
                  </a:lnTo>
                  <a:lnTo>
                    <a:pt x="975" y="303"/>
                  </a:lnTo>
                  <a:lnTo>
                    <a:pt x="975" y="291"/>
                  </a:lnTo>
                  <a:lnTo>
                    <a:pt x="975" y="291"/>
                  </a:lnTo>
                  <a:lnTo>
                    <a:pt x="978" y="257"/>
                  </a:lnTo>
                  <a:lnTo>
                    <a:pt x="978" y="257"/>
                  </a:lnTo>
                  <a:lnTo>
                    <a:pt x="980" y="224"/>
                  </a:lnTo>
                  <a:lnTo>
                    <a:pt x="981" y="222"/>
                  </a:lnTo>
                  <a:lnTo>
                    <a:pt x="981" y="221"/>
                  </a:lnTo>
                  <a:lnTo>
                    <a:pt x="981" y="221"/>
                  </a:lnTo>
                  <a:lnTo>
                    <a:pt x="980" y="210"/>
                  </a:lnTo>
                  <a:lnTo>
                    <a:pt x="980" y="198"/>
                  </a:lnTo>
                  <a:lnTo>
                    <a:pt x="980" y="180"/>
                  </a:lnTo>
                  <a:lnTo>
                    <a:pt x="980" y="180"/>
                  </a:lnTo>
                  <a:lnTo>
                    <a:pt x="980" y="161"/>
                  </a:lnTo>
                  <a:lnTo>
                    <a:pt x="979" y="154"/>
                  </a:lnTo>
                  <a:lnTo>
                    <a:pt x="978" y="146"/>
                  </a:lnTo>
                  <a:lnTo>
                    <a:pt x="973" y="134"/>
                  </a:lnTo>
                  <a:lnTo>
                    <a:pt x="967" y="120"/>
                  </a:lnTo>
                  <a:lnTo>
                    <a:pt x="965" y="115"/>
                  </a:lnTo>
                  <a:lnTo>
                    <a:pt x="965" y="115"/>
                  </a:lnTo>
                  <a:lnTo>
                    <a:pt x="960" y="105"/>
                  </a:lnTo>
                  <a:lnTo>
                    <a:pt x="953" y="96"/>
                  </a:lnTo>
                  <a:lnTo>
                    <a:pt x="946" y="87"/>
                  </a:lnTo>
                  <a:lnTo>
                    <a:pt x="938" y="80"/>
                  </a:lnTo>
                  <a:lnTo>
                    <a:pt x="928" y="74"/>
                  </a:lnTo>
                  <a:lnTo>
                    <a:pt x="919" y="69"/>
                  </a:lnTo>
                  <a:lnTo>
                    <a:pt x="909" y="64"/>
                  </a:lnTo>
                  <a:lnTo>
                    <a:pt x="897" y="59"/>
                  </a:lnTo>
                  <a:lnTo>
                    <a:pt x="887" y="56"/>
                  </a:lnTo>
                  <a:lnTo>
                    <a:pt x="876" y="53"/>
                  </a:lnTo>
                  <a:lnTo>
                    <a:pt x="853" y="50"/>
                  </a:lnTo>
                  <a:lnTo>
                    <a:pt x="829" y="48"/>
                  </a:lnTo>
                  <a:lnTo>
                    <a:pt x="807" y="47"/>
                  </a:lnTo>
                  <a:lnTo>
                    <a:pt x="807" y="47"/>
                  </a:lnTo>
                  <a:lnTo>
                    <a:pt x="764" y="47"/>
                  </a:lnTo>
                  <a:lnTo>
                    <a:pt x="721" y="45"/>
                  </a:lnTo>
                  <a:lnTo>
                    <a:pt x="635" y="42"/>
                  </a:lnTo>
                  <a:lnTo>
                    <a:pt x="635" y="42"/>
                  </a:lnTo>
                  <a:lnTo>
                    <a:pt x="556" y="39"/>
                  </a:lnTo>
                  <a:lnTo>
                    <a:pt x="476" y="38"/>
                  </a:lnTo>
                  <a:lnTo>
                    <a:pt x="476" y="38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358" y="37"/>
                  </a:lnTo>
                  <a:lnTo>
                    <a:pt x="358" y="37"/>
                  </a:lnTo>
                  <a:lnTo>
                    <a:pt x="295" y="38"/>
                  </a:lnTo>
                  <a:lnTo>
                    <a:pt x="295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60" y="38"/>
                  </a:lnTo>
                  <a:lnTo>
                    <a:pt x="260" y="38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02" y="38"/>
                  </a:lnTo>
                  <a:lnTo>
                    <a:pt x="185" y="39"/>
                  </a:lnTo>
                  <a:lnTo>
                    <a:pt x="169" y="41"/>
                  </a:lnTo>
                  <a:lnTo>
                    <a:pt x="153" y="44"/>
                  </a:lnTo>
                  <a:lnTo>
                    <a:pt x="138" y="48"/>
                  </a:lnTo>
                  <a:lnTo>
                    <a:pt x="123" y="53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03" y="66"/>
                  </a:lnTo>
                  <a:lnTo>
                    <a:pt x="96" y="71"/>
                  </a:lnTo>
                  <a:lnTo>
                    <a:pt x="90" y="77"/>
                  </a:lnTo>
                  <a:lnTo>
                    <a:pt x="85" y="83"/>
                  </a:lnTo>
                  <a:lnTo>
                    <a:pt x="81" y="89"/>
                  </a:lnTo>
                  <a:lnTo>
                    <a:pt x="78" y="97"/>
                  </a:lnTo>
                  <a:lnTo>
                    <a:pt x="71" y="110"/>
                  </a:lnTo>
                  <a:lnTo>
                    <a:pt x="68" y="126"/>
                  </a:lnTo>
                  <a:lnTo>
                    <a:pt x="66" y="141"/>
                  </a:lnTo>
                  <a:lnTo>
                    <a:pt x="65" y="157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63" y="189"/>
                  </a:lnTo>
                  <a:lnTo>
                    <a:pt x="63" y="189"/>
                  </a:lnTo>
                  <a:lnTo>
                    <a:pt x="63" y="199"/>
                  </a:lnTo>
                  <a:lnTo>
                    <a:pt x="62" y="210"/>
                  </a:lnTo>
                  <a:lnTo>
                    <a:pt x="60" y="219"/>
                  </a:lnTo>
                  <a:lnTo>
                    <a:pt x="56" y="227"/>
                  </a:lnTo>
                  <a:lnTo>
                    <a:pt x="56" y="228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54" y="283"/>
                  </a:lnTo>
                  <a:lnTo>
                    <a:pt x="54" y="336"/>
                  </a:lnTo>
                  <a:lnTo>
                    <a:pt x="55" y="441"/>
                  </a:lnTo>
                  <a:lnTo>
                    <a:pt x="55" y="441"/>
                  </a:lnTo>
                  <a:lnTo>
                    <a:pt x="56" y="551"/>
                  </a:lnTo>
                  <a:lnTo>
                    <a:pt x="56" y="606"/>
                  </a:lnTo>
                  <a:lnTo>
                    <a:pt x="54" y="662"/>
                  </a:lnTo>
                  <a:lnTo>
                    <a:pt x="54" y="662"/>
                  </a:lnTo>
                  <a:lnTo>
                    <a:pt x="52" y="699"/>
                  </a:lnTo>
                  <a:lnTo>
                    <a:pt x="49" y="736"/>
                  </a:lnTo>
                  <a:lnTo>
                    <a:pt x="49" y="736"/>
                  </a:lnTo>
                  <a:lnTo>
                    <a:pt x="45" y="776"/>
                  </a:lnTo>
                  <a:lnTo>
                    <a:pt x="43" y="816"/>
                  </a:lnTo>
                  <a:lnTo>
                    <a:pt x="42" y="855"/>
                  </a:lnTo>
                  <a:lnTo>
                    <a:pt x="42" y="875"/>
                  </a:lnTo>
                  <a:lnTo>
                    <a:pt x="43" y="895"/>
                  </a:lnTo>
                  <a:lnTo>
                    <a:pt x="43" y="895"/>
                  </a:lnTo>
                  <a:lnTo>
                    <a:pt x="44" y="922"/>
                  </a:lnTo>
                  <a:lnTo>
                    <a:pt x="44" y="948"/>
                  </a:lnTo>
                  <a:lnTo>
                    <a:pt x="42" y="1002"/>
                  </a:lnTo>
                  <a:lnTo>
                    <a:pt x="42" y="1012"/>
                  </a:lnTo>
                  <a:lnTo>
                    <a:pt x="42" y="1012"/>
                  </a:lnTo>
                  <a:lnTo>
                    <a:pt x="39" y="1045"/>
                  </a:lnTo>
                  <a:lnTo>
                    <a:pt x="39" y="1045"/>
                  </a:lnTo>
                  <a:lnTo>
                    <a:pt x="36" y="1076"/>
                  </a:lnTo>
                  <a:lnTo>
                    <a:pt x="36" y="1093"/>
                  </a:lnTo>
                  <a:lnTo>
                    <a:pt x="36" y="1107"/>
                  </a:lnTo>
                  <a:lnTo>
                    <a:pt x="36" y="1109"/>
                  </a:lnTo>
                  <a:lnTo>
                    <a:pt x="37" y="1111"/>
                  </a:lnTo>
                  <a:lnTo>
                    <a:pt x="37" y="1111"/>
                  </a:lnTo>
                  <a:lnTo>
                    <a:pt x="39" y="1114"/>
                  </a:lnTo>
                  <a:lnTo>
                    <a:pt x="40" y="1117"/>
                  </a:lnTo>
                  <a:lnTo>
                    <a:pt x="41" y="1123"/>
                  </a:lnTo>
                  <a:lnTo>
                    <a:pt x="41" y="1123"/>
                  </a:lnTo>
                  <a:lnTo>
                    <a:pt x="41" y="1137"/>
                  </a:lnTo>
                  <a:lnTo>
                    <a:pt x="43" y="1152"/>
                  </a:lnTo>
                  <a:lnTo>
                    <a:pt x="45" y="1165"/>
                  </a:lnTo>
                  <a:lnTo>
                    <a:pt x="50" y="1179"/>
                  </a:lnTo>
                  <a:lnTo>
                    <a:pt x="55" y="1191"/>
                  </a:lnTo>
                  <a:lnTo>
                    <a:pt x="61" y="1203"/>
                  </a:lnTo>
                  <a:lnTo>
                    <a:pt x="68" y="1214"/>
                  </a:lnTo>
                  <a:lnTo>
                    <a:pt x="77" y="1224"/>
                  </a:lnTo>
                  <a:lnTo>
                    <a:pt x="86" y="1235"/>
                  </a:lnTo>
                  <a:lnTo>
                    <a:pt x="96" y="1243"/>
                  </a:lnTo>
                  <a:lnTo>
                    <a:pt x="108" y="1251"/>
                  </a:lnTo>
                  <a:lnTo>
                    <a:pt x="119" y="1259"/>
                  </a:lnTo>
                  <a:lnTo>
                    <a:pt x="131" y="1265"/>
                  </a:lnTo>
                  <a:lnTo>
                    <a:pt x="145" y="1270"/>
                  </a:lnTo>
                  <a:lnTo>
                    <a:pt x="159" y="1274"/>
                  </a:lnTo>
                  <a:lnTo>
                    <a:pt x="175" y="1277"/>
                  </a:lnTo>
                  <a:lnTo>
                    <a:pt x="175" y="1277"/>
                  </a:lnTo>
                  <a:lnTo>
                    <a:pt x="195" y="1279"/>
                  </a:lnTo>
                  <a:lnTo>
                    <a:pt x="215" y="1281"/>
                  </a:lnTo>
                  <a:lnTo>
                    <a:pt x="238" y="1282"/>
                  </a:lnTo>
                  <a:lnTo>
                    <a:pt x="264" y="1282"/>
                  </a:lnTo>
                  <a:lnTo>
                    <a:pt x="264" y="1282"/>
                  </a:lnTo>
                  <a:lnTo>
                    <a:pt x="316" y="1281"/>
                  </a:lnTo>
                  <a:lnTo>
                    <a:pt x="316" y="1281"/>
                  </a:lnTo>
                  <a:lnTo>
                    <a:pt x="368" y="1281"/>
                  </a:lnTo>
                  <a:lnTo>
                    <a:pt x="368" y="12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7" name="Freeform 624"/>
            <p:cNvSpPr>
              <a:spLocks noEditPoints="1"/>
            </p:cNvSpPr>
            <p:nvPr/>
          </p:nvSpPr>
          <p:spPr bwMode="auto">
            <a:xfrm>
              <a:off x="6318250" y="4124325"/>
              <a:ext cx="425450" cy="479425"/>
            </a:xfrm>
            <a:custGeom>
              <a:avLst/>
              <a:gdLst/>
              <a:ahLst/>
              <a:cxnLst>
                <a:cxn ang="0">
                  <a:pos x="516" y="903"/>
                </a:cxn>
                <a:cxn ang="0">
                  <a:pos x="391" y="894"/>
                </a:cxn>
                <a:cxn ang="0">
                  <a:pos x="317" y="888"/>
                </a:cxn>
                <a:cxn ang="0">
                  <a:pos x="228" y="887"/>
                </a:cxn>
                <a:cxn ang="0">
                  <a:pos x="130" y="884"/>
                </a:cxn>
                <a:cxn ang="0">
                  <a:pos x="77" y="878"/>
                </a:cxn>
                <a:cxn ang="0">
                  <a:pos x="31" y="862"/>
                </a:cxn>
                <a:cxn ang="0">
                  <a:pos x="5" y="825"/>
                </a:cxn>
                <a:cxn ang="0">
                  <a:pos x="0" y="758"/>
                </a:cxn>
                <a:cxn ang="0">
                  <a:pos x="9" y="579"/>
                </a:cxn>
                <a:cxn ang="0">
                  <a:pos x="7" y="239"/>
                </a:cxn>
                <a:cxn ang="0">
                  <a:pos x="14" y="76"/>
                </a:cxn>
                <a:cxn ang="0">
                  <a:pos x="34" y="29"/>
                </a:cxn>
                <a:cxn ang="0">
                  <a:pos x="78" y="6"/>
                </a:cxn>
                <a:cxn ang="0">
                  <a:pos x="126" y="3"/>
                </a:cxn>
                <a:cxn ang="0">
                  <a:pos x="249" y="2"/>
                </a:cxn>
                <a:cxn ang="0">
                  <a:pos x="586" y="11"/>
                </a:cxn>
                <a:cxn ang="0">
                  <a:pos x="665" y="11"/>
                </a:cxn>
                <a:cxn ang="0">
                  <a:pos x="704" y="24"/>
                </a:cxn>
                <a:cxn ang="0">
                  <a:pos x="739" y="45"/>
                </a:cxn>
                <a:cxn ang="0">
                  <a:pos x="761" y="102"/>
                </a:cxn>
                <a:cxn ang="0">
                  <a:pos x="766" y="166"/>
                </a:cxn>
                <a:cxn ang="0">
                  <a:pos x="775" y="262"/>
                </a:cxn>
                <a:cxn ang="0">
                  <a:pos x="774" y="472"/>
                </a:cxn>
                <a:cxn ang="0">
                  <a:pos x="777" y="519"/>
                </a:cxn>
                <a:cxn ang="0">
                  <a:pos x="781" y="581"/>
                </a:cxn>
                <a:cxn ang="0">
                  <a:pos x="797" y="684"/>
                </a:cxn>
                <a:cxn ang="0">
                  <a:pos x="798" y="782"/>
                </a:cxn>
                <a:cxn ang="0">
                  <a:pos x="801" y="842"/>
                </a:cxn>
                <a:cxn ang="0">
                  <a:pos x="778" y="875"/>
                </a:cxn>
                <a:cxn ang="0">
                  <a:pos x="708" y="904"/>
                </a:cxn>
                <a:cxn ang="0">
                  <a:pos x="656" y="908"/>
                </a:cxn>
                <a:cxn ang="0">
                  <a:pos x="322" y="852"/>
                </a:cxn>
                <a:cxn ang="0">
                  <a:pos x="500" y="867"/>
                </a:cxn>
                <a:cxn ang="0">
                  <a:pos x="714" y="867"/>
                </a:cxn>
                <a:cxn ang="0">
                  <a:pos x="757" y="840"/>
                </a:cxn>
                <a:cxn ang="0">
                  <a:pos x="766" y="807"/>
                </a:cxn>
                <a:cxn ang="0">
                  <a:pos x="761" y="746"/>
                </a:cxn>
                <a:cxn ang="0">
                  <a:pos x="748" y="616"/>
                </a:cxn>
                <a:cxn ang="0">
                  <a:pos x="740" y="524"/>
                </a:cxn>
                <a:cxn ang="0">
                  <a:pos x="737" y="453"/>
                </a:cxn>
                <a:cxn ang="0">
                  <a:pos x="738" y="355"/>
                </a:cxn>
                <a:cxn ang="0">
                  <a:pos x="733" y="191"/>
                </a:cxn>
                <a:cxn ang="0">
                  <a:pos x="723" y="95"/>
                </a:cxn>
                <a:cxn ang="0">
                  <a:pos x="699" y="62"/>
                </a:cxn>
                <a:cxn ang="0">
                  <a:pos x="625" y="45"/>
                </a:cxn>
                <a:cxn ang="0">
                  <a:pos x="526" y="45"/>
                </a:cxn>
                <a:cxn ang="0">
                  <a:pos x="306" y="42"/>
                </a:cxn>
                <a:cxn ang="0">
                  <a:pos x="162" y="39"/>
                </a:cxn>
                <a:cxn ang="0">
                  <a:pos x="112" y="43"/>
                </a:cxn>
                <a:cxn ang="0">
                  <a:pos x="63" y="63"/>
                </a:cxn>
                <a:cxn ang="0">
                  <a:pos x="48" y="119"/>
                </a:cxn>
                <a:cxn ang="0">
                  <a:pos x="46" y="425"/>
                </a:cxn>
                <a:cxn ang="0">
                  <a:pos x="36" y="731"/>
                </a:cxn>
                <a:cxn ang="0">
                  <a:pos x="41" y="819"/>
                </a:cxn>
                <a:cxn ang="0">
                  <a:pos x="66" y="841"/>
                </a:cxn>
                <a:cxn ang="0">
                  <a:pos x="122" y="845"/>
                </a:cxn>
                <a:cxn ang="0">
                  <a:pos x="211" y="850"/>
                </a:cxn>
                <a:cxn ang="0">
                  <a:pos x="306" y="851"/>
                </a:cxn>
              </a:cxnLst>
              <a:rect l="0" t="0" r="r" b="b"/>
              <a:pathLst>
                <a:path w="803" h="908">
                  <a:moveTo>
                    <a:pt x="614" y="908"/>
                  </a:moveTo>
                  <a:lnTo>
                    <a:pt x="614" y="908"/>
                  </a:lnTo>
                  <a:lnTo>
                    <a:pt x="564" y="907"/>
                  </a:lnTo>
                  <a:lnTo>
                    <a:pt x="564" y="907"/>
                  </a:lnTo>
                  <a:lnTo>
                    <a:pt x="540" y="905"/>
                  </a:lnTo>
                  <a:lnTo>
                    <a:pt x="516" y="903"/>
                  </a:lnTo>
                  <a:lnTo>
                    <a:pt x="516" y="903"/>
                  </a:lnTo>
                  <a:lnTo>
                    <a:pt x="488" y="900"/>
                  </a:lnTo>
                  <a:lnTo>
                    <a:pt x="459" y="898"/>
                  </a:lnTo>
                  <a:lnTo>
                    <a:pt x="459" y="898"/>
                  </a:lnTo>
                  <a:lnTo>
                    <a:pt x="425" y="897"/>
                  </a:lnTo>
                  <a:lnTo>
                    <a:pt x="391" y="894"/>
                  </a:lnTo>
                  <a:lnTo>
                    <a:pt x="391" y="894"/>
                  </a:lnTo>
                  <a:lnTo>
                    <a:pt x="365" y="891"/>
                  </a:lnTo>
                  <a:lnTo>
                    <a:pt x="337" y="889"/>
                  </a:lnTo>
                  <a:lnTo>
                    <a:pt x="337" y="889"/>
                  </a:lnTo>
                  <a:lnTo>
                    <a:pt x="317" y="888"/>
                  </a:lnTo>
                  <a:lnTo>
                    <a:pt x="317" y="888"/>
                  </a:lnTo>
                  <a:lnTo>
                    <a:pt x="291" y="889"/>
                  </a:lnTo>
                  <a:lnTo>
                    <a:pt x="291" y="889"/>
                  </a:lnTo>
                  <a:lnTo>
                    <a:pt x="264" y="889"/>
                  </a:lnTo>
                  <a:lnTo>
                    <a:pt x="264" y="889"/>
                  </a:lnTo>
                  <a:lnTo>
                    <a:pt x="245" y="889"/>
                  </a:lnTo>
                  <a:lnTo>
                    <a:pt x="228" y="887"/>
                  </a:lnTo>
                  <a:lnTo>
                    <a:pt x="228" y="887"/>
                  </a:lnTo>
                  <a:lnTo>
                    <a:pt x="202" y="886"/>
                  </a:lnTo>
                  <a:lnTo>
                    <a:pt x="177" y="885"/>
                  </a:lnTo>
                  <a:lnTo>
                    <a:pt x="177" y="885"/>
                  </a:lnTo>
                  <a:lnTo>
                    <a:pt x="145" y="885"/>
                  </a:lnTo>
                  <a:lnTo>
                    <a:pt x="130" y="884"/>
                  </a:lnTo>
                  <a:lnTo>
                    <a:pt x="114" y="881"/>
                  </a:lnTo>
                  <a:lnTo>
                    <a:pt x="114" y="881"/>
                  </a:lnTo>
                  <a:lnTo>
                    <a:pt x="101" y="880"/>
                  </a:lnTo>
                  <a:lnTo>
                    <a:pt x="87" y="879"/>
                  </a:lnTo>
                  <a:lnTo>
                    <a:pt x="87" y="879"/>
                  </a:lnTo>
                  <a:lnTo>
                    <a:pt x="77" y="878"/>
                  </a:lnTo>
                  <a:lnTo>
                    <a:pt x="66" y="877"/>
                  </a:lnTo>
                  <a:lnTo>
                    <a:pt x="56" y="875"/>
                  </a:lnTo>
                  <a:lnTo>
                    <a:pt x="47" y="872"/>
                  </a:lnTo>
                  <a:lnTo>
                    <a:pt x="47" y="872"/>
                  </a:lnTo>
                  <a:lnTo>
                    <a:pt x="38" y="867"/>
                  </a:lnTo>
                  <a:lnTo>
                    <a:pt x="31" y="862"/>
                  </a:lnTo>
                  <a:lnTo>
                    <a:pt x="25" y="856"/>
                  </a:lnTo>
                  <a:lnTo>
                    <a:pt x="20" y="851"/>
                  </a:lnTo>
                  <a:lnTo>
                    <a:pt x="14" y="845"/>
                  </a:lnTo>
                  <a:lnTo>
                    <a:pt x="11" y="839"/>
                  </a:lnTo>
                  <a:lnTo>
                    <a:pt x="8" y="832"/>
                  </a:lnTo>
                  <a:lnTo>
                    <a:pt x="5" y="825"/>
                  </a:lnTo>
                  <a:lnTo>
                    <a:pt x="2" y="811"/>
                  </a:lnTo>
                  <a:lnTo>
                    <a:pt x="0" y="795"/>
                  </a:lnTo>
                  <a:lnTo>
                    <a:pt x="0" y="778"/>
                  </a:lnTo>
                  <a:lnTo>
                    <a:pt x="0" y="760"/>
                  </a:lnTo>
                  <a:lnTo>
                    <a:pt x="0" y="758"/>
                  </a:lnTo>
                  <a:lnTo>
                    <a:pt x="0" y="758"/>
                  </a:lnTo>
                  <a:lnTo>
                    <a:pt x="0" y="732"/>
                  </a:lnTo>
                  <a:lnTo>
                    <a:pt x="1" y="706"/>
                  </a:lnTo>
                  <a:lnTo>
                    <a:pt x="4" y="655"/>
                  </a:lnTo>
                  <a:lnTo>
                    <a:pt x="4" y="655"/>
                  </a:lnTo>
                  <a:lnTo>
                    <a:pt x="7" y="604"/>
                  </a:lnTo>
                  <a:lnTo>
                    <a:pt x="9" y="579"/>
                  </a:lnTo>
                  <a:lnTo>
                    <a:pt x="9" y="553"/>
                  </a:lnTo>
                  <a:lnTo>
                    <a:pt x="9" y="299"/>
                  </a:lnTo>
                  <a:lnTo>
                    <a:pt x="9" y="299"/>
                  </a:lnTo>
                  <a:lnTo>
                    <a:pt x="8" y="270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6" y="191"/>
                  </a:lnTo>
                  <a:lnTo>
                    <a:pt x="6" y="167"/>
                  </a:lnTo>
                  <a:lnTo>
                    <a:pt x="6" y="143"/>
                  </a:lnTo>
                  <a:lnTo>
                    <a:pt x="8" y="120"/>
                  </a:lnTo>
                  <a:lnTo>
                    <a:pt x="10" y="98"/>
                  </a:lnTo>
                  <a:lnTo>
                    <a:pt x="14" y="76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3" y="47"/>
                  </a:lnTo>
                  <a:lnTo>
                    <a:pt x="26" y="41"/>
                  </a:lnTo>
                  <a:lnTo>
                    <a:pt x="30" y="34"/>
                  </a:lnTo>
                  <a:lnTo>
                    <a:pt x="34" y="29"/>
                  </a:lnTo>
                  <a:lnTo>
                    <a:pt x="38" y="25"/>
                  </a:lnTo>
                  <a:lnTo>
                    <a:pt x="42" y="21"/>
                  </a:lnTo>
                  <a:lnTo>
                    <a:pt x="48" y="17"/>
                  </a:lnTo>
                  <a:lnTo>
                    <a:pt x="53" y="14"/>
                  </a:lnTo>
                  <a:lnTo>
                    <a:pt x="65" y="10"/>
                  </a:lnTo>
                  <a:lnTo>
                    <a:pt x="78" y="6"/>
                  </a:lnTo>
                  <a:lnTo>
                    <a:pt x="93" y="5"/>
                  </a:lnTo>
                  <a:lnTo>
                    <a:pt x="109" y="4"/>
                  </a:lnTo>
                  <a:lnTo>
                    <a:pt x="109" y="4"/>
                  </a:lnTo>
                  <a:lnTo>
                    <a:pt x="122" y="5"/>
                  </a:lnTo>
                  <a:lnTo>
                    <a:pt x="124" y="5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31" y="1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93" y="1"/>
                  </a:lnTo>
                  <a:lnTo>
                    <a:pt x="249" y="2"/>
                  </a:lnTo>
                  <a:lnTo>
                    <a:pt x="361" y="5"/>
                  </a:lnTo>
                  <a:lnTo>
                    <a:pt x="361" y="5"/>
                  </a:lnTo>
                  <a:lnTo>
                    <a:pt x="473" y="8"/>
                  </a:lnTo>
                  <a:lnTo>
                    <a:pt x="529" y="10"/>
                  </a:lnTo>
                  <a:lnTo>
                    <a:pt x="586" y="11"/>
                  </a:lnTo>
                  <a:lnTo>
                    <a:pt x="586" y="11"/>
                  </a:lnTo>
                  <a:lnTo>
                    <a:pt x="607" y="10"/>
                  </a:lnTo>
                  <a:lnTo>
                    <a:pt x="607" y="10"/>
                  </a:lnTo>
                  <a:lnTo>
                    <a:pt x="634" y="8"/>
                  </a:lnTo>
                  <a:lnTo>
                    <a:pt x="634" y="8"/>
                  </a:lnTo>
                  <a:lnTo>
                    <a:pt x="650" y="10"/>
                  </a:lnTo>
                  <a:lnTo>
                    <a:pt x="665" y="11"/>
                  </a:lnTo>
                  <a:lnTo>
                    <a:pt x="674" y="13"/>
                  </a:lnTo>
                  <a:lnTo>
                    <a:pt x="681" y="14"/>
                  </a:lnTo>
                  <a:lnTo>
                    <a:pt x="688" y="17"/>
                  </a:lnTo>
                  <a:lnTo>
                    <a:pt x="695" y="20"/>
                  </a:lnTo>
                  <a:lnTo>
                    <a:pt x="695" y="20"/>
                  </a:lnTo>
                  <a:lnTo>
                    <a:pt x="704" y="24"/>
                  </a:lnTo>
                  <a:lnTo>
                    <a:pt x="712" y="28"/>
                  </a:lnTo>
                  <a:lnTo>
                    <a:pt x="712" y="28"/>
                  </a:lnTo>
                  <a:lnTo>
                    <a:pt x="722" y="33"/>
                  </a:lnTo>
                  <a:lnTo>
                    <a:pt x="732" y="39"/>
                  </a:lnTo>
                  <a:lnTo>
                    <a:pt x="736" y="42"/>
                  </a:lnTo>
                  <a:lnTo>
                    <a:pt x="739" y="45"/>
                  </a:lnTo>
                  <a:lnTo>
                    <a:pt x="742" y="48"/>
                  </a:lnTo>
                  <a:lnTo>
                    <a:pt x="744" y="53"/>
                  </a:lnTo>
                  <a:lnTo>
                    <a:pt x="744" y="53"/>
                  </a:lnTo>
                  <a:lnTo>
                    <a:pt x="752" y="74"/>
                  </a:lnTo>
                  <a:lnTo>
                    <a:pt x="759" y="92"/>
                  </a:lnTo>
                  <a:lnTo>
                    <a:pt x="761" y="102"/>
                  </a:lnTo>
                  <a:lnTo>
                    <a:pt x="763" y="112"/>
                  </a:lnTo>
                  <a:lnTo>
                    <a:pt x="764" y="123"/>
                  </a:lnTo>
                  <a:lnTo>
                    <a:pt x="764" y="134"/>
                  </a:lnTo>
                  <a:lnTo>
                    <a:pt x="764" y="134"/>
                  </a:lnTo>
                  <a:lnTo>
                    <a:pt x="764" y="150"/>
                  </a:lnTo>
                  <a:lnTo>
                    <a:pt x="766" y="166"/>
                  </a:lnTo>
                  <a:lnTo>
                    <a:pt x="770" y="198"/>
                  </a:lnTo>
                  <a:lnTo>
                    <a:pt x="770" y="198"/>
                  </a:lnTo>
                  <a:lnTo>
                    <a:pt x="773" y="219"/>
                  </a:lnTo>
                  <a:lnTo>
                    <a:pt x="773" y="219"/>
                  </a:lnTo>
                  <a:lnTo>
                    <a:pt x="775" y="241"/>
                  </a:lnTo>
                  <a:lnTo>
                    <a:pt x="775" y="262"/>
                  </a:lnTo>
                  <a:lnTo>
                    <a:pt x="774" y="306"/>
                  </a:lnTo>
                  <a:lnTo>
                    <a:pt x="774" y="306"/>
                  </a:lnTo>
                  <a:lnTo>
                    <a:pt x="773" y="348"/>
                  </a:lnTo>
                  <a:lnTo>
                    <a:pt x="773" y="460"/>
                  </a:lnTo>
                  <a:lnTo>
                    <a:pt x="773" y="460"/>
                  </a:lnTo>
                  <a:lnTo>
                    <a:pt x="774" y="472"/>
                  </a:lnTo>
                  <a:lnTo>
                    <a:pt x="775" y="484"/>
                  </a:lnTo>
                  <a:lnTo>
                    <a:pt x="775" y="484"/>
                  </a:lnTo>
                  <a:lnTo>
                    <a:pt x="777" y="497"/>
                  </a:lnTo>
                  <a:lnTo>
                    <a:pt x="778" y="508"/>
                  </a:lnTo>
                  <a:lnTo>
                    <a:pt x="778" y="508"/>
                  </a:lnTo>
                  <a:lnTo>
                    <a:pt x="777" y="519"/>
                  </a:lnTo>
                  <a:lnTo>
                    <a:pt x="777" y="519"/>
                  </a:lnTo>
                  <a:lnTo>
                    <a:pt x="776" y="534"/>
                  </a:lnTo>
                  <a:lnTo>
                    <a:pt x="776" y="550"/>
                  </a:lnTo>
                  <a:lnTo>
                    <a:pt x="778" y="564"/>
                  </a:lnTo>
                  <a:lnTo>
                    <a:pt x="781" y="581"/>
                  </a:lnTo>
                  <a:lnTo>
                    <a:pt x="781" y="581"/>
                  </a:lnTo>
                  <a:lnTo>
                    <a:pt x="786" y="598"/>
                  </a:lnTo>
                  <a:lnTo>
                    <a:pt x="790" y="618"/>
                  </a:lnTo>
                  <a:lnTo>
                    <a:pt x="793" y="641"/>
                  </a:lnTo>
                  <a:lnTo>
                    <a:pt x="796" y="667"/>
                  </a:lnTo>
                  <a:lnTo>
                    <a:pt x="796" y="667"/>
                  </a:lnTo>
                  <a:lnTo>
                    <a:pt x="797" y="684"/>
                  </a:lnTo>
                  <a:lnTo>
                    <a:pt x="797" y="703"/>
                  </a:lnTo>
                  <a:lnTo>
                    <a:pt x="797" y="739"/>
                  </a:lnTo>
                  <a:lnTo>
                    <a:pt x="797" y="739"/>
                  </a:lnTo>
                  <a:lnTo>
                    <a:pt x="797" y="766"/>
                  </a:lnTo>
                  <a:lnTo>
                    <a:pt x="797" y="766"/>
                  </a:lnTo>
                  <a:lnTo>
                    <a:pt x="798" y="782"/>
                  </a:lnTo>
                  <a:lnTo>
                    <a:pt x="800" y="796"/>
                  </a:lnTo>
                  <a:lnTo>
                    <a:pt x="800" y="796"/>
                  </a:lnTo>
                  <a:lnTo>
                    <a:pt x="802" y="808"/>
                  </a:lnTo>
                  <a:lnTo>
                    <a:pt x="803" y="819"/>
                  </a:lnTo>
                  <a:lnTo>
                    <a:pt x="803" y="830"/>
                  </a:lnTo>
                  <a:lnTo>
                    <a:pt x="801" y="842"/>
                  </a:lnTo>
                  <a:lnTo>
                    <a:pt x="801" y="842"/>
                  </a:lnTo>
                  <a:lnTo>
                    <a:pt x="799" y="848"/>
                  </a:lnTo>
                  <a:lnTo>
                    <a:pt x="796" y="854"/>
                  </a:lnTo>
                  <a:lnTo>
                    <a:pt x="793" y="859"/>
                  </a:lnTo>
                  <a:lnTo>
                    <a:pt x="788" y="865"/>
                  </a:lnTo>
                  <a:lnTo>
                    <a:pt x="778" y="875"/>
                  </a:lnTo>
                  <a:lnTo>
                    <a:pt x="766" y="883"/>
                  </a:lnTo>
                  <a:lnTo>
                    <a:pt x="752" y="891"/>
                  </a:lnTo>
                  <a:lnTo>
                    <a:pt x="738" y="896"/>
                  </a:lnTo>
                  <a:lnTo>
                    <a:pt x="723" y="901"/>
                  </a:lnTo>
                  <a:lnTo>
                    <a:pt x="709" y="904"/>
                  </a:lnTo>
                  <a:lnTo>
                    <a:pt x="708" y="904"/>
                  </a:lnTo>
                  <a:lnTo>
                    <a:pt x="708" y="905"/>
                  </a:lnTo>
                  <a:lnTo>
                    <a:pt x="708" y="905"/>
                  </a:lnTo>
                  <a:lnTo>
                    <a:pt x="703" y="907"/>
                  </a:lnTo>
                  <a:lnTo>
                    <a:pt x="699" y="907"/>
                  </a:lnTo>
                  <a:lnTo>
                    <a:pt x="699" y="907"/>
                  </a:lnTo>
                  <a:lnTo>
                    <a:pt x="656" y="908"/>
                  </a:lnTo>
                  <a:lnTo>
                    <a:pt x="656" y="908"/>
                  </a:lnTo>
                  <a:lnTo>
                    <a:pt x="614" y="908"/>
                  </a:lnTo>
                  <a:lnTo>
                    <a:pt x="614" y="908"/>
                  </a:lnTo>
                  <a:close/>
                  <a:moveTo>
                    <a:pt x="306" y="851"/>
                  </a:moveTo>
                  <a:lnTo>
                    <a:pt x="306" y="851"/>
                  </a:lnTo>
                  <a:lnTo>
                    <a:pt x="322" y="852"/>
                  </a:lnTo>
                  <a:lnTo>
                    <a:pt x="336" y="853"/>
                  </a:lnTo>
                  <a:lnTo>
                    <a:pt x="336" y="853"/>
                  </a:lnTo>
                  <a:lnTo>
                    <a:pt x="375" y="857"/>
                  </a:lnTo>
                  <a:lnTo>
                    <a:pt x="416" y="860"/>
                  </a:lnTo>
                  <a:lnTo>
                    <a:pt x="457" y="864"/>
                  </a:lnTo>
                  <a:lnTo>
                    <a:pt x="500" y="867"/>
                  </a:lnTo>
                  <a:lnTo>
                    <a:pt x="589" y="870"/>
                  </a:lnTo>
                  <a:lnTo>
                    <a:pt x="685" y="871"/>
                  </a:lnTo>
                  <a:lnTo>
                    <a:pt x="685" y="871"/>
                  </a:lnTo>
                  <a:lnTo>
                    <a:pt x="694" y="871"/>
                  </a:lnTo>
                  <a:lnTo>
                    <a:pt x="704" y="869"/>
                  </a:lnTo>
                  <a:lnTo>
                    <a:pt x="714" y="867"/>
                  </a:lnTo>
                  <a:lnTo>
                    <a:pt x="723" y="863"/>
                  </a:lnTo>
                  <a:lnTo>
                    <a:pt x="733" y="858"/>
                  </a:lnTo>
                  <a:lnTo>
                    <a:pt x="742" y="853"/>
                  </a:lnTo>
                  <a:lnTo>
                    <a:pt x="749" y="847"/>
                  </a:lnTo>
                  <a:lnTo>
                    <a:pt x="757" y="840"/>
                  </a:lnTo>
                  <a:lnTo>
                    <a:pt x="757" y="840"/>
                  </a:lnTo>
                  <a:lnTo>
                    <a:pt x="760" y="835"/>
                  </a:lnTo>
                  <a:lnTo>
                    <a:pt x="762" y="829"/>
                  </a:lnTo>
                  <a:lnTo>
                    <a:pt x="764" y="824"/>
                  </a:lnTo>
                  <a:lnTo>
                    <a:pt x="765" y="819"/>
                  </a:lnTo>
                  <a:lnTo>
                    <a:pt x="766" y="813"/>
                  </a:lnTo>
                  <a:lnTo>
                    <a:pt x="766" y="807"/>
                  </a:lnTo>
                  <a:lnTo>
                    <a:pt x="764" y="794"/>
                  </a:lnTo>
                  <a:lnTo>
                    <a:pt x="764" y="794"/>
                  </a:lnTo>
                  <a:lnTo>
                    <a:pt x="762" y="783"/>
                  </a:lnTo>
                  <a:lnTo>
                    <a:pt x="761" y="770"/>
                  </a:lnTo>
                  <a:lnTo>
                    <a:pt x="761" y="746"/>
                  </a:lnTo>
                  <a:lnTo>
                    <a:pt x="761" y="746"/>
                  </a:lnTo>
                  <a:lnTo>
                    <a:pt x="761" y="733"/>
                  </a:lnTo>
                  <a:lnTo>
                    <a:pt x="761" y="733"/>
                  </a:lnTo>
                  <a:lnTo>
                    <a:pt x="760" y="703"/>
                  </a:lnTo>
                  <a:lnTo>
                    <a:pt x="758" y="674"/>
                  </a:lnTo>
                  <a:lnTo>
                    <a:pt x="753" y="645"/>
                  </a:lnTo>
                  <a:lnTo>
                    <a:pt x="748" y="616"/>
                  </a:lnTo>
                  <a:lnTo>
                    <a:pt x="748" y="616"/>
                  </a:lnTo>
                  <a:lnTo>
                    <a:pt x="742" y="570"/>
                  </a:lnTo>
                  <a:lnTo>
                    <a:pt x="742" y="570"/>
                  </a:lnTo>
                  <a:lnTo>
                    <a:pt x="741" y="558"/>
                  </a:lnTo>
                  <a:lnTo>
                    <a:pt x="740" y="546"/>
                  </a:lnTo>
                  <a:lnTo>
                    <a:pt x="740" y="524"/>
                  </a:lnTo>
                  <a:lnTo>
                    <a:pt x="740" y="524"/>
                  </a:lnTo>
                  <a:lnTo>
                    <a:pt x="739" y="504"/>
                  </a:lnTo>
                  <a:lnTo>
                    <a:pt x="738" y="483"/>
                  </a:lnTo>
                  <a:lnTo>
                    <a:pt x="738" y="483"/>
                  </a:lnTo>
                  <a:lnTo>
                    <a:pt x="737" y="468"/>
                  </a:lnTo>
                  <a:lnTo>
                    <a:pt x="737" y="453"/>
                  </a:lnTo>
                  <a:lnTo>
                    <a:pt x="737" y="423"/>
                  </a:lnTo>
                  <a:lnTo>
                    <a:pt x="737" y="423"/>
                  </a:lnTo>
                  <a:lnTo>
                    <a:pt x="737" y="401"/>
                  </a:lnTo>
                  <a:lnTo>
                    <a:pt x="737" y="401"/>
                  </a:lnTo>
                  <a:lnTo>
                    <a:pt x="738" y="355"/>
                  </a:lnTo>
                  <a:lnTo>
                    <a:pt x="738" y="355"/>
                  </a:lnTo>
                  <a:lnTo>
                    <a:pt x="738" y="317"/>
                  </a:lnTo>
                  <a:lnTo>
                    <a:pt x="738" y="279"/>
                  </a:lnTo>
                  <a:lnTo>
                    <a:pt x="736" y="242"/>
                  </a:lnTo>
                  <a:lnTo>
                    <a:pt x="734" y="204"/>
                  </a:lnTo>
                  <a:lnTo>
                    <a:pt x="734" y="204"/>
                  </a:lnTo>
                  <a:lnTo>
                    <a:pt x="733" y="191"/>
                  </a:lnTo>
                  <a:lnTo>
                    <a:pt x="733" y="174"/>
                  </a:lnTo>
                  <a:lnTo>
                    <a:pt x="733" y="174"/>
                  </a:lnTo>
                  <a:lnTo>
                    <a:pt x="732" y="141"/>
                  </a:lnTo>
                  <a:lnTo>
                    <a:pt x="731" y="125"/>
                  </a:lnTo>
                  <a:lnTo>
                    <a:pt x="728" y="109"/>
                  </a:lnTo>
                  <a:lnTo>
                    <a:pt x="723" y="95"/>
                  </a:lnTo>
                  <a:lnTo>
                    <a:pt x="720" y="87"/>
                  </a:lnTo>
                  <a:lnTo>
                    <a:pt x="717" y="81"/>
                  </a:lnTo>
                  <a:lnTo>
                    <a:pt x="713" y="76"/>
                  </a:lnTo>
                  <a:lnTo>
                    <a:pt x="709" y="71"/>
                  </a:lnTo>
                  <a:lnTo>
                    <a:pt x="704" y="67"/>
                  </a:lnTo>
                  <a:lnTo>
                    <a:pt x="699" y="62"/>
                  </a:lnTo>
                  <a:lnTo>
                    <a:pt x="699" y="62"/>
                  </a:lnTo>
                  <a:lnTo>
                    <a:pt x="684" y="56"/>
                  </a:lnTo>
                  <a:lnTo>
                    <a:pt x="670" y="52"/>
                  </a:lnTo>
                  <a:lnTo>
                    <a:pt x="655" y="49"/>
                  </a:lnTo>
                  <a:lnTo>
                    <a:pt x="639" y="46"/>
                  </a:lnTo>
                  <a:lnTo>
                    <a:pt x="625" y="45"/>
                  </a:lnTo>
                  <a:lnTo>
                    <a:pt x="611" y="44"/>
                  </a:lnTo>
                  <a:lnTo>
                    <a:pt x="586" y="43"/>
                  </a:lnTo>
                  <a:lnTo>
                    <a:pt x="586" y="43"/>
                  </a:lnTo>
                  <a:lnTo>
                    <a:pt x="556" y="44"/>
                  </a:lnTo>
                  <a:lnTo>
                    <a:pt x="526" y="45"/>
                  </a:lnTo>
                  <a:lnTo>
                    <a:pt x="526" y="45"/>
                  </a:lnTo>
                  <a:lnTo>
                    <a:pt x="500" y="46"/>
                  </a:lnTo>
                  <a:lnTo>
                    <a:pt x="475" y="47"/>
                  </a:lnTo>
                  <a:lnTo>
                    <a:pt x="475" y="47"/>
                  </a:lnTo>
                  <a:lnTo>
                    <a:pt x="432" y="46"/>
                  </a:lnTo>
                  <a:lnTo>
                    <a:pt x="390" y="45"/>
                  </a:lnTo>
                  <a:lnTo>
                    <a:pt x="306" y="42"/>
                  </a:lnTo>
                  <a:lnTo>
                    <a:pt x="306" y="42"/>
                  </a:lnTo>
                  <a:lnTo>
                    <a:pt x="236" y="39"/>
                  </a:lnTo>
                  <a:lnTo>
                    <a:pt x="165" y="38"/>
                  </a:lnTo>
                  <a:lnTo>
                    <a:pt x="164" y="38"/>
                  </a:lnTo>
                  <a:lnTo>
                    <a:pt x="162" y="39"/>
                  </a:lnTo>
                  <a:lnTo>
                    <a:pt x="162" y="39"/>
                  </a:lnTo>
                  <a:lnTo>
                    <a:pt x="156" y="41"/>
                  </a:lnTo>
                  <a:lnTo>
                    <a:pt x="151" y="42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24" y="42"/>
                  </a:lnTo>
                  <a:lnTo>
                    <a:pt x="112" y="43"/>
                  </a:lnTo>
                  <a:lnTo>
                    <a:pt x="98" y="45"/>
                  </a:lnTo>
                  <a:lnTo>
                    <a:pt x="85" y="48"/>
                  </a:lnTo>
                  <a:lnTo>
                    <a:pt x="79" y="51"/>
                  </a:lnTo>
                  <a:lnTo>
                    <a:pt x="74" y="54"/>
                  </a:lnTo>
                  <a:lnTo>
                    <a:pt x="68" y="58"/>
                  </a:lnTo>
                  <a:lnTo>
                    <a:pt x="63" y="63"/>
                  </a:lnTo>
                  <a:lnTo>
                    <a:pt x="59" y="70"/>
                  </a:lnTo>
                  <a:lnTo>
                    <a:pt x="56" y="77"/>
                  </a:lnTo>
                  <a:lnTo>
                    <a:pt x="53" y="85"/>
                  </a:lnTo>
                  <a:lnTo>
                    <a:pt x="51" y="95"/>
                  </a:lnTo>
                  <a:lnTo>
                    <a:pt x="51" y="95"/>
                  </a:lnTo>
                  <a:lnTo>
                    <a:pt x="48" y="119"/>
                  </a:lnTo>
                  <a:lnTo>
                    <a:pt x="46" y="143"/>
                  </a:lnTo>
                  <a:lnTo>
                    <a:pt x="46" y="168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425"/>
                  </a:lnTo>
                  <a:lnTo>
                    <a:pt x="46" y="425"/>
                  </a:lnTo>
                  <a:lnTo>
                    <a:pt x="45" y="470"/>
                  </a:lnTo>
                  <a:lnTo>
                    <a:pt x="44" y="513"/>
                  </a:lnTo>
                  <a:lnTo>
                    <a:pt x="40" y="600"/>
                  </a:lnTo>
                  <a:lnTo>
                    <a:pt x="40" y="600"/>
                  </a:lnTo>
                  <a:lnTo>
                    <a:pt x="37" y="686"/>
                  </a:lnTo>
                  <a:lnTo>
                    <a:pt x="36" y="731"/>
                  </a:lnTo>
                  <a:lnTo>
                    <a:pt x="36" y="774"/>
                  </a:lnTo>
                  <a:lnTo>
                    <a:pt x="36" y="774"/>
                  </a:lnTo>
                  <a:lnTo>
                    <a:pt x="36" y="785"/>
                  </a:lnTo>
                  <a:lnTo>
                    <a:pt x="36" y="796"/>
                  </a:lnTo>
                  <a:lnTo>
                    <a:pt x="38" y="808"/>
                  </a:lnTo>
                  <a:lnTo>
                    <a:pt x="41" y="819"/>
                  </a:lnTo>
                  <a:lnTo>
                    <a:pt x="44" y="823"/>
                  </a:lnTo>
                  <a:lnTo>
                    <a:pt x="47" y="828"/>
                  </a:lnTo>
                  <a:lnTo>
                    <a:pt x="51" y="832"/>
                  </a:lnTo>
                  <a:lnTo>
                    <a:pt x="55" y="836"/>
                  </a:lnTo>
                  <a:lnTo>
                    <a:pt x="60" y="839"/>
                  </a:lnTo>
                  <a:lnTo>
                    <a:pt x="66" y="841"/>
                  </a:lnTo>
                  <a:lnTo>
                    <a:pt x="74" y="842"/>
                  </a:lnTo>
                  <a:lnTo>
                    <a:pt x="81" y="843"/>
                  </a:lnTo>
                  <a:lnTo>
                    <a:pt x="81" y="843"/>
                  </a:lnTo>
                  <a:lnTo>
                    <a:pt x="102" y="844"/>
                  </a:lnTo>
                  <a:lnTo>
                    <a:pt x="122" y="845"/>
                  </a:lnTo>
                  <a:lnTo>
                    <a:pt x="122" y="845"/>
                  </a:lnTo>
                  <a:lnTo>
                    <a:pt x="144" y="847"/>
                  </a:lnTo>
                  <a:lnTo>
                    <a:pt x="167" y="847"/>
                  </a:lnTo>
                  <a:lnTo>
                    <a:pt x="167" y="847"/>
                  </a:lnTo>
                  <a:lnTo>
                    <a:pt x="190" y="848"/>
                  </a:lnTo>
                  <a:lnTo>
                    <a:pt x="211" y="850"/>
                  </a:lnTo>
                  <a:lnTo>
                    <a:pt x="211" y="850"/>
                  </a:lnTo>
                  <a:lnTo>
                    <a:pt x="234" y="851"/>
                  </a:lnTo>
                  <a:lnTo>
                    <a:pt x="258" y="852"/>
                  </a:lnTo>
                  <a:lnTo>
                    <a:pt x="258" y="852"/>
                  </a:lnTo>
                  <a:lnTo>
                    <a:pt x="282" y="852"/>
                  </a:lnTo>
                  <a:lnTo>
                    <a:pt x="282" y="852"/>
                  </a:lnTo>
                  <a:lnTo>
                    <a:pt x="306" y="851"/>
                  </a:lnTo>
                  <a:lnTo>
                    <a:pt x="306" y="8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8" name="Freeform 625"/>
            <p:cNvSpPr>
              <a:spLocks noEditPoints="1"/>
            </p:cNvSpPr>
            <p:nvPr/>
          </p:nvSpPr>
          <p:spPr bwMode="auto">
            <a:xfrm>
              <a:off x="6481763" y="4614863"/>
              <a:ext cx="82550" cy="74613"/>
            </a:xfrm>
            <a:custGeom>
              <a:avLst/>
              <a:gdLst/>
              <a:ahLst/>
              <a:cxnLst>
                <a:cxn ang="0">
                  <a:pos x="61" y="141"/>
                </a:cxn>
                <a:cxn ang="0">
                  <a:pos x="56" y="141"/>
                </a:cxn>
                <a:cxn ang="0">
                  <a:pos x="35" y="135"/>
                </a:cxn>
                <a:cxn ang="0">
                  <a:pos x="20" y="126"/>
                </a:cxn>
                <a:cxn ang="0">
                  <a:pos x="15" y="122"/>
                </a:cxn>
                <a:cxn ang="0">
                  <a:pos x="6" y="109"/>
                </a:cxn>
                <a:cxn ang="0">
                  <a:pos x="2" y="94"/>
                </a:cxn>
                <a:cxn ang="0">
                  <a:pos x="0" y="79"/>
                </a:cxn>
                <a:cxn ang="0">
                  <a:pos x="0" y="61"/>
                </a:cxn>
                <a:cxn ang="0">
                  <a:pos x="2" y="46"/>
                </a:cxn>
                <a:cxn ang="0">
                  <a:pos x="6" y="35"/>
                </a:cxn>
                <a:cxn ang="0">
                  <a:pos x="12" y="26"/>
                </a:cxn>
                <a:cxn ang="0">
                  <a:pos x="22" y="19"/>
                </a:cxn>
                <a:cxn ang="0">
                  <a:pos x="37" y="10"/>
                </a:cxn>
                <a:cxn ang="0">
                  <a:pos x="65" y="1"/>
                </a:cxn>
                <a:cxn ang="0">
                  <a:pos x="77" y="0"/>
                </a:cxn>
                <a:cxn ang="0">
                  <a:pos x="83" y="0"/>
                </a:cxn>
                <a:cxn ang="0">
                  <a:pos x="100" y="4"/>
                </a:cxn>
                <a:cxn ang="0">
                  <a:pos x="116" y="12"/>
                </a:cxn>
                <a:cxn ang="0">
                  <a:pos x="130" y="23"/>
                </a:cxn>
                <a:cxn ang="0">
                  <a:pos x="143" y="37"/>
                </a:cxn>
                <a:cxn ang="0">
                  <a:pos x="147" y="43"/>
                </a:cxn>
                <a:cxn ang="0">
                  <a:pos x="152" y="57"/>
                </a:cxn>
                <a:cxn ang="0">
                  <a:pos x="155" y="70"/>
                </a:cxn>
                <a:cxn ang="0">
                  <a:pos x="155" y="85"/>
                </a:cxn>
                <a:cxn ang="0">
                  <a:pos x="154" y="92"/>
                </a:cxn>
                <a:cxn ang="0">
                  <a:pos x="149" y="106"/>
                </a:cxn>
                <a:cxn ang="0">
                  <a:pos x="142" y="117"/>
                </a:cxn>
                <a:cxn ang="0">
                  <a:pos x="134" y="125"/>
                </a:cxn>
                <a:cxn ang="0">
                  <a:pos x="123" y="131"/>
                </a:cxn>
                <a:cxn ang="0">
                  <a:pos x="97" y="140"/>
                </a:cxn>
                <a:cxn ang="0">
                  <a:pos x="66" y="141"/>
                </a:cxn>
                <a:cxn ang="0">
                  <a:pos x="61" y="101"/>
                </a:cxn>
                <a:cxn ang="0">
                  <a:pos x="67" y="102"/>
                </a:cxn>
                <a:cxn ang="0">
                  <a:pos x="73" y="106"/>
                </a:cxn>
                <a:cxn ang="0">
                  <a:pos x="75" y="106"/>
                </a:cxn>
                <a:cxn ang="0">
                  <a:pos x="83" y="106"/>
                </a:cxn>
                <a:cxn ang="0">
                  <a:pos x="96" y="106"/>
                </a:cxn>
                <a:cxn ang="0">
                  <a:pos x="107" y="101"/>
                </a:cxn>
                <a:cxn ang="0">
                  <a:pos x="115" y="94"/>
                </a:cxn>
                <a:cxn ang="0">
                  <a:pos x="117" y="88"/>
                </a:cxn>
                <a:cxn ang="0">
                  <a:pos x="118" y="79"/>
                </a:cxn>
                <a:cxn ang="0">
                  <a:pos x="114" y="58"/>
                </a:cxn>
                <a:cxn ang="0">
                  <a:pos x="108" y="50"/>
                </a:cxn>
                <a:cxn ang="0">
                  <a:pos x="96" y="39"/>
                </a:cxn>
                <a:cxn ang="0">
                  <a:pos x="84" y="36"/>
                </a:cxn>
                <a:cxn ang="0">
                  <a:pos x="73" y="37"/>
                </a:cxn>
                <a:cxn ang="0">
                  <a:pos x="54" y="42"/>
                </a:cxn>
                <a:cxn ang="0">
                  <a:pos x="45" y="46"/>
                </a:cxn>
                <a:cxn ang="0">
                  <a:pos x="37" y="54"/>
                </a:cxn>
                <a:cxn ang="0">
                  <a:pos x="36" y="63"/>
                </a:cxn>
                <a:cxn ang="0">
                  <a:pos x="36" y="68"/>
                </a:cxn>
                <a:cxn ang="0">
                  <a:pos x="36" y="79"/>
                </a:cxn>
                <a:cxn ang="0">
                  <a:pos x="40" y="92"/>
                </a:cxn>
                <a:cxn ang="0">
                  <a:pos x="45" y="99"/>
                </a:cxn>
                <a:cxn ang="0">
                  <a:pos x="53" y="102"/>
                </a:cxn>
                <a:cxn ang="0">
                  <a:pos x="55" y="102"/>
                </a:cxn>
                <a:cxn ang="0">
                  <a:pos x="61" y="101"/>
                </a:cxn>
              </a:cxnLst>
              <a:rect l="0" t="0" r="r" b="b"/>
              <a:pathLst>
                <a:path w="155" h="141">
                  <a:moveTo>
                    <a:pt x="61" y="141"/>
                  </a:moveTo>
                  <a:lnTo>
                    <a:pt x="61" y="141"/>
                  </a:lnTo>
                  <a:lnTo>
                    <a:pt x="56" y="141"/>
                  </a:lnTo>
                  <a:lnTo>
                    <a:pt x="56" y="141"/>
                  </a:lnTo>
                  <a:lnTo>
                    <a:pt x="45" y="139"/>
                  </a:lnTo>
                  <a:lnTo>
                    <a:pt x="35" y="135"/>
                  </a:lnTo>
                  <a:lnTo>
                    <a:pt x="25" y="129"/>
                  </a:lnTo>
                  <a:lnTo>
                    <a:pt x="20" y="126"/>
                  </a:lnTo>
                  <a:lnTo>
                    <a:pt x="15" y="122"/>
                  </a:lnTo>
                  <a:lnTo>
                    <a:pt x="15" y="122"/>
                  </a:lnTo>
                  <a:lnTo>
                    <a:pt x="10" y="115"/>
                  </a:lnTo>
                  <a:lnTo>
                    <a:pt x="6" y="109"/>
                  </a:lnTo>
                  <a:lnTo>
                    <a:pt x="4" y="101"/>
                  </a:lnTo>
                  <a:lnTo>
                    <a:pt x="2" y="94"/>
                  </a:lnTo>
                  <a:lnTo>
                    <a:pt x="1" y="86"/>
                  </a:lnTo>
                  <a:lnTo>
                    <a:pt x="0" y="7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2" y="46"/>
                  </a:lnTo>
                  <a:lnTo>
                    <a:pt x="3" y="40"/>
                  </a:lnTo>
                  <a:lnTo>
                    <a:pt x="6" y="35"/>
                  </a:lnTo>
                  <a:lnTo>
                    <a:pt x="9" y="30"/>
                  </a:lnTo>
                  <a:lnTo>
                    <a:pt x="12" y="26"/>
                  </a:lnTo>
                  <a:lnTo>
                    <a:pt x="17" y="22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37" y="10"/>
                  </a:lnTo>
                  <a:lnTo>
                    <a:pt x="52" y="4"/>
                  </a:lnTo>
                  <a:lnTo>
                    <a:pt x="65" y="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91" y="2"/>
                  </a:lnTo>
                  <a:lnTo>
                    <a:pt x="100" y="4"/>
                  </a:lnTo>
                  <a:lnTo>
                    <a:pt x="109" y="7"/>
                  </a:lnTo>
                  <a:lnTo>
                    <a:pt x="116" y="12"/>
                  </a:lnTo>
                  <a:lnTo>
                    <a:pt x="124" y="16"/>
                  </a:lnTo>
                  <a:lnTo>
                    <a:pt x="130" y="23"/>
                  </a:lnTo>
                  <a:lnTo>
                    <a:pt x="138" y="30"/>
                  </a:lnTo>
                  <a:lnTo>
                    <a:pt x="143" y="37"/>
                  </a:lnTo>
                  <a:lnTo>
                    <a:pt x="143" y="37"/>
                  </a:lnTo>
                  <a:lnTo>
                    <a:pt x="147" y="43"/>
                  </a:lnTo>
                  <a:lnTo>
                    <a:pt x="150" y="50"/>
                  </a:lnTo>
                  <a:lnTo>
                    <a:pt x="152" y="57"/>
                  </a:lnTo>
                  <a:lnTo>
                    <a:pt x="154" y="64"/>
                  </a:lnTo>
                  <a:lnTo>
                    <a:pt x="155" y="70"/>
                  </a:lnTo>
                  <a:lnTo>
                    <a:pt x="155" y="78"/>
                  </a:lnTo>
                  <a:lnTo>
                    <a:pt x="155" y="85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1" y="99"/>
                  </a:lnTo>
                  <a:lnTo>
                    <a:pt x="149" y="106"/>
                  </a:lnTo>
                  <a:lnTo>
                    <a:pt x="146" y="112"/>
                  </a:lnTo>
                  <a:lnTo>
                    <a:pt x="142" y="117"/>
                  </a:lnTo>
                  <a:lnTo>
                    <a:pt x="138" y="121"/>
                  </a:lnTo>
                  <a:lnTo>
                    <a:pt x="134" y="125"/>
                  </a:lnTo>
                  <a:lnTo>
                    <a:pt x="128" y="129"/>
                  </a:lnTo>
                  <a:lnTo>
                    <a:pt x="123" y="131"/>
                  </a:lnTo>
                  <a:lnTo>
                    <a:pt x="111" y="137"/>
                  </a:lnTo>
                  <a:lnTo>
                    <a:pt x="97" y="140"/>
                  </a:lnTo>
                  <a:lnTo>
                    <a:pt x="83" y="141"/>
                  </a:lnTo>
                  <a:lnTo>
                    <a:pt x="66" y="141"/>
                  </a:lnTo>
                  <a:lnTo>
                    <a:pt x="61" y="141"/>
                  </a:lnTo>
                  <a:close/>
                  <a:moveTo>
                    <a:pt x="61" y="101"/>
                  </a:moveTo>
                  <a:lnTo>
                    <a:pt x="61" y="101"/>
                  </a:lnTo>
                  <a:lnTo>
                    <a:pt x="67" y="102"/>
                  </a:lnTo>
                  <a:lnTo>
                    <a:pt x="72" y="105"/>
                  </a:lnTo>
                  <a:lnTo>
                    <a:pt x="73" y="106"/>
                  </a:lnTo>
                  <a:lnTo>
                    <a:pt x="75" y="106"/>
                  </a:lnTo>
                  <a:lnTo>
                    <a:pt x="75" y="106"/>
                  </a:lnTo>
                  <a:lnTo>
                    <a:pt x="83" y="106"/>
                  </a:lnTo>
                  <a:lnTo>
                    <a:pt x="83" y="106"/>
                  </a:lnTo>
                  <a:lnTo>
                    <a:pt x="91" y="106"/>
                  </a:lnTo>
                  <a:lnTo>
                    <a:pt x="96" y="106"/>
                  </a:lnTo>
                  <a:lnTo>
                    <a:pt x="101" y="103"/>
                  </a:lnTo>
                  <a:lnTo>
                    <a:pt x="107" y="101"/>
                  </a:lnTo>
                  <a:lnTo>
                    <a:pt x="111" y="98"/>
                  </a:lnTo>
                  <a:lnTo>
                    <a:pt x="115" y="94"/>
                  </a:lnTo>
                  <a:lnTo>
                    <a:pt x="117" y="88"/>
                  </a:lnTo>
                  <a:lnTo>
                    <a:pt x="117" y="88"/>
                  </a:lnTo>
                  <a:lnTo>
                    <a:pt x="118" y="84"/>
                  </a:lnTo>
                  <a:lnTo>
                    <a:pt x="118" y="79"/>
                  </a:lnTo>
                  <a:lnTo>
                    <a:pt x="117" y="68"/>
                  </a:lnTo>
                  <a:lnTo>
                    <a:pt x="114" y="58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02" y="43"/>
                  </a:lnTo>
                  <a:lnTo>
                    <a:pt x="96" y="39"/>
                  </a:lnTo>
                  <a:lnTo>
                    <a:pt x="90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73" y="37"/>
                  </a:lnTo>
                  <a:lnTo>
                    <a:pt x="63" y="39"/>
                  </a:lnTo>
                  <a:lnTo>
                    <a:pt x="54" y="42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0" y="51"/>
                  </a:lnTo>
                  <a:lnTo>
                    <a:pt x="37" y="54"/>
                  </a:lnTo>
                  <a:lnTo>
                    <a:pt x="36" y="58"/>
                  </a:lnTo>
                  <a:lnTo>
                    <a:pt x="36" y="63"/>
                  </a:lnTo>
                  <a:lnTo>
                    <a:pt x="36" y="63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79"/>
                  </a:lnTo>
                  <a:lnTo>
                    <a:pt x="38" y="88"/>
                  </a:lnTo>
                  <a:lnTo>
                    <a:pt x="40" y="92"/>
                  </a:lnTo>
                  <a:lnTo>
                    <a:pt x="42" y="96"/>
                  </a:lnTo>
                  <a:lnTo>
                    <a:pt x="45" y="99"/>
                  </a:lnTo>
                  <a:lnTo>
                    <a:pt x="51" y="101"/>
                  </a:lnTo>
                  <a:lnTo>
                    <a:pt x="53" y="102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61" y="101"/>
                  </a:lnTo>
                  <a:lnTo>
                    <a:pt x="61" y="1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29" name="Freeform 626"/>
            <p:cNvSpPr>
              <a:spLocks noEditPoints="1"/>
            </p:cNvSpPr>
            <p:nvPr/>
          </p:nvSpPr>
          <p:spPr bwMode="auto">
            <a:xfrm>
              <a:off x="6372225" y="4175125"/>
              <a:ext cx="85725" cy="77788"/>
            </a:xfrm>
            <a:custGeom>
              <a:avLst/>
              <a:gdLst/>
              <a:ahLst/>
              <a:cxnLst>
                <a:cxn ang="0">
                  <a:pos x="53" y="146"/>
                </a:cxn>
                <a:cxn ang="0">
                  <a:pos x="32" y="143"/>
                </a:cxn>
                <a:cxn ang="0">
                  <a:pos x="17" y="134"/>
                </a:cxn>
                <a:cxn ang="0">
                  <a:pos x="14" y="130"/>
                </a:cxn>
                <a:cxn ang="0">
                  <a:pos x="6" y="116"/>
                </a:cxn>
                <a:cxn ang="0">
                  <a:pos x="1" y="93"/>
                </a:cxn>
                <a:cxn ang="0">
                  <a:pos x="0" y="68"/>
                </a:cxn>
                <a:cxn ang="0">
                  <a:pos x="2" y="44"/>
                </a:cxn>
                <a:cxn ang="0">
                  <a:pos x="3" y="21"/>
                </a:cxn>
                <a:cxn ang="0">
                  <a:pos x="3" y="17"/>
                </a:cxn>
                <a:cxn ang="0">
                  <a:pos x="4" y="15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6" y="11"/>
                </a:cxn>
                <a:cxn ang="0">
                  <a:pos x="16" y="4"/>
                </a:cxn>
                <a:cxn ang="0">
                  <a:pos x="24" y="2"/>
                </a:cxn>
                <a:cxn ang="0">
                  <a:pos x="44" y="0"/>
                </a:cxn>
                <a:cxn ang="0">
                  <a:pos x="57" y="0"/>
                </a:cxn>
                <a:cxn ang="0">
                  <a:pos x="80" y="0"/>
                </a:cxn>
                <a:cxn ang="0">
                  <a:pos x="110" y="1"/>
                </a:cxn>
                <a:cxn ang="0">
                  <a:pos x="124" y="1"/>
                </a:cxn>
                <a:cxn ang="0">
                  <a:pos x="135" y="3"/>
                </a:cxn>
                <a:cxn ang="0">
                  <a:pos x="145" y="9"/>
                </a:cxn>
                <a:cxn ang="0">
                  <a:pos x="152" y="18"/>
                </a:cxn>
                <a:cxn ang="0">
                  <a:pos x="155" y="26"/>
                </a:cxn>
                <a:cxn ang="0">
                  <a:pos x="159" y="51"/>
                </a:cxn>
                <a:cxn ang="0">
                  <a:pos x="160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3" y="130"/>
                </a:cxn>
                <a:cxn ang="0">
                  <a:pos x="143" y="141"/>
                </a:cxn>
                <a:cxn ang="0">
                  <a:pos x="141" y="142"/>
                </a:cxn>
                <a:cxn ang="0">
                  <a:pos x="138" y="142"/>
                </a:cxn>
                <a:cxn ang="0">
                  <a:pos x="130" y="145"/>
                </a:cxn>
                <a:cxn ang="0">
                  <a:pos x="111" y="145"/>
                </a:cxn>
                <a:cxn ang="0">
                  <a:pos x="93" y="144"/>
                </a:cxn>
                <a:cxn ang="0">
                  <a:pos x="64" y="145"/>
                </a:cxn>
                <a:cxn ang="0">
                  <a:pos x="53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69" y="108"/>
                </a:cxn>
                <a:cxn ang="0">
                  <a:pos x="81" y="108"/>
                </a:cxn>
                <a:cxn ang="0">
                  <a:pos x="119" y="107"/>
                </a:cxn>
                <a:cxn ang="0">
                  <a:pos x="123" y="105"/>
                </a:cxn>
                <a:cxn ang="0">
                  <a:pos x="126" y="100"/>
                </a:cxn>
                <a:cxn ang="0">
                  <a:pos x="123" y="61"/>
                </a:cxn>
                <a:cxn ang="0">
                  <a:pos x="121" y="44"/>
                </a:cxn>
                <a:cxn ang="0">
                  <a:pos x="116" y="36"/>
                </a:cxn>
                <a:cxn ang="0">
                  <a:pos x="105" y="37"/>
                </a:cxn>
                <a:cxn ang="0">
                  <a:pos x="84" y="36"/>
                </a:cxn>
                <a:cxn ang="0">
                  <a:pos x="60" y="35"/>
                </a:cxn>
                <a:cxn ang="0">
                  <a:pos x="42" y="36"/>
                </a:cxn>
                <a:cxn ang="0">
                  <a:pos x="38" y="41"/>
                </a:cxn>
                <a:cxn ang="0">
                  <a:pos x="36" y="60"/>
                </a:cxn>
                <a:cxn ang="0">
                  <a:pos x="37" y="81"/>
                </a:cxn>
                <a:cxn ang="0">
                  <a:pos x="38" y="90"/>
                </a:cxn>
                <a:cxn ang="0">
                  <a:pos x="39" y="99"/>
                </a:cxn>
                <a:cxn ang="0">
                  <a:pos x="43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3" y="146"/>
                  </a:moveTo>
                  <a:lnTo>
                    <a:pt x="53" y="146"/>
                  </a:lnTo>
                  <a:lnTo>
                    <a:pt x="42" y="145"/>
                  </a:lnTo>
                  <a:lnTo>
                    <a:pt x="32" y="143"/>
                  </a:lnTo>
                  <a:lnTo>
                    <a:pt x="23" y="140"/>
                  </a:lnTo>
                  <a:lnTo>
                    <a:pt x="17" y="134"/>
                  </a:lnTo>
                  <a:lnTo>
                    <a:pt x="17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6" y="116"/>
                  </a:lnTo>
                  <a:lnTo>
                    <a:pt x="3" y="104"/>
                  </a:lnTo>
                  <a:lnTo>
                    <a:pt x="1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18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10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34" y="1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4" y="1"/>
                  </a:lnTo>
                  <a:lnTo>
                    <a:pt x="130" y="2"/>
                  </a:lnTo>
                  <a:lnTo>
                    <a:pt x="135" y="3"/>
                  </a:lnTo>
                  <a:lnTo>
                    <a:pt x="141" y="6"/>
                  </a:lnTo>
                  <a:lnTo>
                    <a:pt x="145" y="9"/>
                  </a:lnTo>
                  <a:lnTo>
                    <a:pt x="149" y="13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5" y="26"/>
                  </a:lnTo>
                  <a:lnTo>
                    <a:pt x="157" y="34"/>
                  </a:lnTo>
                  <a:lnTo>
                    <a:pt x="159" y="51"/>
                  </a:lnTo>
                  <a:lnTo>
                    <a:pt x="160" y="67"/>
                  </a:lnTo>
                  <a:lnTo>
                    <a:pt x="160" y="78"/>
                  </a:lnTo>
                  <a:lnTo>
                    <a:pt x="160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0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3" y="130"/>
                  </a:lnTo>
                  <a:lnTo>
                    <a:pt x="149" y="135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1" y="142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34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1" y="145"/>
                  </a:lnTo>
                  <a:lnTo>
                    <a:pt x="111" y="145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64" y="145"/>
                  </a:lnTo>
                  <a:lnTo>
                    <a:pt x="64" y="145"/>
                  </a:lnTo>
                  <a:lnTo>
                    <a:pt x="53" y="146"/>
                  </a:lnTo>
                  <a:lnTo>
                    <a:pt x="53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81" y="108"/>
                  </a:lnTo>
                  <a:lnTo>
                    <a:pt x="118" y="108"/>
                  </a:lnTo>
                  <a:lnTo>
                    <a:pt x="119" y="107"/>
                  </a:lnTo>
                  <a:lnTo>
                    <a:pt x="119" y="107"/>
                  </a:lnTo>
                  <a:lnTo>
                    <a:pt x="123" y="105"/>
                  </a:lnTo>
                  <a:lnTo>
                    <a:pt x="127" y="104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21" y="44"/>
                  </a:lnTo>
                  <a:lnTo>
                    <a:pt x="123" y="37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8" y="41"/>
                  </a:lnTo>
                  <a:lnTo>
                    <a:pt x="38" y="41"/>
                  </a:lnTo>
                  <a:lnTo>
                    <a:pt x="36" y="60"/>
                  </a:lnTo>
                  <a:lnTo>
                    <a:pt x="37" y="77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8" y="90"/>
                  </a:lnTo>
                  <a:lnTo>
                    <a:pt x="39" y="99"/>
                  </a:lnTo>
                  <a:lnTo>
                    <a:pt x="39" y="99"/>
                  </a:lnTo>
                  <a:lnTo>
                    <a:pt x="41" y="104"/>
                  </a:lnTo>
                  <a:lnTo>
                    <a:pt x="43" y="109"/>
                  </a:lnTo>
                  <a:lnTo>
                    <a:pt x="48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0" name="Freeform 627"/>
            <p:cNvSpPr>
              <a:spLocks noEditPoints="1"/>
            </p:cNvSpPr>
            <p:nvPr/>
          </p:nvSpPr>
          <p:spPr bwMode="auto">
            <a:xfrm>
              <a:off x="6477000" y="4175125"/>
              <a:ext cx="84138" cy="77788"/>
            </a:xfrm>
            <a:custGeom>
              <a:avLst/>
              <a:gdLst/>
              <a:ahLst/>
              <a:cxnLst>
                <a:cxn ang="0">
                  <a:pos x="54" y="146"/>
                </a:cxn>
                <a:cxn ang="0">
                  <a:pos x="33" y="143"/>
                </a:cxn>
                <a:cxn ang="0">
                  <a:pos x="18" y="134"/>
                </a:cxn>
                <a:cxn ang="0">
                  <a:pos x="14" y="130"/>
                </a:cxn>
                <a:cxn ang="0">
                  <a:pos x="7" y="116"/>
                </a:cxn>
                <a:cxn ang="0">
                  <a:pos x="2" y="93"/>
                </a:cxn>
                <a:cxn ang="0">
                  <a:pos x="0" y="68"/>
                </a:cxn>
                <a:cxn ang="0">
                  <a:pos x="2" y="44"/>
                </a:cxn>
                <a:cxn ang="0">
                  <a:pos x="3" y="21"/>
                </a:cxn>
                <a:cxn ang="0">
                  <a:pos x="4" y="18"/>
                </a:cxn>
                <a:cxn ang="0">
                  <a:pos x="4" y="17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7" y="11"/>
                </a:cxn>
                <a:cxn ang="0">
                  <a:pos x="16" y="4"/>
                </a:cxn>
                <a:cxn ang="0">
                  <a:pos x="25" y="2"/>
                </a:cxn>
                <a:cxn ang="0">
                  <a:pos x="45" y="0"/>
                </a:cxn>
                <a:cxn ang="0">
                  <a:pos x="57" y="0"/>
                </a:cxn>
                <a:cxn ang="0">
                  <a:pos x="81" y="0"/>
                </a:cxn>
                <a:cxn ang="0">
                  <a:pos x="110" y="1"/>
                </a:cxn>
                <a:cxn ang="0">
                  <a:pos x="125" y="1"/>
                </a:cxn>
                <a:cxn ang="0">
                  <a:pos x="136" y="3"/>
                </a:cxn>
                <a:cxn ang="0">
                  <a:pos x="146" y="9"/>
                </a:cxn>
                <a:cxn ang="0">
                  <a:pos x="153" y="18"/>
                </a:cxn>
                <a:cxn ang="0">
                  <a:pos x="155" y="26"/>
                </a:cxn>
                <a:cxn ang="0">
                  <a:pos x="160" y="51"/>
                </a:cxn>
                <a:cxn ang="0">
                  <a:pos x="161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4" y="130"/>
                </a:cxn>
                <a:cxn ang="0">
                  <a:pos x="142" y="141"/>
                </a:cxn>
                <a:cxn ang="0">
                  <a:pos x="141" y="142"/>
                </a:cxn>
                <a:cxn ang="0">
                  <a:pos x="139" y="142"/>
                </a:cxn>
                <a:cxn ang="0">
                  <a:pos x="130" y="145"/>
                </a:cxn>
                <a:cxn ang="0">
                  <a:pos x="112" y="145"/>
                </a:cxn>
                <a:cxn ang="0">
                  <a:pos x="94" y="144"/>
                </a:cxn>
                <a:cxn ang="0">
                  <a:pos x="65" y="145"/>
                </a:cxn>
                <a:cxn ang="0">
                  <a:pos x="54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70" y="108"/>
                </a:cxn>
                <a:cxn ang="0">
                  <a:pos x="81" y="108"/>
                </a:cxn>
                <a:cxn ang="0">
                  <a:pos x="120" y="107"/>
                </a:cxn>
                <a:cxn ang="0">
                  <a:pos x="124" y="105"/>
                </a:cxn>
                <a:cxn ang="0">
                  <a:pos x="127" y="100"/>
                </a:cxn>
                <a:cxn ang="0">
                  <a:pos x="124" y="61"/>
                </a:cxn>
                <a:cxn ang="0">
                  <a:pos x="122" y="44"/>
                </a:cxn>
                <a:cxn ang="0">
                  <a:pos x="116" y="36"/>
                </a:cxn>
                <a:cxn ang="0">
                  <a:pos x="106" y="37"/>
                </a:cxn>
                <a:cxn ang="0">
                  <a:pos x="84" y="36"/>
                </a:cxn>
                <a:cxn ang="0">
                  <a:pos x="61" y="35"/>
                </a:cxn>
                <a:cxn ang="0">
                  <a:pos x="43" y="36"/>
                </a:cxn>
                <a:cxn ang="0">
                  <a:pos x="38" y="42"/>
                </a:cxn>
                <a:cxn ang="0">
                  <a:pos x="37" y="60"/>
                </a:cxn>
                <a:cxn ang="0">
                  <a:pos x="38" y="81"/>
                </a:cxn>
                <a:cxn ang="0">
                  <a:pos x="39" y="90"/>
                </a:cxn>
                <a:cxn ang="0">
                  <a:pos x="40" y="99"/>
                </a:cxn>
                <a:cxn ang="0">
                  <a:pos x="44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4" y="146"/>
                  </a:moveTo>
                  <a:lnTo>
                    <a:pt x="54" y="146"/>
                  </a:lnTo>
                  <a:lnTo>
                    <a:pt x="42" y="145"/>
                  </a:lnTo>
                  <a:lnTo>
                    <a:pt x="33" y="143"/>
                  </a:lnTo>
                  <a:lnTo>
                    <a:pt x="24" y="140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7" y="116"/>
                  </a:lnTo>
                  <a:lnTo>
                    <a:pt x="4" y="104"/>
                  </a:lnTo>
                  <a:lnTo>
                    <a:pt x="2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22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5" y="2"/>
                  </a:lnTo>
                  <a:lnTo>
                    <a:pt x="35" y="1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5" y="1"/>
                  </a:lnTo>
                  <a:lnTo>
                    <a:pt x="130" y="2"/>
                  </a:lnTo>
                  <a:lnTo>
                    <a:pt x="136" y="3"/>
                  </a:lnTo>
                  <a:lnTo>
                    <a:pt x="140" y="6"/>
                  </a:lnTo>
                  <a:lnTo>
                    <a:pt x="146" y="9"/>
                  </a:lnTo>
                  <a:lnTo>
                    <a:pt x="149" y="13"/>
                  </a:lnTo>
                  <a:lnTo>
                    <a:pt x="153" y="18"/>
                  </a:lnTo>
                  <a:lnTo>
                    <a:pt x="153" y="18"/>
                  </a:lnTo>
                  <a:lnTo>
                    <a:pt x="155" y="26"/>
                  </a:lnTo>
                  <a:lnTo>
                    <a:pt x="158" y="34"/>
                  </a:lnTo>
                  <a:lnTo>
                    <a:pt x="160" y="51"/>
                  </a:lnTo>
                  <a:lnTo>
                    <a:pt x="161" y="67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1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4" y="130"/>
                  </a:lnTo>
                  <a:lnTo>
                    <a:pt x="150" y="135"/>
                  </a:lnTo>
                  <a:lnTo>
                    <a:pt x="142" y="141"/>
                  </a:lnTo>
                  <a:lnTo>
                    <a:pt x="142" y="141"/>
                  </a:lnTo>
                  <a:lnTo>
                    <a:pt x="141" y="142"/>
                  </a:lnTo>
                  <a:lnTo>
                    <a:pt x="139" y="142"/>
                  </a:lnTo>
                  <a:lnTo>
                    <a:pt x="139" y="142"/>
                  </a:lnTo>
                  <a:lnTo>
                    <a:pt x="135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2" y="145"/>
                  </a:lnTo>
                  <a:lnTo>
                    <a:pt x="112" y="145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54" y="146"/>
                  </a:lnTo>
                  <a:lnTo>
                    <a:pt x="54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81" y="108"/>
                  </a:lnTo>
                  <a:lnTo>
                    <a:pt x="119" y="108"/>
                  </a:lnTo>
                  <a:lnTo>
                    <a:pt x="120" y="107"/>
                  </a:lnTo>
                  <a:lnTo>
                    <a:pt x="120" y="107"/>
                  </a:lnTo>
                  <a:lnTo>
                    <a:pt x="124" y="105"/>
                  </a:lnTo>
                  <a:lnTo>
                    <a:pt x="128" y="104"/>
                  </a:lnTo>
                  <a:lnTo>
                    <a:pt x="127" y="100"/>
                  </a:lnTo>
                  <a:lnTo>
                    <a:pt x="127" y="100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2" y="44"/>
                  </a:lnTo>
                  <a:lnTo>
                    <a:pt x="124" y="37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61" y="35"/>
                  </a:lnTo>
                  <a:lnTo>
                    <a:pt x="61" y="35"/>
                  </a:lnTo>
                  <a:lnTo>
                    <a:pt x="43" y="36"/>
                  </a:lnTo>
                  <a:lnTo>
                    <a:pt x="39" y="36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7" y="60"/>
                  </a:lnTo>
                  <a:lnTo>
                    <a:pt x="38" y="77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90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1" y="104"/>
                  </a:lnTo>
                  <a:lnTo>
                    <a:pt x="44" y="109"/>
                  </a:lnTo>
                  <a:lnTo>
                    <a:pt x="49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1" name="Freeform 628"/>
            <p:cNvSpPr>
              <a:spLocks noEditPoints="1"/>
            </p:cNvSpPr>
            <p:nvPr/>
          </p:nvSpPr>
          <p:spPr bwMode="auto">
            <a:xfrm>
              <a:off x="6580188" y="4175125"/>
              <a:ext cx="85725" cy="77788"/>
            </a:xfrm>
            <a:custGeom>
              <a:avLst/>
              <a:gdLst/>
              <a:ahLst/>
              <a:cxnLst>
                <a:cxn ang="0">
                  <a:pos x="53" y="146"/>
                </a:cxn>
                <a:cxn ang="0">
                  <a:pos x="33" y="143"/>
                </a:cxn>
                <a:cxn ang="0">
                  <a:pos x="17" y="134"/>
                </a:cxn>
                <a:cxn ang="0">
                  <a:pos x="14" y="130"/>
                </a:cxn>
                <a:cxn ang="0">
                  <a:pos x="6" y="116"/>
                </a:cxn>
                <a:cxn ang="0">
                  <a:pos x="0" y="93"/>
                </a:cxn>
                <a:cxn ang="0">
                  <a:pos x="0" y="68"/>
                </a:cxn>
                <a:cxn ang="0">
                  <a:pos x="1" y="44"/>
                </a:cxn>
                <a:cxn ang="0">
                  <a:pos x="2" y="21"/>
                </a:cxn>
                <a:cxn ang="0">
                  <a:pos x="4" y="17"/>
                </a:cxn>
                <a:cxn ang="0">
                  <a:pos x="5" y="15"/>
                </a:cxn>
                <a:cxn ang="0">
                  <a:pos x="5" y="14"/>
                </a:cxn>
                <a:cxn ang="0">
                  <a:pos x="6" y="12"/>
                </a:cxn>
                <a:cxn ang="0">
                  <a:pos x="7" y="11"/>
                </a:cxn>
                <a:cxn ang="0">
                  <a:pos x="16" y="4"/>
                </a:cxn>
                <a:cxn ang="0">
                  <a:pos x="24" y="2"/>
                </a:cxn>
                <a:cxn ang="0">
                  <a:pos x="45" y="0"/>
                </a:cxn>
                <a:cxn ang="0">
                  <a:pos x="56" y="0"/>
                </a:cxn>
                <a:cxn ang="0">
                  <a:pos x="81" y="0"/>
                </a:cxn>
                <a:cxn ang="0">
                  <a:pos x="110" y="1"/>
                </a:cxn>
                <a:cxn ang="0">
                  <a:pos x="124" y="1"/>
                </a:cxn>
                <a:cxn ang="0">
                  <a:pos x="135" y="3"/>
                </a:cxn>
                <a:cxn ang="0">
                  <a:pos x="144" y="9"/>
                </a:cxn>
                <a:cxn ang="0">
                  <a:pos x="152" y="18"/>
                </a:cxn>
                <a:cxn ang="0">
                  <a:pos x="155" y="26"/>
                </a:cxn>
                <a:cxn ang="0">
                  <a:pos x="160" y="51"/>
                </a:cxn>
                <a:cxn ang="0">
                  <a:pos x="161" y="78"/>
                </a:cxn>
                <a:cxn ang="0">
                  <a:pos x="161" y="88"/>
                </a:cxn>
                <a:cxn ang="0">
                  <a:pos x="161" y="104"/>
                </a:cxn>
                <a:cxn ang="0">
                  <a:pos x="159" y="119"/>
                </a:cxn>
                <a:cxn ang="0">
                  <a:pos x="154" y="130"/>
                </a:cxn>
                <a:cxn ang="0">
                  <a:pos x="142" y="141"/>
                </a:cxn>
                <a:cxn ang="0">
                  <a:pos x="140" y="142"/>
                </a:cxn>
                <a:cxn ang="0">
                  <a:pos x="139" y="142"/>
                </a:cxn>
                <a:cxn ang="0">
                  <a:pos x="130" y="145"/>
                </a:cxn>
                <a:cxn ang="0">
                  <a:pos x="111" y="145"/>
                </a:cxn>
                <a:cxn ang="0">
                  <a:pos x="93" y="144"/>
                </a:cxn>
                <a:cxn ang="0">
                  <a:pos x="64" y="145"/>
                </a:cxn>
                <a:cxn ang="0">
                  <a:pos x="53" y="146"/>
                </a:cxn>
                <a:cxn ang="0">
                  <a:pos x="47" y="109"/>
                </a:cxn>
                <a:cxn ang="0">
                  <a:pos x="56" y="109"/>
                </a:cxn>
                <a:cxn ang="0">
                  <a:pos x="69" y="108"/>
                </a:cxn>
                <a:cxn ang="0">
                  <a:pos x="81" y="108"/>
                </a:cxn>
                <a:cxn ang="0">
                  <a:pos x="120" y="107"/>
                </a:cxn>
                <a:cxn ang="0">
                  <a:pos x="123" y="105"/>
                </a:cxn>
                <a:cxn ang="0">
                  <a:pos x="127" y="100"/>
                </a:cxn>
                <a:cxn ang="0">
                  <a:pos x="123" y="61"/>
                </a:cxn>
                <a:cxn ang="0">
                  <a:pos x="122" y="44"/>
                </a:cxn>
                <a:cxn ang="0">
                  <a:pos x="115" y="36"/>
                </a:cxn>
                <a:cxn ang="0">
                  <a:pos x="106" y="37"/>
                </a:cxn>
                <a:cxn ang="0">
                  <a:pos x="83" y="36"/>
                </a:cxn>
                <a:cxn ang="0">
                  <a:pos x="59" y="35"/>
                </a:cxn>
                <a:cxn ang="0">
                  <a:pos x="43" y="36"/>
                </a:cxn>
                <a:cxn ang="0">
                  <a:pos x="38" y="41"/>
                </a:cxn>
                <a:cxn ang="0">
                  <a:pos x="37" y="60"/>
                </a:cxn>
                <a:cxn ang="0">
                  <a:pos x="37" y="81"/>
                </a:cxn>
                <a:cxn ang="0">
                  <a:pos x="38" y="90"/>
                </a:cxn>
                <a:cxn ang="0">
                  <a:pos x="40" y="99"/>
                </a:cxn>
                <a:cxn ang="0">
                  <a:pos x="44" y="109"/>
                </a:cxn>
                <a:cxn ang="0">
                  <a:pos x="47" y="109"/>
                </a:cxn>
              </a:cxnLst>
              <a:rect l="0" t="0" r="r" b="b"/>
              <a:pathLst>
                <a:path w="161" h="146">
                  <a:moveTo>
                    <a:pt x="53" y="146"/>
                  </a:moveTo>
                  <a:lnTo>
                    <a:pt x="53" y="146"/>
                  </a:lnTo>
                  <a:lnTo>
                    <a:pt x="42" y="145"/>
                  </a:lnTo>
                  <a:lnTo>
                    <a:pt x="33" y="143"/>
                  </a:lnTo>
                  <a:lnTo>
                    <a:pt x="24" y="140"/>
                  </a:lnTo>
                  <a:lnTo>
                    <a:pt x="17" y="134"/>
                  </a:lnTo>
                  <a:lnTo>
                    <a:pt x="17" y="134"/>
                  </a:lnTo>
                  <a:lnTo>
                    <a:pt x="14" y="130"/>
                  </a:lnTo>
                  <a:lnTo>
                    <a:pt x="11" y="126"/>
                  </a:lnTo>
                  <a:lnTo>
                    <a:pt x="6" y="116"/>
                  </a:lnTo>
                  <a:lnTo>
                    <a:pt x="2" y="104"/>
                  </a:lnTo>
                  <a:lnTo>
                    <a:pt x="0" y="93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35" y="1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4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24" y="1"/>
                  </a:lnTo>
                  <a:lnTo>
                    <a:pt x="130" y="2"/>
                  </a:lnTo>
                  <a:lnTo>
                    <a:pt x="135" y="3"/>
                  </a:lnTo>
                  <a:lnTo>
                    <a:pt x="140" y="6"/>
                  </a:lnTo>
                  <a:lnTo>
                    <a:pt x="144" y="9"/>
                  </a:lnTo>
                  <a:lnTo>
                    <a:pt x="149" y="13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5" y="26"/>
                  </a:lnTo>
                  <a:lnTo>
                    <a:pt x="157" y="34"/>
                  </a:lnTo>
                  <a:lnTo>
                    <a:pt x="160" y="51"/>
                  </a:lnTo>
                  <a:lnTo>
                    <a:pt x="161" y="67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61" y="88"/>
                  </a:lnTo>
                  <a:lnTo>
                    <a:pt x="161" y="88"/>
                  </a:lnTo>
                  <a:lnTo>
                    <a:pt x="161" y="104"/>
                  </a:lnTo>
                  <a:lnTo>
                    <a:pt x="160" y="112"/>
                  </a:lnTo>
                  <a:lnTo>
                    <a:pt x="159" y="119"/>
                  </a:lnTo>
                  <a:lnTo>
                    <a:pt x="157" y="125"/>
                  </a:lnTo>
                  <a:lnTo>
                    <a:pt x="154" y="130"/>
                  </a:lnTo>
                  <a:lnTo>
                    <a:pt x="149" y="135"/>
                  </a:lnTo>
                  <a:lnTo>
                    <a:pt x="142" y="141"/>
                  </a:lnTo>
                  <a:lnTo>
                    <a:pt x="142" y="141"/>
                  </a:lnTo>
                  <a:lnTo>
                    <a:pt x="140" y="142"/>
                  </a:lnTo>
                  <a:lnTo>
                    <a:pt x="139" y="142"/>
                  </a:lnTo>
                  <a:lnTo>
                    <a:pt x="139" y="142"/>
                  </a:lnTo>
                  <a:lnTo>
                    <a:pt x="135" y="144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11" y="145"/>
                  </a:lnTo>
                  <a:lnTo>
                    <a:pt x="111" y="145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64" y="145"/>
                  </a:lnTo>
                  <a:lnTo>
                    <a:pt x="64" y="145"/>
                  </a:lnTo>
                  <a:lnTo>
                    <a:pt x="53" y="146"/>
                  </a:lnTo>
                  <a:lnTo>
                    <a:pt x="53" y="146"/>
                  </a:lnTo>
                  <a:close/>
                  <a:moveTo>
                    <a:pt x="47" y="109"/>
                  </a:moveTo>
                  <a:lnTo>
                    <a:pt x="47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81" y="108"/>
                  </a:lnTo>
                  <a:lnTo>
                    <a:pt x="118" y="108"/>
                  </a:lnTo>
                  <a:lnTo>
                    <a:pt x="120" y="107"/>
                  </a:lnTo>
                  <a:lnTo>
                    <a:pt x="120" y="107"/>
                  </a:lnTo>
                  <a:lnTo>
                    <a:pt x="123" y="105"/>
                  </a:lnTo>
                  <a:lnTo>
                    <a:pt x="127" y="104"/>
                  </a:lnTo>
                  <a:lnTo>
                    <a:pt x="127" y="100"/>
                  </a:lnTo>
                  <a:lnTo>
                    <a:pt x="127" y="100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22" y="44"/>
                  </a:lnTo>
                  <a:lnTo>
                    <a:pt x="123" y="37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06" y="37"/>
                  </a:lnTo>
                  <a:lnTo>
                    <a:pt x="106" y="37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59" y="35"/>
                  </a:lnTo>
                  <a:lnTo>
                    <a:pt x="59" y="35"/>
                  </a:lnTo>
                  <a:lnTo>
                    <a:pt x="43" y="36"/>
                  </a:lnTo>
                  <a:lnTo>
                    <a:pt x="38" y="36"/>
                  </a:lnTo>
                  <a:lnTo>
                    <a:pt x="38" y="41"/>
                  </a:lnTo>
                  <a:lnTo>
                    <a:pt x="38" y="41"/>
                  </a:lnTo>
                  <a:lnTo>
                    <a:pt x="37" y="60"/>
                  </a:lnTo>
                  <a:lnTo>
                    <a:pt x="37" y="77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8" y="90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1" y="104"/>
                  </a:lnTo>
                  <a:lnTo>
                    <a:pt x="44" y="109"/>
                  </a:lnTo>
                  <a:lnTo>
                    <a:pt x="49" y="107"/>
                  </a:lnTo>
                  <a:lnTo>
                    <a:pt x="47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2" name="Freeform 629"/>
            <p:cNvSpPr>
              <a:spLocks noEditPoints="1"/>
            </p:cNvSpPr>
            <p:nvPr/>
          </p:nvSpPr>
          <p:spPr bwMode="auto">
            <a:xfrm>
              <a:off x="6375400" y="4271963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7"/>
                </a:cxn>
                <a:cxn ang="0">
                  <a:pos x="28" y="132"/>
                </a:cxn>
                <a:cxn ang="0">
                  <a:pos x="20" y="129"/>
                </a:cxn>
                <a:cxn ang="0">
                  <a:pos x="10" y="118"/>
                </a:cxn>
                <a:cxn ang="0">
                  <a:pos x="4" y="105"/>
                </a:cxn>
                <a:cxn ang="0">
                  <a:pos x="1" y="80"/>
                </a:cxn>
                <a:cxn ang="0">
                  <a:pos x="1" y="76"/>
                </a:cxn>
                <a:cxn ang="0">
                  <a:pos x="0" y="49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8"/>
                </a:cxn>
                <a:cxn ang="0">
                  <a:pos x="22" y="3"/>
                </a:cxn>
                <a:cxn ang="0">
                  <a:pos x="35" y="1"/>
                </a:cxn>
                <a:cxn ang="0">
                  <a:pos x="43" y="0"/>
                </a:cxn>
                <a:cxn ang="0">
                  <a:pos x="74" y="3"/>
                </a:cxn>
                <a:cxn ang="0">
                  <a:pos x="88" y="4"/>
                </a:cxn>
                <a:cxn ang="0">
                  <a:pos x="99" y="5"/>
                </a:cxn>
                <a:cxn ang="0">
                  <a:pos x="109" y="7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1"/>
                </a:cxn>
                <a:cxn ang="0">
                  <a:pos x="134" y="18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2"/>
                </a:cxn>
                <a:cxn ang="0">
                  <a:pos x="147" y="89"/>
                </a:cxn>
                <a:cxn ang="0">
                  <a:pos x="143" y="114"/>
                </a:cxn>
                <a:cxn ang="0">
                  <a:pos x="140" y="121"/>
                </a:cxn>
                <a:cxn ang="0">
                  <a:pos x="129" y="132"/>
                </a:cxn>
                <a:cxn ang="0">
                  <a:pos x="115" y="136"/>
                </a:cxn>
                <a:cxn ang="0">
                  <a:pos x="90" y="138"/>
                </a:cxn>
                <a:cxn ang="0">
                  <a:pos x="71" y="138"/>
                </a:cxn>
                <a:cxn ang="0">
                  <a:pos x="37" y="64"/>
                </a:cxn>
                <a:cxn ang="0">
                  <a:pos x="37" y="80"/>
                </a:cxn>
                <a:cxn ang="0">
                  <a:pos x="39" y="94"/>
                </a:cxn>
                <a:cxn ang="0">
                  <a:pos x="40" y="96"/>
                </a:cxn>
                <a:cxn ang="0">
                  <a:pos x="47" y="102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2"/>
                </a:cxn>
                <a:cxn ang="0">
                  <a:pos x="99" y="101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2"/>
                </a:cxn>
                <a:cxn ang="0">
                  <a:pos x="69" y="41"/>
                </a:cxn>
                <a:cxn ang="0">
                  <a:pos x="37" y="37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8"/>
                  </a:lnTo>
                  <a:lnTo>
                    <a:pt x="48" y="137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9"/>
                  </a:lnTo>
                  <a:lnTo>
                    <a:pt x="14" y="123"/>
                  </a:lnTo>
                  <a:lnTo>
                    <a:pt x="10" y="118"/>
                  </a:lnTo>
                  <a:lnTo>
                    <a:pt x="7" y="112"/>
                  </a:lnTo>
                  <a:lnTo>
                    <a:pt x="4" y="105"/>
                  </a:lnTo>
                  <a:lnTo>
                    <a:pt x="3" y="96"/>
                  </a:lnTo>
                  <a:lnTo>
                    <a:pt x="1" y="80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2" y="8"/>
                  </a:lnTo>
                  <a:lnTo>
                    <a:pt x="16" y="5"/>
                  </a:lnTo>
                  <a:lnTo>
                    <a:pt x="22" y="3"/>
                  </a:lnTo>
                  <a:lnTo>
                    <a:pt x="28" y="2"/>
                  </a:lnTo>
                  <a:lnTo>
                    <a:pt x="35" y="1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1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88" y="4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2" y="26"/>
                  </a:lnTo>
                  <a:lnTo>
                    <a:pt x="145" y="31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76"/>
                  </a:lnTo>
                  <a:lnTo>
                    <a:pt x="147" y="89"/>
                  </a:lnTo>
                  <a:lnTo>
                    <a:pt x="146" y="103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1"/>
                  </a:lnTo>
                  <a:lnTo>
                    <a:pt x="134" y="128"/>
                  </a:lnTo>
                  <a:lnTo>
                    <a:pt x="129" y="132"/>
                  </a:lnTo>
                  <a:lnTo>
                    <a:pt x="123" y="135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8"/>
                  </a:lnTo>
                  <a:lnTo>
                    <a:pt x="90" y="138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4"/>
                  </a:moveTo>
                  <a:lnTo>
                    <a:pt x="37" y="64"/>
                  </a:lnTo>
                  <a:lnTo>
                    <a:pt x="37" y="80"/>
                  </a:lnTo>
                  <a:lnTo>
                    <a:pt x="38" y="87"/>
                  </a:lnTo>
                  <a:lnTo>
                    <a:pt x="39" y="94"/>
                  </a:lnTo>
                  <a:lnTo>
                    <a:pt x="39" y="94"/>
                  </a:lnTo>
                  <a:lnTo>
                    <a:pt x="40" y="96"/>
                  </a:lnTo>
                  <a:lnTo>
                    <a:pt x="42" y="99"/>
                  </a:lnTo>
                  <a:lnTo>
                    <a:pt x="47" y="102"/>
                  </a:lnTo>
                  <a:lnTo>
                    <a:pt x="54" y="103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2"/>
                  </a:lnTo>
                  <a:lnTo>
                    <a:pt x="100" y="102"/>
                  </a:lnTo>
                  <a:lnTo>
                    <a:pt x="99" y="101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2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69" y="41"/>
                  </a:lnTo>
                  <a:lnTo>
                    <a:pt x="43" y="38"/>
                  </a:lnTo>
                  <a:lnTo>
                    <a:pt x="37" y="37"/>
                  </a:lnTo>
                  <a:lnTo>
                    <a:pt x="37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3" name="Freeform 630"/>
            <p:cNvSpPr>
              <a:spLocks noEditPoints="1"/>
            </p:cNvSpPr>
            <p:nvPr/>
          </p:nvSpPr>
          <p:spPr bwMode="auto">
            <a:xfrm>
              <a:off x="6477000" y="4275138"/>
              <a:ext cx="80963" cy="71438"/>
            </a:xfrm>
            <a:custGeom>
              <a:avLst/>
              <a:gdLst/>
              <a:ahLst/>
              <a:cxnLst>
                <a:cxn ang="0">
                  <a:pos x="89" y="136"/>
                </a:cxn>
                <a:cxn ang="0">
                  <a:pos x="76" y="136"/>
                </a:cxn>
                <a:cxn ang="0">
                  <a:pos x="65" y="136"/>
                </a:cxn>
                <a:cxn ang="0">
                  <a:pos x="45" y="135"/>
                </a:cxn>
                <a:cxn ang="0">
                  <a:pos x="29" y="131"/>
                </a:cxn>
                <a:cxn ang="0">
                  <a:pos x="17" y="125"/>
                </a:cxn>
                <a:cxn ang="0">
                  <a:pos x="9" y="116"/>
                </a:cxn>
                <a:cxn ang="0">
                  <a:pos x="5" y="109"/>
                </a:cxn>
                <a:cxn ang="0">
                  <a:pos x="0" y="93"/>
                </a:cxn>
                <a:cxn ang="0">
                  <a:pos x="0" y="67"/>
                </a:cxn>
                <a:cxn ang="0">
                  <a:pos x="2" y="48"/>
                </a:cxn>
                <a:cxn ang="0">
                  <a:pos x="3" y="38"/>
                </a:cxn>
                <a:cxn ang="0">
                  <a:pos x="7" y="25"/>
                </a:cxn>
                <a:cxn ang="0">
                  <a:pos x="15" y="12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9" y="5"/>
                </a:cxn>
                <a:cxn ang="0">
                  <a:pos x="135" y="10"/>
                </a:cxn>
                <a:cxn ang="0">
                  <a:pos x="144" y="15"/>
                </a:cxn>
                <a:cxn ang="0">
                  <a:pos x="146" y="18"/>
                </a:cxn>
                <a:cxn ang="0">
                  <a:pos x="151" y="31"/>
                </a:cxn>
                <a:cxn ang="0">
                  <a:pos x="155" y="60"/>
                </a:cxn>
                <a:cxn ang="0">
                  <a:pos x="155" y="76"/>
                </a:cxn>
                <a:cxn ang="0">
                  <a:pos x="153" y="101"/>
                </a:cxn>
                <a:cxn ang="0">
                  <a:pos x="149" y="115"/>
                </a:cxn>
                <a:cxn ang="0">
                  <a:pos x="139" y="127"/>
                </a:cxn>
                <a:cxn ang="0">
                  <a:pos x="132" y="131"/>
                </a:cxn>
                <a:cxn ang="0">
                  <a:pos x="110" y="135"/>
                </a:cxn>
                <a:cxn ang="0">
                  <a:pos x="89" y="136"/>
                </a:cxn>
                <a:cxn ang="0">
                  <a:pos x="85" y="38"/>
                </a:cxn>
                <a:cxn ang="0">
                  <a:pos x="61" y="39"/>
                </a:cxn>
                <a:cxn ang="0">
                  <a:pos x="41" y="39"/>
                </a:cxn>
                <a:cxn ang="0">
                  <a:pos x="39" y="43"/>
                </a:cxn>
                <a:cxn ang="0">
                  <a:pos x="38" y="46"/>
                </a:cxn>
                <a:cxn ang="0">
                  <a:pos x="37" y="54"/>
                </a:cxn>
                <a:cxn ang="0">
                  <a:pos x="37" y="62"/>
                </a:cxn>
                <a:cxn ang="0">
                  <a:pos x="37" y="69"/>
                </a:cxn>
                <a:cxn ang="0">
                  <a:pos x="38" y="83"/>
                </a:cxn>
                <a:cxn ang="0">
                  <a:pos x="42" y="93"/>
                </a:cxn>
                <a:cxn ang="0">
                  <a:pos x="45" y="96"/>
                </a:cxn>
                <a:cxn ang="0">
                  <a:pos x="59" y="100"/>
                </a:cxn>
                <a:cxn ang="0">
                  <a:pos x="79" y="102"/>
                </a:cxn>
                <a:cxn ang="0">
                  <a:pos x="98" y="101"/>
                </a:cxn>
                <a:cxn ang="0">
                  <a:pos x="118" y="97"/>
                </a:cxn>
                <a:cxn ang="0">
                  <a:pos x="118" y="94"/>
                </a:cxn>
                <a:cxn ang="0">
                  <a:pos x="120" y="72"/>
                </a:cxn>
                <a:cxn ang="0">
                  <a:pos x="118" y="48"/>
                </a:cxn>
                <a:cxn ang="0">
                  <a:pos x="112" y="43"/>
                </a:cxn>
                <a:cxn ang="0">
                  <a:pos x="100" y="42"/>
                </a:cxn>
                <a:cxn ang="0">
                  <a:pos x="96" y="41"/>
                </a:cxn>
                <a:cxn ang="0">
                  <a:pos x="89" y="39"/>
                </a:cxn>
                <a:cxn ang="0">
                  <a:pos x="85" y="38"/>
                </a:cxn>
              </a:cxnLst>
              <a:rect l="0" t="0" r="r" b="b"/>
              <a:pathLst>
                <a:path w="155" h="136">
                  <a:moveTo>
                    <a:pt x="89" y="136"/>
                  </a:moveTo>
                  <a:lnTo>
                    <a:pt x="89" y="136"/>
                  </a:lnTo>
                  <a:lnTo>
                    <a:pt x="76" y="136"/>
                  </a:lnTo>
                  <a:lnTo>
                    <a:pt x="76" y="136"/>
                  </a:lnTo>
                  <a:lnTo>
                    <a:pt x="65" y="136"/>
                  </a:lnTo>
                  <a:lnTo>
                    <a:pt x="65" y="136"/>
                  </a:lnTo>
                  <a:lnTo>
                    <a:pt x="54" y="136"/>
                  </a:lnTo>
                  <a:lnTo>
                    <a:pt x="45" y="135"/>
                  </a:lnTo>
                  <a:lnTo>
                    <a:pt x="37" y="133"/>
                  </a:lnTo>
                  <a:lnTo>
                    <a:pt x="29" y="131"/>
                  </a:lnTo>
                  <a:lnTo>
                    <a:pt x="22" y="128"/>
                  </a:lnTo>
                  <a:lnTo>
                    <a:pt x="17" y="125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5" y="109"/>
                  </a:lnTo>
                  <a:lnTo>
                    <a:pt x="3" y="101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3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0" y="18"/>
                  </a:lnTo>
                  <a:lnTo>
                    <a:pt x="15" y="12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3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9" y="5"/>
                  </a:lnTo>
                  <a:lnTo>
                    <a:pt x="130" y="8"/>
                  </a:lnTo>
                  <a:lnTo>
                    <a:pt x="135" y="10"/>
                  </a:lnTo>
                  <a:lnTo>
                    <a:pt x="139" y="12"/>
                  </a:lnTo>
                  <a:lnTo>
                    <a:pt x="144" y="15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9" y="24"/>
                  </a:lnTo>
                  <a:lnTo>
                    <a:pt x="151" y="31"/>
                  </a:lnTo>
                  <a:lnTo>
                    <a:pt x="154" y="46"/>
                  </a:lnTo>
                  <a:lnTo>
                    <a:pt x="155" y="60"/>
                  </a:lnTo>
                  <a:lnTo>
                    <a:pt x="155" y="76"/>
                  </a:lnTo>
                  <a:lnTo>
                    <a:pt x="155" y="76"/>
                  </a:lnTo>
                  <a:lnTo>
                    <a:pt x="154" y="93"/>
                  </a:lnTo>
                  <a:lnTo>
                    <a:pt x="153" y="101"/>
                  </a:lnTo>
                  <a:lnTo>
                    <a:pt x="152" y="109"/>
                  </a:lnTo>
                  <a:lnTo>
                    <a:pt x="149" y="115"/>
                  </a:lnTo>
                  <a:lnTo>
                    <a:pt x="145" y="122"/>
                  </a:lnTo>
                  <a:lnTo>
                    <a:pt x="139" y="127"/>
                  </a:lnTo>
                  <a:lnTo>
                    <a:pt x="132" y="131"/>
                  </a:lnTo>
                  <a:lnTo>
                    <a:pt x="132" y="131"/>
                  </a:lnTo>
                  <a:lnTo>
                    <a:pt x="121" y="134"/>
                  </a:lnTo>
                  <a:lnTo>
                    <a:pt x="110" y="135"/>
                  </a:lnTo>
                  <a:lnTo>
                    <a:pt x="99" y="136"/>
                  </a:lnTo>
                  <a:lnTo>
                    <a:pt x="89" y="136"/>
                  </a:lnTo>
                  <a:lnTo>
                    <a:pt x="89" y="136"/>
                  </a:lnTo>
                  <a:close/>
                  <a:moveTo>
                    <a:pt x="85" y="38"/>
                  </a:moveTo>
                  <a:lnTo>
                    <a:pt x="85" y="38"/>
                  </a:lnTo>
                  <a:lnTo>
                    <a:pt x="61" y="39"/>
                  </a:lnTo>
                  <a:lnTo>
                    <a:pt x="61" y="39"/>
                  </a:lnTo>
                  <a:lnTo>
                    <a:pt x="41" y="39"/>
                  </a:lnTo>
                  <a:lnTo>
                    <a:pt x="39" y="43"/>
                  </a:lnTo>
                  <a:lnTo>
                    <a:pt x="39" y="43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7" y="54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8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45" y="96"/>
                  </a:lnTo>
                  <a:lnTo>
                    <a:pt x="48" y="98"/>
                  </a:lnTo>
                  <a:lnTo>
                    <a:pt x="59" y="100"/>
                  </a:lnTo>
                  <a:lnTo>
                    <a:pt x="69" y="102"/>
                  </a:lnTo>
                  <a:lnTo>
                    <a:pt x="79" y="102"/>
                  </a:lnTo>
                  <a:lnTo>
                    <a:pt x="79" y="102"/>
                  </a:lnTo>
                  <a:lnTo>
                    <a:pt x="98" y="101"/>
                  </a:lnTo>
                  <a:lnTo>
                    <a:pt x="113" y="98"/>
                  </a:lnTo>
                  <a:lnTo>
                    <a:pt x="118" y="97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0" y="83"/>
                  </a:lnTo>
                  <a:lnTo>
                    <a:pt x="120" y="72"/>
                  </a:lnTo>
                  <a:lnTo>
                    <a:pt x="120" y="59"/>
                  </a:lnTo>
                  <a:lnTo>
                    <a:pt x="118" y="48"/>
                  </a:lnTo>
                  <a:lnTo>
                    <a:pt x="118" y="43"/>
                  </a:lnTo>
                  <a:lnTo>
                    <a:pt x="112" y="43"/>
                  </a:lnTo>
                  <a:lnTo>
                    <a:pt x="112" y="43"/>
                  </a:lnTo>
                  <a:lnTo>
                    <a:pt x="100" y="42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2" y="41"/>
                  </a:lnTo>
                  <a:lnTo>
                    <a:pt x="89" y="39"/>
                  </a:lnTo>
                  <a:lnTo>
                    <a:pt x="88" y="38"/>
                  </a:lnTo>
                  <a:lnTo>
                    <a:pt x="85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4" name="Freeform 631"/>
            <p:cNvSpPr>
              <a:spLocks noEditPoints="1"/>
            </p:cNvSpPr>
            <p:nvPr/>
          </p:nvSpPr>
          <p:spPr bwMode="auto">
            <a:xfrm>
              <a:off x="6580188" y="4275138"/>
              <a:ext cx="80963" cy="71438"/>
            </a:xfrm>
            <a:custGeom>
              <a:avLst/>
              <a:gdLst/>
              <a:ahLst/>
              <a:cxnLst>
                <a:cxn ang="0">
                  <a:pos x="88" y="136"/>
                </a:cxn>
                <a:cxn ang="0">
                  <a:pos x="77" y="136"/>
                </a:cxn>
                <a:cxn ang="0">
                  <a:pos x="65" y="136"/>
                </a:cxn>
                <a:cxn ang="0">
                  <a:pos x="45" y="135"/>
                </a:cxn>
                <a:cxn ang="0">
                  <a:pos x="29" y="131"/>
                </a:cxn>
                <a:cxn ang="0">
                  <a:pos x="17" y="125"/>
                </a:cxn>
                <a:cxn ang="0">
                  <a:pos x="9" y="116"/>
                </a:cxn>
                <a:cxn ang="0">
                  <a:pos x="6" y="109"/>
                </a:cxn>
                <a:cxn ang="0">
                  <a:pos x="1" y="93"/>
                </a:cxn>
                <a:cxn ang="0">
                  <a:pos x="0" y="67"/>
                </a:cxn>
                <a:cxn ang="0">
                  <a:pos x="1" y="48"/>
                </a:cxn>
                <a:cxn ang="0">
                  <a:pos x="2" y="38"/>
                </a:cxn>
                <a:cxn ang="0">
                  <a:pos x="7" y="25"/>
                </a:cxn>
                <a:cxn ang="0">
                  <a:pos x="15" y="12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8" y="5"/>
                </a:cxn>
                <a:cxn ang="0">
                  <a:pos x="135" y="10"/>
                </a:cxn>
                <a:cxn ang="0">
                  <a:pos x="143" y="15"/>
                </a:cxn>
                <a:cxn ang="0">
                  <a:pos x="146" y="18"/>
                </a:cxn>
                <a:cxn ang="0">
                  <a:pos x="152" y="31"/>
                </a:cxn>
                <a:cxn ang="0">
                  <a:pos x="155" y="60"/>
                </a:cxn>
                <a:cxn ang="0">
                  <a:pos x="155" y="76"/>
                </a:cxn>
                <a:cxn ang="0">
                  <a:pos x="154" y="101"/>
                </a:cxn>
                <a:cxn ang="0">
                  <a:pos x="149" y="115"/>
                </a:cxn>
                <a:cxn ang="0">
                  <a:pos x="139" y="127"/>
                </a:cxn>
                <a:cxn ang="0">
                  <a:pos x="132" y="131"/>
                </a:cxn>
                <a:cxn ang="0">
                  <a:pos x="110" y="135"/>
                </a:cxn>
                <a:cxn ang="0">
                  <a:pos x="88" y="136"/>
                </a:cxn>
                <a:cxn ang="0">
                  <a:pos x="85" y="38"/>
                </a:cxn>
                <a:cxn ang="0">
                  <a:pos x="60" y="39"/>
                </a:cxn>
                <a:cxn ang="0">
                  <a:pos x="41" y="39"/>
                </a:cxn>
                <a:cxn ang="0">
                  <a:pos x="40" y="43"/>
                </a:cxn>
                <a:cxn ang="0">
                  <a:pos x="38" y="46"/>
                </a:cxn>
                <a:cxn ang="0">
                  <a:pos x="37" y="54"/>
                </a:cxn>
                <a:cxn ang="0">
                  <a:pos x="37" y="62"/>
                </a:cxn>
                <a:cxn ang="0">
                  <a:pos x="38" y="69"/>
                </a:cxn>
                <a:cxn ang="0">
                  <a:pos x="38" y="83"/>
                </a:cxn>
                <a:cxn ang="0">
                  <a:pos x="42" y="93"/>
                </a:cxn>
                <a:cxn ang="0">
                  <a:pos x="45" y="96"/>
                </a:cxn>
                <a:cxn ang="0">
                  <a:pos x="58" y="100"/>
                </a:cxn>
                <a:cxn ang="0">
                  <a:pos x="79" y="102"/>
                </a:cxn>
                <a:cxn ang="0">
                  <a:pos x="98" y="101"/>
                </a:cxn>
                <a:cxn ang="0">
                  <a:pos x="117" y="97"/>
                </a:cxn>
                <a:cxn ang="0">
                  <a:pos x="117" y="94"/>
                </a:cxn>
                <a:cxn ang="0">
                  <a:pos x="120" y="72"/>
                </a:cxn>
                <a:cxn ang="0">
                  <a:pos x="118" y="48"/>
                </a:cxn>
                <a:cxn ang="0">
                  <a:pos x="112" y="43"/>
                </a:cxn>
                <a:cxn ang="0">
                  <a:pos x="100" y="42"/>
                </a:cxn>
                <a:cxn ang="0">
                  <a:pos x="97" y="41"/>
                </a:cxn>
                <a:cxn ang="0">
                  <a:pos x="88" y="39"/>
                </a:cxn>
                <a:cxn ang="0">
                  <a:pos x="85" y="38"/>
                </a:cxn>
              </a:cxnLst>
              <a:rect l="0" t="0" r="r" b="b"/>
              <a:pathLst>
                <a:path w="155" h="136">
                  <a:moveTo>
                    <a:pt x="88" y="136"/>
                  </a:moveTo>
                  <a:lnTo>
                    <a:pt x="88" y="136"/>
                  </a:lnTo>
                  <a:lnTo>
                    <a:pt x="77" y="136"/>
                  </a:lnTo>
                  <a:lnTo>
                    <a:pt x="77" y="136"/>
                  </a:lnTo>
                  <a:lnTo>
                    <a:pt x="65" y="136"/>
                  </a:lnTo>
                  <a:lnTo>
                    <a:pt x="65" y="136"/>
                  </a:lnTo>
                  <a:lnTo>
                    <a:pt x="54" y="136"/>
                  </a:lnTo>
                  <a:lnTo>
                    <a:pt x="45" y="135"/>
                  </a:lnTo>
                  <a:lnTo>
                    <a:pt x="37" y="133"/>
                  </a:lnTo>
                  <a:lnTo>
                    <a:pt x="29" y="131"/>
                  </a:lnTo>
                  <a:lnTo>
                    <a:pt x="23" y="128"/>
                  </a:lnTo>
                  <a:lnTo>
                    <a:pt x="17" y="125"/>
                  </a:lnTo>
                  <a:lnTo>
                    <a:pt x="13" y="121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6" y="109"/>
                  </a:lnTo>
                  <a:lnTo>
                    <a:pt x="2" y="101"/>
                  </a:lnTo>
                  <a:lnTo>
                    <a:pt x="1" y="93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1" y="50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2" y="38"/>
                  </a:lnTo>
                  <a:lnTo>
                    <a:pt x="4" y="31"/>
                  </a:lnTo>
                  <a:lnTo>
                    <a:pt x="7" y="25"/>
                  </a:lnTo>
                  <a:lnTo>
                    <a:pt x="10" y="18"/>
                  </a:lnTo>
                  <a:lnTo>
                    <a:pt x="15" y="12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4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8" y="5"/>
                  </a:lnTo>
                  <a:lnTo>
                    <a:pt x="130" y="8"/>
                  </a:lnTo>
                  <a:lnTo>
                    <a:pt x="135" y="10"/>
                  </a:lnTo>
                  <a:lnTo>
                    <a:pt x="139" y="12"/>
                  </a:lnTo>
                  <a:lnTo>
                    <a:pt x="143" y="15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9" y="24"/>
                  </a:lnTo>
                  <a:lnTo>
                    <a:pt x="152" y="31"/>
                  </a:lnTo>
                  <a:lnTo>
                    <a:pt x="154" y="46"/>
                  </a:lnTo>
                  <a:lnTo>
                    <a:pt x="155" y="60"/>
                  </a:lnTo>
                  <a:lnTo>
                    <a:pt x="155" y="76"/>
                  </a:lnTo>
                  <a:lnTo>
                    <a:pt x="155" y="76"/>
                  </a:lnTo>
                  <a:lnTo>
                    <a:pt x="155" y="93"/>
                  </a:lnTo>
                  <a:lnTo>
                    <a:pt x="154" y="101"/>
                  </a:lnTo>
                  <a:lnTo>
                    <a:pt x="152" y="109"/>
                  </a:lnTo>
                  <a:lnTo>
                    <a:pt x="149" y="115"/>
                  </a:lnTo>
                  <a:lnTo>
                    <a:pt x="144" y="122"/>
                  </a:lnTo>
                  <a:lnTo>
                    <a:pt x="139" y="127"/>
                  </a:lnTo>
                  <a:lnTo>
                    <a:pt x="132" y="131"/>
                  </a:lnTo>
                  <a:lnTo>
                    <a:pt x="132" y="131"/>
                  </a:lnTo>
                  <a:lnTo>
                    <a:pt x="122" y="134"/>
                  </a:lnTo>
                  <a:lnTo>
                    <a:pt x="110" y="135"/>
                  </a:lnTo>
                  <a:lnTo>
                    <a:pt x="99" y="136"/>
                  </a:lnTo>
                  <a:lnTo>
                    <a:pt x="88" y="136"/>
                  </a:lnTo>
                  <a:lnTo>
                    <a:pt x="88" y="136"/>
                  </a:lnTo>
                  <a:close/>
                  <a:moveTo>
                    <a:pt x="85" y="38"/>
                  </a:moveTo>
                  <a:lnTo>
                    <a:pt x="85" y="38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41" y="39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8" y="45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7" y="54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8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45" y="96"/>
                  </a:lnTo>
                  <a:lnTo>
                    <a:pt x="49" y="98"/>
                  </a:lnTo>
                  <a:lnTo>
                    <a:pt x="58" y="100"/>
                  </a:lnTo>
                  <a:lnTo>
                    <a:pt x="69" y="102"/>
                  </a:lnTo>
                  <a:lnTo>
                    <a:pt x="79" y="102"/>
                  </a:lnTo>
                  <a:lnTo>
                    <a:pt x="79" y="102"/>
                  </a:lnTo>
                  <a:lnTo>
                    <a:pt x="98" y="101"/>
                  </a:lnTo>
                  <a:lnTo>
                    <a:pt x="113" y="98"/>
                  </a:lnTo>
                  <a:lnTo>
                    <a:pt x="117" y="97"/>
                  </a:lnTo>
                  <a:lnTo>
                    <a:pt x="117" y="94"/>
                  </a:lnTo>
                  <a:lnTo>
                    <a:pt x="117" y="94"/>
                  </a:lnTo>
                  <a:lnTo>
                    <a:pt x="120" y="83"/>
                  </a:lnTo>
                  <a:lnTo>
                    <a:pt x="120" y="72"/>
                  </a:lnTo>
                  <a:lnTo>
                    <a:pt x="120" y="59"/>
                  </a:lnTo>
                  <a:lnTo>
                    <a:pt x="118" y="48"/>
                  </a:lnTo>
                  <a:lnTo>
                    <a:pt x="117" y="43"/>
                  </a:lnTo>
                  <a:lnTo>
                    <a:pt x="112" y="43"/>
                  </a:lnTo>
                  <a:lnTo>
                    <a:pt x="112" y="43"/>
                  </a:lnTo>
                  <a:lnTo>
                    <a:pt x="100" y="42"/>
                  </a:lnTo>
                  <a:lnTo>
                    <a:pt x="97" y="41"/>
                  </a:lnTo>
                  <a:lnTo>
                    <a:pt x="97" y="41"/>
                  </a:lnTo>
                  <a:lnTo>
                    <a:pt x="93" y="41"/>
                  </a:lnTo>
                  <a:lnTo>
                    <a:pt x="88" y="39"/>
                  </a:lnTo>
                  <a:lnTo>
                    <a:pt x="87" y="38"/>
                  </a:lnTo>
                  <a:lnTo>
                    <a:pt x="85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5" name="Freeform 632"/>
            <p:cNvSpPr>
              <a:spLocks noEditPoints="1"/>
            </p:cNvSpPr>
            <p:nvPr/>
          </p:nvSpPr>
          <p:spPr bwMode="auto">
            <a:xfrm>
              <a:off x="6375400" y="4367213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6"/>
                </a:cxn>
                <a:cxn ang="0">
                  <a:pos x="28" y="132"/>
                </a:cxn>
                <a:cxn ang="0">
                  <a:pos x="20" y="128"/>
                </a:cxn>
                <a:cxn ang="0">
                  <a:pos x="10" y="117"/>
                </a:cxn>
                <a:cxn ang="0">
                  <a:pos x="4" y="104"/>
                </a:cxn>
                <a:cxn ang="0">
                  <a:pos x="1" y="79"/>
                </a:cxn>
                <a:cxn ang="0">
                  <a:pos x="1" y="75"/>
                </a:cxn>
                <a:cxn ang="0">
                  <a:pos x="0" y="48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9"/>
                </a:cxn>
                <a:cxn ang="0">
                  <a:pos x="22" y="3"/>
                </a:cxn>
                <a:cxn ang="0">
                  <a:pos x="35" y="0"/>
                </a:cxn>
                <a:cxn ang="0">
                  <a:pos x="43" y="0"/>
                </a:cxn>
                <a:cxn ang="0">
                  <a:pos x="74" y="2"/>
                </a:cxn>
                <a:cxn ang="0">
                  <a:pos x="88" y="5"/>
                </a:cxn>
                <a:cxn ang="0">
                  <a:pos x="99" y="5"/>
                </a:cxn>
                <a:cxn ang="0">
                  <a:pos x="109" y="7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1"/>
                </a:cxn>
                <a:cxn ang="0">
                  <a:pos x="134" y="17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2"/>
                </a:cxn>
                <a:cxn ang="0">
                  <a:pos x="147" y="88"/>
                </a:cxn>
                <a:cxn ang="0">
                  <a:pos x="143" y="114"/>
                </a:cxn>
                <a:cxn ang="0">
                  <a:pos x="140" y="122"/>
                </a:cxn>
                <a:cxn ang="0">
                  <a:pos x="129" y="131"/>
                </a:cxn>
                <a:cxn ang="0">
                  <a:pos x="115" y="136"/>
                </a:cxn>
                <a:cxn ang="0">
                  <a:pos x="90" y="137"/>
                </a:cxn>
                <a:cxn ang="0">
                  <a:pos x="71" y="138"/>
                </a:cxn>
                <a:cxn ang="0">
                  <a:pos x="37" y="64"/>
                </a:cxn>
                <a:cxn ang="0">
                  <a:pos x="37" y="79"/>
                </a:cxn>
                <a:cxn ang="0">
                  <a:pos x="39" y="94"/>
                </a:cxn>
                <a:cxn ang="0">
                  <a:pos x="40" y="97"/>
                </a:cxn>
                <a:cxn ang="0">
                  <a:pos x="47" y="101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1"/>
                </a:cxn>
                <a:cxn ang="0">
                  <a:pos x="99" y="100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1"/>
                </a:cxn>
                <a:cxn ang="0">
                  <a:pos x="69" y="40"/>
                </a:cxn>
                <a:cxn ang="0">
                  <a:pos x="37" y="38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7"/>
                  </a:lnTo>
                  <a:lnTo>
                    <a:pt x="48" y="136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8"/>
                  </a:lnTo>
                  <a:lnTo>
                    <a:pt x="14" y="124"/>
                  </a:lnTo>
                  <a:lnTo>
                    <a:pt x="10" y="117"/>
                  </a:lnTo>
                  <a:lnTo>
                    <a:pt x="7" y="111"/>
                  </a:lnTo>
                  <a:lnTo>
                    <a:pt x="4" y="104"/>
                  </a:lnTo>
                  <a:lnTo>
                    <a:pt x="3" y="96"/>
                  </a:lnTo>
                  <a:lnTo>
                    <a:pt x="1" y="79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2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2" y="3"/>
                  </a:lnTo>
                  <a:lnTo>
                    <a:pt x="28" y="1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1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88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04" y="6"/>
                  </a:lnTo>
                  <a:lnTo>
                    <a:pt x="109" y="7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1"/>
                  </a:lnTo>
                  <a:lnTo>
                    <a:pt x="129" y="14"/>
                  </a:lnTo>
                  <a:lnTo>
                    <a:pt x="134" y="17"/>
                  </a:lnTo>
                  <a:lnTo>
                    <a:pt x="139" y="21"/>
                  </a:lnTo>
                  <a:lnTo>
                    <a:pt x="142" y="26"/>
                  </a:lnTo>
                  <a:lnTo>
                    <a:pt x="145" y="30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75"/>
                  </a:lnTo>
                  <a:lnTo>
                    <a:pt x="147" y="88"/>
                  </a:lnTo>
                  <a:lnTo>
                    <a:pt x="146" y="102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2"/>
                  </a:lnTo>
                  <a:lnTo>
                    <a:pt x="134" y="127"/>
                  </a:lnTo>
                  <a:lnTo>
                    <a:pt x="129" y="131"/>
                  </a:lnTo>
                  <a:lnTo>
                    <a:pt x="123" y="134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4"/>
                  </a:moveTo>
                  <a:lnTo>
                    <a:pt x="37" y="64"/>
                  </a:lnTo>
                  <a:lnTo>
                    <a:pt x="37" y="79"/>
                  </a:lnTo>
                  <a:lnTo>
                    <a:pt x="38" y="86"/>
                  </a:lnTo>
                  <a:lnTo>
                    <a:pt x="39" y="94"/>
                  </a:lnTo>
                  <a:lnTo>
                    <a:pt x="39" y="94"/>
                  </a:lnTo>
                  <a:lnTo>
                    <a:pt x="40" y="97"/>
                  </a:lnTo>
                  <a:lnTo>
                    <a:pt x="42" y="99"/>
                  </a:lnTo>
                  <a:lnTo>
                    <a:pt x="47" y="101"/>
                  </a:lnTo>
                  <a:lnTo>
                    <a:pt x="54" y="102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9" y="100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69" y="40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6" name="Freeform 633"/>
            <p:cNvSpPr>
              <a:spLocks noEditPoints="1"/>
            </p:cNvSpPr>
            <p:nvPr/>
          </p:nvSpPr>
          <p:spPr bwMode="auto">
            <a:xfrm>
              <a:off x="6477000" y="4370388"/>
              <a:ext cx="80963" cy="71438"/>
            </a:xfrm>
            <a:custGeom>
              <a:avLst/>
              <a:gdLst/>
              <a:ahLst/>
              <a:cxnLst>
                <a:cxn ang="0">
                  <a:pos x="89" y="135"/>
                </a:cxn>
                <a:cxn ang="0">
                  <a:pos x="76" y="135"/>
                </a:cxn>
                <a:cxn ang="0">
                  <a:pos x="65" y="134"/>
                </a:cxn>
                <a:cxn ang="0">
                  <a:pos x="45" y="133"/>
                </a:cxn>
                <a:cxn ang="0">
                  <a:pos x="29" y="130"/>
                </a:cxn>
                <a:cxn ang="0">
                  <a:pos x="17" y="123"/>
                </a:cxn>
                <a:cxn ang="0">
                  <a:pos x="9" y="115"/>
                </a:cxn>
                <a:cxn ang="0">
                  <a:pos x="5" y="107"/>
                </a:cxn>
                <a:cxn ang="0">
                  <a:pos x="0" y="92"/>
                </a:cxn>
                <a:cxn ang="0">
                  <a:pos x="0" y="65"/>
                </a:cxn>
                <a:cxn ang="0">
                  <a:pos x="2" y="46"/>
                </a:cxn>
                <a:cxn ang="0">
                  <a:pos x="3" y="37"/>
                </a:cxn>
                <a:cxn ang="0">
                  <a:pos x="7" y="23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0"/>
                </a:cxn>
                <a:cxn ang="0">
                  <a:pos x="93" y="1"/>
                </a:cxn>
                <a:cxn ang="0">
                  <a:pos x="102" y="3"/>
                </a:cxn>
                <a:cxn ang="0">
                  <a:pos x="107" y="4"/>
                </a:cxn>
                <a:cxn ang="0">
                  <a:pos x="119" y="5"/>
                </a:cxn>
                <a:cxn ang="0">
                  <a:pos x="135" y="8"/>
                </a:cxn>
                <a:cxn ang="0">
                  <a:pos x="144" y="13"/>
                </a:cxn>
                <a:cxn ang="0">
                  <a:pos x="146" y="17"/>
                </a:cxn>
                <a:cxn ang="0">
                  <a:pos x="151" y="30"/>
                </a:cxn>
                <a:cxn ang="0">
                  <a:pos x="155" y="59"/>
                </a:cxn>
                <a:cxn ang="0">
                  <a:pos x="155" y="74"/>
                </a:cxn>
                <a:cxn ang="0">
                  <a:pos x="153" y="100"/>
                </a:cxn>
                <a:cxn ang="0">
                  <a:pos x="149" y="115"/>
                </a:cxn>
                <a:cxn ang="0">
                  <a:pos x="139" y="125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9" y="135"/>
                </a:cxn>
                <a:cxn ang="0">
                  <a:pos x="85" y="37"/>
                </a:cxn>
                <a:cxn ang="0">
                  <a:pos x="61" y="37"/>
                </a:cxn>
                <a:cxn ang="0">
                  <a:pos x="41" y="38"/>
                </a:cxn>
                <a:cxn ang="0">
                  <a:pos x="39" y="41"/>
                </a:cxn>
                <a:cxn ang="0">
                  <a:pos x="38" y="44"/>
                </a:cxn>
                <a:cxn ang="0">
                  <a:pos x="37" y="52"/>
                </a:cxn>
                <a:cxn ang="0">
                  <a:pos x="37" y="61"/>
                </a:cxn>
                <a:cxn ang="0">
                  <a:pos x="37" y="68"/>
                </a:cxn>
                <a:cxn ang="0">
                  <a:pos x="38" y="81"/>
                </a:cxn>
                <a:cxn ang="0">
                  <a:pos x="42" y="91"/>
                </a:cxn>
                <a:cxn ang="0">
                  <a:pos x="45" y="94"/>
                </a:cxn>
                <a:cxn ang="0">
                  <a:pos x="59" y="99"/>
                </a:cxn>
                <a:cxn ang="0">
                  <a:pos x="79" y="100"/>
                </a:cxn>
                <a:cxn ang="0">
                  <a:pos x="98" y="99"/>
                </a:cxn>
                <a:cxn ang="0">
                  <a:pos x="118" y="96"/>
                </a:cxn>
                <a:cxn ang="0">
                  <a:pos x="118" y="92"/>
                </a:cxn>
                <a:cxn ang="0">
                  <a:pos x="120" y="70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6" y="40"/>
                </a:cxn>
                <a:cxn ang="0">
                  <a:pos x="89" y="37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9" y="135"/>
                  </a:moveTo>
                  <a:lnTo>
                    <a:pt x="89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54" y="134"/>
                  </a:lnTo>
                  <a:lnTo>
                    <a:pt x="45" y="133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2" y="127"/>
                  </a:lnTo>
                  <a:lnTo>
                    <a:pt x="17" y="123"/>
                  </a:lnTo>
                  <a:lnTo>
                    <a:pt x="12" y="119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5" y="107"/>
                  </a:lnTo>
                  <a:lnTo>
                    <a:pt x="3" y="100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3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1"/>
                  </a:lnTo>
                  <a:lnTo>
                    <a:pt x="102" y="3"/>
                  </a:lnTo>
                  <a:lnTo>
                    <a:pt x="103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19" y="5"/>
                  </a:lnTo>
                  <a:lnTo>
                    <a:pt x="130" y="6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4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3"/>
                  </a:lnTo>
                  <a:lnTo>
                    <a:pt x="151" y="30"/>
                  </a:lnTo>
                  <a:lnTo>
                    <a:pt x="154" y="44"/>
                  </a:lnTo>
                  <a:lnTo>
                    <a:pt x="155" y="59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4" y="92"/>
                  </a:lnTo>
                  <a:lnTo>
                    <a:pt x="153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5" y="121"/>
                  </a:lnTo>
                  <a:lnTo>
                    <a:pt x="139" y="125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1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9" y="135"/>
                  </a:lnTo>
                  <a:lnTo>
                    <a:pt x="89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1" y="37"/>
                  </a:lnTo>
                  <a:lnTo>
                    <a:pt x="61" y="37"/>
                  </a:lnTo>
                  <a:lnTo>
                    <a:pt x="41" y="38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38" y="43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7" y="52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87"/>
                  </a:lnTo>
                  <a:lnTo>
                    <a:pt x="42" y="91"/>
                  </a:lnTo>
                  <a:lnTo>
                    <a:pt x="42" y="91"/>
                  </a:lnTo>
                  <a:lnTo>
                    <a:pt x="45" y="94"/>
                  </a:lnTo>
                  <a:lnTo>
                    <a:pt x="48" y="96"/>
                  </a:lnTo>
                  <a:lnTo>
                    <a:pt x="59" y="99"/>
                  </a:lnTo>
                  <a:lnTo>
                    <a:pt x="69" y="100"/>
                  </a:lnTo>
                  <a:lnTo>
                    <a:pt x="79" y="100"/>
                  </a:lnTo>
                  <a:lnTo>
                    <a:pt x="79" y="100"/>
                  </a:lnTo>
                  <a:lnTo>
                    <a:pt x="98" y="99"/>
                  </a:lnTo>
                  <a:lnTo>
                    <a:pt x="113" y="97"/>
                  </a:lnTo>
                  <a:lnTo>
                    <a:pt x="118" y="96"/>
                  </a:lnTo>
                  <a:lnTo>
                    <a:pt x="118" y="92"/>
                  </a:lnTo>
                  <a:lnTo>
                    <a:pt x="118" y="92"/>
                  </a:lnTo>
                  <a:lnTo>
                    <a:pt x="120" y="81"/>
                  </a:lnTo>
                  <a:lnTo>
                    <a:pt x="120" y="70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8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2" y="39"/>
                  </a:lnTo>
                  <a:lnTo>
                    <a:pt x="89" y="37"/>
                  </a:lnTo>
                  <a:lnTo>
                    <a:pt x="88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7" name="Freeform 634"/>
            <p:cNvSpPr>
              <a:spLocks noEditPoints="1"/>
            </p:cNvSpPr>
            <p:nvPr/>
          </p:nvSpPr>
          <p:spPr bwMode="auto">
            <a:xfrm>
              <a:off x="6580188" y="4370388"/>
              <a:ext cx="80963" cy="71438"/>
            </a:xfrm>
            <a:custGeom>
              <a:avLst/>
              <a:gdLst/>
              <a:ahLst/>
              <a:cxnLst>
                <a:cxn ang="0">
                  <a:pos x="88" y="135"/>
                </a:cxn>
                <a:cxn ang="0">
                  <a:pos x="77" y="135"/>
                </a:cxn>
                <a:cxn ang="0">
                  <a:pos x="65" y="134"/>
                </a:cxn>
                <a:cxn ang="0">
                  <a:pos x="45" y="133"/>
                </a:cxn>
                <a:cxn ang="0">
                  <a:pos x="29" y="130"/>
                </a:cxn>
                <a:cxn ang="0">
                  <a:pos x="17" y="123"/>
                </a:cxn>
                <a:cxn ang="0">
                  <a:pos x="9" y="115"/>
                </a:cxn>
                <a:cxn ang="0">
                  <a:pos x="6" y="107"/>
                </a:cxn>
                <a:cxn ang="0">
                  <a:pos x="1" y="92"/>
                </a:cxn>
                <a:cxn ang="0">
                  <a:pos x="0" y="65"/>
                </a:cxn>
                <a:cxn ang="0">
                  <a:pos x="1" y="46"/>
                </a:cxn>
                <a:cxn ang="0">
                  <a:pos x="2" y="37"/>
                </a:cxn>
                <a:cxn ang="0">
                  <a:pos x="7" y="23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0"/>
                </a:cxn>
                <a:cxn ang="0">
                  <a:pos x="93" y="1"/>
                </a:cxn>
                <a:cxn ang="0">
                  <a:pos x="102" y="3"/>
                </a:cxn>
                <a:cxn ang="0">
                  <a:pos x="107" y="4"/>
                </a:cxn>
                <a:cxn ang="0">
                  <a:pos x="118" y="5"/>
                </a:cxn>
                <a:cxn ang="0">
                  <a:pos x="135" y="8"/>
                </a:cxn>
                <a:cxn ang="0">
                  <a:pos x="143" y="13"/>
                </a:cxn>
                <a:cxn ang="0">
                  <a:pos x="146" y="17"/>
                </a:cxn>
                <a:cxn ang="0">
                  <a:pos x="152" y="30"/>
                </a:cxn>
                <a:cxn ang="0">
                  <a:pos x="155" y="59"/>
                </a:cxn>
                <a:cxn ang="0">
                  <a:pos x="155" y="74"/>
                </a:cxn>
                <a:cxn ang="0">
                  <a:pos x="154" y="100"/>
                </a:cxn>
                <a:cxn ang="0">
                  <a:pos x="149" y="115"/>
                </a:cxn>
                <a:cxn ang="0">
                  <a:pos x="139" y="125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8" y="135"/>
                </a:cxn>
                <a:cxn ang="0">
                  <a:pos x="85" y="37"/>
                </a:cxn>
                <a:cxn ang="0">
                  <a:pos x="60" y="37"/>
                </a:cxn>
                <a:cxn ang="0">
                  <a:pos x="41" y="38"/>
                </a:cxn>
                <a:cxn ang="0">
                  <a:pos x="40" y="41"/>
                </a:cxn>
                <a:cxn ang="0">
                  <a:pos x="38" y="44"/>
                </a:cxn>
                <a:cxn ang="0">
                  <a:pos x="37" y="52"/>
                </a:cxn>
                <a:cxn ang="0">
                  <a:pos x="37" y="61"/>
                </a:cxn>
                <a:cxn ang="0">
                  <a:pos x="38" y="68"/>
                </a:cxn>
                <a:cxn ang="0">
                  <a:pos x="38" y="81"/>
                </a:cxn>
                <a:cxn ang="0">
                  <a:pos x="42" y="91"/>
                </a:cxn>
                <a:cxn ang="0">
                  <a:pos x="45" y="94"/>
                </a:cxn>
                <a:cxn ang="0">
                  <a:pos x="58" y="99"/>
                </a:cxn>
                <a:cxn ang="0">
                  <a:pos x="79" y="100"/>
                </a:cxn>
                <a:cxn ang="0">
                  <a:pos x="98" y="99"/>
                </a:cxn>
                <a:cxn ang="0">
                  <a:pos x="117" y="96"/>
                </a:cxn>
                <a:cxn ang="0">
                  <a:pos x="117" y="92"/>
                </a:cxn>
                <a:cxn ang="0">
                  <a:pos x="120" y="70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7" y="40"/>
                </a:cxn>
                <a:cxn ang="0">
                  <a:pos x="88" y="37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8" y="135"/>
                  </a:moveTo>
                  <a:lnTo>
                    <a:pt x="88" y="135"/>
                  </a:lnTo>
                  <a:lnTo>
                    <a:pt x="77" y="135"/>
                  </a:lnTo>
                  <a:lnTo>
                    <a:pt x="77" y="135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54" y="134"/>
                  </a:lnTo>
                  <a:lnTo>
                    <a:pt x="45" y="133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3" y="127"/>
                  </a:lnTo>
                  <a:lnTo>
                    <a:pt x="17" y="123"/>
                  </a:lnTo>
                  <a:lnTo>
                    <a:pt x="13" y="119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6" y="107"/>
                  </a:lnTo>
                  <a:lnTo>
                    <a:pt x="2" y="100"/>
                  </a:lnTo>
                  <a:lnTo>
                    <a:pt x="1" y="92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" y="48"/>
                  </a:lnTo>
                  <a:lnTo>
                    <a:pt x="1" y="46"/>
                  </a:lnTo>
                  <a:lnTo>
                    <a:pt x="1" y="46"/>
                  </a:lnTo>
                  <a:lnTo>
                    <a:pt x="2" y="37"/>
                  </a:lnTo>
                  <a:lnTo>
                    <a:pt x="4" y="31"/>
                  </a:lnTo>
                  <a:lnTo>
                    <a:pt x="7" y="23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1"/>
                  </a:lnTo>
                  <a:lnTo>
                    <a:pt x="102" y="3"/>
                  </a:lnTo>
                  <a:lnTo>
                    <a:pt x="104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18" y="5"/>
                  </a:lnTo>
                  <a:lnTo>
                    <a:pt x="130" y="6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3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3"/>
                  </a:lnTo>
                  <a:lnTo>
                    <a:pt x="152" y="30"/>
                  </a:lnTo>
                  <a:lnTo>
                    <a:pt x="154" y="44"/>
                  </a:lnTo>
                  <a:lnTo>
                    <a:pt x="155" y="59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5" y="92"/>
                  </a:lnTo>
                  <a:lnTo>
                    <a:pt x="154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4" y="121"/>
                  </a:lnTo>
                  <a:lnTo>
                    <a:pt x="139" y="125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2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8" y="135"/>
                  </a:lnTo>
                  <a:lnTo>
                    <a:pt x="88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41" y="38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38" y="43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7" y="52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9" y="87"/>
                  </a:lnTo>
                  <a:lnTo>
                    <a:pt x="42" y="91"/>
                  </a:lnTo>
                  <a:lnTo>
                    <a:pt x="42" y="91"/>
                  </a:lnTo>
                  <a:lnTo>
                    <a:pt x="45" y="94"/>
                  </a:lnTo>
                  <a:lnTo>
                    <a:pt x="49" y="96"/>
                  </a:lnTo>
                  <a:lnTo>
                    <a:pt x="58" y="99"/>
                  </a:lnTo>
                  <a:lnTo>
                    <a:pt x="69" y="100"/>
                  </a:lnTo>
                  <a:lnTo>
                    <a:pt x="79" y="100"/>
                  </a:lnTo>
                  <a:lnTo>
                    <a:pt x="79" y="100"/>
                  </a:lnTo>
                  <a:lnTo>
                    <a:pt x="98" y="99"/>
                  </a:lnTo>
                  <a:lnTo>
                    <a:pt x="113" y="97"/>
                  </a:lnTo>
                  <a:lnTo>
                    <a:pt x="117" y="96"/>
                  </a:lnTo>
                  <a:lnTo>
                    <a:pt x="117" y="92"/>
                  </a:lnTo>
                  <a:lnTo>
                    <a:pt x="117" y="92"/>
                  </a:lnTo>
                  <a:lnTo>
                    <a:pt x="120" y="81"/>
                  </a:lnTo>
                  <a:lnTo>
                    <a:pt x="120" y="70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7" y="41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3" y="39"/>
                  </a:lnTo>
                  <a:lnTo>
                    <a:pt x="88" y="37"/>
                  </a:lnTo>
                  <a:lnTo>
                    <a:pt x="87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8" name="Freeform 635"/>
            <p:cNvSpPr>
              <a:spLocks noEditPoints="1"/>
            </p:cNvSpPr>
            <p:nvPr/>
          </p:nvSpPr>
          <p:spPr bwMode="auto">
            <a:xfrm>
              <a:off x="6375400" y="4459288"/>
              <a:ext cx="77788" cy="73025"/>
            </a:xfrm>
            <a:custGeom>
              <a:avLst/>
              <a:gdLst/>
              <a:ahLst/>
              <a:cxnLst>
                <a:cxn ang="0">
                  <a:pos x="71" y="138"/>
                </a:cxn>
                <a:cxn ang="0">
                  <a:pos x="48" y="137"/>
                </a:cxn>
                <a:cxn ang="0">
                  <a:pos x="28" y="132"/>
                </a:cxn>
                <a:cxn ang="0">
                  <a:pos x="20" y="129"/>
                </a:cxn>
                <a:cxn ang="0">
                  <a:pos x="10" y="119"/>
                </a:cxn>
                <a:cxn ang="0">
                  <a:pos x="4" y="104"/>
                </a:cxn>
                <a:cxn ang="0">
                  <a:pos x="1" y="80"/>
                </a:cxn>
                <a:cxn ang="0">
                  <a:pos x="1" y="75"/>
                </a:cxn>
                <a:cxn ang="0">
                  <a:pos x="0" y="48"/>
                </a:cxn>
                <a:cxn ang="0">
                  <a:pos x="4" y="22"/>
                </a:cxn>
                <a:cxn ang="0">
                  <a:pos x="6" y="17"/>
                </a:cxn>
                <a:cxn ang="0">
                  <a:pos x="12" y="9"/>
                </a:cxn>
                <a:cxn ang="0">
                  <a:pos x="22" y="4"/>
                </a:cxn>
                <a:cxn ang="0">
                  <a:pos x="35" y="0"/>
                </a:cxn>
                <a:cxn ang="0">
                  <a:pos x="43" y="0"/>
                </a:cxn>
                <a:cxn ang="0">
                  <a:pos x="74" y="3"/>
                </a:cxn>
                <a:cxn ang="0">
                  <a:pos x="88" y="5"/>
                </a:cxn>
                <a:cxn ang="0">
                  <a:pos x="99" y="6"/>
                </a:cxn>
                <a:cxn ang="0">
                  <a:pos x="109" y="8"/>
                </a:cxn>
                <a:cxn ang="0">
                  <a:pos x="111" y="8"/>
                </a:cxn>
                <a:cxn ang="0">
                  <a:pos x="116" y="9"/>
                </a:cxn>
                <a:cxn ang="0">
                  <a:pos x="123" y="12"/>
                </a:cxn>
                <a:cxn ang="0">
                  <a:pos x="134" y="18"/>
                </a:cxn>
                <a:cxn ang="0">
                  <a:pos x="142" y="26"/>
                </a:cxn>
                <a:cxn ang="0">
                  <a:pos x="146" y="37"/>
                </a:cxn>
                <a:cxn ang="0">
                  <a:pos x="146" y="44"/>
                </a:cxn>
                <a:cxn ang="0">
                  <a:pos x="147" y="63"/>
                </a:cxn>
                <a:cxn ang="0">
                  <a:pos x="147" y="90"/>
                </a:cxn>
                <a:cxn ang="0">
                  <a:pos x="143" y="114"/>
                </a:cxn>
                <a:cxn ang="0">
                  <a:pos x="140" y="122"/>
                </a:cxn>
                <a:cxn ang="0">
                  <a:pos x="129" y="131"/>
                </a:cxn>
                <a:cxn ang="0">
                  <a:pos x="115" y="136"/>
                </a:cxn>
                <a:cxn ang="0">
                  <a:pos x="90" y="138"/>
                </a:cxn>
                <a:cxn ang="0">
                  <a:pos x="71" y="138"/>
                </a:cxn>
                <a:cxn ang="0">
                  <a:pos x="37" y="65"/>
                </a:cxn>
                <a:cxn ang="0">
                  <a:pos x="37" y="79"/>
                </a:cxn>
                <a:cxn ang="0">
                  <a:pos x="39" y="95"/>
                </a:cxn>
                <a:cxn ang="0">
                  <a:pos x="40" y="97"/>
                </a:cxn>
                <a:cxn ang="0">
                  <a:pos x="47" y="101"/>
                </a:cxn>
                <a:cxn ang="0">
                  <a:pos x="60" y="103"/>
                </a:cxn>
                <a:cxn ang="0">
                  <a:pos x="80" y="102"/>
                </a:cxn>
                <a:cxn ang="0">
                  <a:pos x="95" y="101"/>
                </a:cxn>
                <a:cxn ang="0">
                  <a:pos x="100" y="101"/>
                </a:cxn>
                <a:cxn ang="0">
                  <a:pos x="99" y="100"/>
                </a:cxn>
                <a:cxn ang="0">
                  <a:pos x="110" y="98"/>
                </a:cxn>
                <a:cxn ang="0">
                  <a:pos x="105" y="44"/>
                </a:cxn>
                <a:cxn ang="0">
                  <a:pos x="101" y="42"/>
                </a:cxn>
                <a:cxn ang="0">
                  <a:pos x="99" y="41"/>
                </a:cxn>
                <a:cxn ang="0">
                  <a:pos x="69" y="40"/>
                </a:cxn>
                <a:cxn ang="0">
                  <a:pos x="37" y="38"/>
                </a:cxn>
              </a:cxnLst>
              <a:rect l="0" t="0" r="r" b="b"/>
              <a:pathLst>
                <a:path w="147" h="138">
                  <a:moveTo>
                    <a:pt x="71" y="138"/>
                  </a:moveTo>
                  <a:lnTo>
                    <a:pt x="71" y="138"/>
                  </a:lnTo>
                  <a:lnTo>
                    <a:pt x="59" y="138"/>
                  </a:lnTo>
                  <a:lnTo>
                    <a:pt x="48" y="137"/>
                  </a:lnTo>
                  <a:lnTo>
                    <a:pt x="37" y="135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0" y="129"/>
                  </a:lnTo>
                  <a:lnTo>
                    <a:pt x="14" y="124"/>
                  </a:lnTo>
                  <a:lnTo>
                    <a:pt x="10" y="119"/>
                  </a:lnTo>
                  <a:lnTo>
                    <a:pt x="7" y="111"/>
                  </a:lnTo>
                  <a:lnTo>
                    <a:pt x="4" y="104"/>
                  </a:lnTo>
                  <a:lnTo>
                    <a:pt x="3" y="97"/>
                  </a:lnTo>
                  <a:lnTo>
                    <a:pt x="1" y="80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1" y="35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2" y="4"/>
                  </a:lnTo>
                  <a:lnTo>
                    <a:pt x="28" y="2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59" y="2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88" y="5"/>
                  </a:lnTo>
                  <a:lnTo>
                    <a:pt x="99" y="6"/>
                  </a:lnTo>
                  <a:lnTo>
                    <a:pt x="99" y="6"/>
                  </a:lnTo>
                  <a:lnTo>
                    <a:pt x="104" y="6"/>
                  </a:lnTo>
                  <a:lnTo>
                    <a:pt x="109" y="8"/>
                  </a:lnTo>
                  <a:lnTo>
                    <a:pt x="110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3" y="12"/>
                  </a:lnTo>
                  <a:lnTo>
                    <a:pt x="129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2" y="26"/>
                  </a:lnTo>
                  <a:lnTo>
                    <a:pt x="145" y="32"/>
                  </a:lnTo>
                  <a:lnTo>
                    <a:pt x="146" y="37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7" y="63"/>
                  </a:lnTo>
                  <a:lnTo>
                    <a:pt x="147" y="63"/>
                  </a:lnTo>
                  <a:lnTo>
                    <a:pt x="147" y="76"/>
                  </a:lnTo>
                  <a:lnTo>
                    <a:pt x="147" y="90"/>
                  </a:lnTo>
                  <a:lnTo>
                    <a:pt x="146" y="102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0" y="122"/>
                  </a:lnTo>
                  <a:lnTo>
                    <a:pt x="134" y="127"/>
                  </a:lnTo>
                  <a:lnTo>
                    <a:pt x="129" y="131"/>
                  </a:lnTo>
                  <a:lnTo>
                    <a:pt x="123" y="134"/>
                  </a:lnTo>
                  <a:lnTo>
                    <a:pt x="115" y="136"/>
                  </a:lnTo>
                  <a:lnTo>
                    <a:pt x="108" y="137"/>
                  </a:lnTo>
                  <a:lnTo>
                    <a:pt x="90" y="138"/>
                  </a:lnTo>
                  <a:lnTo>
                    <a:pt x="90" y="138"/>
                  </a:lnTo>
                  <a:lnTo>
                    <a:pt x="71" y="138"/>
                  </a:lnTo>
                  <a:lnTo>
                    <a:pt x="71" y="138"/>
                  </a:lnTo>
                  <a:close/>
                  <a:moveTo>
                    <a:pt x="37" y="65"/>
                  </a:moveTo>
                  <a:lnTo>
                    <a:pt x="37" y="65"/>
                  </a:lnTo>
                  <a:lnTo>
                    <a:pt x="37" y="79"/>
                  </a:lnTo>
                  <a:lnTo>
                    <a:pt x="38" y="88"/>
                  </a:lnTo>
                  <a:lnTo>
                    <a:pt x="39" y="95"/>
                  </a:lnTo>
                  <a:lnTo>
                    <a:pt x="39" y="95"/>
                  </a:lnTo>
                  <a:lnTo>
                    <a:pt x="40" y="97"/>
                  </a:lnTo>
                  <a:lnTo>
                    <a:pt x="42" y="99"/>
                  </a:lnTo>
                  <a:lnTo>
                    <a:pt x="47" y="101"/>
                  </a:lnTo>
                  <a:lnTo>
                    <a:pt x="54" y="103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95" y="101"/>
                  </a:lnTo>
                  <a:lnTo>
                    <a:pt x="95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9" y="100"/>
                  </a:lnTo>
                  <a:lnTo>
                    <a:pt x="98" y="98"/>
                  </a:lnTo>
                  <a:lnTo>
                    <a:pt x="110" y="98"/>
                  </a:lnTo>
                  <a:lnTo>
                    <a:pt x="110" y="45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1" y="42"/>
                  </a:lnTo>
                  <a:lnTo>
                    <a:pt x="100" y="4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69" y="40"/>
                  </a:lnTo>
                  <a:lnTo>
                    <a:pt x="43" y="39"/>
                  </a:lnTo>
                  <a:lnTo>
                    <a:pt x="37" y="38"/>
                  </a:lnTo>
                  <a:lnTo>
                    <a:pt x="37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39" name="Freeform 636"/>
            <p:cNvSpPr>
              <a:spLocks noEditPoints="1"/>
            </p:cNvSpPr>
            <p:nvPr/>
          </p:nvSpPr>
          <p:spPr bwMode="auto">
            <a:xfrm>
              <a:off x="6477000" y="4462463"/>
              <a:ext cx="80963" cy="71438"/>
            </a:xfrm>
            <a:custGeom>
              <a:avLst/>
              <a:gdLst/>
              <a:ahLst/>
              <a:cxnLst>
                <a:cxn ang="0">
                  <a:pos x="89" y="135"/>
                </a:cxn>
                <a:cxn ang="0">
                  <a:pos x="76" y="135"/>
                </a:cxn>
                <a:cxn ang="0">
                  <a:pos x="65" y="135"/>
                </a:cxn>
                <a:cxn ang="0">
                  <a:pos x="45" y="134"/>
                </a:cxn>
                <a:cxn ang="0">
                  <a:pos x="29" y="130"/>
                </a:cxn>
                <a:cxn ang="0">
                  <a:pos x="17" y="124"/>
                </a:cxn>
                <a:cxn ang="0">
                  <a:pos x="9" y="115"/>
                </a:cxn>
                <a:cxn ang="0">
                  <a:pos x="5" y="108"/>
                </a:cxn>
                <a:cxn ang="0">
                  <a:pos x="0" y="92"/>
                </a:cxn>
                <a:cxn ang="0">
                  <a:pos x="0" y="65"/>
                </a:cxn>
                <a:cxn ang="0">
                  <a:pos x="2" y="46"/>
                </a:cxn>
                <a:cxn ang="0">
                  <a:pos x="3" y="37"/>
                </a:cxn>
                <a:cxn ang="0">
                  <a:pos x="7" y="24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9" y="5"/>
                </a:cxn>
                <a:cxn ang="0">
                  <a:pos x="135" y="8"/>
                </a:cxn>
                <a:cxn ang="0">
                  <a:pos x="144" y="13"/>
                </a:cxn>
                <a:cxn ang="0">
                  <a:pos x="146" y="17"/>
                </a:cxn>
                <a:cxn ang="0">
                  <a:pos x="151" y="31"/>
                </a:cxn>
                <a:cxn ang="0">
                  <a:pos x="155" y="60"/>
                </a:cxn>
                <a:cxn ang="0">
                  <a:pos x="155" y="74"/>
                </a:cxn>
                <a:cxn ang="0">
                  <a:pos x="153" y="100"/>
                </a:cxn>
                <a:cxn ang="0">
                  <a:pos x="149" y="115"/>
                </a:cxn>
                <a:cxn ang="0">
                  <a:pos x="139" y="126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9" y="135"/>
                </a:cxn>
                <a:cxn ang="0">
                  <a:pos x="85" y="37"/>
                </a:cxn>
                <a:cxn ang="0">
                  <a:pos x="61" y="38"/>
                </a:cxn>
                <a:cxn ang="0">
                  <a:pos x="41" y="38"/>
                </a:cxn>
                <a:cxn ang="0">
                  <a:pos x="39" y="41"/>
                </a:cxn>
                <a:cxn ang="0">
                  <a:pos x="38" y="45"/>
                </a:cxn>
                <a:cxn ang="0">
                  <a:pos x="37" y="53"/>
                </a:cxn>
                <a:cxn ang="0">
                  <a:pos x="37" y="61"/>
                </a:cxn>
                <a:cxn ang="0">
                  <a:pos x="37" y="68"/>
                </a:cxn>
                <a:cxn ang="0">
                  <a:pos x="38" y="83"/>
                </a:cxn>
                <a:cxn ang="0">
                  <a:pos x="42" y="92"/>
                </a:cxn>
                <a:cxn ang="0">
                  <a:pos x="45" y="94"/>
                </a:cxn>
                <a:cxn ang="0">
                  <a:pos x="59" y="99"/>
                </a:cxn>
                <a:cxn ang="0">
                  <a:pos x="79" y="101"/>
                </a:cxn>
                <a:cxn ang="0">
                  <a:pos x="98" y="100"/>
                </a:cxn>
                <a:cxn ang="0">
                  <a:pos x="118" y="96"/>
                </a:cxn>
                <a:cxn ang="0">
                  <a:pos x="118" y="93"/>
                </a:cxn>
                <a:cxn ang="0">
                  <a:pos x="120" y="71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6" y="40"/>
                </a:cxn>
                <a:cxn ang="0">
                  <a:pos x="89" y="38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9" y="135"/>
                  </a:moveTo>
                  <a:lnTo>
                    <a:pt x="89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54" y="134"/>
                  </a:lnTo>
                  <a:lnTo>
                    <a:pt x="45" y="134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2" y="127"/>
                  </a:lnTo>
                  <a:lnTo>
                    <a:pt x="17" y="124"/>
                  </a:lnTo>
                  <a:lnTo>
                    <a:pt x="12" y="120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5" y="108"/>
                  </a:lnTo>
                  <a:lnTo>
                    <a:pt x="3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4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0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3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9" y="5"/>
                  </a:lnTo>
                  <a:lnTo>
                    <a:pt x="130" y="7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4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4"/>
                  </a:lnTo>
                  <a:lnTo>
                    <a:pt x="151" y="31"/>
                  </a:lnTo>
                  <a:lnTo>
                    <a:pt x="154" y="44"/>
                  </a:lnTo>
                  <a:lnTo>
                    <a:pt x="155" y="60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4" y="92"/>
                  </a:lnTo>
                  <a:lnTo>
                    <a:pt x="153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5" y="121"/>
                  </a:lnTo>
                  <a:lnTo>
                    <a:pt x="139" y="126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1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9" y="135"/>
                  </a:lnTo>
                  <a:lnTo>
                    <a:pt x="89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41" y="38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7" y="53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7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5" y="94"/>
                  </a:lnTo>
                  <a:lnTo>
                    <a:pt x="48" y="96"/>
                  </a:lnTo>
                  <a:lnTo>
                    <a:pt x="59" y="99"/>
                  </a:lnTo>
                  <a:lnTo>
                    <a:pt x="69" y="100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98" y="100"/>
                  </a:lnTo>
                  <a:lnTo>
                    <a:pt x="113" y="97"/>
                  </a:lnTo>
                  <a:lnTo>
                    <a:pt x="118" y="96"/>
                  </a:lnTo>
                  <a:lnTo>
                    <a:pt x="118" y="93"/>
                  </a:lnTo>
                  <a:lnTo>
                    <a:pt x="118" y="93"/>
                  </a:lnTo>
                  <a:lnTo>
                    <a:pt x="120" y="83"/>
                  </a:lnTo>
                  <a:lnTo>
                    <a:pt x="120" y="71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8" y="42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2" y="39"/>
                  </a:lnTo>
                  <a:lnTo>
                    <a:pt x="89" y="38"/>
                  </a:lnTo>
                  <a:lnTo>
                    <a:pt x="88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0" name="Freeform 637"/>
            <p:cNvSpPr>
              <a:spLocks noEditPoints="1"/>
            </p:cNvSpPr>
            <p:nvPr/>
          </p:nvSpPr>
          <p:spPr bwMode="auto">
            <a:xfrm>
              <a:off x="6580188" y="4462463"/>
              <a:ext cx="80963" cy="71438"/>
            </a:xfrm>
            <a:custGeom>
              <a:avLst/>
              <a:gdLst/>
              <a:ahLst/>
              <a:cxnLst>
                <a:cxn ang="0">
                  <a:pos x="88" y="135"/>
                </a:cxn>
                <a:cxn ang="0">
                  <a:pos x="77" y="135"/>
                </a:cxn>
                <a:cxn ang="0">
                  <a:pos x="65" y="135"/>
                </a:cxn>
                <a:cxn ang="0">
                  <a:pos x="45" y="134"/>
                </a:cxn>
                <a:cxn ang="0">
                  <a:pos x="29" y="130"/>
                </a:cxn>
                <a:cxn ang="0">
                  <a:pos x="17" y="124"/>
                </a:cxn>
                <a:cxn ang="0">
                  <a:pos x="9" y="115"/>
                </a:cxn>
                <a:cxn ang="0">
                  <a:pos x="6" y="108"/>
                </a:cxn>
                <a:cxn ang="0">
                  <a:pos x="1" y="92"/>
                </a:cxn>
                <a:cxn ang="0">
                  <a:pos x="0" y="65"/>
                </a:cxn>
                <a:cxn ang="0">
                  <a:pos x="1" y="46"/>
                </a:cxn>
                <a:cxn ang="0">
                  <a:pos x="2" y="37"/>
                </a:cxn>
                <a:cxn ang="0">
                  <a:pos x="7" y="24"/>
                </a:cxn>
                <a:cxn ang="0">
                  <a:pos x="15" y="11"/>
                </a:cxn>
                <a:cxn ang="0">
                  <a:pos x="28" y="3"/>
                </a:cxn>
                <a:cxn ang="0">
                  <a:pos x="41" y="1"/>
                </a:cxn>
                <a:cxn ang="0">
                  <a:pos x="56" y="0"/>
                </a:cxn>
                <a:cxn ang="0">
                  <a:pos x="75" y="1"/>
                </a:cxn>
                <a:cxn ang="0">
                  <a:pos x="93" y="1"/>
                </a:cxn>
                <a:cxn ang="0">
                  <a:pos x="102" y="4"/>
                </a:cxn>
                <a:cxn ang="0">
                  <a:pos x="107" y="5"/>
                </a:cxn>
                <a:cxn ang="0">
                  <a:pos x="118" y="5"/>
                </a:cxn>
                <a:cxn ang="0">
                  <a:pos x="135" y="8"/>
                </a:cxn>
                <a:cxn ang="0">
                  <a:pos x="143" y="13"/>
                </a:cxn>
                <a:cxn ang="0">
                  <a:pos x="146" y="17"/>
                </a:cxn>
                <a:cxn ang="0">
                  <a:pos x="152" y="31"/>
                </a:cxn>
                <a:cxn ang="0">
                  <a:pos x="155" y="60"/>
                </a:cxn>
                <a:cxn ang="0">
                  <a:pos x="155" y="74"/>
                </a:cxn>
                <a:cxn ang="0">
                  <a:pos x="154" y="100"/>
                </a:cxn>
                <a:cxn ang="0">
                  <a:pos x="149" y="115"/>
                </a:cxn>
                <a:cxn ang="0">
                  <a:pos x="139" y="126"/>
                </a:cxn>
                <a:cxn ang="0">
                  <a:pos x="132" y="129"/>
                </a:cxn>
                <a:cxn ang="0">
                  <a:pos x="110" y="134"/>
                </a:cxn>
                <a:cxn ang="0">
                  <a:pos x="88" y="135"/>
                </a:cxn>
                <a:cxn ang="0">
                  <a:pos x="85" y="37"/>
                </a:cxn>
                <a:cxn ang="0">
                  <a:pos x="60" y="38"/>
                </a:cxn>
                <a:cxn ang="0">
                  <a:pos x="41" y="38"/>
                </a:cxn>
                <a:cxn ang="0">
                  <a:pos x="40" y="41"/>
                </a:cxn>
                <a:cxn ang="0">
                  <a:pos x="38" y="45"/>
                </a:cxn>
                <a:cxn ang="0">
                  <a:pos x="37" y="53"/>
                </a:cxn>
                <a:cxn ang="0">
                  <a:pos x="37" y="61"/>
                </a:cxn>
                <a:cxn ang="0">
                  <a:pos x="38" y="68"/>
                </a:cxn>
                <a:cxn ang="0">
                  <a:pos x="38" y="83"/>
                </a:cxn>
                <a:cxn ang="0">
                  <a:pos x="42" y="92"/>
                </a:cxn>
                <a:cxn ang="0">
                  <a:pos x="45" y="94"/>
                </a:cxn>
                <a:cxn ang="0">
                  <a:pos x="58" y="99"/>
                </a:cxn>
                <a:cxn ang="0">
                  <a:pos x="79" y="101"/>
                </a:cxn>
                <a:cxn ang="0">
                  <a:pos x="98" y="100"/>
                </a:cxn>
                <a:cxn ang="0">
                  <a:pos x="117" y="96"/>
                </a:cxn>
                <a:cxn ang="0">
                  <a:pos x="117" y="93"/>
                </a:cxn>
                <a:cxn ang="0">
                  <a:pos x="120" y="71"/>
                </a:cxn>
                <a:cxn ang="0">
                  <a:pos x="118" y="46"/>
                </a:cxn>
                <a:cxn ang="0">
                  <a:pos x="112" y="41"/>
                </a:cxn>
                <a:cxn ang="0">
                  <a:pos x="100" y="40"/>
                </a:cxn>
                <a:cxn ang="0">
                  <a:pos x="97" y="40"/>
                </a:cxn>
                <a:cxn ang="0">
                  <a:pos x="88" y="38"/>
                </a:cxn>
                <a:cxn ang="0">
                  <a:pos x="85" y="37"/>
                </a:cxn>
              </a:cxnLst>
              <a:rect l="0" t="0" r="r" b="b"/>
              <a:pathLst>
                <a:path w="155" h="135">
                  <a:moveTo>
                    <a:pt x="88" y="135"/>
                  </a:moveTo>
                  <a:lnTo>
                    <a:pt x="88" y="135"/>
                  </a:lnTo>
                  <a:lnTo>
                    <a:pt x="77" y="135"/>
                  </a:lnTo>
                  <a:lnTo>
                    <a:pt x="77" y="135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54" y="134"/>
                  </a:lnTo>
                  <a:lnTo>
                    <a:pt x="45" y="134"/>
                  </a:lnTo>
                  <a:lnTo>
                    <a:pt x="37" y="132"/>
                  </a:lnTo>
                  <a:lnTo>
                    <a:pt x="29" y="130"/>
                  </a:lnTo>
                  <a:lnTo>
                    <a:pt x="23" y="127"/>
                  </a:lnTo>
                  <a:lnTo>
                    <a:pt x="17" y="124"/>
                  </a:lnTo>
                  <a:lnTo>
                    <a:pt x="13" y="120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6" y="108"/>
                  </a:lnTo>
                  <a:lnTo>
                    <a:pt x="2" y="100"/>
                  </a:lnTo>
                  <a:lnTo>
                    <a:pt x="1" y="92"/>
                  </a:lnTo>
                  <a:lnTo>
                    <a:pt x="0" y="84"/>
                  </a:lnTo>
                  <a:lnTo>
                    <a:pt x="0" y="65"/>
                  </a:lnTo>
                  <a:lnTo>
                    <a:pt x="1" y="48"/>
                  </a:lnTo>
                  <a:lnTo>
                    <a:pt x="1" y="46"/>
                  </a:lnTo>
                  <a:lnTo>
                    <a:pt x="1" y="46"/>
                  </a:lnTo>
                  <a:lnTo>
                    <a:pt x="2" y="37"/>
                  </a:lnTo>
                  <a:lnTo>
                    <a:pt x="4" y="31"/>
                  </a:lnTo>
                  <a:lnTo>
                    <a:pt x="7" y="24"/>
                  </a:lnTo>
                  <a:lnTo>
                    <a:pt x="10" y="17"/>
                  </a:lnTo>
                  <a:lnTo>
                    <a:pt x="15" y="11"/>
                  </a:lnTo>
                  <a:lnTo>
                    <a:pt x="21" y="6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41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4" y="5"/>
                  </a:lnTo>
                  <a:lnTo>
                    <a:pt x="107" y="5"/>
                  </a:lnTo>
                  <a:lnTo>
                    <a:pt x="107" y="5"/>
                  </a:lnTo>
                  <a:lnTo>
                    <a:pt x="118" y="5"/>
                  </a:lnTo>
                  <a:lnTo>
                    <a:pt x="130" y="7"/>
                  </a:lnTo>
                  <a:lnTo>
                    <a:pt x="135" y="8"/>
                  </a:lnTo>
                  <a:lnTo>
                    <a:pt x="139" y="10"/>
                  </a:lnTo>
                  <a:lnTo>
                    <a:pt x="143" y="13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9" y="24"/>
                  </a:lnTo>
                  <a:lnTo>
                    <a:pt x="152" y="31"/>
                  </a:lnTo>
                  <a:lnTo>
                    <a:pt x="154" y="44"/>
                  </a:lnTo>
                  <a:lnTo>
                    <a:pt x="155" y="60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5" y="92"/>
                  </a:lnTo>
                  <a:lnTo>
                    <a:pt x="154" y="100"/>
                  </a:lnTo>
                  <a:lnTo>
                    <a:pt x="152" y="107"/>
                  </a:lnTo>
                  <a:lnTo>
                    <a:pt x="149" y="115"/>
                  </a:lnTo>
                  <a:lnTo>
                    <a:pt x="144" y="121"/>
                  </a:lnTo>
                  <a:lnTo>
                    <a:pt x="139" y="126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22" y="132"/>
                  </a:lnTo>
                  <a:lnTo>
                    <a:pt x="110" y="134"/>
                  </a:lnTo>
                  <a:lnTo>
                    <a:pt x="99" y="135"/>
                  </a:lnTo>
                  <a:lnTo>
                    <a:pt x="88" y="135"/>
                  </a:lnTo>
                  <a:lnTo>
                    <a:pt x="88" y="135"/>
                  </a:lnTo>
                  <a:close/>
                  <a:moveTo>
                    <a:pt x="85" y="37"/>
                  </a:moveTo>
                  <a:lnTo>
                    <a:pt x="85" y="37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41" y="38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7" y="53"/>
                  </a:lnTo>
                  <a:lnTo>
                    <a:pt x="37" y="61"/>
                  </a:lnTo>
                  <a:lnTo>
                    <a:pt x="37" y="61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9" y="87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5" y="94"/>
                  </a:lnTo>
                  <a:lnTo>
                    <a:pt x="49" y="96"/>
                  </a:lnTo>
                  <a:lnTo>
                    <a:pt x="58" y="99"/>
                  </a:lnTo>
                  <a:lnTo>
                    <a:pt x="69" y="100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98" y="100"/>
                  </a:lnTo>
                  <a:lnTo>
                    <a:pt x="113" y="97"/>
                  </a:lnTo>
                  <a:lnTo>
                    <a:pt x="117" y="96"/>
                  </a:lnTo>
                  <a:lnTo>
                    <a:pt x="117" y="93"/>
                  </a:lnTo>
                  <a:lnTo>
                    <a:pt x="117" y="93"/>
                  </a:lnTo>
                  <a:lnTo>
                    <a:pt x="120" y="83"/>
                  </a:lnTo>
                  <a:lnTo>
                    <a:pt x="120" y="71"/>
                  </a:lnTo>
                  <a:lnTo>
                    <a:pt x="120" y="59"/>
                  </a:lnTo>
                  <a:lnTo>
                    <a:pt x="118" y="46"/>
                  </a:lnTo>
                  <a:lnTo>
                    <a:pt x="117" y="42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00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3" y="39"/>
                  </a:lnTo>
                  <a:lnTo>
                    <a:pt x="88" y="38"/>
                  </a:lnTo>
                  <a:lnTo>
                    <a:pt x="87" y="37"/>
                  </a:lnTo>
                  <a:lnTo>
                    <a:pt x="85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8904312" y="2289256"/>
            <a:ext cx="523748" cy="535364"/>
            <a:chOff x="6108700" y="2038350"/>
            <a:chExt cx="787400" cy="804863"/>
          </a:xfrm>
          <a:solidFill>
            <a:srgbClr val="414042"/>
          </a:solidFill>
        </p:grpSpPr>
        <p:sp>
          <p:nvSpPr>
            <p:cNvPr id="342" name="Freeform 757"/>
            <p:cNvSpPr/>
            <p:nvPr/>
          </p:nvSpPr>
          <p:spPr bwMode="auto">
            <a:xfrm>
              <a:off x="6137275" y="2403475"/>
              <a:ext cx="25400" cy="46038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9"/>
                </a:cxn>
                <a:cxn ang="0">
                  <a:pos x="35" y="14"/>
                </a:cxn>
                <a:cxn ang="0">
                  <a:pos x="31" y="24"/>
                </a:cxn>
                <a:cxn ang="0">
                  <a:pos x="20" y="43"/>
                </a:cxn>
                <a:cxn ang="0">
                  <a:pos x="20" y="43"/>
                </a:cxn>
                <a:cxn ang="0">
                  <a:pos x="9" y="60"/>
                </a:cxn>
                <a:cxn ang="0">
                  <a:pos x="5" y="68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3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7" y="84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4" y="71"/>
                </a:cxn>
                <a:cxn ang="0">
                  <a:pos x="20" y="61"/>
                </a:cxn>
                <a:cxn ang="0">
                  <a:pos x="26" y="50"/>
                </a:cxn>
                <a:cxn ang="0">
                  <a:pos x="32" y="39"/>
                </a:cxn>
                <a:cxn ang="0">
                  <a:pos x="32" y="39"/>
                </a:cxn>
                <a:cxn ang="0">
                  <a:pos x="41" y="23"/>
                </a:cxn>
                <a:cxn ang="0">
                  <a:pos x="46" y="13"/>
                </a:cxn>
                <a:cxn ang="0">
                  <a:pos x="47" y="9"/>
                </a:cxn>
                <a:cxn ang="0">
                  <a:pos x="48" y="4"/>
                </a:cxn>
                <a:cxn ang="0">
                  <a:pos x="48" y="4"/>
                </a:cxn>
                <a:cxn ang="0">
                  <a:pos x="48" y="2"/>
                </a:cxn>
                <a:cxn ang="0">
                  <a:pos x="47" y="1"/>
                </a:cxn>
                <a:cxn ang="0">
                  <a:pos x="45" y="0"/>
                </a:cxn>
                <a:cxn ang="0">
                  <a:pos x="43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48" h="85">
                  <a:moveTo>
                    <a:pt x="38" y="4"/>
                  </a:moveTo>
                  <a:lnTo>
                    <a:pt x="38" y="4"/>
                  </a:lnTo>
                  <a:lnTo>
                    <a:pt x="37" y="9"/>
                  </a:lnTo>
                  <a:lnTo>
                    <a:pt x="35" y="14"/>
                  </a:lnTo>
                  <a:lnTo>
                    <a:pt x="31" y="24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9" y="60"/>
                  </a:lnTo>
                  <a:lnTo>
                    <a:pt x="5" y="6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3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7" y="84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4" y="71"/>
                  </a:lnTo>
                  <a:lnTo>
                    <a:pt x="20" y="61"/>
                  </a:lnTo>
                  <a:lnTo>
                    <a:pt x="26" y="50"/>
                  </a:lnTo>
                  <a:lnTo>
                    <a:pt x="32" y="39"/>
                  </a:lnTo>
                  <a:lnTo>
                    <a:pt x="32" y="39"/>
                  </a:lnTo>
                  <a:lnTo>
                    <a:pt x="41" y="23"/>
                  </a:lnTo>
                  <a:lnTo>
                    <a:pt x="46" y="13"/>
                  </a:lnTo>
                  <a:lnTo>
                    <a:pt x="47" y="9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47" y="1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3" name="Freeform 758"/>
            <p:cNvSpPr/>
            <p:nvPr/>
          </p:nvSpPr>
          <p:spPr bwMode="auto">
            <a:xfrm>
              <a:off x="6156325" y="2433638"/>
              <a:ext cx="25400" cy="57150"/>
            </a:xfrm>
            <a:custGeom>
              <a:avLst/>
              <a:gdLst/>
              <a:ahLst/>
              <a:cxnLst>
                <a:cxn ang="0">
                  <a:pos x="38" y="3"/>
                </a:cxn>
                <a:cxn ang="0">
                  <a:pos x="38" y="3"/>
                </a:cxn>
                <a:cxn ang="0">
                  <a:pos x="27" y="27"/>
                </a:cxn>
                <a:cxn ang="0">
                  <a:pos x="17" y="51"/>
                </a:cxn>
                <a:cxn ang="0">
                  <a:pos x="7" y="76"/>
                </a:cxn>
                <a:cxn ang="0">
                  <a:pos x="3" y="88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2" y="106"/>
                </a:cxn>
                <a:cxn ang="0">
                  <a:pos x="3" y="107"/>
                </a:cxn>
                <a:cxn ang="0">
                  <a:pos x="5" y="107"/>
                </a:cxn>
                <a:cxn ang="0">
                  <a:pos x="6" y="107"/>
                </a:cxn>
                <a:cxn ang="0">
                  <a:pos x="8" y="106"/>
                </a:cxn>
                <a:cxn ang="0">
                  <a:pos x="10" y="103"/>
                </a:cxn>
                <a:cxn ang="0">
                  <a:pos x="10" y="103"/>
                </a:cxn>
                <a:cxn ang="0">
                  <a:pos x="13" y="91"/>
                </a:cxn>
                <a:cxn ang="0">
                  <a:pos x="16" y="79"/>
                </a:cxn>
                <a:cxn ang="0">
                  <a:pos x="26" y="54"/>
                </a:cxn>
                <a:cxn ang="0">
                  <a:pos x="36" y="30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3"/>
                </a:cxn>
                <a:cxn ang="0">
                  <a:pos x="38" y="3"/>
                </a:cxn>
              </a:cxnLst>
              <a:rect l="0" t="0" r="r" b="b"/>
              <a:pathLst>
                <a:path w="48" h="107">
                  <a:moveTo>
                    <a:pt x="38" y="3"/>
                  </a:moveTo>
                  <a:lnTo>
                    <a:pt x="38" y="3"/>
                  </a:lnTo>
                  <a:lnTo>
                    <a:pt x="27" y="27"/>
                  </a:lnTo>
                  <a:lnTo>
                    <a:pt x="17" y="51"/>
                  </a:lnTo>
                  <a:lnTo>
                    <a:pt x="7" y="76"/>
                  </a:lnTo>
                  <a:lnTo>
                    <a:pt x="3" y="88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2" y="106"/>
                  </a:lnTo>
                  <a:lnTo>
                    <a:pt x="3" y="107"/>
                  </a:lnTo>
                  <a:lnTo>
                    <a:pt x="5" y="107"/>
                  </a:lnTo>
                  <a:lnTo>
                    <a:pt x="6" y="107"/>
                  </a:lnTo>
                  <a:lnTo>
                    <a:pt x="8" y="106"/>
                  </a:lnTo>
                  <a:lnTo>
                    <a:pt x="10" y="103"/>
                  </a:lnTo>
                  <a:lnTo>
                    <a:pt x="10" y="103"/>
                  </a:lnTo>
                  <a:lnTo>
                    <a:pt x="13" y="91"/>
                  </a:lnTo>
                  <a:lnTo>
                    <a:pt x="16" y="79"/>
                  </a:lnTo>
                  <a:lnTo>
                    <a:pt x="26" y="54"/>
                  </a:lnTo>
                  <a:lnTo>
                    <a:pt x="36" y="30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3"/>
                  </a:lnTo>
                  <a:lnTo>
                    <a:pt x="3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4" name="Freeform 759"/>
            <p:cNvSpPr/>
            <p:nvPr/>
          </p:nvSpPr>
          <p:spPr bwMode="auto">
            <a:xfrm>
              <a:off x="6183313" y="2476500"/>
              <a:ext cx="17463" cy="42863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18" y="20"/>
                </a:cxn>
                <a:cxn ang="0">
                  <a:pos x="10" y="38"/>
                </a:cxn>
                <a:cxn ang="0">
                  <a:pos x="5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8"/>
                </a:cxn>
                <a:cxn ang="0">
                  <a:pos x="0" y="79"/>
                </a:cxn>
                <a:cxn ang="0">
                  <a:pos x="1" y="80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6" y="81"/>
                </a:cxn>
                <a:cxn ang="0">
                  <a:pos x="8" y="80"/>
                </a:cxn>
                <a:cxn ang="0">
                  <a:pos x="8" y="78"/>
                </a:cxn>
                <a:cxn ang="0">
                  <a:pos x="8" y="78"/>
                </a:cxn>
                <a:cxn ang="0">
                  <a:pos x="13" y="60"/>
                </a:cxn>
                <a:cxn ang="0">
                  <a:pos x="20" y="42"/>
                </a:cxn>
                <a:cxn ang="0">
                  <a:pos x="26" y="2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2"/>
                </a:cxn>
                <a:cxn ang="0">
                  <a:pos x="31" y="1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34" h="81">
                  <a:moveTo>
                    <a:pt x="26" y="2"/>
                  </a:moveTo>
                  <a:lnTo>
                    <a:pt x="26" y="2"/>
                  </a:lnTo>
                  <a:lnTo>
                    <a:pt x="18" y="20"/>
                  </a:lnTo>
                  <a:lnTo>
                    <a:pt x="10" y="38"/>
                  </a:lnTo>
                  <a:lnTo>
                    <a:pt x="5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79"/>
                  </a:lnTo>
                  <a:lnTo>
                    <a:pt x="1" y="80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6" y="81"/>
                  </a:lnTo>
                  <a:lnTo>
                    <a:pt x="8" y="80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3" y="60"/>
                  </a:lnTo>
                  <a:lnTo>
                    <a:pt x="20" y="42"/>
                  </a:lnTo>
                  <a:lnTo>
                    <a:pt x="26" y="2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2"/>
                  </a:lnTo>
                  <a:lnTo>
                    <a:pt x="31" y="1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5" name="Freeform 760"/>
            <p:cNvSpPr/>
            <p:nvPr/>
          </p:nvSpPr>
          <p:spPr bwMode="auto">
            <a:xfrm>
              <a:off x="6203950" y="2500313"/>
              <a:ext cx="20638" cy="41275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29" y="3"/>
                </a:cxn>
                <a:cxn ang="0">
                  <a:pos x="23" y="20"/>
                </a:cxn>
                <a:cxn ang="0">
                  <a:pos x="17" y="37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1"/>
                </a:cxn>
                <a:cxn ang="0">
                  <a:pos x="1" y="73"/>
                </a:cxn>
                <a:cxn ang="0">
                  <a:pos x="2" y="75"/>
                </a:cxn>
                <a:cxn ang="0">
                  <a:pos x="4" y="76"/>
                </a:cxn>
                <a:cxn ang="0">
                  <a:pos x="5" y="76"/>
                </a:cxn>
                <a:cxn ang="0">
                  <a:pos x="7" y="76"/>
                </a:cxn>
                <a:cxn ang="0">
                  <a:pos x="9" y="76"/>
                </a:cxn>
                <a:cxn ang="0">
                  <a:pos x="10" y="74"/>
                </a:cxn>
                <a:cxn ang="0">
                  <a:pos x="10" y="74"/>
                </a:cxn>
                <a:cxn ang="0">
                  <a:pos x="25" y="41"/>
                </a:cxn>
                <a:cxn ang="0">
                  <a:pos x="33" y="23"/>
                </a:cxn>
                <a:cxn ang="0">
                  <a:pos x="39" y="7"/>
                </a:cxn>
                <a:cxn ang="0">
                  <a:pos x="39" y="7"/>
                </a:cxn>
                <a:cxn ang="0">
                  <a:pos x="39" y="4"/>
                </a:cxn>
                <a:cxn ang="0">
                  <a:pos x="38" y="2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30" y="1"/>
                </a:cxn>
                <a:cxn ang="0">
                  <a:pos x="29" y="3"/>
                </a:cxn>
                <a:cxn ang="0">
                  <a:pos x="29" y="3"/>
                </a:cxn>
              </a:cxnLst>
              <a:rect l="0" t="0" r="r" b="b"/>
              <a:pathLst>
                <a:path w="39" h="76">
                  <a:moveTo>
                    <a:pt x="29" y="3"/>
                  </a:moveTo>
                  <a:lnTo>
                    <a:pt x="29" y="3"/>
                  </a:lnTo>
                  <a:lnTo>
                    <a:pt x="23" y="20"/>
                  </a:lnTo>
                  <a:lnTo>
                    <a:pt x="17" y="37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1"/>
                  </a:lnTo>
                  <a:lnTo>
                    <a:pt x="1" y="73"/>
                  </a:lnTo>
                  <a:lnTo>
                    <a:pt x="2" y="75"/>
                  </a:lnTo>
                  <a:lnTo>
                    <a:pt x="4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9" y="76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25" y="41"/>
                  </a:lnTo>
                  <a:lnTo>
                    <a:pt x="33" y="23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9" y="4"/>
                  </a:lnTo>
                  <a:lnTo>
                    <a:pt x="38" y="2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1"/>
                  </a:lnTo>
                  <a:lnTo>
                    <a:pt x="29" y="3"/>
                  </a:lnTo>
                  <a:lnTo>
                    <a:pt x="2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6" name="Freeform 761"/>
            <p:cNvSpPr/>
            <p:nvPr/>
          </p:nvSpPr>
          <p:spPr bwMode="auto">
            <a:xfrm>
              <a:off x="6373813" y="2681288"/>
              <a:ext cx="12700" cy="38100"/>
            </a:xfrm>
            <a:custGeom>
              <a:avLst/>
              <a:gdLst/>
              <a:ahLst/>
              <a:cxnLst>
                <a:cxn ang="0">
                  <a:pos x="13" y="6"/>
                </a:cxn>
                <a:cxn ang="0">
                  <a:pos x="13" y="6"/>
                </a:cxn>
                <a:cxn ang="0">
                  <a:pos x="12" y="13"/>
                </a:cxn>
                <a:cxn ang="0">
                  <a:pos x="10" y="21"/>
                </a:cxn>
                <a:cxn ang="0">
                  <a:pos x="6" y="36"/>
                </a:cxn>
                <a:cxn ang="0">
                  <a:pos x="2" y="50"/>
                </a:cxn>
                <a:cxn ang="0">
                  <a:pos x="1" y="5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1" y="68"/>
                </a:cxn>
                <a:cxn ang="0">
                  <a:pos x="2" y="69"/>
                </a:cxn>
                <a:cxn ang="0">
                  <a:pos x="3" y="70"/>
                </a:cxn>
                <a:cxn ang="0">
                  <a:pos x="5" y="70"/>
                </a:cxn>
                <a:cxn ang="0">
                  <a:pos x="6" y="70"/>
                </a:cxn>
                <a:cxn ang="0">
                  <a:pos x="8" y="69"/>
                </a:cxn>
                <a:cxn ang="0">
                  <a:pos x="9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0" y="58"/>
                </a:cxn>
                <a:cxn ang="0">
                  <a:pos x="12" y="50"/>
                </a:cxn>
                <a:cxn ang="0">
                  <a:pos x="16" y="36"/>
                </a:cxn>
                <a:cxn ang="0">
                  <a:pos x="20" y="21"/>
                </a:cxn>
                <a:cxn ang="0">
                  <a:pos x="21" y="1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6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3" y="6"/>
                </a:cxn>
                <a:cxn ang="0">
                  <a:pos x="13" y="6"/>
                </a:cxn>
              </a:cxnLst>
              <a:rect l="0" t="0" r="r" b="b"/>
              <a:pathLst>
                <a:path w="22" h="70">
                  <a:moveTo>
                    <a:pt x="13" y="6"/>
                  </a:moveTo>
                  <a:lnTo>
                    <a:pt x="13" y="6"/>
                  </a:lnTo>
                  <a:lnTo>
                    <a:pt x="12" y="13"/>
                  </a:lnTo>
                  <a:lnTo>
                    <a:pt x="10" y="21"/>
                  </a:lnTo>
                  <a:lnTo>
                    <a:pt x="6" y="36"/>
                  </a:lnTo>
                  <a:lnTo>
                    <a:pt x="2" y="50"/>
                  </a:lnTo>
                  <a:lnTo>
                    <a:pt x="1" y="5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8"/>
                  </a:lnTo>
                  <a:lnTo>
                    <a:pt x="2" y="69"/>
                  </a:lnTo>
                  <a:lnTo>
                    <a:pt x="3" y="70"/>
                  </a:lnTo>
                  <a:lnTo>
                    <a:pt x="5" y="70"/>
                  </a:lnTo>
                  <a:lnTo>
                    <a:pt x="6" y="70"/>
                  </a:lnTo>
                  <a:lnTo>
                    <a:pt x="8" y="69"/>
                  </a:lnTo>
                  <a:lnTo>
                    <a:pt x="9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0" y="58"/>
                  </a:lnTo>
                  <a:lnTo>
                    <a:pt x="12" y="50"/>
                  </a:lnTo>
                  <a:lnTo>
                    <a:pt x="16" y="36"/>
                  </a:lnTo>
                  <a:lnTo>
                    <a:pt x="20" y="21"/>
                  </a:lnTo>
                  <a:lnTo>
                    <a:pt x="21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6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3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7" name="Freeform 762"/>
            <p:cNvSpPr/>
            <p:nvPr/>
          </p:nvSpPr>
          <p:spPr bwMode="auto">
            <a:xfrm>
              <a:off x="6407150" y="2698750"/>
              <a:ext cx="30163" cy="428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6" y="26"/>
                </a:cxn>
                <a:cxn ang="0">
                  <a:pos x="19" y="35"/>
                </a:cxn>
                <a:cxn ang="0">
                  <a:pos x="19" y="35"/>
                </a:cxn>
                <a:cxn ang="0">
                  <a:pos x="16" y="39"/>
                </a:cxn>
                <a:cxn ang="0">
                  <a:pos x="14" y="44"/>
                </a:cxn>
                <a:cxn ang="0">
                  <a:pos x="10" y="54"/>
                </a:cxn>
                <a:cxn ang="0">
                  <a:pos x="10" y="54"/>
                </a:cxn>
                <a:cxn ang="0">
                  <a:pos x="5" y="66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79"/>
                </a:cxn>
                <a:cxn ang="0">
                  <a:pos x="1" y="80"/>
                </a:cxn>
                <a:cxn ang="0">
                  <a:pos x="2" y="81"/>
                </a:cxn>
                <a:cxn ang="0">
                  <a:pos x="4" y="82"/>
                </a:cxn>
                <a:cxn ang="0">
                  <a:pos x="6" y="82"/>
                </a:cxn>
                <a:cxn ang="0">
                  <a:pos x="7" y="82"/>
                </a:cxn>
                <a:cxn ang="0">
                  <a:pos x="9" y="81"/>
                </a:cxn>
                <a:cxn ang="0">
                  <a:pos x="10" y="79"/>
                </a:cxn>
                <a:cxn ang="0">
                  <a:pos x="10" y="79"/>
                </a:cxn>
                <a:cxn ang="0">
                  <a:pos x="18" y="59"/>
                </a:cxn>
                <a:cxn ang="0">
                  <a:pos x="22" y="48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33" y="31"/>
                </a:cxn>
                <a:cxn ang="0">
                  <a:pos x="40" y="23"/>
                </a:cxn>
                <a:cxn ang="0">
                  <a:pos x="48" y="16"/>
                </a:cxn>
                <a:cxn ang="0">
                  <a:pos x="54" y="8"/>
                </a:cxn>
                <a:cxn ang="0">
                  <a:pos x="54" y="8"/>
                </a:cxn>
                <a:cxn ang="0">
                  <a:pos x="55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5" h="82">
                  <a:moveTo>
                    <a:pt x="45" y="3"/>
                  </a:moveTo>
                  <a:lnTo>
                    <a:pt x="45" y="3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6" y="26"/>
                  </a:lnTo>
                  <a:lnTo>
                    <a:pt x="19" y="35"/>
                  </a:lnTo>
                  <a:lnTo>
                    <a:pt x="19" y="35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66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9"/>
                  </a:lnTo>
                  <a:lnTo>
                    <a:pt x="1" y="80"/>
                  </a:lnTo>
                  <a:lnTo>
                    <a:pt x="2" y="81"/>
                  </a:lnTo>
                  <a:lnTo>
                    <a:pt x="4" y="82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9" y="81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18" y="59"/>
                  </a:lnTo>
                  <a:lnTo>
                    <a:pt x="22" y="48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33" y="31"/>
                  </a:lnTo>
                  <a:lnTo>
                    <a:pt x="40" y="23"/>
                  </a:lnTo>
                  <a:lnTo>
                    <a:pt x="48" y="16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5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8" name="Freeform 763"/>
            <p:cNvSpPr/>
            <p:nvPr/>
          </p:nvSpPr>
          <p:spPr bwMode="auto">
            <a:xfrm>
              <a:off x="6430963" y="2728913"/>
              <a:ext cx="26988" cy="50800"/>
            </a:xfrm>
            <a:custGeom>
              <a:avLst/>
              <a:gdLst/>
              <a:ahLst/>
              <a:cxnLst>
                <a:cxn ang="0">
                  <a:pos x="43" y="3"/>
                </a:cxn>
                <a:cxn ang="0">
                  <a:pos x="43" y="3"/>
                </a:cxn>
                <a:cxn ang="0">
                  <a:pos x="32" y="22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7" y="54"/>
                </a:cxn>
                <a:cxn ang="0">
                  <a:pos x="11" y="66"/>
                </a:cxn>
                <a:cxn ang="0">
                  <a:pos x="6" y="77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3" y="95"/>
                </a:cxn>
                <a:cxn ang="0">
                  <a:pos x="5" y="95"/>
                </a:cxn>
                <a:cxn ang="0">
                  <a:pos x="6" y="96"/>
                </a:cxn>
                <a:cxn ang="0">
                  <a:pos x="8" y="95"/>
                </a:cxn>
                <a:cxn ang="0">
                  <a:pos x="9" y="94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4" y="81"/>
                </a:cxn>
                <a:cxn ang="0">
                  <a:pos x="18" y="71"/>
                </a:cxn>
                <a:cxn ang="0">
                  <a:pos x="22" y="62"/>
                </a:cxn>
                <a:cxn ang="0">
                  <a:pos x="28" y="52"/>
                </a:cxn>
                <a:cxn ang="0">
                  <a:pos x="28" y="52"/>
                </a:cxn>
                <a:cxn ang="0">
                  <a:pos x="32" y="47"/>
                </a:cxn>
                <a:cxn ang="0">
                  <a:pos x="34" y="42"/>
                </a:cxn>
                <a:cxn ang="0">
                  <a:pos x="38" y="33"/>
                </a:cxn>
                <a:cxn ang="0">
                  <a:pos x="38" y="33"/>
                </a:cxn>
                <a:cxn ang="0">
                  <a:pos x="44" y="20"/>
                </a:cxn>
                <a:cxn ang="0">
                  <a:pos x="51" y="8"/>
                </a:cxn>
                <a:cxn ang="0">
                  <a:pos x="51" y="8"/>
                </a:cxn>
                <a:cxn ang="0">
                  <a:pos x="51" y="6"/>
                </a:cxn>
                <a:cxn ang="0">
                  <a:pos x="51" y="4"/>
                </a:cxn>
                <a:cxn ang="0">
                  <a:pos x="50" y="3"/>
                </a:cxn>
                <a:cxn ang="0">
                  <a:pos x="49" y="2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3" y="3"/>
                </a:cxn>
                <a:cxn ang="0">
                  <a:pos x="43" y="3"/>
                </a:cxn>
              </a:cxnLst>
              <a:rect l="0" t="0" r="r" b="b"/>
              <a:pathLst>
                <a:path w="51" h="96">
                  <a:moveTo>
                    <a:pt x="43" y="3"/>
                  </a:moveTo>
                  <a:lnTo>
                    <a:pt x="43" y="3"/>
                  </a:lnTo>
                  <a:lnTo>
                    <a:pt x="32" y="22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54"/>
                  </a:lnTo>
                  <a:lnTo>
                    <a:pt x="11" y="66"/>
                  </a:lnTo>
                  <a:lnTo>
                    <a:pt x="6" y="77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3" y="95"/>
                  </a:lnTo>
                  <a:lnTo>
                    <a:pt x="5" y="95"/>
                  </a:lnTo>
                  <a:lnTo>
                    <a:pt x="6" y="96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14" y="81"/>
                  </a:lnTo>
                  <a:lnTo>
                    <a:pt x="18" y="71"/>
                  </a:lnTo>
                  <a:lnTo>
                    <a:pt x="22" y="6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32" y="47"/>
                  </a:lnTo>
                  <a:lnTo>
                    <a:pt x="34" y="42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44" y="20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1" y="6"/>
                  </a:lnTo>
                  <a:lnTo>
                    <a:pt x="51" y="4"/>
                  </a:lnTo>
                  <a:lnTo>
                    <a:pt x="50" y="3"/>
                  </a:lnTo>
                  <a:lnTo>
                    <a:pt x="49" y="2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3" y="3"/>
                  </a:lnTo>
                  <a:lnTo>
                    <a:pt x="4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49" name="Freeform 764"/>
            <p:cNvSpPr/>
            <p:nvPr/>
          </p:nvSpPr>
          <p:spPr bwMode="auto">
            <a:xfrm>
              <a:off x="6461125" y="2754313"/>
              <a:ext cx="25400" cy="49213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9" y="2"/>
                </a:cxn>
                <a:cxn ang="0">
                  <a:pos x="26" y="22"/>
                </a:cxn>
                <a:cxn ang="0">
                  <a:pos x="15" y="43"/>
                </a:cxn>
                <a:cxn ang="0">
                  <a:pos x="7" y="64"/>
                </a:cxn>
                <a:cxn ang="0">
                  <a:pos x="3" y="75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0" y="89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2"/>
                </a:cxn>
                <a:cxn ang="0">
                  <a:pos x="7" y="91"/>
                </a:cxn>
                <a:cxn ang="0">
                  <a:pos x="9" y="90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12" y="78"/>
                </a:cxn>
                <a:cxn ang="0">
                  <a:pos x="15" y="66"/>
                </a:cxn>
                <a:cxn ang="0">
                  <a:pos x="24" y="46"/>
                </a:cxn>
                <a:cxn ang="0">
                  <a:pos x="35" y="26"/>
                </a:cxn>
                <a:cxn ang="0">
                  <a:pos x="47" y="7"/>
                </a:cxn>
                <a:cxn ang="0">
                  <a:pos x="47" y="7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7" y="2"/>
                </a:cxn>
                <a:cxn ang="0">
                  <a:pos x="45" y="1"/>
                </a:cxn>
                <a:cxn ang="0">
                  <a:pos x="42" y="0"/>
                </a:cxn>
                <a:cxn ang="0">
                  <a:pos x="40" y="1"/>
                </a:cxn>
                <a:cxn ang="0">
                  <a:pos x="39" y="2"/>
                </a:cxn>
                <a:cxn ang="0">
                  <a:pos x="39" y="2"/>
                </a:cxn>
              </a:cxnLst>
              <a:rect l="0" t="0" r="r" b="b"/>
              <a:pathLst>
                <a:path w="48" h="92">
                  <a:moveTo>
                    <a:pt x="39" y="2"/>
                  </a:moveTo>
                  <a:lnTo>
                    <a:pt x="39" y="2"/>
                  </a:lnTo>
                  <a:lnTo>
                    <a:pt x="26" y="22"/>
                  </a:lnTo>
                  <a:lnTo>
                    <a:pt x="15" y="43"/>
                  </a:lnTo>
                  <a:lnTo>
                    <a:pt x="7" y="64"/>
                  </a:lnTo>
                  <a:lnTo>
                    <a:pt x="3" y="7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89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2"/>
                  </a:lnTo>
                  <a:lnTo>
                    <a:pt x="7" y="91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12" y="78"/>
                  </a:lnTo>
                  <a:lnTo>
                    <a:pt x="15" y="66"/>
                  </a:lnTo>
                  <a:lnTo>
                    <a:pt x="24" y="46"/>
                  </a:lnTo>
                  <a:lnTo>
                    <a:pt x="35" y="26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7" y="2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40" y="1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0" name="Freeform 765"/>
            <p:cNvSpPr/>
            <p:nvPr/>
          </p:nvSpPr>
          <p:spPr bwMode="auto">
            <a:xfrm>
              <a:off x="6499225" y="2765425"/>
              <a:ext cx="22225" cy="53975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9" y="13"/>
                </a:cxn>
                <a:cxn ang="0">
                  <a:pos x="24" y="25"/>
                </a:cxn>
                <a:cxn ang="0">
                  <a:pos x="20" y="36"/>
                </a:cxn>
                <a:cxn ang="0">
                  <a:pos x="15" y="49"/>
                </a:cxn>
                <a:cxn ang="0">
                  <a:pos x="8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0" y="99"/>
                </a:cxn>
                <a:cxn ang="0">
                  <a:pos x="1" y="100"/>
                </a:cxn>
                <a:cxn ang="0">
                  <a:pos x="3" y="101"/>
                </a:cxn>
                <a:cxn ang="0">
                  <a:pos x="6" y="101"/>
                </a:cxn>
                <a:cxn ang="0">
                  <a:pos x="8" y="100"/>
                </a:cxn>
                <a:cxn ang="0">
                  <a:pos x="9" y="98"/>
                </a:cxn>
                <a:cxn ang="0">
                  <a:pos x="9" y="98"/>
                </a:cxn>
                <a:cxn ang="0">
                  <a:pos x="17" y="76"/>
                </a:cxn>
                <a:cxn ang="0">
                  <a:pos x="24" y="52"/>
                </a:cxn>
                <a:cxn ang="0">
                  <a:pos x="32" y="29"/>
                </a:cxn>
                <a:cxn ang="0">
                  <a:pos x="37" y="19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4" y="5"/>
                </a:cxn>
                <a:cxn ang="0">
                  <a:pos x="44" y="4"/>
                </a:cxn>
                <a:cxn ang="0">
                  <a:pos x="43" y="2"/>
                </a:cxn>
                <a:cxn ang="0">
                  <a:pos x="41" y="1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4" h="101">
                  <a:moveTo>
                    <a:pt x="35" y="3"/>
                  </a:moveTo>
                  <a:lnTo>
                    <a:pt x="35" y="3"/>
                  </a:lnTo>
                  <a:lnTo>
                    <a:pt x="29" y="13"/>
                  </a:lnTo>
                  <a:lnTo>
                    <a:pt x="24" y="25"/>
                  </a:lnTo>
                  <a:lnTo>
                    <a:pt x="20" y="36"/>
                  </a:lnTo>
                  <a:lnTo>
                    <a:pt x="15" y="49"/>
                  </a:lnTo>
                  <a:lnTo>
                    <a:pt x="8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1" y="100"/>
                  </a:lnTo>
                  <a:lnTo>
                    <a:pt x="3" y="101"/>
                  </a:lnTo>
                  <a:lnTo>
                    <a:pt x="6" y="101"/>
                  </a:lnTo>
                  <a:lnTo>
                    <a:pt x="8" y="100"/>
                  </a:lnTo>
                  <a:lnTo>
                    <a:pt x="9" y="98"/>
                  </a:lnTo>
                  <a:lnTo>
                    <a:pt x="9" y="98"/>
                  </a:lnTo>
                  <a:lnTo>
                    <a:pt x="17" y="76"/>
                  </a:lnTo>
                  <a:lnTo>
                    <a:pt x="24" y="52"/>
                  </a:lnTo>
                  <a:lnTo>
                    <a:pt x="32" y="29"/>
                  </a:lnTo>
                  <a:lnTo>
                    <a:pt x="37" y="19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4" y="5"/>
                  </a:lnTo>
                  <a:lnTo>
                    <a:pt x="44" y="4"/>
                  </a:lnTo>
                  <a:lnTo>
                    <a:pt x="43" y="2"/>
                  </a:lnTo>
                  <a:lnTo>
                    <a:pt x="41" y="1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1" name="Freeform 766"/>
            <p:cNvSpPr/>
            <p:nvPr/>
          </p:nvSpPr>
          <p:spPr bwMode="auto">
            <a:xfrm>
              <a:off x="6540500" y="2767013"/>
              <a:ext cx="23813" cy="53975"/>
            </a:xfrm>
            <a:custGeom>
              <a:avLst/>
              <a:gdLst/>
              <a:ahLst/>
              <a:cxnLst>
                <a:cxn ang="0">
                  <a:pos x="35" y="4"/>
                </a:cxn>
                <a:cxn ang="0">
                  <a:pos x="35" y="4"/>
                </a:cxn>
                <a:cxn ang="0">
                  <a:pos x="29" y="27"/>
                </a:cxn>
                <a:cxn ang="0">
                  <a:pos x="20" y="50"/>
                </a:cxn>
                <a:cxn ang="0">
                  <a:pos x="11" y="73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0" y="96"/>
                </a:cxn>
                <a:cxn ang="0">
                  <a:pos x="1" y="98"/>
                </a:cxn>
                <a:cxn ang="0">
                  <a:pos x="2" y="101"/>
                </a:cxn>
                <a:cxn ang="0">
                  <a:pos x="3" y="102"/>
                </a:cxn>
                <a:cxn ang="0">
                  <a:pos x="4" y="102"/>
                </a:cxn>
                <a:cxn ang="0">
                  <a:pos x="6" y="102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9" y="77"/>
                </a:cxn>
                <a:cxn ang="0">
                  <a:pos x="29" y="54"/>
                </a:cxn>
                <a:cxn ang="0">
                  <a:pos x="37" y="30"/>
                </a:cxn>
                <a:cxn ang="0">
                  <a:pos x="44" y="6"/>
                </a:cxn>
                <a:cxn ang="0">
                  <a:pos x="44" y="6"/>
                </a:cxn>
                <a:cxn ang="0">
                  <a:pos x="44" y="4"/>
                </a:cxn>
                <a:cxn ang="0">
                  <a:pos x="43" y="3"/>
                </a:cxn>
                <a:cxn ang="0">
                  <a:pos x="42" y="1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7" y="1"/>
                </a:cxn>
                <a:cxn ang="0">
                  <a:pos x="36" y="2"/>
                </a:cxn>
                <a:cxn ang="0">
                  <a:pos x="35" y="4"/>
                </a:cxn>
                <a:cxn ang="0">
                  <a:pos x="35" y="4"/>
                </a:cxn>
              </a:cxnLst>
              <a:rect l="0" t="0" r="r" b="b"/>
              <a:pathLst>
                <a:path w="44" h="102">
                  <a:moveTo>
                    <a:pt x="35" y="4"/>
                  </a:moveTo>
                  <a:lnTo>
                    <a:pt x="35" y="4"/>
                  </a:lnTo>
                  <a:lnTo>
                    <a:pt x="29" y="27"/>
                  </a:lnTo>
                  <a:lnTo>
                    <a:pt x="20" y="50"/>
                  </a:lnTo>
                  <a:lnTo>
                    <a:pt x="11" y="73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0" y="96"/>
                  </a:lnTo>
                  <a:lnTo>
                    <a:pt x="1" y="98"/>
                  </a:lnTo>
                  <a:lnTo>
                    <a:pt x="2" y="101"/>
                  </a:lnTo>
                  <a:lnTo>
                    <a:pt x="3" y="102"/>
                  </a:lnTo>
                  <a:lnTo>
                    <a:pt x="4" y="102"/>
                  </a:lnTo>
                  <a:lnTo>
                    <a:pt x="6" y="102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9" y="77"/>
                  </a:lnTo>
                  <a:lnTo>
                    <a:pt x="29" y="54"/>
                  </a:lnTo>
                  <a:lnTo>
                    <a:pt x="37" y="30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3" y="3"/>
                  </a:lnTo>
                  <a:lnTo>
                    <a:pt x="42" y="1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7" y="1"/>
                  </a:lnTo>
                  <a:lnTo>
                    <a:pt x="36" y="2"/>
                  </a:lnTo>
                  <a:lnTo>
                    <a:pt x="35" y="4"/>
                  </a:lnTo>
                  <a:lnTo>
                    <a:pt x="3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2" name="Freeform 767"/>
            <p:cNvSpPr/>
            <p:nvPr/>
          </p:nvSpPr>
          <p:spPr bwMode="auto">
            <a:xfrm>
              <a:off x="6386513" y="2139950"/>
              <a:ext cx="15875" cy="36513"/>
            </a:xfrm>
            <a:custGeom>
              <a:avLst/>
              <a:gdLst/>
              <a:ahLst/>
              <a:cxnLst>
                <a:cxn ang="0">
                  <a:pos x="22" y="4"/>
                </a:cxn>
                <a:cxn ang="0">
                  <a:pos x="22" y="4"/>
                </a:cxn>
                <a:cxn ang="0">
                  <a:pos x="21" y="12"/>
                </a:cxn>
                <a:cxn ang="0">
                  <a:pos x="19" y="19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9" y="48"/>
                </a:cxn>
                <a:cxn ang="0">
                  <a:pos x="5" y="5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2" y="68"/>
                </a:cxn>
                <a:cxn ang="0">
                  <a:pos x="3" y="69"/>
                </a:cxn>
                <a:cxn ang="0">
                  <a:pos x="5" y="70"/>
                </a:cxn>
                <a:cxn ang="0">
                  <a:pos x="6" y="70"/>
                </a:cxn>
                <a:cxn ang="0">
                  <a:pos x="8" y="69"/>
                </a:cxn>
                <a:cxn ang="0">
                  <a:pos x="9" y="68"/>
                </a:cxn>
                <a:cxn ang="0">
                  <a:pos x="9" y="68"/>
                </a:cxn>
                <a:cxn ang="0">
                  <a:pos x="13" y="60"/>
                </a:cxn>
                <a:cxn ang="0">
                  <a:pos x="16" y="53"/>
                </a:cxn>
                <a:cxn ang="0">
                  <a:pos x="22" y="38"/>
                </a:cxn>
                <a:cxn ang="0">
                  <a:pos x="22" y="38"/>
                </a:cxn>
                <a:cxn ang="0">
                  <a:pos x="28" y="22"/>
                </a:cxn>
                <a:cxn ang="0">
                  <a:pos x="31" y="14"/>
                </a:cxn>
                <a:cxn ang="0">
                  <a:pos x="32" y="4"/>
                </a:cxn>
                <a:cxn ang="0">
                  <a:pos x="32" y="4"/>
                </a:cxn>
                <a:cxn ang="0">
                  <a:pos x="32" y="3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2" y="4"/>
                </a:cxn>
                <a:cxn ang="0">
                  <a:pos x="22" y="4"/>
                </a:cxn>
              </a:cxnLst>
              <a:rect l="0" t="0" r="r" b="b"/>
              <a:pathLst>
                <a:path w="32" h="70">
                  <a:moveTo>
                    <a:pt x="22" y="4"/>
                  </a:moveTo>
                  <a:lnTo>
                    <a:pt x="22" y="4"/>
                  </a:lnTo>
                  <a:lnTo>
                    <a:pt x="21" y="12"/>
                  </a:lnTo>
                  <a:lnTo>
                    <a:pt x="19" y="19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9" y="48"/>
                  </a:lnTo>
                  <a:lnTo>
                    <a:pt x="5" y="55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8"/>
                  </a:lnTo>
                  <a:lnTo>
                    <a:pt x="3" y="69"/>
                  </a:lnTo>
                  <a:lnTo>
                    <a:pt x="5" y="70"/>
                  </a:lnTo>
                  <a:lnTo>
                    <a:pt x="6" y="70"/>
                  </a:lnTo>
                  <a:lnTo>
                    <a:pt x="8" y="69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13" y="60"/>
                  </a:lnTo>
                  <a:lnTo>
                    <a:pt x="16" y="53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8" y="22"/>
                  </a:lnTo>
                  <a:lnTo>
                    <a:pt x="31" y="1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3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2" y="4"/>
                  </a:lnTo>
                  <a:lnTo>
                    <a:pt x="2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3" name="Freeform 768"/>
            <p:cNvSpPr/>
            <p:nvPr/>
          </p:nvSpPr>
          <p:spPr bwMode="auto">
            <a:xfrm>
              <a:off x="6429375" y="2155825"/>
              <a:ext cx="9525" cy="33338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7" y="4"/>
                </a:cxn>
                <a:cxn ang="0">
                  <a:pos x="6" y="18"/>
                </a:cxn>
                <a:cxn ang="0">
                  <a:pos x="3" y="31"/>
                </a:cxn>
                <a:cxn ang="0">
                  <a:pos x="1" y="45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2" y="61"/>
                </a:cxn>
                <a:cxn ang="0">
                  <a:pos x="3" y="63"/>
                </a:cxn>
                <a:cxn ang="0">
                  <a:pos x="6" y="63"/>
                </a:cxn>
                <a:cxn ang="0">
                  <a:pos x="7" y="63"/>
                </a:cxn>
                <a:cxn ang="0">
                  <a:pos x="9" y="61"/>
                </a:cxn>
                <a:cxn ang="0">
                  <a:pos x="10" y="60"/>
                </a:cxn>
                <a:cxn ang="0">
                  <a:pos x="10" y="58"/>
                </a:cxn>
                <a:cxn ang="0">
                  <a:pos x="10" y="58"/>
                </a:cxn>
                <a:cxn ang="0">
                  <a:pos x="12" y="45"/>
                </a:cxn>
                <a:cxn ang="0">
                  <a:pos x="14" y="31"/>
                </a:cxn>
                <a:cxn ang="0">
                  <a:pos x="16" y="18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17" h="63">
                  <a:moveTo>
                    <a:pt x="7" y="4"/>
                  </a:moveTo>
                  <a:lnTo>
                    <a:pt x="7" y="4"/>
                  </a:lnTo>
                  <a:lnTo>
                    <a:pt x="6" y="18"/>
                  </a:lnTo>
                  <a:lnTo>
                    <a:pt x="3" y="31"/>
                  </a:lnTo>
                  <a:lnTo>
                    <a:pt x="1" y="4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2" y="61"/>
                  </a:lnTo>
                  <a:lnTo>
                    <a:pt x="3" y="63"/>
                  </a:lnTo>
                  <a:lnTo>
                    <a:pt x="6" y="63"/>
                  </a:lnTo>
                  <a:lnTo>
                    <a:pt x="7" y="63"/>
                  </a:lnTo>
                  <a:lnTo>
                    <a:pt x="9" y="61"/>
                  </a:lnTo>
                  <a:lnTo>
                    <a:pt x="10" y="60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12" y="45"/>
                  </a:lnTo>
                  <a:lnTo>
                    <a:pt x="14" y="31"/>
                  </a:lnTo>
                  <a:lnTo>
                    <a:pt x="16" y="18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4" name="Freeform 769"/>
            <p:cNvSpPr/>
            <p:nvPr/>
          </p:nvSpPr>
          <p:spPr bwMode="auto">
            <a:xfrm>
              <a:off x="6461125" y="2173288"/>
              <a:ext cx="14288" cy="36513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17" y="2"/>
                </a:cxn>
                <a:cxn ang="0">
                  <a:pos x="14" y="9"/>
                </a:cxn>
                <a:cxn ang="0">
                  <a:pos x="11" y="17"/>
                </a:cxn>
                <a:cxn ang="0">
                  <a:pos x="7" y="32"/>
                </a:cxn>
                <a:cxn ang="0">
                  <a:pos x="5" y="47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6"/>
                </a:cxn>
                <a:cxn ang="0">
                  <a:pos x="1" y="67"/>
                </a:cxn>
                <a:cxn ang="0">
                  <a:pos x="3" y="68"/>
                </a:cxn>
                <a:cxn ang="0">
                  <a:pos x="5" y="69"/>
                </a:cxn>
                <a:cxn ang="0">
                  <a:pos x="7" y="69"/>
                </a:cxn>
                <a:cxn ang="0">
                  <a:pos x="8" y="69"/>
                </a:cxn>
                <a:cxn ang="0">
                  <a:pos x="10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4" y="51"/>
                </a:cxn>
                <a:cxn ang="0">
                  <a:pos x="16" y="36"/>
                </a:cxn>
                <a:cxn ang="0">
                  <a:pos x="19" y="21"/>
                </a:cxn>
                <a:cxn ang="0">
                  <a:pos x="22" y="14"/>
                </a:cxn>
                <a:cxn ang="0">
                  <a:pos x="25" y="7"/>
                </a:cxn>
                <a:cxn ang="0">
                  <a:pos x="25" y="7"/>
                </a:cxn>
                <a:cxn ang="0">
                  <a:pos x="26" y="5"/>
                </a:cxn>
                <a:cxn ang="0">
                  <a:pos x="26" y="3"/>
                </a:cxn>
                <a:cxn ang="0">
                  <a:pos x="25" y="2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9" y="1"/>
                </a:cxn>
                <a:cxn ang="0">
                  <a:pos x="17" y="2"/>
                </a:cxn>
                <a:cxn ang="0">
                  <a:pos x="17" y="2"/>
                </a:cxn>
              </a:cxnLst>
              <a:rect l="0" t="0" r="r" b="b"/>
              <a:pathLst>
                <a:path w="26" h="69">
                  <a:moveTo>
                    <a:pt x="17" y="2"/>
                  </a:moveTo>
                  <a:lnTo>
                    <a:pt x="17" y="2"/>
                  </a:lnTo>
                  <a:lnTo>
                    <a:pt x="14" y="9"/>
                  </a:lnTo>
                  <a:lnTo>
                    <a:pt x="11" y="17"/>
                  </a:lnTo>
                  <a:lnTo>
                    <a:pt x="7" y="32"/>
                  </a:lnTo>
                  <a:lnTo>
                    <a:pt x="5" y="47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6"/>
                  </a:lnTo>
                  <a:lnTo>
                    <a:pt x="1" y="67"/>
                  </a:lnTo>
                  <a:lnTo>
                    <a:pt x="3" y="68"/>
                  </a:lnTo>
                  <a:lnTo>
                    <a:pt x="5" y="69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4" y="51"/>
                  </a:lnTo>
                  <a:lnTo>
                    <a:pt x="16" y="36"/>
                  </a:lnTo>
                  <a:lnTo>
                    <a:pt x="19" y="21"/>
                  </a:lnTo>
                  <a:lnTo>
                    <a:pt x="22" y="14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9" y="1"/>
                  </a:lnTo>
                  <a:lnTo>
                    <a:pt x="17" y="2"/>
                  </a:lnTo>
                  <a:lnTo>
                    <a:pt x="1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5" name="Freeform 770"/>
            <p:cNvSpPr/>
            <p:nvPr/>
          </p:nvSpPr>
          <p:spPr bwMode="auto">
            <a:xfrm>
              <a:off x="6475413" y="2203450"/>
              <a:ext cx="19050" cy="50800"/>
            </a:xfrm>
            <a:custGeom>
              <a:avLst/>
              <a:gdLst/>
              <a:ahLst/>
              <a:cxnLst>
                <a:cxn ang="0">
                  <a:pos x="30" y="2"/>
                </a:cxn>
                <a:cxn ang="0">
                  <a:pos x="30" y="2"/>
                </a:cxn>
                <a:cxn ang="0">
                  <a:pos x="23" y="11"/>
                </a:cxn>
                <a:cxn ang="0">
                  <a:pos x="18" y="21"/>
                </a:cxn>
                <a:cxn ang="0">
                  <a:pos x="13" y="32"/>
                </a:cxn>
                <a:cxn ang="0">
                  <a:pos x="9" y="43"/>
                </a:cxn>
                <a:cxn ang="0">
                  <a:pos x="6" y="54"/>
                </a:cxn>
                <a:cxn ang="0">
                  <a:pos x="3" y="67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2" y="95"/>
                </a:cxn>
                <a:cxn ang="0">
                  <a:pos x="5" y="95"/>
                </a:cxn>
                <a:cxn ang="0">
                  <a:pos x="8" y="94"/>
                </a:cxn>
                <a:cxn ang="0">
                  <a:pos x="9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13" y="68"/>
                </a:cxn>
                <a:cxn ang="0">
                  <a:pos x="15" y="58"/>
                </a:cxn>
                <a:cxn ang="0">
                  <a:pos x="18" y="47"/>
                </a:cxn>
                <a:cxn ang="0">
                  <a:pos x="21" y="37"/>
                </a:cxn>
                <a:cxn ang="0">
                  <a:pos x="25" y="26"/>
                </a:cxn>
                <a:cxn ang="0">
                  <a:pos x="30" y="17"/>
                </a:cxn>
                <a:cxn ang="0">
                  <a:pos x="37" y="8"/>
                </a:cxn>
                <a:cxn ang="0">
                  <a:pos x="37" y="8"/>
                </a:cxn>
                <a:cxn ang="0">
                  <a:pos x="38" y="6"/>
                </a:cxn>
                <a:cxn ang="0">
                  <a:pos x="38" y="4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0"/>
                </a:cxn>
                <a:cxn ang="0">
                  <a:pos x="31" y="0"/>
                </a:cxn>
                <a:cxn ang="0">
                  <a:pos x="30" y="2"/>
                </a:cxn>
                <a:cxn ang="0">
                  <a:pos x="30" y="2"/>
                </a:cxn>
              </a:cxnLst>
              <a:rect l="0" t="0" r="r" b="b"/>
              <a:pathLst>
                <a:path w="38" h="95">
                  <a:moveTo>
                    <a:pt x="30" y="2"/>
                  </a:moveTo>
                  <a:lnTo>
                    <a:pt x="30" y="2"/>
                  </a:lnTo>
                  <a:lnTo>
                    <a:pt x="23" y="11"/>
                  </a:lnTo>
                  <a:lnTo>
                    <a:pt x="18" y="21"/>
                  </a:lnTo>
                  <a:lnTo>
                    <a:pt x="13" y="32"/>
                  </a:lnTo>
                  <a:lnTo>
                    <a:pt x="9" y="43"/>
                  </a:lnTo>
                  <a:lnTo>
                    <a:pt x="6" y="54"/>
                  </a:lnTo>
                  <a:lnTo>
                    <a:pt x="3" y="6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2" y="95"/>
                  </a:lnTo>
                  <a:lnTo>
                    <a:pt x="5" y="95"/>
                  </a:lnTo>
                  <a:lnTo>
                    <a:pt x="8" y="94"/>
                  </a:lnTo>
                  <a:lnTo>
                    <a:pt x="9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3" y="68"/>
                  </a:lnTo>
                  <a:lnTo>
                    <a:pt x="15" y="58"/>
                  </a:lnTo>
                  <a:lnTo>
                    <a:pt x="18" y="47"/>
                  </a:lnTo>
                  <a:lnTo>
                    <a:pt x="21" y="37"/>
                  </a:lnTo>
                  <a:lnTo>
                    <a:pt x="25" y="26"/>
                  </a:lnTo>
                  <a:lnTo>
                    <a:pt x="30" y="17"/>
                  </a:lnTo>
                  <a:lnTo>
                    <a:pt x="37" y="8"/>
                  </a:lnTo>
                  <a:lnTo>
                    <a:pt x="37" y="8"/>
                  </a:lnTo>
                  <a:lnTo>
                    <a:pt x="38" y="6"/>
                  </a:lnTo>
                  <a:lnTo>
                    <a:pt x="38" y="4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6" name="Freeform 771"/>
            <p:cNvSpPr/>
            <p:nvPr/>
          </p:nvSpPr>
          <p:spPr bwMode="auto">
            <a:xfrm>
              <a:off x="6481763" y="2241550"/>
              <a:ext cx="26988" cy="55563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42" y="2"/>
                </a:cxn>
                <a:cxn ang="0">
                  <a:pos x="34" y="13"/>
                </a:cxn>
                <a:cxn ang="0">
                  <a:pos x="28" y="25"/>
                </a:cxn>
                <a:cxn ang="0">
                  <a:pos x="23" y="37"/>
                </a:cxn>
                <a:cxn ang="0">
                  <a:pos x="17" y="50"/>
                </a:cxn>
                <a:cxn ang="0">
                  <a:pos x="8" y="7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4"/>
                </a:cxn>
                <a:cxn ang="0">
                  <a:pos x="1" y="105"/>
                </a:cxn>
                <a:cxn ang="0">
                  <a:pos x="2" y="106"/>
                </a:cxn>
                <a:cxn ang="0">
                  <a:pos x="3" y="107"/>
                </a:cxn>
                <a:cxn ang="0">
                  <a:pos x="5" y="107"/>
                </a:cxn>
                <a:cxn ang="0">
                  <a:pos x="7" y="107"/>
                </a:cxn>
                <a:cxn ang="0">
                  <a:pos x="8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7" y="79"/>
                </a:cxn>
                <a:cxn ang="0">
                  <a:pos x="26" y="54"/>
                </a:cxn>
                <a:cxn ang="0">
                  <a:pos x="31" y="41"/>
                </a:cxn>
                <a:cxn ang="0">
                  <a:pos x="36" y="29"/>
                </a:cxn>
                <a:cxn ang="0">
                  <a:pos x="42" y="18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5" y="0"/>
                </a:cxn>
                <a:cxn ang="0">
                  <a:pos x="43" y="0"/>
                </a:cxn>
                <a:cxn ang="0">
                  <a:pos x="42" y="2"/>
                </a:cxn>
                <a:cxn ang="0">
                  <a:pos x="42" y="2"/>
                </a:cxn>
              </a:cxnLst>
              <a:rect l="0" t="0" r="r" b="b"/>
              <a:pathLst>
                <a:path w="51" h="107">
                  <a:moveTo>
                    <a:pt x="42" y="2"/>
                  </a:moveTo>
                  <a:lnTo>
                    <a:pt x="42" y="2"/>
                  </a:lnTo>
                  <a:lnTo>
                    <a:pt x="34" y="13"/>
                  </a:lnTo>
                  <a:lnTo>
                    <a:pt x="28" y="25"/>
                  </a:lnTo>
                  <a:lnTo>
                    <a:pt x="23" y="37"/>
                  </a:lnTo>
                  <a:lnTo>
                    <a:pt x="17" y="50"/>
                  </a:lnTo>
                  <a:lnTo>
                    <a:pt x="8" y="7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1" y="105"/>
                  </a:lnTo>
                  <a:lnTo>
                    <a:pt x="2" y="106"/>
                  </a:lnTo>
                  <a:lnTo>
                    <a:pt x="3" y="107"/>
                  </a:lnTo>
                  <a:lnTo>
                    <a:pt x="5" y="107"/>
                  </a:lnTo>
                  <a:lnTo>
                    <a:pt x="7" y="107"/>
                  </a:lnTo>
                  <a:lnTo>
                    <a:pt x="8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7" y="79"/>
                  </a:lnTo>
                  <a:lnTo>
                    <a:pt x="26" y="54"/>
                  </a:lnTo>
                  <a:lnTo>
                    <a:pt x="31" y="41"/>
                  </a:lnTo>
                  <a:lnTo>
                    <a:pt x="36" y="29"/>
                  </a:lnTo>
                  <a:lnTo>
                    <a:pt x="42" y="18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7" name="Freeform 772"/>
            <p:cNvSpPr/>
            <p:nvPr/>
          </p:nvSpPr>
          <p:spPr bwMode="auto">
            <a:xfrm>
              <a:off x="6770688" y="2238375"/>
              <a:ext cx="12700" cy="47625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7" y="4"/>
                </a:cxn>
                <a:cxn ang="0">
                  <a:pos x="12" y="25"/>
                </a:cxn>
                <a:cxn ang="0">
                  <a:pos x="7" y="45"/>
                </a:cxn>
                <a:cxn ang="0">
                  <a:pos x="3" y="65"/>
                </a:cxn>
                <a:cxn ang="0">
                  <a:pos x="1" y="75"/>
                </a:cxn>
                <a:cxn ang="0">
                  <a:pos x="0" y="87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2" y="90"/>
                </a:cxn>
                <a:cxn ang="0">
                  <a:pos x="3" y="91"/>
                </a:cxn>
                <a:cxn ang="0">
                  <a:pos x="5" y="91"/>
                </a:cxn>
                <a:cxn ang="0">
                  <a:pos x="7" y="91"/>
                </a:cxn>
                <a:cxn ang="0">
                  <a:pos x="8" y="90"/>
                </a:cxn>
                <a:cxn ang="0">
                  <a:pos x="9" y="88"/>
                </a:cxn>
                <a:cxn ang="0">
                  <a:pos x="10" y="87"/>
                </a:cxn>
                <a:cxn ang="0">
                  <a:pos x="10" y="87"/>
                </a:cxn>
                <a:cxn ang="0">
                  <a:pos x="10" y="75"/>
                </a:cxn>
                <a:cxn ang="0">
                  <a:pos x="12" y="65"/>
                </a:cxn>
                <a:cxn ang="0">
                  <a:pos x="17" y="45"/>
                </a:cxn>
                <a:cxn ang="0">
                  <a:pos x="22" y="25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2"/>
                </a:cxn>
                <a:cxn ang="0">
                  <a:pos x="25" y="1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19" y="1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7" y="4"/>
                </a:cxn>
              </a:cxnLst>
              <a:rect l="0" t="0" r="r" b="b"/>
              <a:pathLst>
                <a:path w="26" h="91">
                  <a:moveTo>
                    <a:pt x="17" y="4"/>
                  </a:moveTo>
                  <a:lnTo>
                    <a:pt x="17" y="4"/>
                  </a:lnTo>
                  <a:lnTo>
                    <a:pt x="12" y="25"/>
                  </a:lnTo>
                  <a:lnTo>
                    <a:pt x="7" y="45"/>
                  </a:lnTo>
                  <a:lnTo>
                    <a:pt x="3" y="65"/>
                  </a:lnTo>
                  <a:lnTo>
                    <a:pt x="1" y="7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" y="88"/>
                  </a:lnTo>
                  <a:lnTo>
                    <a:pt x="2" y="90"/>
                  </a:lnTo>
                  <a:lnTo>
                    <a:pt x="3" y="91"/>
                  </a:lnTo>
                  <a:lnTo>
                    <a:pt x="5" y="91"/>
                  </a:lnTo>
                  <a:lnTo>
                    <a:pt x="7" y="91"/>
                  </a:lnTo>
                  <a:lnTo>
                    <a:pt x="8" y="90"/>
                  </a:lnTo>
                  <a:lnTo>
                    <a:pt x="9" y="88"/>
                  </a:lnTo>
                  <a:lnTo>
                    <a:pt x="10" y="87"/>
                  </a:lnTo>
                  <a:lnTo>
                    <a:pt x="10" y="87"/>
                  </a:lnTo>
                  <a:lnTo>
                    <a:pt x="10" y="75"/>
                  </a:lnTo>
                  <a:lnTo>
                    <a:pt x="12" y="65"/>
                  </a:lnTo>
                  <a:lnTo>
                    <a:pt x="17" y="45"/>
                  </a:lnTo>
                  <a:lnTo>
                    <a:pt x="22" y="25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9" y="1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8" name="Freeform 773"/>
            <p:cNvSpPr/>
            <p:nvPr/>
          </p:nvSpPr>
          <p:spPr bwMode="auto">
            <a:xfrm>
              <a:off x="6811963" y="2214563"/>
              <a:ext cx="17463" cy="50800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3" y="3"/>
                </a:cxn>
                <a:cxn ang="0">
                  <a:pos x="14" y="25"/>
                </a:cxn>
                <a:cxn ang="0">
                  <a:pos x="9" y="47"/>
                </a:cxn>
                <a:cxn ang="0">
                  <a:pos x="4" y="70"/>
                </a:cxn>
                <a:cxn ang="0">
                  <a:pos x="0" y="92"/>
                </a:cxn>
                <a:cxn ang="0">
                  <a:pos x="0" y="92"/>
                </a:cxn>
                <a:cxn ang="0">
                  <a:pos x="0" y="94"/>
                </a:cxn>
                <a:cxn ang="0">
                  <a:pos x="1" y="96"/>
                </a:cxn>
                <a:cxn ang="0">
                  <a:pos x="3" y="98"/>
                </a:cxn>
                <a:cxn ang="0">
                  <a:pos x="6" y="98"/>
                </a:cxn>
                <a:cxn ang="0">
                  <a:pos x="7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11" y="94"/>
                </a:cxn>
                <a:cxn ang="0">
                  <a:pos x="12" y="91"/>
                </a:cxn>
                <a:cxn ang="0">
                  <a:pos x="12" y="88"/>
                </a:cxn>
                <a:cxn ang="0">
                  <a:pos x="10" y="86"/>
                </a:cxn>
                <a:cxn ang="0">
                  <a:pos x="10" y="86"/>
                </a:cxn>
                <a:cxn ang="0">
                  <a:pos x="14" y="66"/>
                </a:cxn>
                <a:cxn ang="0">
                  <a:pos x="18" y="46"/>
                </a:cxn>
                <a:cxn ang="0">
                  <a:pos x="25" y="25"/>
                </a:cxn>
                <a:cxn ang="0">
                  <a:pos x="31" y="5"/>
                </a:cxn>
                <a:cxn ang="0">
                  <a:pos x="31" y="5"/>
                </a:cxn>
                <a:cxn ang="0">
                  <a:pos x="32" y="3"/>
                </a:cxn>
                <a:cxn ang="0">
                  <a:pos x="31" y="2"/>
                </a:cxn>
                <a:cxn ang="0">
                  <a:pos x="30" y="1"/>
                </a:cxn>
                <a:cxn ang="0">
                  <a:pos x="29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3" y="3"/>
                </a:cxn>
              </a:cxnLst>
              <a:rect l="0" t="0" r="r" b="b"/>
              <a:pathLst>
                <a:path w="32" h="98">
                  <a:moveTo>
                    <a:pt x="23" y="3"/>
                  </a:moveTo>
                  <a:lnTo>
                    <a:pt x="23" y="3"/>
                  </a:lnTo>
                  <a:lnTo>
                    <a:pt x="14" y="25"/>
                  </a:lnTo>
                  <a:lnTo>
                    <a:pt x="9" y="47"/>
                  </a:lnTo>
                  <a:lnTo>
                    <a:pt x="4" y="70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1" y="96"/>
                  </a:lnTo>
                  <a:lnTo>
                    <a:pt x="3" y="98"/>
                  </a:lnTo>
                  <a:lnTo>
                    <a:pt x="6" y="98"/>
                  </a:lnTo>
                  <a:lnTo>
                    <a:pt x="7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11" y="94"/>
                  </a:lnTo>
                  <a:lnTo>
                    <a:pt x="12" y="91"/>
                  </a:lnTo>
                  <a:lnTo>
                    <a:pt x="12" y="88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4" y="66"/>
                  </a:lnTo>
                  <a:lnTo>
                    <a:pt x="18" y="46"/>
                  </a:lnTo>
                  <a:lnTo>
                    <a:pt x="25" y="2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2" y="3"/>
                  </a:lnTo>
                  <a:lnTo>
                    <a:pt x="31" y="2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59" name="Freeform 774"/>
            <p:cNvSpPr/>
            <p:nvPr/>
          </p:nvSpPr>
          <p:spPr bwMode="auto">
            <a:xfrm>
              <a:off x="6848475" y="2211388"/>
              <a:ext cx="19050" cy="46038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22" y="23"/>
                </a:cxn>
                <a:cxn ang="0">
                  <a:pos x="17" y="44"/>
                </a:cxn>
                <a:cxn ang="0">
                  <a:pos x="11" y="62"/>
                </a:cxn>
                <a:cxn ang="0">
                  <a:pos x="6" y="72"/>
                </a:cxn>
                <a:cxn ang="0">
                  <a:pos x="1" y="81"/>
                </a:cxn>
                <a:cxn ang="0">
                  <a:pos x="1" y="81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3" y="87"/>
                </a:cxn>
                <a:cxn ang="0">
                  <a:pos x="4" y="88"/>
                </a:cxn>
                <a:cxn ang="0">
                  <a:pos x="6" y="88"/>
                </a:cxn>
                <a:cxn ang="0">
                  <a:pos x="8" y="87"/>
                </a:cxn>
                <a:cxn ang="0">
                  <a:pos x="10" y="86"/>
                </a:cxn>
                <a:cxn ang="0">
                  <a:pos x="10" y="86"/>
                </a:cxn>
                <a:cxn ang="0">
                  <a:pos x="15" y="77"/>
                </a:cxn>
                <a:cxn ang="0">
                  <a:pos x="19" y="66"/>
                </a:cxn>
                <a:cxn ang="0">
                  <a:pos x="25" y="47"/>
                </a:cxn>
                <a:cxn ang="0">
                  <a:pos x="30" y="26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5" y="3"/>
                </a:cxn>
                <a:cxn ang="0">
                  <a:pos x="34" y="2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5" h="88">
                  <a:moveTo>
                    <a:pt x="26" y="3"/>
                  </a:moveTo>
                  <a:lnTo>
                    <a:pt x="26" y="3"/>
                  </a:lnTo>
                  <a:lnTo>
                    <a:pt x="22" y="23"/>
                  </a:lnTo>
                  <a:lnTo>
                    <a:pt x="17" y="44"/>
                  </a:lnTo>
                  <a:lnTo>
                    <a:pt x="11" y="62"/>
                  </a:lnTo>
                  <a:lnTo>
                    <a:pt x="6" y="72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3" y="87"/>
                  </a:lnTo>
                  <a:lnTo>
                    <a:pt x="4" y="88"/>
                  </a:lnTo>
                  <a:lnTo>
                    <a:pt x="6" y="88"/>
                  </a:lnTo>
                  <a:lnTo>
                    <a:pt x="8" y="87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5" y="77"/>
                  </a:lnTo>
                  <a:lnTo>
                    <a:pt x="19" y="66"/>
                  </a:lnTo>
                  <a:lnTo>
                    <a:pt x="25" y="47"/>
                  </a:lnTo>
                  <a:lnTo>
                    <a:pt x="30" y="26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3"/>
                  </a:lnTo>
                  <a:lnTo>
                    <a:pt x="34" y="2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0" name="Freeform 775"/>
            <p:cNvSpPr/>
            <p:nvPr/>
          </p:nvSpPr>
          <p:spPr bwMode="auto">
            <a:xfrm>
              <a:off x="6586538" y="2754313"/>
              <a:ext cx="7938" cy="46038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6" y="24"/>
                </a:cxn>
                <a:cxn ang="0">
                  <a:pos x="5" y="44"/>
                </a:cxn>
                <a:cxn ang="0">
                  <a:pos x="3" y="6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2" y="65"/>
                </a:cxn>
                <a:cxn ang="0">
                  <a:pos x="14" y="46"/>
                </a:cxn>
                <a:cxn ang="0">
                  <a:pos x="15" y="25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5" h="88">
                  <a:moveTo>
                    <a:pt x="6" y="4"/>
                  </a:moveTo>
                  <a:lnTo>
                    <a:pt x="6" y="4"/>
                  </a:lnTo>
                  <a:lnTo>
                    <a:pt x="6" y="24"/>
                  </a:lnTo>
                  <a:lnTo>
                    <a:pt x="5" y="44"/>
                  </a:lnTo>
                  <a:lnTo>
                    <a:pt x="3" y="6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2" y="65"/>
                  </a:lnTo>
                  <a:lnTo>
                    <a:pt x="14" y="46"/>
                  </a:lnTo>
                  <a:lnTo>
                    <a:pt x="15" y="2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1" name="Freeform 776"/>
            <p:cNvSpPr/>
            <p:nvPr/>
          </p:nvSpPr>
          <p:spPr bwMode="auto">
            <a:xfrm>
              <a:off x="6623050" y="2711450"/>
              <a:ext cx="12700" cy="47625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20" y="1"/>
                </a:cxn>
                <a:cxn ang="0">
                  <a:pos x="16" y="2"/>
                </a:cxn>
                <a:cxn ang="0">
                  <a:pos x="13" y="4"/>
                </a:cxn>
                <a:cxn ang="0">
                  <a:pos x="9" y="8"/>
                </a:cxn>
                <a:cxn ang="0">
                  <a:pos x="8" y="11"/>
                </a:cxn>
                <a:cxn ang="0">
                  <a:pos x="6" y="19"/>
                </a:cxn>
                <a:cxn ang="0">
                  <a:pos x="5" y="27"/>
                </a:cxn>
                <a:cxn ang="0">
                  <a:pos x="5" y="27"/>
                </a:cxn>
                <a:cxn ang="0">
                  <a:pos x="6" y="55"/>
                </a:cxn>
                <a:cxn ang="0">
                  <a:pos x="6" y="63"/>
                </a:cxn>
                <a:cxn ang="0">
                  <a:pos x="5" y="69"/>
                </a:cxn>
                <a:cxn ang="0">
                  <a:pos x="4" y="76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1" y="87"/>
                </a:cxn>
                <a:cxn ang="0">
                  <a:pos x="3" y="88"/>
                </a:cxn>
                <a:cxn ang="0">
                  <a:pos x="4" y="89"/>
                </a:cxn>
                <a:cxn ang="0">
                  <a:pos x="6" y="89"/>
                </a:cxn>
                <a:cxn ang="0">
                  <a:pos x="7" y="88"/>
                </a:cxn>
                <a:cxn ang="0">
                  <a:pos x="9" y="87"/>
                </a:cxn>
                <a:cxn ang="0">
                  <a:pos x="9" y="87"/>
                </a:cxn>
                <a:cxn ang="0">
                  <a:pos x="13" y="78"/>
                </a:cxn>
                <a:cxn ang="0">
                  <a:pos x="15" y="68"/>
                </a:cxn>
                <a:cxn ang="0">
                  <a:pos x="16" y="57"/>
                </a:cxn>
                <a:cxn ang="0">
                  <a:pos x="17" y="48"/>
                </a:cxn>
                <a:cxn ang="0">
                  <a:pos x="17" y="48"/>
                </a:cxn>
                <a:cxn ang="0">
                  <a:pos x="16" y="39"/>
                </a:cxn>
                <a:cxn ang="0">
                  <a:pos x="15" y="26"/>
                </a:cxn>
                <a:cxn ang="0">
                  <a:pos x="15" y="21"/>
                </a:cxn>
                <a:cxn ang="0">
                  <a:pos x="16" y="16"/>
                </a:cxn>
                <a:cxn ang="0">
                  <a:pos x="19" y="13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4" y="9"/>
                </a:cxn>
                <a:cxn ang="0">
                  <a:pos x="25" y="8"/>
                </a:cxn>
                <a:cxn ang="0">
                  <a:pos x="26" y="6"/>
                </a:cxn>
                <a:cxn ang="0">
                  <a:pos x="25" y="4"/>
                </a:cxn>
                <a:cxn ang="0">
                  <a:pos x="25" y="2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1"/>
                </a:cxn>
              </a:cxnLst>
              <a:rect l="0" t="0" r="r" b="b"/>
              <a:pathLst>
                <a:path w="26" h="89">
                  <a:moveTo>
                    <a:pt x="20" y="1"/>
                  </a:moveTo>
                  <a:lnTo>
                    <a:pt x="20" y="1"/>
                  </a:lnTo>
                  <a:lnTo>
                    <a:pt x="16" y="2"/>
                  </a:lnTo>
                  <a:lnTo>
                    <a:pt x="13" y="4"/>
                  </a:lnTo>
                  <a:lnTo>
                    <a:pt x="9" y="8"/>
                  </a:lnTo>
                  <a:lnTo>
                    <a:pt x="8" y="11"/>
                  </a:lnTo>
                  <a:lnTo>
                    <a:pt x="6" y="19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6" y="55"/>
                  </a:lnTo>
                  <a:lnTo>
                    <a:pt x="6" y="63"/>
                  </a:lnTo>
                  <a:lnTo>
                    <a:pt x="5" y="69"/>
                  </a:lnTo>
                  <a:lnTo>
                    <a:pt x="4" y="76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1" y="87"/>
                  </a:lnTo>
                  <a:lnTo>
                    <a:pt x="3" y="88"/>
                  </a:lnTo>
                  <a:lnTo>
                    <a:pt x="4" y="89"/>
                  </a:lnTo>
                  <a:lnTo>
                    <a:pt x="6" y="89"/>
                  </a:lnTo>
                  <a:lnTo>
                    <a:pt x="7" y="88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13" y="78"/>
                  </a:lnTo>
                  <a:lnTo>
                    <a:pt x="15" y="68"/>
                  </a:lnTo>
                  <a:lnTo>
                    <a:pt x="16" y="57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6" y="39"/>
                  </a:lnTo>
                  <a:lnTo>
                    <a:pt x="15" y="26"/>
                  </a:lnTo>
                  <a:lnTo>
                    <a:pt x="15" y="21"/>
                  </a:lnTo>
                  <a:lnTo>
                    <a:pt x="16" y="16"/>
                  </a:lnTo>
                  <a:lnTo>
                    <a:pt x="19" y="13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4" y="9"/>
                  </a:lnTo>
                  <a:lnTo>
                    <a:pt x="25" y="8"/>
                  </a:lnTo>
                  <a:lnTo>
                    <a:pt x="26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2" name="Freeform 777"/>
            <p:cNvSpPr/>
            <p:nvPr/>
          </p:nvSpPr>
          <p:spPr bwMode="auto">
            <a:xfrm>
              <a:off x="6661150" y="2678113"/>
              <a:ext cx="23813" cy="50800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29" y="13"/>
                </a:cxn>
                <a:cxn ang="0">
                  <a:pos x="23" y="23"/>
                </a:cxn>
                <a:cxn ang="0">
                  <a:pos x="18" y="33"/>
                </a:cxn>
                <a:cxn ang="0">
                  <a:pos x="13" y="45"/>
                </a:cxn>
                <a:cxn ang="0">
                  <a:pos x="6" y="66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0" y="93"/>
                </a:cxn>
                <a:cxn ang="0">
                  <a:pos x="1" y="94"/>
                </a:cxn>
                <a:cxn ang="0">
                  <a:pos x="3" y="95"/>
                </a:cxn>
                <a:cxn ang="0">
                  <a:pos x="5" y="95"/>
                </a:cxn>
                <a:cxn ang="0">
                  <a:pos x="6" y="94"/>
                </a:cxn>
                <a:cxn ang="0">
                  <a:pos x="8" y="93"/>
                </a:cxn>
                <a:cxn ang="0">
                  <a:pos x="9" y="92"/>
                </a:cxn>
                <a:cxn ang="0">
                  <a:pos x="9" y="92"/>
                </a:cxn>
                <a:cxn ang="0">
                  <a:pos x="15" y="70"/>
                </a:cxn>
                <a:cxn ang="0">
                  <a:pos x="23" y="48"/>
                </a:cxn>
                <a:cxn ang="0">
                  <a:pos x="27" y="37"/>
                </a:cxn>
                <a:cxn ang="0">
                  <a:pos x="32" y="27"/>
                </a:cxn>
                <a:cxn ang="0">
                  <a:pos x="37" y="17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4" y="5"/>
                </a:cxn>
                <a:cxn ang="0">
                  <a:pos x="43" y="4"/>
                </a:cxn>
                <a:cxn ang="0">
                  <a:pos x="43" y="2"/>
                </a:cxn>
                <a:cxn ang="0">
                  <a:pos x="41" y="1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4" h="95">
                  <a:moveTo>
                    <a:pt x="35" y="2"/>
                  </a:moveTo>
                  <a:lnTo>
                    <a:pt x="35" y="2"/>
                  </a:lnTo>
                  <a:lnTo>
                    <a:pt x="29" y="13"/>
                  </a:lnTo>
                  <a:lnTo>
                    <a:pt x="23" y="23"/>
                  </a:lnTo>
                  <a:lnTo>
                    <a:pt x="18" y="33"/>
                  </a:lnTo>
                  <a:lnTo>
                    <a:pt x="13" y="45"/>
                  </a:lnTo>
                  <a:lnTo>
                    <a:pt x="6" y="66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3"/>
                  </a:lnTo>
                  <a:lnTo>
                    <a:pt x="1" y="94"/>
                  </a:lnTo>
                  <a:lnTo>
                    <a:pt x="3" y="95"/>
                  </a:lnTo>
                  <a:lnTo>
                    <a:pt x="5" y="95"/>
                  </a:lnTo>
                  <a:lnTo>
                    <a:pt x="6" y="94"/>
                  </a:lnTo>
                  <a:lnTo>
                    <a:pt x="8" y="93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15" y="70"/>
                  </a:lnTo>
                  <a:lnTo>
                    <a:pt x="23" y="48"/>
                  </a:lnTo>
                  <a:lnTo>
                    <a:pt x="27" y="37"/>
                  </a:lnTo>
                  <a:lnTo>
                    <a:pt x="32" y="27"/>
                  </a:lnTo>
                  <a:lnTo>
                    <a:pt x="37" y="1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4" y="5"/>
                  </a:lnTo>
                  <a:lnTo>
                    <a:pt x="43" y="4"/>
                  </a:lnTo>
                  <a:lnTo>
                    <a:pt x="43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3" name="Freeform 778"/>
            <p:cNvSpPr/>
            <p:nvPr/>
          </p:nvSpPr>
          <p:spPr bwMode="auto">
            <a:xfrm>
              <a:off x="6719888" y="2638425"/>
              <a:ext cx="15875" cy="53975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5" y="14"/>
                </a:cxn>
                <a:cxn ang="0">
                  <a:pos x="12" y="25"/>
                </a:cxn>
                <a:cxn ang="0">
                  <a:pos x="9" y="49"/>
                </a:cxn>
                <a:cxn ang="0">
                  <a:pos x="6" y="73"/>
                </a:cxn>
                <a:cxn ang="0">
                  <a:pos x="3" y="84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1"/>
                </a:cxn>
                <a:cxn ang="0">
                  <a:pos x="6" y="101"/>
                </a:cxn>
                <a:cxn ang="0">
                  <a:pos x="8" y="100"/>
                </a:cxn>
                <a:cxn ang="0">
                  <a:pos x="9" y="98"/>
                </a:cxn>
                <a:cxn ang="0">
                  <a:pos x="9" y="98"/>
                </a:cxn>
                <a:cxn ang="0">
                  <a:pos x="12" y="88"/>
                </a:cxn>
                <a:cxn ang="0">
                  <a:pos x="14" y="76"/>
                </a:cxn>
                <a:cxn ang="0">
                  <a:pos x="17" y="52"/>
                </a:cxn>
                <a:cxn ang="0">
                  <a:pos x="20" y="29"/>
                </a:cxn>
                <a:cxn ang="0">
                  <a:pos x="23" y="18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8" y="6"/>
                </a:cxn>
                <a:cxn ang="0">
                  <a:pos x="28" y="4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0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8" h="101">
                  <a:moveTo>
                    <a:pt x="19" y="3"/>
                  </a:moveTo>
                  <a:lnTo>
                    <a:pt x="19" y="3"/>
                  </a:lnTo>
                  <a:lnTo>
                    <a:pt x="15" y="14"/>
                  </a:lnTo>
                  <a:lnTo>
                    <a:pt x="12" y="25"/>
                  </a:lnTo>
                  <a:lnTo>
                    <a:pt x="9" y="49"/>
                  </a:lnTo>
                  <a:lnTo>
                    <a:pt x="6" y="73"/>
                  </a:lnTo>
                  <a:lnTo>
                    <a:pt x="3" y="8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1"/>
                  </a:lnTo>
                  <a:lnTo>
                    <a:pt x="6" y="101"/>
                  </a:lnTo>
                  <a:lnTo>
                    <a:pt x="8" y="100"/>
                  </a:lnTo>
                  <a:lnTo>
                    <a:pt x="9" y="98"/>
                  </a:lnTo>
                  <a:lnTo>
                    <a:pt x="9" y="98"/>
                  </a:lnTo>
                  <a:lnTo>
                    <a:pt x="12" y="88"/>
                  </a:lnTo>
                  <a:lnTo>
                    <a:pt x="14" y="76"/>
                  </a:lnTo>
                  <a:lnTo>
                    <a:pt x="17" y="52"/>
                  </a:lnTo>
                  <a:lnTo>
                    <a:pt x="20" y="29"/>
                  </a:lnTo>
                  <a:lnTo>
                    <a:pt x="23" y="18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8" y="4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4" name="Freeform 779"/>
            <p:cNvSpPr/>
            <p:nvPr/>
          </p:nvSpPr>
          <p:spPr bwMode="auto">
            <a:xfrm>
              <a:off x="6767513" y="2584450"/>
              <a:ext cx="15875" cy="57150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0" y="1"/>
                </a:cxn>
                <a:cxn ang="0">
                  <a:pos x="19" y="2"/>
                </a:cxn>
                <a:cxn ang="0">
                  <a:pos x="19" y="4"/>
                </a:cxn>
                <a:cxn ang="0">
                  <a:pos x="19" y="4"/>
                </a:cxn>
                <a:cxn ang="0">
                  <a:pos x="19" y="31"/>
                </a:cxn>
                <a:cxn ang="0">
                  <a:pos x="18" y="44"/>
                </a:cxn>
                <a:cxn ang="0">
                  <a:pos x="16" y="57"/>
                </a:cxn>
                <a:cxn ang="0">
                  <a:pos x="16" y="57"/>
                </a:cxn>
                <a:cxn ang="0">
                  <a:pos x="9" y="80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0" y="104"/>
                </a:cxn>
                <a:cxn ang="0">
                  <a:pos x="1" y="105"/>
                </a:cxn>
                <a:cxn ang="0">
                  <a:pos x="2" y="107"/>
                </a:cxn>
                <a:cxn ang="0">
                  <a:pos x="3" y="107"/>
                </a:cxn>
                <a:cxn ang="0">
                  <a:pos x="7" y="107"/>
                </a:cxn>
                <a:cxn ang="0">
                  <a:pos x="8" y="106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19" y="79"/>
                </a:cxn>
                <a:cxn ang="0">
                  <a:pos x="28" y="53"/>
                </a:cxn>
                <a:cxn ang="0">
                  <a:pos x="28" y="53"/>
                </a:cxn>
                <a:cxn ang="0">
                  <a:pos x="30" y="40"/>
                </a:cxn>
                <a:cxn ang="0">
                  <a:pos x="30" y="29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30" h="107">
                  <a:moveTo>
                    <a:pt x="29" y="4"/>
                  </a:move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0" y="1"/>
                  </a:lnTo>
                  <a:lnTo>
                    <a:pt x="19" y="2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9" y="31"/>
                  </a:lnTo>
                  <a:lnTo>
                    <a:pt x="18" y="44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9" y="80"/>
                  </a:lnTo>
                  <a:lnTo>
                    <a:pt x="1" y="101"/>
                  </a:lnTo>
                  <a:lnTo>
                    <a:pt x="1" y="101"/>
                  </a:lnTo>
                  <a:lnTo>
                    <a:pt x="0" y="104"/>
                  </a:lnTo>
                  <a:lnTo>
                    <a:pt x="1" y="105"/>
                  </a:lnTo>
                  <a:lnTo>
                    <a:pt x="2" y="107"/>
                  </a:lnTo>
                  <a:lnTo>
                    <a:pt x="3" y="107"/>
                  </a:lnTo>
                  <a:lnTo>
                    <a:pt x="7" y="107"/>
                  </a:lnTo>
                  <a:lnTo>
                    <a:pt x="8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19" y="79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0" y="40"/>
                  </a:lnTo>
                  <a:lnTo>
                    <a:pt x="30" y="29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5" name="Freeform 780"/>
            <p:cNvSpPr/>
            <p:nvPr/>
          </p:nvSpPr>
          <p:spPr bwMode="auto">
            <a:xfrm>
              <a:off x="6805613" y="2538413"/>
              <a:ext cx="15875" cy="63500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9"/>
                </a:cxn>
                <a:cxn ang="0">
                  <a:pos x="20" y="33"/>
                </a:cxn>
                <a:cxn ang="0">
                  <a:pos x="15" y="62"/>
                </a:cxn>
                <a:cxn ang="0">
                  <a:pos x="15" y="62"/>
                </a:cxn>
                <a:cxn ang="0">
                  <a:pos x="14" y="75"/>
                </a:cxn>
                <a:cxn ang="0">
                  <a:pos x="12" y="88"/>
                </a:cxn>
                <a:cxn ang="0">
                  <a:pos x="11" y="95"/>
                </a:cxn>
                <a:cxn ang="0">
                  <a:pos x="9" y="101"/>
                </a:cxn>
                <a:cxn ang="0">
                  <a:pos x="6" y="106"/>
                </a:cxn>
                <a:cxn ang="0">
                  <a:pos x="1" y="113"/>
                </a:cxn>
                <a:cxn ang="0">
                  <a:pos x="1" y="113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2" y="119"/>
                </a:cxn>
                <a:cxn ang="0">
                  <a:pos x="3" y="120"/>
                </a:cxn>
                <a:cxn ang="0">
                  <a:pos x="4" y="121"/>
                </a:cxn>
                <a:cxn ang="0">
                  <a:pos x="7" y="120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4" y="110"/>
                </a:cxn>
                <a:cxn ang="0">
                  <a:pos x="18" y="100"/>
                </a:cxn>
                <a:cxn ang="0">
                  <a:pos x="21" y="90"/>
                </a:cxn>
                <a:cxn ang="0">
                  <a:pos x="22" y="80"/>
                </a:cxn>
                <a:cxn ang="0">
                  <a:pos x="22" y="80"/>
                </a:cxn>
                <a:cxn ang="0">
                  <a:pos x="28" y="42"/>
                </a:cxn>
                <a:cxn ang="0">
                  <a:pos x="30" y="24"/>
                </a:cxn>
                <a:cxn ang="0">
                  <a:pos x="31" y="5"/>
                </a:cxn>
                <a:cxn ang="0">
                  <a:pos x="31" y="5"/>
                </a:cxn>
                <a:cxn ang="0">
                  <a:pos x="31" y="3"/>
                </a:cxn>
                <a:cxn ang="0">
                  <a:pos x="30" y="1"/>
                </a:cxn>
                <a:cxn ang="0">
                  <a:pos x="29" y="1"/>
                </a:cxn>
                <a:cxn ang="0">
                  <a:pos x="27" y="0"/>
                </a:cxn>
                <a:cxn ang="0">
                  <a:pos x="25" y="1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1" h="121">
                  <a:moveTo>
                    <a:pt x="22" y="5"/>
                  </a:moveTo>
                  <a:lnTo>
                    <a:pt x="22" y="5"/>
                  </a:lnTo>
                  <a:lnTo>
                    <a:pt x="21" y="19"/>
                  </a:lnTo>
                  <a:lnTo>
                    <a:pt x="20" y="33"/>
                  </a:lnTo>
                  <a:lnTo>
                    <a:pt x="15" y="62"/>
                  </a:lnTo>
                  <a:lnTo>
                    <a:pt x="15" y="62"/>
                  </a:lnTo>
                  <a:lnTo>
                    <a:pt x="14" y="75"/>
                  </a:lnTo>
                  <a:lnTo>
                    <a:pt x="12" y="88"/>
                  </a:lnTo>
                  <a:lnTo>
                    <a:pt x="11" y="95"/>
                  </a:lnTo>
                  <a:lnTo>
                    <a:pt x="9" y="101"/>
                  </a:lnTo>
                  <a:lnTo>
                    <a:pt x="6" y="106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2" y="119"/>
                  </a:lnTo>
                  <a:lnTo>
                    <a:pt x="3" y="120"/>
                  </a:lnTo>
                  <a:lnTo>
                    <a:pt x="4" y="121"/>
                  </a:lnTo>
                  <a:lnTo>
                    <a:pt x="7" y="120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4" y="110"/>
                  </a:lnTo>
                  <a:lnTo>
                    <a:pt x="18" y="100"/>
                  </a:lnTo>
                  <a:lnTo>
                    <a:pt x="21" y="9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8" y="42"/>
                  </a:lnTo>
                  <a:lnTo>
                    <a:pt x="30" y="24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7" y="0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6" name="Freeform 781"/>
            <p:cNvSpPr/>
            <p:nvPr/>
          </p:nvSpPr>
          <p:spPr bwMode="auto">
            <a:xfrm>
              <a:off x="6854825" y="2497138"/>
              <a:ext cx="6350" cy="444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23"/>
                </a:cxn>
                <a:cxn ang="0">
                  <a:pos x="2" y="40"/>
                </a:cxn>
                <a:cxn ang="0">
                  <a:pos x="1" y="59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1" y="80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5" y="82"/>
                </a:cxn>
                <a:cxn ang="0">
                  <a:pos x="7" y="82"/>
                </a:cxn>
                <a:cxn ang="0">
                  <a:pos x="8" y="81"/>
                </a:cxn>
                <a:cxn ang="0">
                  <a:pos x="9" y="80"/>
                </a:cxn>
                <a:cxn ang="0">
                  <a:pos x="10" y="78"/>
                </a:cxn>
                <a:cxn ang="0">
                  <a:pos x="10" y="78"/>
                </a:cxn>
                <a:cxn ang="0">
                  <a:pos x="10" y="59"/>
                </a:cxn>
                <a:cxn ang="0">
                  <a:pos x="11" y="40"/>
                </a:cxn>
                <a:cxn ang="0">
                  <a:pos x="12" y="23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3" h="82">
                  <a:moveTo>
                    <a:pt x="4" y="4"/>
                  </a:moveTo>
                  <a:lnTo>
                    <a:pt x="4" y="4"/>
                  </a:lnTo>
                  <a:lnTo>
                    <a:pt x="3" y="23"/>
                  </a:lnTo>
                  <a:lnTo>
                    <a:pt x="2" y="40"/>
                  </a:lnTo>
                  <a:lnTo>
                    <a:pt x="1" y="59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80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5" y="82"/>
                  </a:lnTo>
                  <a:lnTo>
                    <a:pt x="7" y="82"/>
                  </a:lnTo>
                  <a:lnTo>
                    <a:pt x="8" y="81"/>
                  </a:lnTo>
                  <a:lnTo>
                    <a:pt x="9" y="80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59"/>
                  </a:lnTo>
                  <a:lnTo>
                    <a:pt x="11" y="40"/>
                  </a:lnTo>
                  <a:lnTo>
                    <a:pt x="12" y="2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7" name="Freeform 782"/>
            <p:cNvSpPr/>
            <p:nvPr/>
          </p:nvSpPr>
          <p:spPr bwMode="auto">
            <a:xfrm>
              <a:off x="6578600" y="2328863"/>
              <a:ext cx="12700" cy="523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6" y="1"/>
                </a:cxn>
                <a:cxn ang="0">
                  <a:pos x="14" y="1"/>
                </a:cxn>
                <a:cxn ang="0">
                  <a:pos x="13" y="3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2" y="17"/>
                </a:cxn>
                <a:cxn ang="0">
                  <a:pos x="8" y="31"/>
                </a:cxn>
                <a:cxn ang="0">
                  <a:pos x="8" y="31"/>
                </a:cxn>
                <a:cxn ang="0">
                  <a:pos x="3" y="39"/>
                </a:cxn>
                <a:cxn ang="0">
                  <a:pos x="1" y="44"/>
                </a:cxn>
                <a:cxn ang="0">
                  <a:pos x="0" y="50"/>
                </a:cxn>
                <a:cxn ang="0">
                  <a:pos x="0" y="93"/>
                </a:cxn>
                <a:cxn ang="0">
                  <a:pos x="0" y="93"/>
                </a:cxn>
                <a:cxn ang="0">
                  <a:pos x="0" y="95"/>
                </a:cxn>
                <a:cxn ang="0">
                  <a:pos x="1" y="97"/>
                </a:cxn>
                <a:cxn ang="0">
                  <a:pos x="3" y="98"/>
                </a:cxn>
                <a:cxn ang="0">
                  <a:pos x="4" y="98"/>
                </a:cxn>
                <a:cxn ang="0">
                  <a:pos x="7" y="98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10" y="93"/>
                </a:cxn>
                <a:cxn ang="0">
                  <a:pos x="10" y="93"/>
                </a:cxn>
                <a:cxn ang="0">
                  <a:pos x="8" y="70"/>
                </a:cxn>
                <a:cxn ang="0">
                  <a:pos x="9" y="58"/>
                </a:cxn>
                <a:cxn ang="0">
                  <a:pos x="10" y="52"/>
                </a:cxn>
                <a:cxn ang="0">
                  <a:pos x="11" y="48"/>
                </a:cxn>
                <a:cxn ang="0">
                  <a:pos x="11" y="48"/>
                </a:cxn>
                <a:cxn ang="0">
                  <a:pos x="16" y="37"/>
                </a:cxn>
                <a:cxn ang="0">
                  <a:pos x="19" y="27"/>
                </a:cxn>
                <a:cxn ang="0">
                  <a:pos x="21" y="16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22" h="98">
                  <a:moveTo>
                    <a:pt x="22" y="5"/>
                  </a:move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2" y="17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3" y="39"/>
                  </a:lnTo>
                  <a:lnTo>
                    <a:pt x="1" y="44"/>
                  </a:lnTo>
                  <a:lnTo>
                    <a:pt x="0" y="5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98"/>
                  </a:lnTo>
                  <a:lnTo>
                    <a:pt x="4" y="98"/>
                  </a:lnTo>
                  <a:lnTo>
                    <a:pt x="7" y="98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70"/>
                  </a:lnTo>
                  <a:lnTo>
                    <a:pt x="9" y="58"/>
                  </a:lnTo>
                  <a:lnTo>
                    <a:pt x="10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6" y="37"/>
                  </a:lnTo>
                  <a:lnTo>
                    <a:pt x="19" y="27"/>
                  </a:lnTo>
                  <a:lnTo>
                    <a:pt x="21" y="16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8" name="Freeform 783"/>
            <p:cNvSpPr/>
            <p:nvPr/>
          </p:nvSpPr>
          <p:spPr bwMode="auto">
            <a:xfrm>
              <a:off x="6613525" y="2352675"/>
              <a:ext cx="14288" cy="44450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8" y="6"/>
                </a:cxn>
                <a:cxn ang="0">
                  <a:pos x="17" y="15"/>
                </a:cxn>
                <a:cxn ang="0">
                  <a:pos x="16" y="24"/>
                </a:cxn>
                <a:cxn ang="0">
                  <a:pos x="11" y="43"/>
                </a:cxn>
                <a:cxn ang="0">
                  <a:pos x="5" y="6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1" y="83"/>
                </a:cxn>
                <a:cxn ang="0">
                  <a:pos x="2" y="85"/>
                </a:cxn>
                <a:cxn ang="0">
                  <a:pos x="3" y="85"/>
                </a:cxn>
                <a:cxn ang="0">
                  <a:pos x="5" y="86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14" y="64"/>
                </a:cxn>
                <a:cxn ang="0">
                  <a:pos x="20" y="44"/>
                </a:cxn>
                <a:cxn ang="0">
                  <a:pos x="25" y="25"/>
                </a:cxn>
                <a:cxn ang="0">
                  <a:pos x="27" y="15"/>
                </a:cxn>
                <a:cxn ang="0">
                  <a:pos x="27" y="6"/>
                </a:cxn>
                <a:cxn ang="0">
                  <a:pos x="27" y="6"/>
                </a:cxn>
                <a:cxn ang="0">
                  <a:pos x="27" y="4"/>
                </a:cxn>
                <a:cxn ang="0">
                  <a:pos x="26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1"/>
                </a:cxn>
                <a:cxn ang="0">
                  <a:pos x="19" y="4"/>
                </a:cxn>
                <a:cxn ang="0">
                  <a:pos x="18" y="6"/>
                </a:cxn>
                <a:cxn ang="0">
                  <a:pos x="18" y="6"/>
                </a:cxn>
              </a:cxnLst>
              <a:rect l="0" t="0" r="r" b="b"/>
              <a:pathLst>
                <a:path w="27" h="86">
                  <a:moveTo>
                    <a:pt x="18" y="6"/>
                  </a:moveTo>
                  <a:lnTo>
                    <a:pt x="18" y="6"/>
                  </a:lnTo>
                  <a:lnTo>
                    <a:pt x="17" y="15"/>
                  </a:lnTo>
                  <a:lnTo>
                    <a:pt x="16" y="24"/>
                  </a:lnTo>
                  <a:lnTo>
                    <a:pt x="11" y="43"/>
                  </a:lnTo>
                  <a:lnTo>
                    <a:pt x="5" y="6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83"/>
                  </a:lnTo>
                  <a:lnTo>
                    <a:pt x="2" y="85"/>
                  </a:lnTo>
                  <a:lnTo>
                    <a:pt x="3" y="85"/>
                  </a:lnTo>
                  <a:lnTo>
                    <a:pt x="5" y="86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4" y="64"/>
                  </a:lnTo>
                  <a:lnTo>
                    <a:pt x="20" y="44"/>
                  </a:lnTo>
                  <a:lnTo>
                    <a:pt x="25" y="25"/>
                  </a:lnTo>
                  <a:lnTo>
                    <a:pt x="27" y="1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4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1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69" name="Freeform 784"/>
            <p:cNvSpPr/>
            <p:nvPr/>
          </p:nvSpPr>
          <p:spPr bwMode="auto">
            <a:xfrm>
              <a:off x="6656388" y="2373313"/>
              <a:ext cx="38100" cy="58738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4" y="2"/>
                </a:cxn>
                <a:cxn ang="0">
                  <a:pos x="56" y="14"/>
                </a:cxn>
                <a:cxn ang="0">
                  <a:pos x="48" y="26"/>
                </a:cxn>
                <a:cxn ang="0">
                  <a:pos x="32" y="48"/>
                </a:cxn>
                <a:cxn ang="0">
                  <a:pos x="32" y="48"/>
                </a:cxn>
                <a:cxn ang="0">
                  <a:pos x="23" y="62"/>
                </a:cxn>
                <a:cxn ang="0">
                  <a:pos x="15" y="75"/>
                </a:cxn>
                <a:cxn ang="0">
                  <a:pos x="0" y="103"/>
                </a:cxn>
                <a:cxn ang="0">
                  <a:pos x="0" y="103"/>
                </a:cxn>
                <a:cxn ang="0">
                  <a:pos x="0" y="105"/>
                </a:cxn>
                <a:cxn ang="0">
                  <a:pos x="0" y="108"/>
                </a:cxn>
                <a:cxn ang="0">
                  <a:pos x="1" y="109"/>
                </a:cxn>
                <a:cxn ang="0">
                  <a:pos x="2" y="110"/>
                </a:cxn>
                <a:cxn ang="0">
                  <a:pos x="5" y="111"/>
                </a:cxn>
                <a:cxn ang="0">
                  <a:pos x="6" y="111"/>
                </a:cxn>
                <a:cxn ang="0">
                  <a:pos x="8" y="110"/>
                </a:cxn>
                <a:cxn ang="0">
                  <a:pos x="9" y="109"/>
                </a:cxn>
                <a:cxn ang="0">
                  <a:pos x="9" y="109"/>
                </a:cxn>
                <a:cxn ang="0">
                  <a:pos x="24" y="77"/>
                </a:cxn>
                <a:cxn ang="0">
                  <a:pos x="34" y="63"/>
                </a:cxn>
                <a:cxn ang="0">
                  <a:pos x="43" y="50"/>
                </a:cxn>
                <a:cxn ang="0">
                  <a:pos x="43" y="50"/>
                </a:cxn>
                <a:cxn ang="0">
                  <a:pos x="58" y="29"/>
                </a:cxn>
                <a:cxn ang="0">
                  <a:pos x="66" y="18"/>
                </a:cxn>
                <a:cxn ang="0">
                  <a:pos x="72" y="7"/>
                </a:cxn>
                <a:cxn ang="0">
                  <a:pos x="72" y="7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0" y="0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4" y="2"/>
                </a:cxn>
                <a:cxn ang="0">
                  <a:pos x="64" y="2"/>
                </a:cxn>
              </a:cxnLst>
              <a:rect l="0" t="0" r="r" b="b"/>
              <a:pathLst>
                <a:path w="73" h="111">
                  <a:moveTo>
                    <a:pt x="64" y="2"/>
                  </a:moveTo>
                  <a:lnTo>
                    <a:pt x="64" y="2"/>
                  </a:lnTo>
                  <a:lnTo>
                    <a:pt x="56" y="14"/>
                  </a:lnTo>
                  <a:lnTo>
                    <a:pt x="48" y="2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23" y="62"/>
                  </a:lnTo>
                  <a:lnTo>
                    <a:pt x="15" y="75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09"/>
                  </a:lnTo>
                  <a:lnTo>
                    <a:pt x="2" y="110"/>
                  </a:lnTo>
                  <a:lnTo>
                    <a:pt x="5" y="111"/>
                  </a:lnTo>
                  <a:lnTo>
                    <a:pt x="6" y="111"/>
                  </a:lnTo>
                  <a:lnTo>
                    <a:pt x="8" y="110"/>
                  </a:lnTo>
                  <a:lnTo>
                    <a:pt x="9" y="109"/>
                  </a:lnTo>
                  <a:lnTo>
                    <a:pt x="9" y="109"/>
                  </a:lnTo>
                  <a:lnTo>
                    <a:pt x="24" y="77"/>
                  </a:lnTo>
                  <a:lnTo>
                    <a:pt x="34" y="63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58" y="29"/>
                  </a:lnTo>
                  <a:lnTo>
                    <a:pt x="66" y="18"/>
                  </a:lnTo>
                  <a:lnTo>
                    <a:pt x="72" y="7"/>
                  </a:lnTo>
                  <a:lnTo>
                    <a:pt x="72" y="7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4" y="2"/>
                  </a:lnTo>
                  <a:lnTo>
                    <a:pt x="6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0" name="Freeform 785"/>
            <p:cNvSpPr/>
            <p:nvPr/>
          </p:nvSpPr>
          <p:spPr bwMode="auto">
            <a:xfrm>
              <a:off x="6532563" y="2520950"/>
              <a:ext cx="17463" cy="47625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20" y="23"/>
                </a:cxn>
                <a:cxn ang="0">
                  <a:pos x="13" y="44"/>
                </a:cxn>
                <a:cxn ang="0">
                  <a:pos x="5" y="65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1"/>
                </a:cxn>
                <a:cxn ang="0">
                  <a:pos x="8" y="90"/>
                </a:cxn>
                <a:cxn ang="0">
                  <a:pos x="9" y="88"/>
                </a:cxn>
                <a:cxn ang="0">
                  <a:pos x="9" y="88"/>
                </a:cxn>
                <a:cxn ang="0">
                  <a:pos x="15" y="67"/>
                </a:cxn>
                <a:cxn ang="0">
                  <a:pos x="22" y="46"/>
                </a:cxn>
                <a:cxn ang="0">
                  <a:pos x="28" y="27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5" y="4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1"/>
                </a:cxn>
                <a:cxn ang="0">
                  <a:pos x="26" y="2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5" h="92">
                  <a:moveTo>
                    <a:pt x="26" y="3"/>
                  </a:moveTo>
                  <a:lnTo>
                    <a:pt x="26" y="3"/>
                  </a:lnTo>
                  <a:lnTo>
                    <a:pt x="20" y="23"/>
                  </a:lnTo>
                  <a:lnTo>
                    <a:pt x="13" y="44"/>
                  </a:lnTo>
                  <a:lnTo>
                    <a:pt x="5" y="6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1"/>
                  </a:lnTo>
                  <a:lnTo>
                    <a:pt x="8" y="90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15" y="67"/>
                  </a:lnTo>
                  <a:lnTo>
                    <a:pt x="22" y="46"/>
                  </a:lnTo>
                  <a:lnTo>
                    <a:pt x="28" y="27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5" y="4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1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1" name="Freeform 786"/>
            <p:cNvSpPr/>
            <p:nvPr/>
          </p:nvSpPr>
          <p:spPr bwMode="auto">
            <a:xfrm>
              <a:off x="6569075" y="2543175"/>
              <a:ext cx="11113" cy="25400"/>
            </a:xfrm>
            <a:custGeom>
              <a:avLst/>
              <a:gdLst/>
              <a:ahLst/>
              <a:cxnLst>
                <a:cxn ang="0">
                  <a:pos x="14" y="1"/>
                </a:cxn>
                <a:cxn ang="0">
                  <a:pos x="14" y="1"/>
                </a:cxn>
                <a:cxn ang="0">
                  <a:pos x="11" y="5"/>
                </a:cxn>
                <a:cxn ang="0">
                  <a:pos x="8" y="11"/>
                </a:cxn>
                <a:cxn ang="0">
                  <a:pos x="4" y="21"/>
                </a:cxn>
                <a:cxn ang="0">
                  <a:pos x="1" y="32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1" y="45"/>
                </a:cxn>
                <a:cxn ang="0">
                  <a:pos x="2" y="47"/>
                </a:cxn>
                <a:cxn ang="0">
                  <a:pos x="3" y="47"/>
                </a:cxn>
                <a:cxn ang="0">
                  <a:pos x="5" y="48"/>
                </a:cxn>
                <a:cxn ang="0">
                  <a:pos x="6" y="47"/>
                </a:cxn>
                <a:cxn ang="0">
                  <a:pos x="8" y="47"/>
                </a:cxn>
                <a:cxn ang="0">
                  <a:pos x="9" y="45"/>
                </a:cxn>
                <a:cxn ang="0">
                  <a:pos x="9" y="43"/>
                </a:cxn>
                <a:cxn ang="0">
                  <a:pos x="9" y="43"/>
                </a:cxn>
                <a:cxn ang="0">
                  <a:pos x="10" y="34"/>
                </a:cxn>
                <a:cxn ang="0">
                  <a:pos x="12" y="24"/>
                </a:cxn>
                <a:cxn ang="0">
                  <a:pos x="16" y="16"/>
                </a:cxn>
                <a:cxn ang="0">
                  <a:pos x="18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1" y="6"/>
                </a:cxn>
                <a:cxn ang="0">
                  <a:pos x="22" y="4"/>
                </a:cxn>
                <a:cxn ang="0">
                  <a:pos x="21" y="3"/>
                </a:cxn>
                <a:cxn ang="0">
                  <a:pos x="20" y="1"/>
                </a:cxn>
                <a:cxn ang="0">
                  <a:pos x="19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4" y="1"/>
                </a:cxn>
                <a:cxn ang="0">
                  <a:pos x="14" y="1"/>
                </a:cxn>
              </a:cxnLst>
              <a:rect l="0" t="0" r="r" b="b"/>
              <a:pathLst>
                <a:path w="22" h="48">
                  <a:moveTo>
                    <a:pt x="14" y="1"/>
                  </a:moveTo>
                  <a:lnTo>
                    <a:pt x="14" y="1"/>
                  </a:lnTo>
                  <a:lnTo>
                    <a:pt x="11" y="5"/>
                  </a:lnTo>
                  <a:lnTo>
                    <a:pt x="8" y="11"/>
                  </a:lnTo>
                  <a:lnTo>
                    <a:pt x="4" y="21"/>
                  </a:lnTo>
                  <a:lnTo>
                    <a:pt x="1" y="32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5" y="48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9" y="45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10" y="34"/>
                  </a:lnTo>
                  <a:lnTo>
                    <a:pt x="12" y="24"/>
                  </a:lnTo>
                  <a:lnTo>
                    <a:pt x="16" y="16"/>
                  </a:lnTo>
                  <a:lnTo>
                    <a:pt x="18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1" y="6"/>
                  </a:lnTo>
                  <a:lnTo>
                    <a:pt x="22" y="4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4" y="1"/>
                  </a:lnTo>
                  <a:lnTo>
                    <a:pt x="1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2" name="Freeform 787"/>
            <p:cNvSpPr/>
            <p:nvPr/>
          </p:nvSpPr>
          <p:spPr bwMode="auto">
            <a:xfrm>
              <a:off x="6665913" y="2536825"/>
              <a:ext cx="9525" cy="3492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9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31"/>
                </a:cxn>
                <a:cxn ang="0">
                  <a:pos x="0" y="45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1" y="63"/>
                </a:cxn>
                <a:cxn ang="0">
                  <a:pos x="2" y="65"/>
                </a:cxn>
                <a:cxn ang="0">
                  <a:pos x="4" y="65"/>
                </a:cxn>
                <a:cxn ang="0">
                  <a:pos x="5" y="66"/>
                </a:cxn>
                <a:cxn ang="0">
                  <a:pos x="7" y="65"/>
                </a:cxn>
                <a:cxn ang="0">
                  <a:pos x="9" y="65"/>
                </a:cxn>
                <a:cxn ang="0">
                  <a:pos x="10" y="63"/>
                </a:cxn>
                <a:cxn ang="0">
                  <a:pos x="10" y="61"/>
                </a:cxn>
                <a:cxn ang="0">
                  <a:pos x="10" y="61"/>
                </a:cxn>
                <a:cxn ang="0">
                  <a:pos x="9" y="47"/>
                </a:cxn>
                <a:cxn ang="0">
                  <a:pos x="9" y="33"/>
                </a:cxn>
                <a:cxn ang="0">
                  <a:pos x="9" y="27"/>
                </a:cxn>
                <a:cxn ang="0">
                  <a:pos x="10" y="19"/>
                </a:cxn>
                <a:cxn ang="0">
                  <a:pos x="12" y="13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7" y="5"/>
                </a:cxn>
                <a:cxn ang="0">
                  <a:pos x="17" y="3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7" h="66">
                  <a:moveTo>
                    <a:pt x="8" y="2"/>
                  </a:moveTo>
                  <a:lnTo>
                    <a:pt x="8" y="2"/>
                  </a:lnTo>
                  <a:lnTo>
                    <a:pt x="4" y="9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31"/>
                  </a:lnTo>
                  <a:lnTo>
                    <a:pt x="0" y="45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5" y="66"/>
                  </a:lnTo>
                  <a:lnTo>
                    <a:pt x="7" y="65"/>
                  </a:lnTo>
                  <a:lnTo>
                    <a:pt x="9" y="65"/>
                  </a:lnTo>
                  <a:lnTo>
                    <a:pt x="10" y="63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9" y="47"/>
                  </a:lnTo>
                  <a:lnTo>
                    <a:pt x="9" y="33"/>
                  </a:lnTo>
                  <a:lnTo>
                    <a:pt x="9" y="27"/>
                  </a:lnTo>
                  <a:lnTo>
                    <a:pt x="10" y="19"/>
                  </a:lnTo>
                  <a:lnTo>
                    <a:pt x="12" y="13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7" y="5"/>
                  </a:lnTo>
                  <a:lnTo>
                    <a:pt x="17" y="3"/>
                  </a:lnTo>
                  <a:lnTo>
                    <a:pt x="16" y="2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3" name="Freeform 788"/>
            <p:cNvSpPr/>
            <p:nvPr/>
          </p:nvSpPr>
          <p:spPr bwMode="auto">
            <a:xfrm>
              <a:off x="6735763" y="2103438"/>
              <a:ext cx="9525" cy="49213"/>
            </a:xfrm>
            <a:custGeom>
              <a:avLst/>
              <a:gdLst/>
              <a:ahLst/>
              <a:cxnLst>
                <a:cxn ang="0">
                  <a:pos x="16" y="85"/>
                </a:cxn>
                <a:cxn ang="0">
                  <a:pos x="16" y="85"/>
                </a:cxn>
                <a:cxn ang="0">
                  <a:pos x="13" y="76"/>
                </a:cxn>
                <a:cxn ang="0">
                  <a:pos x="10" y="65"/>
                </a:cxn>
                <a:cxn ang="0">
                  <a:pos x="9" y="56"/>
                </a:cxn>
                <a:cxn ang="0">
                  <a:pos x="9" y="45"/>
                </a:cxn>
                <a:cxn ang="0">
                  <a:pos x="10" y="2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27"/>
                </a:cxn>
                <a:cxn ang="0">
                  <a:pos x="0" y="48"/>
                </a:cxn>
                <a:cxn ang="0">
                  <a:pos x="1" y="58"/>
                </a:cxn>
                <a:cxn ang="0">
                  <a:pos x="2" y="69"/>
                </a:cxn>
                <a:cxn ang="0">
                  <a:pos x="4" y="80"/>
                </a:cxn>
                <a:cxn ang="0">
                  <a:pos x="8" y="90"/>
                </a:cxn>
                <a:cxn ang="0">
                  <a:pos x="8" y="90"/>
                </a:cxn>
                <a:cxn ang="0">
                  <a:pos x="9" y="91"/>
                </a:cxn>
                <a:cxn ang="0">
                  <a:pos x="11" y="92"/>
                </a:cxn>
                <a:cxn ang="0">
                  <a:pos x="12" y="92"/>
                </a:cxn>
                <a:cxn ang="0">
                  <a:pos x="14" y="91"/>
                </a:cxn>
                <a:cxn ang="0">
                  <a:pos x="16" y="89"/>
                </a:cxn>
                <a:cxn ang="0">
                  <a:pos x="16" y="87"/>
                </a:cxn>
                <a:cxn ang="0">
                  <a:pos x="16" y="85"/>
                </a:cxn>
                <a:cxn ang="0">
                  <a:pos x="16" y="85"/>
                </a:cxn>
              </a:cxnLst>
              <a:rect l="0" t="0" r="r" b="b"/>
              <a:pathLst>
                <a:path w="16" h="92">
                  <a:moveTo>
                    <a:pt x="16" y="85"/>
                  </a:moveTo>
                  <a:lnTo>
                    <a:pt x="16" y="85"/>
                  </a:lnTo>
                  <a:lnTo>
                    <a:pt x="13" y="76"/>
                  </a:lnTo>
                  <a:lnTo>
                    <a:pt x="10" y="65"/>
                  </a:lnTo>
                  <a:lnTo>
                    <a:pt x="9" y="56"/>
                  </a:lnTo>
                  <a:lnTo>
                    <a:pt x="9" y="45"/>
                  </a:lnTo>
                  <a:lnTo>
                    <a:pt x="10" y="2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27"/>
                  </a:lnTo>
                  <a:lnTo>
                    <a:pt x="0" y="48"/>
                  </a:lnTo>
                  <a:lnTo>
                    <a:pt x="1" y="58"/>
                  </a:lnTo>
                  <a:lnTo>
                    <a:pt x="2" y="69"/>
                  </a:lnTo>
                  <a:lnTo>
                    <a:pt x="4" y="80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9" y="91"/>
                  </a:lnTo>
                  <a:lnTo>
                    <a:pt x="11" y="92"/>
                  </a:lnTo>
                  <a:lnTo>
                    <a:pt x="12" y="92"/>
                  </a:lnTo>
                  <a:lnTo>
                    <a:pt x="14" y="91"/>
                  </a:lnTo>
                  <a:lnTo>
                    <a:pt x="16" y="89"/>
                  </a:lnTo>
                  <a:lnTo>
                    <a:pt x="16" y="87"/>
                  </a:lnTo>
                  <a:lnTo>
                    <a:pt x="16" y="85"/>
                  </a:lnTo>
                  <a:lnTo>
                    <a:pt x="16" y="8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4" name="Freeform 789"/>
            <p:cNvSpPr/>
            <p:nvPr/>
          </p:nvSpPr>
          <p:spPr bwMode="auto">
            <a:xfrm>
              <a:off x="6777038" y="2109788"/>
              <a:ext cx="14288" cy="36513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20" y="1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5" y="1"/>
                </a:cxn>
                <a:cxn ang="0">
                  <a:pos x="14" y="3"/>
                </a:cxn>
                <a:cxn ang="0">
                  <a:pos x="13" y="4"/>
                </a:cxn>
                <a:cxn ang="0">
                  <a:pos x="13" y="7"/>
                </a:cxn>
                <a:cxn ang="0">
                  <a:pos x="14" y="9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11"/>
                </a:cxn>
                <a:cxn ang="0">
                  <a:pos x="18" y="14"/>
                </a:cxn>
                <a:cxn ang="0">
                  <a:pos x="18" y="19"/>
                </a:cxn>
                <a:cxn ang="0">
                  <a:pos x="16" y="26"/>
                </a:cxn>
                <a:cxn ang="0">
                  <a:pos x="13" y="35"/>
                </a:cxn>
                <a:cxn ang="0">
                  <a:pos x="6" y="50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4"/>
                </a:cxn>
                <a:cxn ang="0">
                  <a:pos x="1" y="66"/>
                </a:cxn>
                <a:cxn ang="0">
                  <a:pos x="3" y="67"/>
                </a:cxn>
                <a:cxn ang="0">
                  <a:pos x="5" y="68"/>
                </a:cxn>
                <a:cxn ang="0">
                  <a:pos x="7" y="68"/>
                </a:cxn>
                <a:cxn ang="0">
                  <a:pos x="8" y="67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16" y="51"/>
                </a:cxn>
                <a:cxn ang="0">
                  <a:pos x="20" y="42"/>
                </a:cxn>
                <a:cxn ang="0">
                  <a:pos x="24" y="32"/>
                </a:cxn>
                <a:cxn ang="0">
                  <a:pos x="26" y="23"/>
                </a:cxn>
                <a:cxn ang="0">
                  <a:pos x="27" y="15"/>
                </a:cxn>
                <a:cxn ang="0">
                  <a:pos x="26" y="11"/>
                </a:cxn>
                <a:cxn ang="0">
                  <a:pos x="25" y="7"/>
                </a:cxn>
                <a:cxn ang="0">
                  <a:pos x="23" y="3"/>
                </a:cxn>
                <a:cxn ang="0">
                  <a:pos x="20" y="1"/>
                </a:cxn>
                <a:cxn ang="0">
                  <a:pos x="20" y="1"/>
                </a:cxn>
              </a:cxnLst>
              <a:rect l="0" t="0" r="r" b="b"/>
              <a:pathLst>
                <a:path w="27" h="68">
                  <a:moveTo>
                    <a:pt x="20" y="1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5" y="1"/>
                  </a:lnTo>
                  <a:lnTo>
                    <a:pt x="14" y="3"/>
                  </a:lnTo>
                  <a:lnTo>
                    <a:pt x="13" y="4"/>
                  </a:lnTo>
                  <a:lnTo>
                    <a:pt x="13" y="7"/>
                  </a:lnTo>
                  <a:lnTo>
                    <a:pt x="14" y="9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11"/>
                  </a:lnTo>
                  <a:lnTo>
                    <a:pt x="18" y="14"/>
                  </a:lnTo>
                  <a:lnTo>
                    <a:pt x="18" y="19"/>
                  </a:lnTo>
                  <a:lnTo>
                    <a:pt x="16" y="26"/>
                  </a:lnTo>
                  <a:lnTo>
                    <a:pt x="13" y="35"/>
                  </a:lnTo>
                  <a:lnTo>
                    <a:pt x="6" y="5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1" y="66"/>
                  </a:lnTo>
                  <a:lnTo>
                    <a:pt x="3" y="67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8" y="67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16" y="51"/>
                  </a:lnTo>
                  <a:lnTo>
                    <a:pt x="20" y="42"/>
                  </a:lnTo>
                  <a:lnTo>
                    <a:pt x="24" y="32"/>
                  </a:lnTo>
                  <a:lnTo>
                    <a:pt x="26" y="23"/>
                  </a:lnTo>
                  <a:lnTo>
                    <a:pt x="27" y="15"/>
                  </a:lnTo>
                  <a:lnTo>
                    <a:pt x="26" y="11"/>
                  </a:lnTo>
                  <a:lnTo>
                    <a:pt x="25" y="7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5" name="Freeform 790"/>
            <p:cNvSpPr>
              <a:spLocks noEditPoints="1"/>
            </p:cNvSpPr>
            <p:nvPr/>
          </p:nvSpPr>
          <p:spPr bwMode="auto">
            <a:xfrm>
              <a:off x="6108700" y="2038350"/>
              <a:ext cx="787400" cy="804863"/>
            </a:xfrm>
            <a:custGeom>
              <a:avLst/>
              <a:gdLst/>
              <a:ahLst/>
              <a:cxnLst>
                <a:cxn ang="0">
                  <a:pos x="578" y="1404"/>
                </a:cxn>
                <a:cxn ang="0">
                  <a:pos x="407" y="1195"/>
                </a:cxn>
                <a:cxn ang="0">
                  <a:pos x="531" y="1138"/>
                </a:cxn>
                <a:cxn ang="0">
                  <a:pos x="680" y="1150"/>
                </a:cxn>
                <a:cxn ang="0">
                  <a:pos x="645" y="932"/>
                </a:cxn>
                <a:cxn ang="0">
                  <a:pos x="408" y="748"/>
                </a:cxn>
                <a:cxn ang="0">
                  <a:pos x="309" y="884"/>
                </a:cxn>
                <a:cxn ang="0">
                  <a:pos x="256" y="1027"/>
                </a:cxn>
                <a:cxn ang="0">
                  <a:pos x="27" y="808"/>
                </a:cxn>
                <a:cxn ang="0">
                  <a:pos x="28" y="580"/>
                </a:cxn>
                <a:cxn ang="0">
                  <a:pos x="237" y="380"/>
                </a:cxn>
                <a:cxn ang="0">
                  <a:pos x="342" y="519"/>
                </a:cxn>
                <a:cxn ang="0">
                  <a:pos x="488" y="635"/>
                </a:cxn>
                <a:cxn ang="0">
                  <a:pos x="644" y="548"/>
                </a:cxn>
                <a:cxn ang="0">
                  <a:pos x="628" y="366"/>
                </a:cxn>
                <a:cxn ang="0">
                  <a:pos x="492" y="300"/>
                </a:cxn>
                <a:cxn ang="0">
                  <a:pos x="415" y="290"/>
                </a:cxn>
                <a:cxn ang="0">
                  <a:pos x="435" y="200"/>
                </a:cxn>
                <a:cxn ang="0">
                  <a:pos x="676" y="5"/>
                </a:cxn>
                <a:cxn ang="0">
                  <a:pos x="880" y="97"/>
                </a:cxn>
                <a:cxn ang="0">
                  <a:pos x="996" y="212"/>
                </a:cxn>
                <a:cxn ang="0">
                  <a:pos x="1057" y="40"/>
                </a:cxn>
                <a:cxn ang="0">
                  <a:pos x="1286" y="30"/>
                </a:cxn>
                <a:cxn ang="0">
                  <a:pos x="1459" y="212"/>
                </a:cxn>
                <a:cxn ang="0">
                  <a:pos x="1441" y="427"/>
                </a:cxn>
                <a:cxn ang="0">
                  <a:pos x="1284" y="473"/>
                </a:cxn>
                <a:cxn ang="0">
                  <a:pos x="1353" y="601"/>
                </a:cxn>
                <a:cxn ang="0">
                  <a:pos x="1487" y="856"/>
                </a:cxn>
                <a:cxn ang="0">
                  <a:pos x="1299" y="1117"/>
                </a:cxn>
                <a:cxn ang="0">
                  <a:pos x="1017" y="1376"/>
                </a:cxn>
                <a:cxn ang="0">
                  <a:pos x="789" y="1521"/>
                </a:cxn>
                <a:cxn ang="0">
                  <a:pos x="453" y="1210"/>
                </a:cxn>
                <a:cxn ang="0">
                  <a:pos x="633" y="1401"/>
                </a:cxn>
                <a:cxn ang="0">
                  <a:pos x="800" y="1483"/>
                </a:cxn>
                <a:cxn ang="0">
                  <a:pos x="1004" y="1338"/>
                </a:cxn>
                <a:cxn ang="0">
                  <a:pos x="1270" y="1096"/>
                </a:cxn>
                <a:cxn ang="0">
                  <a:pos x="1454" y="851"/>
                </a:cxn>
                <a:cxn ang="0">
                  <a:pos x="1336" y="635"/>
                </a:cxn>
                <a:cxn ang="0">
                  <a:pos x="1274" y="564"/>
                </a:cxn>
                <a:cxn ang="0">
                  <a:pos x="1278" y="427"/>
                </a:cxn>
                <a:cxn ang="0">
                  <a:pos x="1442" y="370"/>
                </a:cxn>
                <a:cxn ang="0">
                  <a:pos x="1397" y="175"/>
                </a:cxn>
                <a:cxn ang="0">
                  <a:pos x="1211" y="37"/>
                </a:cxn>
                <a:cxn ang="0">
                  <a:pos x="1064" y="102"/>
                </a:cxn>
                <a:cxn ang="0">
                  <a:pos x="999" y="246"/>
                </a:cxn>
                <a:cxn ang="0">
                  <a:pos x="939" y="213"/>
                </a:cxn>
                <a:cxn ang="0">
                  <a:pos x="716" y="34"/>
                </a:cxn>
                <a:cxn ang="0">
                  <a:pos x="480" y="208"/>
                </a:cxn>
                <a:cxn ang="0">
                  <a:pos x="502" y="262"/>
                </a:cxn>
                <a:cxn ang="0">
                  <a:pos x="695" y="412"/>
                </a:cxn>
                <a:cxn ang="0">
                  <a:pos x="640" y="610"/>
                </a:cxn>
                <a:cxn ang="0">
                  <a:pos x="420" y="655"/>
                </a:cxn>
                <a:cxn ang="0">
                  <a:pos x="277" y="462"/>
                </a:cxn>
                <a:cxn ang="0">
                  <a:pos x="213" y="447"/>
                </a:cxn>
                <a:cxn ang="0">
                  <a:pos x="43" y="639"/>
                </a:cxn>
                <a:cxn ang="0">
                  <a:pos x="210" y="963"/>
                </a:cxn>
                <a:cxn ang="0">
                  <a:pos x="265" y="982"/>
                </a:cxn>
                <a:cxn ang="0">
                  <a:pos x="280" y="792"/>
                </a:cxn>
                <a:cxn ang="0">
                  <a:pos x="469" y="724"/>
                </a:cxn>
                <a:cxn ang="0">
                  <a:pos x="730" y="1027"/>
                </a:cxn>
                <a:cxn ang="0">
                  <a:pos x="672" y="1200"/>
                </a:cxn>
                <a:cxn ang="0">
                  <a:pos x="499" y="1166"/>
                </a:cxn>
              </a:cxnLst>
              <a:rect l="0" t="0" r="r" b="b"/>
              <a:pathLst>
                <a:path w="1489" h="1521">
                  <a:moveTo>
                    <a:pt x="789" y="1521"/>
                  </a:moveTo>
                  <a:lnTo>
                    <a:pt x="789" y="1521"/>
                  </a:lnTo>
                  <a:lnTo>
                    <a:pt x="778" y="1521"/>
                  </a:lnTo>
                  <a:lnTo>
                    <a:pt x="778" y="1521"/>
                  </a:lnTo>
                  <a:lnTo>
                    <a:pt x="762" y="1519"/>
                  </a:lnTo>
                  <a:lnTo>
                    <a:pt x="747" y="1516"/>
                  </a:lnTo>
                  <a:lnTo>
                    <a:pt x="733" y="1512"/>
                  </a:lnTo>
                  <a:lnTo>
                    <a:pt x="718" y="1507"/>
                  </a:lnTo>
                  <a:lnTo>
                    <a:pt x="705" y="1501"/>
                  </a:lnTo>
                  <a:lnTo>
                    <a:pt x="691" y="1494"/>
                  </a:lnTo>
                  <a:lnTo>
                    <a:pt x="678" y="1486"/>
                  </a:lnTo>
                  <a:lnTo>
                    <a:pt x="663" y="1476"/>
                  </a:lnTo>
                  <a:lnTo>
                    <a:pt x="663" y="1476"/>
                  </a:lnTo>
                  <a:lnTo>
                    <a:pt x="643" y="1461"/>
                  </a:lnTo>
                  <a:lnTo>
                    <a:pt x="621" y="1444"/>
                  </a:lnTo>
                  <a:lnTo>
                    <a:pt x="599" y="1425"/>
                  </a:lnTo>
                  <a:lnTo>
                    <a:pt x="578" y="1404"/>
                  </a:lnTo>
                  <a:lnTo>
                    <a:pt x="578" y="1404"/>
                  </a:lnTo>
                  <a:lnTo>
                    <a:pt x="552" y="1378"/>
                  </a:lnTo>
                  <a:lnTo>
                    <a:pt x="529" y="1352"/>
                  </a:lnTo>
                  <a:lnTo>
                    <a:pt x="505" y="1326"/>
                  </a:lnTo>
                  <a:lnTo>
                    <a:pt x="484" y="1300"/>
                  </a:lnTo>
                  <a:lnTo>
                    <a:pt x="484" y="1300"/>
                  </a:lnTo>
                  <a:lnTo>
                    <a:pt x="475" y="1289"/>
                  </a:lnTo>
                  <a:lnTo>
                    <a:pt x="463" y="1277"/>
                  </a:lnTo>
                  <a:lnTo>
                    <a:pt x="442" y="1256"/>
                  </a:lnTo>
                  <a:lnTo>
                    <a:pt x="442" y="1256"/>
                  </a:lnTo>
                  <a:lnTo>
                    <a:pt x="436" y="1251"/>
                  </a:lnTo>
                  <a:lnTo>
                    <a:pt x="439" y="1249"/>
                  </a:lnTo>
                  <a:lnTo>
                    <a:pt x="434" y="1244"/>
                  </a:lnTo>
                  <a:lnTo>
                    <a:pt x="434" y="1244"/>
                  </a:lnTo>
                  <a:lnTo>
                    <a:pt x="426" y="1233"/>
                  </a:lnTo>
                  <a:lnTo>
                    <a:pt x="419" y="1223"/>
                  </a:lnTo>
                  <a:lnTo>
                    <a:pt x="414" y="1213"/>
                  </a:lnTo>
                  <a:lnTo>
                    <a:pt x="409" y="1204"/>
                  </a:lnTo>
                  <a:lnTo>
                    <a:pt x="407" y="1195"/>
                  </a:lnTo>
                  <a:lnTo>
                    <a:pt x="407" y="1186"/>
                  </a:lnTo>
                  <a:lnTo>
                    <a:pt x="409" y="1178"/>
                  </a:lnTo>
                  <a:lnTo>
                    <a:pt x="413" y="1171"/>
                  </a:lnTo>
                  <a:lnTo>
                    <a:pt x="413" y="1171"/>
                  </a:lnTo>
                  <a:lnTo>
                    <a:pt x="419" y="1161"/>
                  </a:lnTo>
                  <a:lnTo>
                    <a:pt x="426" y="1153"/>
                  </a:lnTo>
                  <a:lnTo>
                    <a:pt x="434" y="1147"/>
                  </a:lnTo>
                  <a:lnTo>
                    <a:pt x="444" y="1141"/>
                  </a:lnTo>
                  <a:lnTo>
                    <a:pt x="454" y="1135"/>
                  </a:lnTo>
                  <a:lnTo>
                    <a:pt x="465" y="1132"/>
                  </a:lnTo>
                  <a:lnTo>
                    <a:pt x="477" y="1130"/>
                  </a:lnTo>
                  <a:lnTo>
                    <a:pt x="489" y="1129"/>
                  </a:lnTo>
                  <a:lnTo>
                    <a:pt x="489" y="1129"/>
                  </a:lnTo>
                  <a:lnTo>
                    <a:pt x="501" y="1130"/>
                  </a:lnTo>
                  <a:lnTo>
                    <a:pt x="511" y="1131"/>
                  </a:lnTo>
                  <a:lnTo>
                    <a:pt x="521" y="1134"/>
                  </a:lnTo>
                  <a:lnTo>
                    <a:pt x="531" y="1138"/>
                  </a:lnTo>
                  <a:lnTo>
                    <a:pt x="531" y="1138"/>
                  </a:lnTo>
                  <a:lnTo>
                    <a:pt x="553" y="1148"/>
                  </a:lnTo>
                  <a:lnTo>
                    <a:pt x="553" y="1148"/>
                  </a:lnTo>
                  <a:lnTo>
                    <a:pt x="571" y="1156"/>
                  </a:lnTo>
                  <a:lnTo>
                    <a:pt x="591" y="1165"/>
                  </a:lnTo>
                  <a:lnTo>
                    <a:pt x="600" y="1168"/>
                  </a:lnTo>
                  <a:lnTo>
                    <a:pt x="609" y="1170"/>
                  </a:lnTo>
                  <a:lnTo>
                    <a:pt x="619" y="1171"/>
                  </a:lnTo>
                  <a:lnTo>
                    <a:pt x="629" y="1172"/>
                  </a:lnTo>
                  <a:lnTo>
                    <a:pt x="631" y="1172"/>
                  </a:lnTo>
                  <a:lnTo>
                    <a:pt x="631" y="1172"/>
                  </a:lnTo>
                  <a:lnTo>
                    <a:pt x="638" y="1171"/>
                  </a:lnTo>
                  <a:lnTo>
                    <a:pt x="646" y="1170"/>
                  </a:lnTo>
                  <a:lnTo>
                    <a:pt x="652" y="1168"/>
                  </a:lnTo>
                  <a:lnTo>
                    <a:pt x="658" y="1166"/>
                  </a:lnTo>
                  <a:lnTo>
                    <a:pt x="664" y="1162"/>
                  </a:lnTo>
                  <a:lnTo>
                    <a:pt x="671" y="1158"/>
                  </a:lnTo>
                  <a:lnTo>
                    <a:pt x="676" y="1154"/>
                  </a:lnTo>
                  <a:lnTo>
                    <a:pt x="680" y="1150"/>
                  </a:lnTo>
                  <a:lnTo>
                    <a:pt x="680" y="1150"/>
                  </a:lnTo>
                  <a:lnTo>
                    <a:pt x="686" y="1143"/>
                  </a:lnTo>
                  <a:lnTo>
                    <a:pt x="690" y="1134"/>
                  </a:lnTo>
                  <a:lnTo>
                    <a:pt x="694" y="1125"/>
                  </a:lnTo>
                  <a:lnTo>
                    <a:pt x="698" y="1116"/>
                  </a:lnTo>
                  <a:lnTo>
                    <a:pt x="700" y="1105"/>
                  </a:lnTo>
                  <a:lnTo>
                    <a:pt x="702" y="1095"/>
                  </a:lnTo>
                  <a:lnTo>
                    <a:pt x="702" y="1085"/>
                  </a:lnTo>
                  <a:lnTo>
                    <a:pt x="702" y="1073"/>
                  </a:lnTo>
                  <a:lnTo>
                    <a:pt x="702" y="1073"/>
                  </a:lnTo>
                  <a:lnTo>
                    <a:pt x="700" y="1061"/>
                  </a:lnTo>
                  <a:lnTo>
                    <a:pt x="698" y="1048"/>
                  </a:lnTo>
                  <a:lnTo>
                    <a:pt x="694" y="1036"/>
                  </a:lnTo>
                  <a:lnTo>
                    <a:pt x="690" y="1024"/>
                  </a:lnTo>
                  <a:lnTo>
                    <a:pt x="682" y="1000"/>
                  </a:lnTo>
                  <a:lnTo>
                    <a:pt x="671" y="976"/>
                  </a:lnTo>
                  <a:lnTo>
                    <a:pt x="658" y="954"/>
                  </a:lnTo>
                  <a:lnTo>
                    <a:pt x="645" y="932"/>
                  </a:lnTo>
                  <a:lnTo>
                    <a:pt x="630" y="911"/>
                  </a:lnTo>
                  <a:lnTo>
                    <a:pt x="616" y="891"/>
                  </a:lnTo>
                  <a:lnTo>
                    <a:pt x="616" y="891"/>
                  </a:lnTo>
                  <a:lnTo>
                    <a:pt x="596" y="865"/>
                  </a:lnTo>
                  <a:lnTo>
                    <a:pt x="574" y="840"/>
                  </a:lnTo>
                  <a:lnTo>
                    <a:pt x="562" y="828"/>
                  </a:lnTo>
                  <a:lnTo>
                    <a:pt x="549" y="816"/>
                  </a:lnTo>
                  <a:lnTo>
                    <a:pt x="537" y="805"/>
                  </a:lnTo>
                  <a:lnTo>
                    <a:pt x="523" y="794"/>
                  </a:lnTo>
                  <a:lnTo>
                    <a:pt x="510" y="785"/>
                  </a:lnTo>
                  <a:lnTo>
                    <a:pt x="495" y="776"/>
                  </a:lnTo>
                  <a:lnTo>
                    <a:pt x="481" y="768"/>
                  </a:lnTo>
                  <a:lnTo>
                    <a:pt x="467" y="761"/>
                  </a:lnTo>
                  <a:lnTo>
                    <a:pt x="453" y="755"/>
                  </a:lnTo>
                  <a:lnTo>
                    <a:pt x="438" y="751"/>
                  </a:lnTo>
                  <a:lnTo>
                    <a:pt x="423" y="749"/>
                  </a:lnTo>
                  <a:lnTo>
                    <a:pt x="408" y="748"/>
                  </a:lnTo>
                  <a:lnTo>
                    <a:pt x="408" y="748"/>
                  </a:lnTo>
                  <a:lnTo>
                    <a:pt x="404" y="748"/>
                  </a:lnTo>
                  <a:lnTo>
                    <a:pt x="404" y="748"/>
                  </a:lnTo>
                  <a:lnTo>
                    <a:pt x="393" y="748"/>
                  </a:lnTo>
                  <a:lnTo>
                    <a:pt x="382" y="749"/>
                  </a:lnTo>
                  <a:lnTo>
                    <a:pt x="372" y="751"/>
                  </a:lnTo>
                  <a:lnTo>
                    <a:pt x="363" y="754"/>
                  </a:lnTo>
                  <a:lnTo>
                    <a:pt x="354" y="758"/>
                  </a:lnTo>
                  <a:lnTo>
                    <a:pt x="346" y="763"/>
                  </a:lnTo>
                  <a:lnTo>
                    <a:pt x="339" y="770"/>
                  </a:lnTo>
                  <a:lnTo>
                    <a:pt x="333" y="776"/>
                  </a:lnTo>
                  <a:lnTo>
                    <a:pt x="333" y="776"/>
                  </a:lnTo>
                  <a:lnTo>
                    <a:pt x="324" y="786"/>
                  </a:lnTo>
                  <a:lnTo>
                    <a:pt x="318" y="799"/>
                  </a:lnTo>
                  <a:lnTo>
                    <a:pt x="313" y="813"/>
                  </a:lnTo>
                  <a:lnTo>
                    <a:pt x="310" y="829"/>
                  </a:lnTo>
                  <a:lnTo>
                    <a:pt x="308" y="845"/>
                  </a:lnTo>
                  <a:lnTo>
                    <a:pt x="308" y="864"/>
                  </a:lnTo>
                  <a:lnTo>
                    <a:pt x="309" y="884"/>
                  </a:lnTo>
                  <a:lnTo>
                    <a:pt x="311" y="905"/>
                  </a:lnTo>
                  <a:lnTo>
                    <a:pt x="311" y="905"/>
                  </a:lnTo>
                  <a:lnTo>
                    <a:pt x="313" y="922"/>
                  </a:lnTo>
                  <a:lnTo>
                    <a:pt x="315" y="938"/>
                  </a:lnTo>
                  <a:lnTo>
                    <a:pt x="315" y="952"/>
                  </a:lnTo>
                  <a:lnTo>
                    <a:pt x="313" y="966"/>
                  </a:lnTo>
                  <a:lnTo>
                    <a:pt x="312" y="972"/>
                  </a:lnTo>
                  <a:lnTo>
                    <a:pt x="310" y="978"/>
                  </a:lnTo>
                  <a:lnTo>
                    <a:pt x="307" y="984"/>
                  </a:lnTo>
                  <a:lnTo>
                    <a:pt x="303" y="990"/>
                  </a:lnTo>
                  <a:lnTo>
                    <a:pt x="299" y="997"/>
                  </a:lnTo>
                  <a:lnTo>
                    <a:pt x="294" y="1002"/>
                  </a:lnTo>
                  <a:lnTo>
                    <a:pt x="288" y="1008"/>
                  </a:lnTo>
                  <a:lnTo>
                    <a:pt x="281" y="1013"/>
                  </a:lnTo>
                  <a:lnTo>
                    <a:pt x="281" y="1013"/>
                  </a:lnTo>
                  <a:lnTo>
                    <a:pt x="273" y="1019"/>
                  </a:lnTo>
                  <a:lnTo>
                    <a:pt x="264" y="1024"/>
                  </a:lnTo>
                  <a:lnTo>
                    <a:pt x="256" y="1027"/>
                  </a:lnTo>
                  <a:lnTo>
                    <a:pt x="248" y="1028"/>
                  </a:lnTo>
                  <a:lnTo>
                    <a:pt x="248" y="1028"/>
                  </a:lnTo>
                  <a:lnTo>
                    <a:pt x="239" y="1027"/>
                  </a:lnTo>
                  <a:lnTo>
                    <a:pt x="232" y="1024"/>
                  </a:lnTo>
                  <a:lnTo>
                    <a:pt x="224" y="1019"/>
                  </a:lnTo>
                  <a:lnTo>
                    <a:pt x="216" y="1014"/>
                  </a:lnTo>
                  <a:lnTo>
                    <a:pt x="213" y="1010"/>
                  </a:lnTo>
                  <a:lnTo>
                    <a:pt x="209" y="1013"/>
                  </a:lnTo>
                  <a:lnTo>
                    <a:pt x="164" y="968"/>
                  </a:lnTo>
                  <a:lnTo>
                    <a:pt x="164" y="968"/>
                  </a:lnTo>
                  <a:lnTo>
                    <a:pt x="125" y="929"/>
                  </a:lnTo>
                  <a:lnTo>
                    <a:pt x="108" y="911"/>
                  </a:lnTo>
                  <a:lnTo>
                    <a:pt x="90" y="891"/>
                  </a:lnTo>
                  <a:lnTo>
                    <a:pt x="73" y="871"/>
                  </a:lnTo>
                  <a:lnTo>
                    <a:pt x="57" y="851"/>
                  </a:lnTo>
                  <a:lnTo>
                    <a:pt x="41" y="830"/>
                  </a:lnTo>
                  <a:lnTo>
                    <a:pt x="27" y="808"/>
                  </a:lnTo>
                  <a:lnTo>
                    <a:pt x="27" y="808"/>
                  </a:lnTo>
                  <a:lnTo>
                    <a:pt x="22" y="798"/>
                  </a:lnTo>
                  <a:lnTo>
                    <a:pt x="17" y="786"/>
                  </a:lnTo>
                  <a:lnTo>
                    <a:pt x="11" y="776"/>
                  </a:lnTo>
                  <a:lnTo>
                    <a:pt x="8" y="764"/>
                  </a:lnTo>
                  <a:lnTo>
                    <a:pt x="5" y="752"/>
                  </a:lnTo>
                  <a:lnTo>
                    <a:pt x="2" y="741"/>
                  </a:lnTo>
                  <a:lnTo>
                    <a:pt x="1" y="728"/>
                  </a:lnTo>
                  <a:lnTo>
                    <a:pt x="0" y="716"/>
                  </a:lnTo>
                  <a:lnTo>
                    <a:pt x="0" y="702"/>
                  </a:lnTo>
                  <a:lnTo>
                    <a:pt x="0" y="689"/>
                  </a:lnTo>
                  <a:lnTo>
                    <a:pt x="2" y="675"/>
                  </a:lnTo>
                  <a:lnTo>
                    <a:pt x="4" y="662"/>
                  </a:lnTo>
                  <a:lnTo>
                    <a:pt x="6" y="647"/>
                  </a:lnTo>
                  <a:lnTo>
                    <a:pt x="9" y="633"/>
                  </a:lnTo>
                  <a:lnTo>
                    <a:pt x="19" y="602"/>
                  </a:lnTo>
                  <a:lnTo>
                    <a:pt x="19" y="602"/>
                  </a:lnTo>
                  <a:lnTo>
                    <a:pt x="23" y="590"/>
                  </a:lnTo>
                  <a:lnTo>
                    <a:pt x="28" y="580"/>
                  </a:lnTo>
                  <a:lnTo>
                    <a:pt x="33" y="570"/>
                  </a:lnTo>
                  <a:lnTo>
                    <a:pt x="39" y="560"/>
                  </a:lnTo>
                  <a:lnTo>
                    <a:pt x="53" y="541"/>
                  </a:lnTo>
                  <a:lnTo>
                    <a:pt x="68" y="523"/>
                  </a:lnTo>
                  <a:lnTo>
                    <a:pt x="85" y="506"/>
                  </a:lnTo>
                  <a:lnTo>
                    <a:pt x="104" y="490"/>
                  </a:lnTo>
                  <a:lnTo>
                    <a:pt x="141" y="459"/>
                  </a:lnTo>
                  <a:lnTo>
                    <a:pt x="141" y="459"/>
                  </a:lnTo>
                  <a:lnTo>
                    <a:pt x="156" y="446"/>
                  </a:lnTo>
                  <a:lnTo>
                    <a:pt x="156" y="446"/>
                  </a:lnTo>
                  <a:lnTo>
                    <a:pt x="178" y="428"/>
                  </a:lnTo>
                  <a:lnTo>
                    <a:pt x="202" y="405"/>
                  </a:lnTo>
                  <a:lnTo>
                    <a:pt x="205" y="408"/>
                  </a:lnTo>
                  <a:lnTo>
                    <a:pt x="209" y="404"/>
                  </a:lnTo>
                  <a:lnTo>
                    <a:pt x="209" y="404"/>
                  </a:lnTo>
                  <a:lnTo>
                    <a:pt x="220" y="393"/>
                  </a:lnTo>
                  <a:lnTo>
                    <a:pt x="231" y="384"/>
                  </a:lnTo>
                  <a:lnTo>
                    <a:pt x="237" y="380"/>
                  </a:lnTo>
                  <a:lnTo>
                    <a:pt x="244" y="377"/>
                  </a:lnTo>
                  <a:lnTo>
                    <a:pt x="249" y="375"/>
                  </a:lnTo>
                  <a:lnTo>
                    <a:pt x="255" y="375"/>
                  </a:lnTo>
                  <a:lnTo>
                    <a:pt x="255" y="375"/>
                  </a:lnTo>
                  <a:lnTo>
                    <a:pt x="261" y="376"/>
                  </a:lnTo>
                  <a:lnTo>
                    <a:pt x="267" y="378"/>
                  </a:lnTo>
                  <a:lnTo>
                    <a:pt x="274" y="381"/>
                  </a:lnTo>
                  <a:lnTo>
                    <a:pt x="280" y="386"/>
                  </a:lnTo>
                  <a:lnTo>
                    <a:pt x="280" y="386"/>
                  </a:lnTo>
                  <a:lnTo>
                    <a:pt x="290" y="399"/>
                  </a:lnTo>
                  <a:lnTo>
                    <a:pt x="300" y="411"/>
                  </a:lnTo>
                  <a:lnTo>
                    <a:pt x="307" y="422"/>
                  </a:lnTo>
                  <a:lnTo>
                    <a:pt x="314" y="435"/>
                  </a:lnTo>
                  <a:lnTo>
                    <a:pt x="319" y="447"/>
                  </a:lnTo>
                  <a:lnTo>
                    <a:pt x="324" y="461"/>
                  </a:lnTo>
                  <a:lnTo>
                    <a:pt x="333" y="489"/>
                  </a:lnTo>
                  <a:lnTo>
                    <a:pt x="333" y="489"/>
                  </a:lnTo>
                  <a:lnTo>
                    <a:pt x="342" y="519"/>
                  </a:lnTo>
                  <a:lnTo>
                    <a:pt x="345" y="527"/>
                  </a:lnTo>
                  <a:lnTo>
                    <a:pt x="345" y="527"/>
                  </a:lnTo>
                  <a:lnTo>
                    <a:pt x="352" y="549"/>
                  </a:lnTo>
                  <a:lnTo>
                    <a:pt x="357" y="559"/>
                  </a:lnTo>
                  <a:lnTo>
                    <a:pt x="362" y="570"/>
                  </a:lnTo>
                  <a:lnTo>
                    <a:pt x="368" y="580"/>
                  </a:lnTo>
                  <a:lnTo>
                    <a:pt x="375" y="588"/>
                  </a:lnTo>
                  <a:lnTo>
                    <a:pt x="385" y="595"/>
                  </a:lnTo>
                  <a:lnTo>
                    <a:pt x="395" y="602"/>
                  </a:lnTo>
                  <a:lnTo>
                    <a:pt x="395" y="602"/>
                  </a:lnTo>
                  <a:lnTo>
                    <a:pt x="411" y="610"/>
                  </a:lnTo>
                  <a:lnTo>
                    <a:pt x="411" y="610"/>
                  </a:lnTo>
                  <a:lnTo>
                    <a:pt x="428" y="617"/>
                  </a:lnTo>
                  <a:lnTo>
                    <a:pt x="446" y="625"/>
                  </a:lnTo>
                  <a:lnTo>
                    <a:pt x="462" y="631"/>
                  </a:lnTo>
                  <a:lnTo>
                    <a:pt x="480" y="635"/>
                  </a:lnTo>
                  <a:lnTo>
                    <a:pt x="480" y="635"/>
                  </a:lnTo>
                  <a:lnTo>
                    <a:pt x="488" y="635"/>
                  </a:lnTo>
                  <a:lnTo>
                    <a:pt x="488" y="635"/>
                  </a:lnTo>
                  <a:lnTo>
                    <a:pt x="498" y="635"/>
                  </a:lnTo>
                  <a:lnTo>
                    <a:pt x="507" y="633"/>
                  </a:lnTo>
                  <a:lnTo>
                    <a:pt x="517" y="631"/>
                  </a:lnTo>
                  <a:lnTo>
                    <a:pt x="528" y="627"/>
                  </a:lnTo>
                  <a:lnTo>
                    <a:pt x="547" y="619"/>
                  </a:lnTo>
                  <a:lnTo>
                    <a:pt x="566" y="611"/>
                  </a:lnTo>
                  <a:lnTo>
                    <a:pt x="574" y="607"/>
                  </a:lnTo>
                  <a:lnTo>
                    <a:pt x="574" y="607"/>
                  </a:lnTo>
                  <a:lnTo>
                    <a:pt x="584" y="603"/>
                  </a:lnTo>
                  <a:lnTo>
                    <a:pt x="592" y="598"/>
                  </a:lnTo>
                  <a:lnTo>
                    <a:pt x="599" y="593"/>
                  </a:lnTo>
                  <a:lnTo>
                    <a:pt x="605" y="588"/>
                  </a:lnTo>
                  <a:lnTo>
                    <a:pt x="618" y="577"/>
                  </a:lnTo>
                  <a:lnTo>
                    <a:pt x="629" y="564"/>
                  </a:lnTo>
                  <a:lnTo>
                    <a:pt x="629" y="564"/>
                  </a:lnTo>
                  <a:lnTo>
                    <a:pt x="644" y="548"/>
                  </a:lnTo>
                  <a:lnTo>
                    <a:pt x="644" y="548"/>
                  </a:lnTo>
                  <a:lnTo>
                    <a:pt x="652" y="538"/>
                  </a:lnTo>
                  <a:lnTo>
                    <a:pt x="659" y="529"/>
                  </a:lnTo>
                  <a:lnTo>
                    <a:pt x="664" y="519"/>
                  </a:lnTo>
                  <a:lnTo>
                    <a:pt x="667" y="508"/>
                  </a:lnTo>
                  <a:lnTo>
                    <a:pt x="671" y="497"/>
                  </a:lnTo>
                  <a:lnTo>
                    <a:pt x="673" y="486"/>
                  </a:lnTo>
                  <a:lnTo>
                    <a:pt x="673" y="474"/>
                  </a:lnTo>
                  <a:lnTo>
                    <a:pt x="673" y="463"/>
                  </a:lnTo>
                  <a:lnTo>
                    <a:pt x="671" y="451"/>
                  </a:lnTo>
                  <a:lnTo>
                    <a:pt x="669" y="440"/>
                  </a:lnTo>
                  <a:lnTo>
                    <a:pt x="665" y="430"/>
                  </a:lnTo>
                  <a:lnTo>
                    <a:pt x="661" y="418"/>
                  </a:lnTo>
                  <a:lnTo>
                    <a:pt x="656" y="408"/>
                  </a:lnTo>
                  <a:lnTo>
                    <a:pt x="651" y="398"/>
                  </a:lnTo>
                  <a:lnTo>
                    <a:pt x="645" y="388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28" y="366"/>
                  </a:lnTo>
                  <a:lnTo>
                    <a:pt x="628" y="366"/>
                  </a:lnTo>
                  <a:lnTo>
                    <a:pt x="619" y="355"/>
                  </a:lnTo>
                  <a:lnTo>
                    <a:pt x="609" y="344"/>
                  </a:lnTo>
                  <a:lnTo>
                    <a:pt x="597" y="332"/>
                  </a:lnTo>
                  <a:lnTo>
                    <a:pt x="591" y="328"/>
                  </a:lnTo>
                  <a:lnTo>
                    <a:pt x="584" y="324"/>
                  </a:lnTo>
                  <a:lnTo>
                    <a:pt x="584" y="324"/>
                  </a:lnTo>
                  <a:lnTo>
                    <a:pt x="570" y="316"/>
                  </a:lnTo>
                  <a:lnTo>
                    <a:pt x="570" y="316"/>
                  </a:lnTo>
                  <a:lnTo>
                    <a:pt x="563" y="311"/>
                  </a:lnTo>
                  <a:lnTo>
                    <a:pt x="555" y="307"/>
                  </a:lnTo>
                  <a:lnTo>
                    <a:pt x="546" y="304"/>
                  </a:lnTo>
                  <a:lnTo>
                    <a:pt x="537" y="301"/>
                  </a:lnTo>
                  <a:lnTo>
                    <a:pt x="537" y="301"/>
                  </a:lnTo>
                  <a:lnTo>
                    <a:pt x="520" y="300"/>
                  </a:lnTo>
                  <a:lnTo>
                    <a:pt x="506" y="300"/>
                  </a:lnTo>
                  <a:lnTo>
                    <a:pt x="492" y="300"/>
                  </a:lnTo>
                  <a:lnTo>
                    <a:pt x="492" y="300"/>
                  </a:lnTo>
                  <a:lnTo>
                    <a:pt x="483" y="298"/>
                  </a:lnTo>
                  <a:lnTo>
                    <a:pt x="483" y="298"/>
                  </a:lnTo>
                  <a:lnTo>
                    <a:pt x="473" y="296"/>
                  </a:lnTo>
                  <a:lnTo>
                    <a:pt x="471" y="296"/>
                  </a:lnTo>
                  <a:lnTo>
                    <a:pt x="469" y="297"/>
                  </a:lnTo>
                  <a:lnTo>
                    <a:pt x="469" y="297"/>
                  </a:lnTo>
                  <a:lnTo>
                    <a:pt x="464" y="300"/>
                  </a:lnTo>
                  <a:lnTo>
                    <a:pt x="460" y="302"/>
                  </a:lnTo>
                  <a:lnTo>
                    <a:pt x="451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5" y="304"/>
                  </a:lnTo>
                  <a:lnTo>
                    <a:pt x="445" y="304"/>
                  </a:lnTo>
                  <a:lnTo>
                    <a:pt x="437" y="303"/>
                  </a:lnTo>
                  <a:lnTo>
                    <a:pt x="429" y="300"/>
                  </a:lnTo>
                  <a:lnTo>
                    <a:pt x="422" y="296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08" y="282"/>
                  </a:lnTo>
                  <a:lnTo>
                    <a:pt x="403" y="275"/>
                  </a:lnTo>
                  <a:lnTo>
                    <a:pt x="400" y="268"/>
                  </a:lnTo>
                  <a:lnTo>
                    <a:pt x="400" y="261"/>
                  </a:lnTo>
                  <a:lnTo>
                    <a:pt x="400" y="252"/>
                  </a:lnTo>
                  <a:lnTo>
                    <a:pt x="402" y="244"/>
                  </a:lnTo>
                  <a:lnTo>
                    <a:pt x="406" y="235"/>
                  </a:lnTo>
                  <a:lnTo>
                    <a:pt x="410" y="225"/>
                  </a:lnTo>
                  <a:lnTo>
                    <a:pt x="413" y="220"/>
                  </a:lnTo>
                  <a:lnTo>
                    <a:pt x="411" y="220"/>
                  </a:lnTo>
                  <a:lnTo>
                    <a:pt x="415" y="218"/>
                  </a:lnTo>
                  <a:lnTo>
                    <a:pt x="419" y="209"/>
                  </a:lnTo>
                  <a:lnTo>
                    <a:pt x="419" y="209"/>
                  </a:lnTo>
                  <a:lnTo>
                    <a:pt x="423" y="204"/>
                  </a:lnTo>
                  <a:lnTo>
                    <a:pt x="426" y="202"/>
                  </a:lnTo>
                  <a:lnTo>
                    <a:pt x="430" y="200"/>
                  </a:lnTo>
                  <a:lnTo>
                    <a:pt x="433" y="200"/>
                  </a:lnTo>
                  <a:lnTo>
                    <a:pt x="435" y="200"/>
                  </a:lnTo>
                  <a:lnTo>
                    <a:pt x="438" y="199"/>
                  </a:lnTo>
                  <a:lnTo>
                    <a:pt x="438" y="199"/>
                  </a:lnTo>
                  <a:lnTo>
                    <a:pt x="459" y="180"/>
                  </a:lnTo>
                  <a:lnTo>
                    <a:pt x="479" y="163"/>
                  </a:lnTo>
                  <a:lnTo>
                    <a:pt x="495" y="147"/>
                  </a:lnTo>
                  <a:lnTo>
                    <a:pt x="511" y="131"/>
                  </a:lnTo>
                  <a:lnTo>
                    <a:pt x="522" y="119"/>
                  </a:lnTo>
                  <a:lnTo>
                    <a:pt x="522" y="119"/>
                  </a:lnTo>
                  <a:lnTo>
                    <a:pt x="541" y="99"/>
                  </a:lnTo>
                  <a:lnTo>
                    <a:pt x="560" y="80"/>
                  </a:lnTo>
                  <a:lnTo>
                    <a:pt x="578" y="63"/>
                  </a:lnTo>
                  <a:lnTo>
                    <a:pt x="597" y="47"/>
                  </a:lnTo>
                  <a:lnTo>
                    <a:pt x="618" y="32"/>
                  </a:lnTo>
                  <a:lnTo>
                    <a:pt x="629" y="25"/>
                  </a:lnTo>
                  <a:lnTo>
                    <a:pt x="640" y="19"/>
                  </a:lnTo>
                  <a:lnTo>
                    <a:pt x="651" y="14"/>
                  </a:lnTo>
                  <a:lnTo>
                    <a:pt x="663" y="9"/>
                  </a:lnTo>
                  <a:lnTo>
                    <a:pt x="676" y="5"/>
                  </a:lnTo>
                  <a:lnTo>
                    <a:pt x="689" y="2"/>
                  </a:lnTo>
                  <a:lnTo>
                    <a:pt x="689" y="2"/>
                  </a:lnTo>
                  <a:lnTo>
                    <a:pt x="701" y="0"/>
                  </a:lnTo>
                  <a:lnTo>
                    <a:pt x="713" y="0"/>
                  </a:lnTo>
                  <a:lnTo>
                    <a:pt x="713" y="0"/>
                  </a:lnTo>
                  <a:lnTo>
                    <a:pt x="723" y="0"/>
                  </a:lnTo>
                  <a:lnTo>
                    <a:pt x="734" y="1"/>
                  </a:lnTo>
                  <a:lnTo>
                    <a:pt x="744" y="3"/>
                  </a:lnTo>
                  <a:lnTo>
                    <a:pt x="755" y="6"/>
                  </a:lnTo>
                  <a:lnTo>
                    <a:pt x="765" y="10"/>
                  </a:lnTo>
                  <a:lnTo>
                    <a:pt x="775" y="14"/>
                  </a:lnTo>
                  <a:lnTo>
                    <a:pt x="795" y="23"/>
                  </a:lnTo>
                  <a:lnTo>
                    <a:pt x="813" y="35"/>
                  </a:lnTo>
                  <a:lnTo>
                    <a:pt x="829" y="47"/>
                  </a:lnTo>
                  <a:lnTo>
                    <a:pt x="845" y="61"/>
                  </a:lnTo>
                  <a:lnTo>
                    <a:pt x="857" y="73"/>
                  </a:lnTo>
                  <a:lnTo>
                    <a:pt x="857" y="73"/>
                  </a:lnTo>
                  <a:lnTo>
                    <a:pt x="880" y="97"/>
                  </a:lnTo>
                  <a:lnTo>
                    <a:pt x="903" y="120"/>
                  </a:lnTo>
                  <a:lnTo>
                    <a:pt x="903" y="120"/>
                  </a:lnTo>
                  <a:lnTo>
                    <a:pt x="923" y="142"/>
                  </a:lnTo>
                  <a:lnTo>
                    <a:pt x="945" y="164"/>
                  </a:lnTo>
                  <a:lnTo>
                    <a:pt x="945" y="164"/>
                  </a:lnTo>
                  <a:lnTo>
                    <a:pt x="956" y="177"/>
                  </a:lnTo>
                  <a:lnTo>
                    <a:pt x="966" y="188"/>
                  </a:lnTo>
                  <a:lnTo>
                    <a:pt x="966" y="188"/>
                  </a:lnTo>
                  <a:lnTo>
                    <a:pt x="978" y="204"/>
                  </a:lnTo>
                  <a:lnTo>
                    <a:pt x="978" y="205"/>
                  </a:lnTo>
                  <a:lnTo>
                    <a:pt x="979" y="205"/>
                  </a:lnTo>
                  <a:lnTo>
                    <a:pt x="979" y="205"/>
                  </a:lnTo>
                  <a:lnTo>
                    <a:pt x="983" y="208"/>
                  </a:lnTo>
                  <a:lnTo>
                    <a:pt x="986" y="210"/>
                  </a:lnTo>
                  <a:lnTo>
                    <a:pt x="990" y="212"/>
                  </a:lnTo>
                  <a:lnTo>
                    <a:pt x="993" y="212"/>
                  </a:lnTo>
                  <a:lnTo>
                    <a:pt x="993" y="212"/>
                  </a:lnTo>
                  <a:lnTo>
                    <a:pt x="996" y="212"/>
                  </a:lnTo>
                  <a:lnTo>
                    <a:pt x="999" y="210"/>
                  </a:lnTo>
                  <a:lnTo>
                    <a:pt x="1002" y="209"/>
                  </a:lnTo>
                  <a:lnTo>
                    <a:pt x="1004" y="206"/>
                  </a:lnTo>
                  <a:lnTo>
                    <a:pt x="1008" y="200"/>
                  </a:lnTo>
                  <a:lnTo>
                    <a:pt x="1013" y="190"/>
                  </a:lnTo>
                  <a:lnTo>
                    <a:pt x="1015" y="181"/>
                  </a:lnTo>
                  <a:lnTo>
                    <a:pt x="1017" y="169"/>
                  </a:lnTo>
                  <a:lnTo>
                    <a:pt x="1019" y="147"/>
                  </a:lnTo>
                  <a:lnTo>
                    <a:pt x="1019" y="147"/>
                  </a:lnTo>
                  <a:lnTo>
                    <a:pt x="1021" y="130"/>
                  </a:lnTo>
                  <a:lnTo>
                    <a:pt x="1023" y="114"/>
                  </a:lnTo>
                  <a:lnTo>
                    <a:pt x="1027" y="97"/>
                  </a:lnTo>
                  <a:lnTo>
                    <a:pt x="1032" y="80"/>
                  </a:lnTo>
                  <a:lnTo>
                    <a:pt x="1032" y="80"/>
                  </a:lnTo>
                  <a:lnTo>
                    <a:pt x="1034" y="73"/>
                  </a:lnTo>
                  <a:lnTo>
                    <a:pt x="1037" y="66"/>
                  </a:lnTo>
                  <a:lnTo>
                    <a:pt x="1047" y="52"/>
                  </a:lnTo>
                  <a:lnTo>
                    <a:pt x="1057" y="40"/>
                  </a:lnTo>
                  <a:lnTo>
                    <a:pt x="1069" y="30"/>
                  </a:lnTo>
                  <a:lnTo>
                    <a:pt x="1082" y="20"/>
                  </a:lnTo>
                  <a:lnTo>
                    <a:pt x="1097" y="12"/>
                  </a:lnTo>
                  <a:lnTo>
                    <a:pt x="1112" y="7"/>
                  </a:lnTo>
                  <a:lnTo>
                    <a:pt x="1128" y="4"/>
                  </a:lnTo>
                  <a:lnTo>
                    <a:pt x="1128" y="4"/>
                  </a:lnTo>
                  <a:lnTo>
                    <a:pt x="1153" y="1"/>
                  </a:lnTo>
                  <a:lnTo>
                    <a:pt x="1176" y="1"/>
                  </a:lnTo>
                  <a:lnTo>
                    <a:pt x="1176" y="1"/>
                  </a:lnTo>
                  <a:lnTo>
                    <a:pt x="1192" y="1"/>
                  </a:lnTo>
                  <a:lnTo>
                    <a:pt x="1207" y="2"/>
                  </a:lnTo>
                  <a:lnTo>
                    <a:pt x="1222" y="5"/>
                  </a:lnTo>
                  <a:lnTo>
                    <a:pt x="1235" y="8"/>
                  </a:lnTo>
                  <a:lnTo>
                    <a:pt x="1249" y="12"/>
                  </a:lnTo>
                  <a:lnTo>
                    <a:pt x="1262" y="17"/>
                  </a:lnTo>
                  <a:lnTo>
                    <a:pt x="1274" y="22"/>
                  </a:lnTo>
                  <a:lnTo>
                    <a:pt x="1286" y="30"/>
                  </a:lnTo>
                  <a:lnTo>
                    <a:pt x="1286" y="30"/>
                  </a:lnTo>
                  <a:lnTo>
                    <a:pt x="1298" y="38"/>
                  </a:lnTo>
                  <a:lnTo>
                    <a:pt x="1309" y="47"/>
                  </a:lnTo>
                  <a:lnTo>
                    <a:pt x="1331" y="67"/>
                  </a:lnTo>
                  <a:lnTo>
                    <a:pt x="1331" y="67"/>
                  </a:lnTo>
                  <a:lnTo>
                    <a:pt x="1343" y="79"/>
                  </a:lnTo>
                  <a:lnTo>
                    <a:pt x="1357" y="91"/>
                  </a:lnTo>
                  <a:lnTo>
                    <a:pt x="1357" y="91"/>
                  </a:lnTo>
                  <a:lnTo>
                    <a:pt x="1373" y="104"/>
                  </a:lnTo>
                  <a:lnTo>
                    <a:pt x="1373" y="104"/>
                  </a:lnTo>
                  <a:lnTo>
                    <a:pt x="1387" y="116"/>
                  </a:lnTo>
                  <a:lnTo>
                    <a:pt x="1400" y="128"/>
                  </a:lnTo>
                  <a:lnTo>
                    <a:pt x="1413" y="140"/>
                  </a:lnTo>
                  <a:lnTo>
                    <a:pt x="1425" y="154"/>
                  </a:lnTo>
                  <a:lnTo>
                    <a:pt x="1425" y="154"/>
                  </a:lnTo>
                  <a:lnTo>
                    <a:pt x="1433" y="166"/>
                  </a:lnTo>
                  <a:lnTo>
                    <a:pt x="1443" y="180"/>
                  </a:lnTo>
                  <a:lnTo>
                    <a:pt x="1451" y="195"/>
                  </a:lnTo>
                  <a:lnTo>
                    <a:pt x="1459" y="212"/>
                  </a:lnTo>
                  <a:lnTo>
                    <a:pt x="1468" y="230"/>
                  </a:lnTo>
                  <a:lnTo>
                    <a:pt x="1474" y="248"/>
                  </a:lnTo>
                  <a:lnTo>
                    <a:pt x="1480" y="267"/>
                  </a:lnTo>
                  <a:lnTo>
                    <a:pt x="1484" y="286"/>
                  </a:lnTo>
                  <a:lnTo>
                    <a:pt x="1487" y="305"/>
                  </a:lnTo>
                  <a:lnTo>
                    <a:pt x="1488" y="324"/>
                  </a:lnTo>
                  <a:lnTo>
                    <a:pt x="1487" y="343"/>
                  </a:lnTo>
                  <a:lnTo>
                    <a:pt x="1484" y="360"/>
                  </a:lnTo>
                  <a:lnTo>
                    <a:pt x="1482" y="368"/>
                  </a:lnTo>
                  <a:lnTo>
                    <a:pt x="1479" y="378"/>
                  </a:lnTo>
                  <a:lnTo>
                    <a:pt x="1476" y="386"/>
                  </a:lnTo>
                  <a:lnTo>
                    <a:pt x="1472" y="393"/>
                  </a:lnTo>
                  <a:lnTo>
                    <a:pt x="1467" y="401"/>
                  </a:lnTo>
                  <a:lnTo>
                    <a:pt x="1461" y="408"/>
                  </a:lnTo>
                  <a:lnTo>
                    <a:pt x="1455" y="415"/>
                  </a:lnTo>
                  <a:lnTo>
                    <a:pt x="1448" y="421"/>
                  </a:lnTo>
                  <a:lnTo>
                    <a:pt x="1448" y="421"/>
                  </a:lnTo>
                  <a:lnTo>
                    <a:pt x="1441" y="427"/>
                  </a:lnTo>
                  <a:lnTo>
                    <a:pt x="1432" y="431"/>
                  </a:lnTo>
                  <a:lnTo>
                    <a:pt x="1424" y="433"/>
                  </a:lnTo>
                  <a:lnTo>
                    <a:pt x="1416" y="435"/>
                  </a:lnTo>
                  <a:lnTo>
                    <a:pt x="1406" y="436"/>
                  </a:lnTo>
                  <a:lnTo>
                    <a:pt x="1397" y="437"/>
                  </a:lnTo>
                  <a:lnTo>
                    <a:pt x="1377" y="437"/>
                  </a:lnTo>
                  <a:lnTo>
                    <a:pt x="1377" y="437"/>
                  </a:lnTo>
                  <a:lnTo>
                    <a:pt x="1359" y="437"/>
                  </a:lnTo>
                  <a:lnTo>
                    <a:pt x="1339" y="439"/>
                  </a:lnTo>
                  <a:lnTo>
                    <a:pt x="1331" y="441"/>
                  </a:lnTo>
                  <a:lnTo>
                    <a:pt x="1321" y="443"/>
                  </a:lnTo>
                  <a:lnTo>
                    <a:pt x="1313" y="447"/>
                  </a:lnTo>
                  <a:lnTo>
                    <a:pt x="1305" y="452"/>
                  </a:lnTo>
                  <a:lnTo>
                    <a:pt x="1305" y="452"/>
                  </a:lnTo>
                  <a:lnTo>
                    <a:pt x="1298" y="458"/>
                  </a:lnTo>
                  <a:lnTo>
                    <a:pt x="1292" y="463"/>
                  </a:lnTo>
                  <a:lnTo>
                    <a:pt x="1287" y="468"/>
                  </a:lnTo>
                  <a:lnTo>
                    <a:pt x="1284" y="473"/>
                  </a:lnTo>
                  <a:lnTo>
                    <a:pt x="1281" y="478"/>
                  </a:lnTo>
                  <a:lnTo>
                    <a:pt x="1280" y="484"/>
                  </a:lnTo>
                  <a:lnTo>
                    <a:pt x="1279" y="488"/>
                  </a:lnTo>
                  <a:lnTo>
                    <a:pt x="1279" y="493"/>
                  </a:lnTo>
                  <a:lnTo>
                    <a:pt x="1281" y="501"/>
                  </a:lnTo>
                  <a:lnTo>
                    <a:pt x="1284" y="510"/>
                  </a:lnTo>
                  <a:lnTo>
                    <a:pt x="1289" y="518"/>
                  </a:lnTo>
                  <a:lnTo>
                    <a:pt x="1295" y="526"/>
                  </a:lnTo>
                  <a:lnTo>
                    <a:pt x="1295" y="526"/>
                  </a:lnTo>
                  <a:lnTo>
                    <a:pt x="1302" y="537"/>
                  </a:lnTo>
                  <a:lnTo>
                    <a:pt x="1308" y="549"/>
                  </a:lnTo>
                  <a:lnTo>
                    <a:pt x="1308" y="549"/>
                  </a:lnTo>
                  <a:lnTo>
                    <a:pt x="1308" y="549"/>
                  </a:lnTo>
                  <a:lnTo>
                    <a:pt x="1316" y="559"/>
                  </a:lnTo>
                  <a:lnTo>
                    <a:pt x="1316" y="559"/>
                  </a:lnTo>
                  <a:lnTo>
                    <a:pt x="1333" y="581"/>
                  </a:lnTo>
                  <a:lnTo>
                    <a:pt x="1342" y="591"/>
                  </a:lnTo>
                  <a:lnTo>
                    <a:pt x="1353" y="601"/>
                  </a:lnTo>
                  <a:lnTo>
                    <a:pt x="1353" y="601"/>
                  </a:lnTo>
                  <a:lnTo>
                    <a:pt x="1367" y="614"/>
                  </a:lnTo>
                  <a:lnTo>
                    <a:pt x="1367" y="614"/>
                  </a:lnTo>
                  <a:lnTo>
                    <a:pt x="1400" y="644"/>
                  </a:lnTo>
                  <a:lnTo>
                    <a:pt x="1416" y="660"/>
                  </a:lnTo>
                  <a:lnTo>
                    <a:pt x="1431" y="677"/>
                  </a:lnTo>
                  <a:lnTo>
                    <a:pt x="1446" y="694"/>
                  </a:lnTo>
                  <a:lnTo>
                    <a:pt x="1459" y="713"/>
                  </a:lnTo>
                  <a:lnTo>
                    <a:pt x="1464" y="721"/>
                  </a:lnTo>
                  <a:lnTo>
                    <a:pt x="1470" y="730"/>
                  </a:lnTo>
                  <a:lnTo>
                    <a:pt x="1474" y="741"/>
                  </a:lnTo>
                  <a:lnTo>
                    <a:pt x="1477" y="750"/>
                  </a:lnTo>
                  <a:lnTo>
                    <a:pt x="1477" y="750"/>
                  </a:lnTo>
                  <a:lnTo>
                    <a:pt x="1483" y="773"/>
                  </a:lnTo>
                  <a:lnTo>
                    <a:pt x="1487" y="794"/>
                  </a:lnTo>
                  <a:lnTo>
                    <a:pt x="1489" y="816"/>
                  </a:lnTo>
                  <a:lnTo>
                    <a:pt x="1489" y="836"/>
                  </a:lnTo>
                  <a:lnTo>
                    <a:pt x="1487" y="856"/>
                  </a:lnTo>
                  <a:lnTo>
                    <a:pt x="1483" y="876"/>
                  </a:lnTo>
                  <a:lnTo>
                    <a:pt x="1476" y="896"/>
                  </a:lnTo>
                  <a:lnTo>
                    <a:pt x="1467" y="918"/>
                  </a:lnTo>
                  <a:lnTo>
                    <a:pt x="1467" y="918"/>
                  </a:lnTo>
                  <a:lnTo>
                    <a:pt x="1458" y="933"/>
                  </a:lnTo>
                  <a:lnTo>
                    <a:pt x="1448" y="949"/>
                  </a:lnTo>
                  <a:lnTo>
                    <a:pt x="1437" y="963"/>
                  </a:lnTo>
                  <a:lnTo>
                    <a:pt x="1425" y="978"/>
                  </a:lnTo>
                  <a:lnTo>
                    <a:pt x="1425" y="978"/>
                  </a:lnTo>
                  <a:lnTo>
                    <a:pt x="1404" y="1004"/>
                  </a:lnTo>
                  <a:lnTo>
                    <a:pt x="1404" y="1004"/>
                  </a:lnTo>
                  <a:lnTo>
                    <a:pt x="1389" y="1024"/>
                  </a:lnTo>
                  <a:lnTo>
                    <a:pt x="1373" y="1041"/>
                  </a:lnTo>
                  <a:lnTo>
                    <a:pt x="1340" y="1075"/>
                  </a:lnTo>
                  <a:lnTo>
                    <a:pt x="1340" y="1075"/>
                  </a:lnTo>
                  <a:lnTo>
                    <a:pt x="1320" y="1096"/>
                  </a:lnTo>
                  <a:lnTo>
                    <a:pt x="1320" y="1096"/>
                  </a:lnTo>
                  <a:lnTo>
                    <a:pt x="1299" y="1117"/>
                  </a:lnTo>
                  <a:lnTo>
                    <a:pt x="1278" y="1137"/>
                  </a:lnTo>
                  <a:lnTo>
                    <a:pt x="1233" y="1175"/>
                  </a:lnTo>
                  <a:lnTo>
                    <a:pt x="1233" y="1175"/>
                  </a:lnTo>
                  <a:lnTo>
                    <a:pt x="1194" y="1209"/>
                  </a:lnTo>
                  <a:lnTo>
                    <a:pt x="1174" y="1227"/>
                  </a:lnTo>
                  <a:lnTo>
                    <a:pt x="1155" y="1245"/>
                  </a:lnTo>
                  <a:lnTo>
                    <a:pt x="1155" y="1245"/>
                  </a:lnTo>
                  <a:lnTo>
                    <a:pt x="1134" y="1266"/>
                  </a:lnTo>
                  <a:lnTo>
                    <a:pt x="1112" y="1286"/>
                  </a:lnTo>
                  <a:lnTo>
                    <a:pt x="1112" y="1286"/>
                  </a:lnTo>
                  <a:lnTo>
                    <a:pt x="1089" y="1305"/>
                  </a:lnTo>
                  <a:lnTo>
                    <a:pt x="1068" y="1326"/>
                  </a:lnTo>
                  <a:lnTo>
                    <a:pt x="1063" y="1330"/>
                  </a:lnTo>
                  <a:lnTo>
                    <a:pt x="1063" y="1330"/>
                  </a:lnTo>
                  <a:lnTo>
                    <a:pt x="1041" y="1352"/>
                  </a:lnTo>
                  <a:lnTo>
                    <a:pt x="1018" y="1374"/>
                  </a:lnTo>
                  <a:lnTo>
                    <a:pt x="1017" y="1375"/>
                  </a:lnTo>
                  <a:lnTo>
                    <a:pt x="1017" y="1376"/>
                  </a:lnTo>
                  <a:lnTo>
                    <a:pt x="1017" y="1376"/>
                  </a:lnTo>
                  <a:lnTo>
                    <a:pt x="1013" y="1381"/>
                  </a:lnTo>
                  <a:lnTo>
                    <a:pt x="1013" y="1381"/>
                  </a:lnTo>
                  <a:lnTo>
                    <a:pt x="988" y="1404"/>
                  </a:lnTo>
                  <a:lnTo>
                    <a:pt x="962" y="1427"/>
                  </a:lnTo>
                  <a:lnTo>
                    <a:pt x="935" y="1447"/>
                  </a:lnTo>
                  <a:lnTo>
                    <a:pt x="909" y="1468"/>
                  </a:lnTo>
                  <a:lnTo>
                    <a:pt x="909" y="1468"/>
                  </a:lnTo>
                  <a:lnTo>
                    <a:pt x="883" y="1489"/>
                  </a:lnTo>
                  <a:lnTo>
                    <a:pt x="883" y="1489"/>
                  </a:lnTo>
                  <a:lnTo>
                    <a:pt x="873" y="1496"/>
                  </a:lnTo>
                  <a:lnTo>
                    <a:pt x="861" y="1502"/>
                  </a:lnTo>
                  <a:lnTo>
                    <a:pt x="850" y="1509"/>
                  </a:lnTo>
                  <a:lnTo>
                    <a:pt x="839" y="1513"/>
                  </a:lnTo>
                  <a:lnTo>
                    <a:pt x="826" y="1517"/>
                  </a:lnTo>
                  <a:lnTo>
                    <a:pt x="814" y="1519"/>
                  </a:lnTo>
                  <a:lnTo>
                    <a:pt x="801" y="1521"/>
                  </a:lnTo>
                  <a:lnTo>
                    <a:pt x="789" y="1521"/>
                  </a:lnTo>
                  <a:lnTo>
                    <a:pt x="789" y="1521"/>
                  </a:lnTo>
                  <a:lnTo>
                    <a:pt x="789" y="1521"/>
                  </a:lnTo>
                  <a:lnTo>
                    <a:pt x="789" y="1521"/>
                  </a:lnTo>
                  <a:close/>
                  <a:moveTo>
                    <a:pt x="490" y="1165"/>
                  </a:moveTo>
                  <a:lnTo>
                    <a:pt x="490" y="1165"/>
                  </a:lnTo>
                  <a:lnTo>
                    <a:pt x="484" y="1165"/>
                  </a:lnTo>
                  <a:lnTo>
                    <a:pt x="478" y="1166"/>
                  </a:lnTo>
                  <a:lnTo>
                    <a:pt x="473" y="1168"/>
                  </a:lnTo>
                  <a:lnTo>
                    <a:pt x="467" y="1171"/>
                  </a:lnTo>
                  <a:lnTo>
                    <a:pt x="467" y="1171"/>
                  </a:lnTo>
                  <a:lnTo>
                    <a:pt x="460" y="1176"/>
                  </a:lnTo>
                  <a:lnTo>
                    <a:pt x="454" y="1181"/>
                  </a:lnTo>
                  <a:lnTo>
                    <a:pt x="450" y="1187"/>
                  </a:lnTo>
                  <a:lnTo>
                    <a:pt x="449" y="1194"/>
                  </a:lnTo>
                  <a:lnTo>
                    <a:pt x="449" y="1194"/>
                  </a:lnTo>
                  <a:lnTo>
                    <a:pt x="449" y="1200"/>
                  </a:lnTo>
                  <a:lnTo>
                    <a:pt x="450" y="1205"/>
                  </a:lnTo>
                  <a:lnTo>
                    <a:pt x="453" y="1210"/>
                  </a:lnTo>
                  <a:lnTo>
                    <a:pt x="456" y="1215"/>
                  </a:lnTo>
                  <a:lnTo>
                    <a:pt x="465" y="1226"/>
                  </a:lnTo>
                  <a:lnTo>
                    <a:pt x="476" y="1236"/>
                  </a:lnTo>
                  <a:lnTo>
                    <a:pt x="476" y="1236"/>
                  </a:lnTo>
                  <a:lnTo>
                    <a:pt x="485" y="1244"/>
                  </a:lnTo>
                  <a:lnTo>
                    <a:pt x="485" y="1244"/>
                  </a:lnTo>
                  <a:lnTo>
                    <a:pt x="487" y="1247"/>
                  </a:lnTo>
                  <a:lnTo>
                    <a:pt x="489" y="1252"/>
                  </a:lnTo>
                  <a:lnTo>
                    <a:pt x="489" y="1253"/>
                  </a:lnTo>
                  <a:lnTo>
                    <a:pt x="504" y="1268"/>
                  </a:lnTo>
                  <a:lnTo>
                    <a:pt x="504" y="1268"/>
                  </a:lnTo>
                  <a:lnTo>
                    <a:pt x="545" y="1312"/>
                  </a:lnTo>
                  <a:lnTo>
                    <a:pt x="545" y="1312"/>
                  </a:lnTo>
                  <a:lnTo>
                    <a:pt x="567" y="1334"/>
                  </a:lnTo>
                  <a:lnTo>
                    <a:pt x="567" y="1334"/>
                  </a:lnTo>
                  <a:lnTo>
                    <a:pt x="598" y="1369"/>
                  </a:lnTo>
                  <a:lnTo>
                    <a:pt x="615" y="1385"/>
                  </a:lnTo>
                  <a:lnTo>
                    <a:pt x="633" y="1401"/>
                  </a:lnTo>
                  <a:lnTo>
                    <a:pt x="633" y="1401"/>
                  </a:lnTo>
                  <a:lnTo>
                    <a:pt x="646" y="1412"/>
                  </a:lnTo>
                  <a:lnTo>
                    <a:pt x="658" y="1424"/>
                  </a:lnTo>
                  <a:lnTo>
                    <a:pt x="658" y="1424"/>
                  </a:lnTo>
                  <a:lnTo>
                    <a:pt x="676" y="1440"/>
                  </a:lnTo>
                  <a:lnTo>
                    <a:pt x="685" y="1447"/>
                  </a:lnTo>
                  <a:lnTo>
                    <a:pt x="694" y="1455"/>
                  </a:lnTo>
                  <a:lnTo>
                    <a:pt x="705" y="1462"/>
                  </a:lnTo>
                  <a:lnTo>
                    <a:pt x="715" y="1468"/>
                  </a:lnTo>
                  <a:lnTo>
                    <a:pt x="727" y="1472"/>
                  </a:lnTo>
                  <a:lnTo>
                    <a:pt x="739" y="1476"/>
                  </a:lnTo>
                  <a:lnTo>
                    <a:pt x="739" y="1476"/>
                  </a:lnTo>
                  <a:lnTo>
                    <a:pt x="752" y="1480"/>
                  </a:lnTo>
                  <a:lnTo>
                    <a:pt x="765" y="1482"/>
                  </a:lnTo>
                  <a:lnTo>
                    <a:pt x="776" y="1483"/>
                  </a:lnTo>
                  <a:lnTo>
                    <a:pt x="787" y="1483"/>
                  </a:lnTo>
                  <a:lnTo>
                    <a:pt x="787" y="1483"/>
                  </a:lnTo>
                  <a:lnTo>
                    <a:pt x="800" y="1483"/>
                  </a:lnTo>
                  <a:lnTo>
                    <a:pt x="813" y="1481"/>
                  </a:lnTo>
                  <a:lnTo>
                    <a:pt x="824" y="1478"/>
                  </a:lnTo>
                  <a:lnTo>
                    <a:pt x="836" y="1473"/>
                  </a:lnTo>
                  <a:lnTo>
                    <a:pt x="848" y="1467"/>
                  </a:lnTo>
                  <a:lnTo>
                    <a:pt x="859" y="1460"/>
                  </a:lnTo>
                  <a:lnTo>
                    <a:pt x="872" y="1452"/>
                  </a:lnTo>
                  <a:lnTo>
                    <a:pt x="883" y="1442"/>
                  </a:lnTo>
                  <a:lnTo>
                    <a:pt x="883" y="1442"/>
                  </a:lnTo>
                  <a:lnTo>
                    <a:pt x="905" y="1424"/>
                  </a:lnTo>
                  <a:lnTo>
                    <a:pt x="928" y="1405"/>
                  </a:lnTo>
                  <a:lnTo>
                    <a:pt x="928" y="1405"/>
                  </a:lnTo>
                  <a:lnTo>
                    <a:pt x="945" y="1391"/>
                  </a:lnTo>
                  <a:lnTo>
                    <a:pt x="949" y="1388"/>
                  </a:lnTo>
                  <a:lnTo>
                    <a:pt x="946" y="1384"/>
                  </a:lnTo>
                  <a:lnTo>
                    <a:pt x="959" y="1376"/>
                  </a:lnTo>
                  <a:lnTo>
                    <a:pt x="959" y="1376"/>
                  </a:lnTo>
                  <a:lnTo>
                    <a:pt x="982" y="1357"/>
                  </a:lnTo>
                  <a:lnTo>
                    <a:pt x="1004" y="1338"/>
                  </a:lnTo>
                  <a:lnTo>
                    <a:pt x="1025" y="1317"/>
                  </a:lnTo>
                  <a:lnTo>
                    <a:pt x="1047" y="1296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70" y="1274"/>
                  </a:lnTo>
                  <a:lnTo>
                    <a:pt x="1086" y="1260"/>
                  </a:lnTo>
                  <a:lnTo>
                    <a:pt x="1086" y="1260"/>
                  </a:lnTo>
                  <a:lnTo>
                    <a:pt x="1102" y="1246"/>
                  </a:lnTo>
                  <a:lnTo>
                    <a:pt x="1118" y="1231"/>
                  </a:lnTo>
                  <a:lnTo>
                    <a:pt x="1118" y="1231"/>
                  </a:lnTo>
                  <a:lnTo>
                    <a:pt x="1136" y="1214"/>
                  </a:lnTo>
                  <a:lnTo>
                    <a:pt x="1155" y="1198"/>
                  </a:lnTo>
                  <a:lnTo>
                    <a:pt x="1192" y="1166"/>
                  </a:lnTo>
                  <a:lnTo>
                    <a:pt x="1192" y="1166"/>
                  </a:lnTo>
                  <a:lnTo>
                    <a:pt x="1231" y="1132"/>
                  </a:lnTo>
                  <a:lnTo>
                    <a:pt x="1251" y="1115"/>
                  </a:lnTo>
                  <a:lnTo>
                    <a:pt x="1270" y="1096"/>
                  </a:lnTo>
                  <a:lnTo>
                    <a:pt x="1270" y="1096"/>
                  </a:lnTo>
                  <a:lnTo>
                    <a:pt x="1307" y="1057"/>
                  </a:lnTo>
                  <a:lnTo>
                    <a:pt x="1343" y="1017"/>
                  </a:lnTo>
                  <a:lnTo>
                    <a:pt x="1377" y="977"/>
                  </a:lnTo>
                  <a:lnTo>
                    <a:pt x="1410" y="936"/>
                  </a:lnTo>
                  <a:lnTo>
                    <a:pt x="1410" y="936"/>
                  </a:lnTo>
                  <a:lnTo>
                    <a:pt x="1419" y="924"/>
                  </a:lnTo>
                  <a:lnTo>
                    <a:pt x="1427" y="911"/>
                  </a:lnTo>
                  <a:lnTo>
                    <a:pt x="1431" y="903"/>
                  </a:lnTo>
                  <a:lnTo>
                    <a:pt x="1434" y="896"/>
                  </a:lnTo>
                  <a:lnTo>
                    <a:pt x="1438" y="888"/>
                  </a:lnTo>
                  <a:lnTo>
                    <a:pt x="1440" y="878"/>
                  </a:lnTo>
                  <a:lnTo>
                    <a:pt x="1440" y="878"/>
                  </a:lnTo>
                  <a:lnTo>
                    <a:pt x="1442" y="874"/>
                  </a:lnTo>
                  <a:lnTo>
                    <a:pt x="1443" y="871"/>
                  </a:lnTo>
                  <a:lnTo>
                    <a:pt x="1448" y="864"/>
                  </a:lnTo>
                  <a:lnTo>
                    <a:pt x="1448" y="864"/>
                  </a:lnTo>
                  <a:lnTo>
                    <a:pt x="1451" y="858"/>
                  </a:lnTo>
                  <a:lnTo>
                    <a:pt x="1454" y="851"/>
                  </a:lnTo>
                  <a:lnTo>
                    <a:pt x="1456" y="843"/>
                  </a:lnTo>
                  <a:lnTo>
                    <a:pt x="1457" y="834"/>
                  </a:lnTo>
                  <a:lnTo>
                    <a:pt x="1457" y="834"/>
                  </a:lnTo>
                  <a:lnTo>
                    <a:pt x="1455" y="816"/>
                  </a:lnTo>
                  <a:lnTo>
                    <a:pt x="1452" y="800"/>
                  </a:lnTo>
                  <a:lnTo>
                    <a:pt x="1449" y="783"/>
                  </a:lnTo>
                  <a:lnTo>
                    <a:pt x="1444" y="769"/>
                  </a:lnTo>
                  <a:lnTo>
                    <a:pt x="1439" y="755"/>
                  </a:lnTo>
                  <a:lnTo>
                    <a:pt x="1431" y="743"/>
                  </a:lnTo>
                  <a:lnTo>
                    <a:pt x="1424" y="730"/>
                  </a:lnTo>
                  <a:lnTo>
                    <a:pt x="1415" y="719"/>
                  </a:lnTo>
                  <a:lnTo>
                    <a:pt x="1410" y="713"/>
                  </a:lnTo>
                  <a:lnTo>
                    <a:pt x="1410" y="713"/>
                  </a:lnTo>
                  <a:lnTo>
                    <a:pt x="1381" y="678"/>
                  </a:lnTo>
                  <a:lnTo>
                    <a:pt x="1366" y="663"/>
                  </a:lnTo>
                  <a:lnTo>
                    <a:pt x="1349" y="647"/>
                  </a:lnTo>
                  <a:lnTo>
                    <a:pt x="1349" y="647"/>
                  </a:lnTo>
                  <a:lnTo>
                    <a:pt x="1336" y="635"/>
                  </a:lnTo>
                  <a:lnTo>
                    <a:pt x="1336" y="635"/>
                  </a:lnTo>
                  <a:lnTo>
                    <a:pt x="1323" y="623"/>
                  </a:lnTo>
                  <a:lnTo>
                    <a:pt x="1310" y="612"/>
                  </a:lnTo>
                  <a:lnTo>
                    <a:pt x="1300" y="600"/>
                  </a:lnTo>
                  <a:lnTo>
                    <a:pt x="1295" y="593"/>
                  </a:lnTo>
                  <a:lnTo>
                    <a:pt x="1290" y="586"/>
                  </a:lnTo>
                  <a:lnTo>
                    <a:pt x="1290" y="586"/>
                  </a:lnTo>
                  <a:lnTo>
                    <a:pt x="1288" y="582"/>
                  </a:lnTo>
                  <a:lnTo>
                    <a:pt x="1286" y="580"/>
                  </a:lnTo>
                  <a:lnTo>
                    <a:pt x="1285" y="579"/>
                  </a:lnTo>
                  <a:lnTo>
                    <a:pt x="1285" y="579"/>
                  </a:lnTo>
                  <a:lnTo>
                    <a:pt x="1281" y="577"/>
                  </a:lnTo>
                  <a:lnTo>
                    <a:pt x="1279" y="574"/>
                  </a:lnTo>
                  <a:lnTo>
                    <a:pt x="1277" y="571"/>
                  </a:lnTo>
                  <a:lnTo>
                    <a:pt x="1276" y="566"/>
                  </a:lnTo>
                  <a:lnTo>
                    <a:pt x="1275" y="565"/>
                  </a:lnTo>
                  <a:lnTo>
                    <a:pt x="1274" y="564"/>
                  </a:lnTo>
                  <a:lnTo>
                    <a:pt x="1274" y="564"/>
                  </a:lnTo>
                  <a:lnTo>
                    <a:pt x="1263" y="552"/>
                  </a:lnTo>
                  <a:lnTo>
                    <a:pt x="1263" y="552"/>
                  </a:lnTo>
                  <a:lnTo>
                    <a:pt x="1259" y="547"/>
                  </a:lnTo>
                  <a:lnTo>
                    <a:pt x="1257" y="543"/>
                  </a:lnTo>
                  <a:lnTo>
                    <a:pt x="1257" y="543"/>
                  </a:lnTo>
                  <a:lnTo>
                    <a:pt x="1248" y="527"/>
                  </a:lnTo>
                  <a:lnTo>
                    <a:pt x="1244" y="520"/>
                  </a:lnTo>
                  <a:lnTo>
                    <a:pt x="1242" y="514"/>
                  </a:lnTo>
                  <a:lnTo>
                    <a:pt x="1240" y="506"/>
                  </a:lnTo>
                  <a:lnTo>
                    <a:pt x="1239" y="500"/>
                  </a:lnTo>
                  <a:lnTo>
                    <a:pt x="1239" y="493"/>
                  </a:lnTo>
                  <a:lnTo>
                    <a:pt x="1240" y="487"/>
                  </a:lnTo>
                  <a:lnTo>
                    <a:pt x="1240" y="487"/>
                  </a:lnTo>
                  <a:lnTo>
                    <a:pt x="1244" y="473"/>
                  </a:lnTo>
                  <a:lnTo>
                    <a:pt x="1250" y="460"/>
                  </a:lnTo>
                  <a:lnTo>
                    <a:pt x="1257" y="447"/>
                  </a:lnTo>
                  <a:lnTo>
                    <a:pt x="1267" y="436"/>
                  </a:lnTo>
                  <a:lnTo>
                    <a:pt x="1278" y="427"/>
                  </a:lnTo>
                  <a:lnTo>
                    <a:pt x="1289" y="418"/>
                  </a:lnTo>
                  <a:lnTo>
                    <a:pt x="1302" y="412"/>
                  </a:lnTo>
                  <a:lnTo>
                    <a:pt x="1315" y="408"/>
                  </a:lnTo>
                  <a:lnTo>
                    <a:pt x="1315" y="408"/>
                  </a:lnTo>
                  <a:lnTo>
                    <a:pt x="1324" y="407"/>
                  </a:lnTo>
                  <a:lnTo>
                    <a:pt x="1333" y="406"/>
                  </a:lnTo>
                  <a:lnTo>
                    <a:pt x="1353" y="405"/>
                  </a:lnTo>
                  <a:lnTo>
                    <a:pt x="1353" y="405"/>
                  </a:lnTo>
                  <a:lnTo>
                    <a:pt x="1368" y="404"/>
                  </a:lnTo>
                  <a:lnTo>
                    <a:pt x="1383" y="403"/>
                  </a:lnTo>
                  <a:lnTo>
                    <a:pt x="1397" y="401"/>
                  </a:lnTo>
                  <a:lnTo>
                    <a:pt x="1412" y="396"/>
                  </a:lnTo>
                  <a:lnTo>
                    <a:pt x="1418" y="393"/>
                  </a:lnTo>
                  <a:lnTo>
                    <a:pt x="1423" y="390"/>
                  </a:lnTo>
                  <a:lnTo>
                    <a:pt x="1429" y="386"/>
                  </a:lnTo>
                  <a:lnTo>
                    <a:pt x="1433" y="382"/>
                  </a:lnTo>
                  <a:lnTo>
                    <a:pt x="1439" y="376"/>
                  </a:lnTo>
                  <a:lnTo>
                    <a:pt x="1442" y="370"/>
                  </a:lnTo>
                  <a:lnTo>
                    <a:pt x="1445" y="362"/>
                  </a:lnTo>
                  <a:lnTo>
                    <a:pt x="1447" y="354"/>
                  </a:lnTo>
                  <a:lnTo>
                    <a:pt x="1447" y="354"/>
                  </a:lnTo>
                  <a:lnTo>
                    <a:pt x="1449" y="343"/>
                  </a:lnTo>
                  <a:lnTo>
                    <a:pt x="1449" y="331"/>
                  </a:lnTo>
                  <a:lnTo>
                    <a:pt x="1449" y="319"/>
                  </a:lnTo>
                  <a:lnTo>
                    <a:pt x="1449" y="306"/>
                  </a:lnTo>
                  <a:lnTo>
                    <a:pt x="1447" y="294"/>
                  </a:lnTo>
                  <a:lnTo>
                    <a:pt x="1445" y="280"/>
                  </a:lnTo>
                  <a:lnTo>
                    <a:pt x="1442" y="268"/>
                  </a:lnTo>
                  <a:lnTo>
                    <a:pt x="1438" y="254"/>
                  </a:lnTo>
                  <a:lnTo>
                    <a:pt x="1433" y="242"/>
                  </a:lnTo>
                  <a:lnTo>
                    <a:pt x="1429" y="230"/>
                  </a:lnTo>
                  <a:lnTo>
                    <a:pt x="1424" y="217"/>
                  </a:lnTo>
                  <a:lnTo>
                    <a:pt x="1418" y="206"/>
                  </a:lnTo>
                  <a:lnTo>
                    <a:pt x="1412" y="194"/>
                  </a:lnTo>
                  <a:lnTo>
                    <a:pt x="1404" y="184"/>
                  </a:lnTo>
                  <a:lnTo>
                    <a:pt x="1397" y="175"/>
                  </a:lnTo>
                  <a:lnTo>
                    <a:pt x="1389" y="166"/>
                  </a:lnTo>
                  <a:lnTo>
                    <a:pt x="1389" y="166"/>
                  </a:lnTo>
                  <a:lnTo>
                    <a:pt x="1381" y="158"/>
                  </a:lnTo>
                  <a:lnTo>
                    <a:pt x="1371" y="150"/>
                  </a:lnTo>
                  <a:lnTo>
                    <a:pt x="1354" y="134"/>
                  </a:lnTo>
                  <a:lnTo>
                    <a:pt x="1354" y="134"/>
                  </a:lnTo>
                  <a:lnTo>
                    <a:pt x="1336" y="121"/>
                  </a:lnTo>
                  <a:lnTo>
                    <a:pt x="1320" y="106"/>
                  </a:lnTo>
                  <a:lnTo>
                    <a:pt x="1320" y="106"/>
                  </a:lnTo>
                  <a:lnTo>
                    <a:pt x="1302" y="88"/>
                  </a:lnTo>
                  <a:lnTo>
                    <a:pt x="1282" y="72"/>
                  </a:lnTo>
                  <a:lnTo>
                    <a:pt x="1273" y="65"/>
                  </a:lnTo>
                  <a:lnTo>
                    <a:pt x="1263" y="59"/>
                  </a:lnTo>
                  <a:lnTo>
                    <a:pt x="1253" y="52"/>
                  </a:lnTo>
                  <a:lnTo>
                    <a:pt x="1242" y="47"/>
                  </a:lnTo>
                  <a:lnTo>
                    <a:pt x="1242" y="47"/>
                  </a:lnTo>
                  <a:lnTo>
                    <a:pt x="1227" y="41"/>
                  </a:lnTo>
                  <a:lnTo>
                    <a:pt x="1211" y="37"/>
                  </a:lnTo>
                  <a:lnTo>
                    <a:pt x="1195" y="35"/>
                  </a:lnTo>
                  <a:lnTo>
                    <a:pt x="1177" y="34"/>
                  </a:lnTo>
                  <a:lnTo>
                    <a:pt x="1177" y="34"/>
                  </a:lnTo>
                  <a:lnTo>
                    <a:pt x="1167" y="34"/>
                  </a:lnTo>
                  <a:lnTo>
                    <a:pt x="1157" y="35"/>
                  </a:lnTo>
                  <a:lnTo>
                    <a:pt x="1146" y="37"/>
                  </a:lnTo>
                  <a:lnTo>
                    <a:pt x="1137" y="39"/>
                  </a:lnTo>
                  <a:lnTo>
                    <a:pt x="1128" y="42"/>
                  </a:lnTo>
                  <a:lnTo>
                    <a:pt x="1119" y="45"/>
                  </a:lnTo>
                  <a:lnTo>
                    <a:pt x="1111" y="49"/>
                  </a:lnTo>
                  <a:lnTo>
                    <a:pt x="1103" y="54"/>
                  </a:lnTo>
                  <a:lnTo>
                    <a:pt x="1096" y="60"/>
                  </a:lnTo>
                  <a:lnTo>
                    <a:pt x="1088" y="66"/>
                  </a:lnTo>
                  <a:lnTo>
                    <a:pt x="1082" y="72"/>
                  </a:lnTo>
                  <a:lnTo>
                    <a:pt x="1077" y="79"/>
                  </a:lnTo>
                  <a:lnTo>
                    <a:pt x="1072" y="87"/>
                  </a:lnTo>
                  <a:lnTo>
                    <a:pt x="1068" y="94"/>
                  </a:lnTo>
                  <a:lnTo>
                    <a:pt x="1064" y="102"/>
                  </a:lnTo>
                  <a:lnTo>
                    <a:pt x="1061" y="111"/>
                  </a:lnTo>
                  <a:lnTo>
                    <a:pt x="1061" y="111"/>
                  </a:lnTo>
                  <a:lnTo>
                    <a:pt x="1058" y="123"/>
                  </a:lnTo>
                  <a:lnTo>
                    <a:pt x="1057" y="134"/>
                  </a:lnTo>
                  <a:lnTo>
                    <a:pt x="1055" y="157"/>
                  </a:lnTo>
                  <a:lnTo>
                    <a:pt x="1055" y="157"/>
                  </a:lnTo>
                  <a:lnTo>
                    <a:pt x="1054" y="175"/>
                  </a:lnTo>
                  <a:lnTo>
                    <a:pt x="1053" y="184"/>
                  </a:lnTo>
                  <a:lnTo>
                    <a:pt x="1051" y="192"/>
                  </a:lnTo>
                  <a:lnTo>
                    <a:pt x="1049" y="201"/>
                  </a:lnTo>
                  <a:lnTo>
                    <a:pt x="1045" y="209"/>
                  </a:lnTo>
                  <a:lnTo>
                    <a:pt x="1040" y="216"/>
                  </a:lnTo>
                  <a:lnTo>
                    <a:pt x="1032" y="224"/>
                  </a:lnTo>
                  <a:lnTo>
                    <a:pt x="1032" y="224"/>
                  </a:lnTo>
                  <a:lnTo>
                    <a:pt x="1021" y="235"/>
                  </a:lnTo>
                  <a:lnTo>
                    <a:pt x="1011" y="242"/>
                  </a:lnTo>
                  <a:lnTo>
                    <a:pt x="1004" y="244"/>
                  </a:lnTo>
                  <a:lnTo>
                    <a:pt x="999" y="246"/>
                  </a:lnTo>
                  <a:lnTo>
                    <a:pt x="994" y="247"/>
                  </a:lnTo>
                  <a:lnTo>
                    <a:pt x="989" y="248"/>
                  </a:lnTo>
                  <a:lnTo>
                    <a:pt x="989" y="248"/>
                  </a:lnTo>
                  <a:lnTo>
                    <a:pt x="984" y="247"/>
                  </a:lnTo>
                  <a:lnTo>
                    <a:pt x="978" y="246"/>
                  </a:lnTo>
                  <a:lnTo>
                    <a:pt x="973" y="244"/>
                  </a:lnTo>
                  <a:lnTo>
                    <a:pt x="968" y="242"/>
                  </a:lnTo>
                  <a:lnTo>
                    <a:pt x="964" y="239"/>
                  </a:lnTo>
                  <a:lnTo>
                    <a:pt x="963" y="240"/>
                  </a:lnTo>
                  <a:lnTo>
                    <a:pt x="963" y="240"/>
                  </a:lnTo>
                  <a:lnTo>
                    <a:pt x="959" y="235"/>
                  </a:lnTo>
                  <a:lnTo>
                    <a:pt x="959" y="235"/>
                  </a:lnTo>
                  <a:lnTo>
                    <a:pt x="954" y="231"/>
                  </a:lnTo>
                  <a:lnTo>
                    <a:pt x="954" y="231"/>
                  </a:lnTo>
                  <a:lnTo>
                    <a:pt x="950" y="225"/>
                  </a:lnTo>
                  <a:lnTo>
                    <a:pt x="949" y="224"/>
                  </a:lnTo>
                  <a:lnTo>
                    <a:pt x="939" y="213"/>
                  </a:lnTo>
                  <a:lnTo>
                    <a:pt x="939" y="213"/>
                  </a:lnTo>
                  <a:lnTo>
                    <a:pt x="927" y="199"/>
                  </a:lnTo>
                  <a:lnTo>
                    <a:pt x="914" y="184"/>
                  </a:lnTo>
                  <a:lnTo>
                    <a:pt x="887" y="157"/>
                  </a:lnTo>
                  <a:lnTo>
                    <a:pt x="887" y="157"/>
                  </a:lnTo>
                  <a:lnTo>
                    <a:pt x="875" y="145"/>
                  </a:lnTo>
                  <a:lnTo>
                    <a:pt x="875" y="145"/>
                  </a:lnTo>
                  <a:lnTo>
                    <a:pt x="854" y="124"/>
                  </a:lnTo>
                  <a:lnTo>
                    <a:pt x="854" y="124"/>
                  </a:lnTo>
                  <a:lnTo>
                    <a:pt x="825" y="93"/>
                  </a:lnTo>
                  <a:lnTo>
                    <a:pt x="808" y="78"/>
                  </a:lnTo>
                  <a:lnTo>
                    <a:pt x="792" y="64"/>
                  </a:lnTo>
                  <a:lnTo>
                    <a:pt x="774" y="52"/>
                  </a:lnTo>
                  <a:lnTo>
                    <a:pt x="765" y="47"/>
                  </a:lnTo>
                  <a:lnTo>
                    <a:pt x="756" y="43"/>
                  </a:lnTo>
                  <a:lnTo>
                    <a:pt x="745" y="39"/>
                  </a:lnTo>
                  <a:lnTo>
                    <a:pt x="736" y="37"/>
                  </a:lnTo>
                  <a:lnTo>
                    <a:pt x="726" y="35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08" y="35"/>
                  </a:lnTo>
                  <a:lnTo>
                    <a:pt x="700" y="36"/>
                  </a:lnTo>
                  <a:lnTo>
                    <a:pt x="692" y="38"/>
                  </a:lnTo>
                  <a:lnTo>
                    <a:pt x="684" y="40"/>
                  </a:lnTo>
                  <a:lnTo>
                    <a:pt x="684" y="40"/>
                  </a:lnTo>
                  <a:lnTo>
                    <a:pt x="664" y="48"/>
                  </a:lnTo>
                  <a:lnTo>
                    <a:pt x="646" y="59"/>
                  </a:lnTo>
                  <a:lnTo>
                    <a:pt x="628" y="70"/>
                  </a:lnTo>
                  <a:lnTo>
                    <a:pt x="612" y="82"/>
                  </a:lnTo>
                  <a:lnTo>
                    <a:pt x="597" y="95"/>
                  </a:lnTo>
                  <a:lnTo>
                    <a:pt x="581" y="109"/>
                  </a:lnTo>
                  <a:lnTo>
                    <a:pt x="552" y="138"/>
                  </a:lnTo>
                  <a:lnTo>
                    <a:pt x="552" y="138"/>
                  </a:lnTo>
                  <a:lnTo>
                    <a:pt x="535" y="158"/>
                  </a:lnTo>
                  <a:lnTo>
                    <a:pt x="515" y="177"/>
                  </a:lnTo>
                  <a:lnTo>
                    <a:pt x="515" y="177"/>
                  </a:lnTo>
                  <a:lnTo>
                    <a:pt x="480" y="208"/>
                  </a:lnTo>
                  <a:lnTo>
                    <a:pt x="448" y="235"/>
                  </a:lnTo>
                  <a:lnTo>
                    <a:pt x="447" y="236"/>
                  </a:lnTo>
                  <a:lnTo>
                    <a:pt x="447" y="236"/>
                  </a:lnTo>
                  <a:lnTo>
                    <a:pt x="444" y="247"/>
                  </a:lnTo>
                  <a:lnTo>
                    <a:pt x="444" y="247"/>
                  </a:lnTo>
                  <a:lnTo>
                    <a:pt x="438" y="261"/>
                  </a:lnTo>
                  <a:lnTo>
                    <a:pt x="439" y="259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51" y="265"/>
                  </a:lnTo>
                  <a:lnTo>
                    <a:pt x="455" y="264"/>
                  </a:lnTo>
                  <a:lnTo>
                    <a:pt x="463" y="261"/>
                  </a:lnTo>
                  <a:lnTo>
                    <a:pt x="463" y="261"/>
                  </a:lnTo>
                  <a:lnTo>
                    <a:pt x="470" y="260"/>
                  </a:lnTo>
                  <a:lnTo>
                    <a:pt x="477" y="260"/>
                  </a:lnTo>
                  <a:lnTo>
                    <a:pt x="477" y="260"/>
                  </a:lnTo>
                  <a:lnTo>
                    <a:pt x="489" y="260"/>
                  </a:lnTo>
                  <a:lnTo>
                    <a:pt x="502" y="262"/>
                  </a:lnTo>
                  <a:lnTo>
                    <a:pt x="502" y="262"/>
                  </a:lnTo>
                  <a:lnTo>
                    <a:pt x="514" y="263"/>
                  </a:lnTo>
                  <a:lnTo>
                    <a:pt x="526" y="264"/>
                  </a:lnTo>
                  <a:lnTo>
                    <a:pt x="526" y="264"/>
                  </a:lnTo>
                  <a:lnTo>
                    <a:pt x="541" y="265"/>
                  </a:lnTo>
                  <a:lnTo>
                    <a:pt x="557" y="268"/>
                  </a:lnTo>
                  <a:lnTo>
                    <a:pt x="572" y="273"/>
                  </a:lnTo>
                  <a:lnTo>
                    <a:pt x="588" y="280"/>
                  </a:lnTo>
                  <a:lnTo>
                    <a:pt x="603" y="291"/>
                  </a:lnTo>
                  <a:lnTo>
                    <a:pt x="618" y="301"/>
                  </a:lnTo>
                  <a:lnTo>
                    <a:pt x="632" y="315"/>
                  </a:lnTo>
                  <a:lnTo>
                    <a:pt x="646" y="329"/>
                  </a:lnTo>
                  <a:lnTo>
                    <a:pt x="646" y="329"/>
                  </a:lnTo>
                  <a:lnTo>
                    <a:pt x="658" y="345"/>
                  </a:lnTo>
                  <a:lnTo>
                    <a:pt x="670" y="361"/>
                  </a:lnTo>
                  <a:lnTo>
                    <a:pt x="679" y="378"/>
                  </a:lnTo>
                  <a:lnTo>
                    <a:pt x="687" y="394"/>
                  </a:lnTo>
                  <a:lnTo>
                    <a:pt x="695" y="412"/>
                  </a:lnTo>
                  <a:lnTo>
                    <a:pt x="702" y="431"/>
                  </a:lnTo>
                  <a:lnTo>
                    <a:pt x="706" y="449"/>
                  </a:lnTo>
                  <a:lnTo>
                    <a:pt x="710" y="469"/>
                  </a:lnTo>
                  <a:lnTo>
                    <a:pt x="710" y="469"/>
                  </a:lnTo>
                  <a:lnTo>
                    <a:pt x="711" y="484"/>
                  </a:lnTo>
                  <a:lnTo>
                    <a:pt x="710" y="497"/>
                  </a:lnTo>
                  <a:lnTo>
                    <a:pt x="708" y="508"/>
                  </a:lnTo>
                  <a:lnTo>
                    <a:pt x="704" y="521"/>
                  </a:lnTo>
                  <a:lnTo>
                    <a:pt x="698" y="532"/>
                  </a:lnTo>
                  <a:lnTo>
                    <a:pt x="691" y="543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64" y="581"/>
                  </a:lnTo>
                  <a:lnTo>
                    <a:pt x="664" y="581"/>
                  </a:lnTo>
                  <a:lnTo>
                    <a:pt x="659" y="589"/>
                  </a:lnTo>
                  <a:lnTo>
                    <a:pt x="653" y="597"/>
                  </a:lnTo>
                  <a:lnTo>
                    <a:pt x="646" y="604"/>
                  </a:lnTo>
                  <a:lnTo>
                    <a:pt x="640" y="610"/>
                  </a:lnTo>
                  <a:lnTo>
                    <a:pt x="624" y="621"/>
                  </a:lnTo>
                  <a:lnTo>
                    <a:pt x="608" y="631"/>
                  </a:lnTo>
                  <a:lnTo>
                    <a:pt x="592" y="639"/>
                  </a:lnTo>
                  <a:lnTo>
                    <a:pt x="574" y="645"/>
                  </a:lnTo>
                  <a:lnTo>
                    <a:pt x="538" y="659"/>
                  </a:lnTo>
                  <a:lnTo>
                    <a:pt x="535" y="660"/>
                  </a:lnTo>
                  <a:lnTo>
                    <a:pt x="535" y="660"/>
                  </a:lnTo>
                  <a:lnTo>
                    <a:pt x="521" y="663"/>
                  </a:lnTo>
                  <a:lnTo>
                    <a:pt x="508" y="666"/>
                  </a:lnTo>
                  <a:lnTo>
                    <a:pt x="495" y="668"/>
                  </a:lnTo>
                  <a:lnTo>
                    <a:pt x="482" y="668"/>
                  </a:lnTo>
                  <a:lnTo>
                    <a:pt x="482" y="668"/>
                  </a:lnTo>
                  <a:lnTo>
                    <a:pt x="472" y="668"/>
                  </a:lnTo>
                  <a:lnTo>
                    <a:pt x="461" y="667"/>
                  </a:lnTo>
                  <a:lnTo>
                    <a:pt x="451" y="665"/>
                  </a:lnTo>
                  <a:lnTo>
                    <a:pt x="441" y="663"/>
                  </a:lnTo>
                  <a:lnTo>
                    <a:pt x="430" y="659"/>
                  </a:lnTo>
                  <a:lnTo>
                    <a:pt x="420" y="655"/>
                  </a:lnTo>
                  <a:lnTo>
                    <a:pt x="409" y="649"/>
                  </a:lnTo>
                  <a:lnTo>
                    <a:pt x="398" y="644"/>
                  </a:lnTo>
                  <a:lnTo>
                    <a:pt x="398" y="644"/>
                  </a:lnTo>
                  <a:lnTo>
                    <a:pt x="381" y="634"/>
                  </a:lnTo>
                  <a:lnTo>
                    <a:pt x="367" y="623"/>
                  </a:lnTo>
                  <a:lnTo>
                    <a:pt x="354" y="613"/>
                  </a:lnTo>
                  <a:lnTo>
                    <a:pt x="343" y="602"/>
                  </a:lnTo>
                  <a:lnTo>
                    <a:pt x="334" y="589"/>
                  </a:lnTo>
                  <a:lnTo>
                    <a:pt x="325" y="575"/>
                  </a:lnTo>
                  <a:lnTo>
                    <a:pt x="318" y="559"/>
                  </a:lnTo>
                  <a:lnTo>
                    <a:pt x="312" y="543"/>
                  </a:lnTo>
                  <a:lnTo>
                    <a:pt x="312" y="543"/>
                  </a:lnTo>
                  <a:lnTo>
                    <a:pt x="306" y="521"/>
                  </a:lnTo>
                  <a:lnTo>
                    <a:pt x="300" y="499"/>
                  </a:lnTo>
                  <a:lnTo>
                    <a:pt x="300" y="499"/>
                  </a:lnTo>
                  <a:lnTo>
                    <a:pt x="294" y="478"/>
                  </a:lnTo>
                  <a:lnTo>
                    <a:pt x="288" y="459"/>
                  </a:lnTo>
                  <a:lnTo>
                    <a:pt x="277" y="462"/>
                  </a:lnTo>
                  <a:lnTo>
                    <a:pt x="278" y="457"/>
                  </a:lnTo>
                  <a:lnTo>
                    <a:pt x="282" y="455"/>
                  </a:lnTo>
                  <a:lnTo>
                    <a:pt x="287" y="457"/>
                  </a:lnTo>
                  <a:lnTo>
                    <a:pt x="287" y="457"/>
                  </a:lnTo>
                  <a:lnTo>
                    <a:pt x="283" y="450"/>
                  </a:lnTo>
                  <a:lnTo>
                    <a:pt x="283" y="450"/>
                  </a:lnTo>
                  <a:lnTo>
                    <a:pt x="273" y="433"/>
                  </a:lnTo>
                  <a:lnTo>
                    <a:pt x="265" y="421"/>
                  </a:lnTo>
                  <a:lnTo>
                    <a:pt x="259" y="415"/>
                  </a:lnTo>
                  <a:lnTo>
                    <a:pt x="256" y="414"/>
                  </a:lnTo>
                  <a:lnTo>
                    <a:pt x="254" y="413"/>
                  </a:lnTo>
                  <a:lnTo>
                    <a:pt x="254" y="413"/>
                  </a:lnTo>
                  <a:lnTo>
                    <a:pt x="252" y="414"/>
                  </a:lnTo>
                  <a:lnTo>
                    <a:pt x="249" y="415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18" y="446"/>
                  </a:lnTo>
                  <a:lnTo>
                    <a:pt x="213" y="447"/>
                  </a:lnTo>
                  <a:lnTo>
                    <a:pt x="210" y="447"/>
                  </a:lnTo>
                  <a:lnTo>
                    <a:pt x="208" y="449"/>
                  </a:lnTo>
                  <a:lnTo>
                    <a:pt x="208" y="449"/>
                  </a:lnTo>
                  <a:lnTo>
                    <a:pt x="196" y="461"/>
                  </a:lnTo>
                  <a:lnTo>
                    <a:pt x="182" y="472"/>
                  </a:lnTo>
                  <a:lnTo>
                    <a:pt x="157" y="494"/>
                  </a:lnTo>
                  <a:lnTo>
                    <a:pt x="157" y="494"/>
                  </a:lnTo>
                  <a:lnTo>
                    <a:pt x="136" y="510"/>
                  </a:lnTo>
                  <a:lnTo>
                    <a:pt x="115" y="528"/>
                  </a:lnTo>
                  <a:lnTo>
                    <a:pt x="95" y="548"/>
                  </a:lnTo>
                  <a:lnTo>
                    <a:pt x="86" y="558"/>
                  </a:lnTo>
                  <a:lnTo>
                    <a:pt x="77" y="569"/>
                  </a:lnTo>
                  <a:lnTo>
                    <a:pt x="77" y="569"/>
                  </a:lnTo>
                  <a:lnTo>
                    <a:pt x="68" y="581"/>
                  </a:lnTo>
                  <a:lnTo>
                    <a:pt x="60" y="594"/>
                  </a:lnTo>
                  <a:lnTo>
                    <a:pt x="53" y="609"/>
                  </a:lnTo>
                  <a:lnTo>
                    <a:pt x="48" y="623"/>
                  </a:lnTo>
                  <a:lnTo>
                    <a:pt x="43" y="639"/>
                  </a:lnTo>
                  <a:lnTo>
                    <a:pt x="39" y="655"/>
                  </a:lnTo>
                  <a:lnTo>
                    <a:pt x="36" y="670"/>
                  </a:lnTo>
                  <a:lnTo>
                    <a:pt x="35" y="687"/>
                  </a:lnTo>
                  <a:lnTo>
                    <a:pt x="35" y="702"/>
                  </a:lnTo>
                  <a:lnTo>
                    <a:pt x="36" y="718"/>
                  </a:lnTo>
                  <a:lnTo>
                    <a:pt x="38" y="733"/>
                  </a:lnTo>
                  <a:lnTo>
                    <a:pt x="41" y="748"/>
                  </a:lnTo>
                  <a:lnTo>
                    <a:pt x="47" y="762"/>
                  </a:lnTo>
                  <a:lnTo>
                    <a:pt x="52" y="776"/>
                  </a:lnTo>
                  <a:lnTo>
                    <a:pt x="59" y="789"/>
                  </a:lnTo>
                  <a:lnTo>
                    <a:pt x="66" y="801"/>
                  </a:lnTo>
                  <a:lnTo>
                    <a:pt x="66" y="801"/>
                  </a:lnTo>
                  <a:lnTo>
                    <a:pt x="94" y="837"/>
                  </a:lnTo>
                  <a:lnTo>
                    <a:pt x="124" y="873"/>
                  </a:lnTo>
                  <a:lnTo>
                    <a:pt x="159" y="911"/>
                  </a:lnTo>
                  <a:lnTo>
                    <a:pt x="199" y="952"/>
                  </a:lnTo>
                  <a:lnTo>
                    <a:pt x="199" y="952"/>
                  </a:lnTo>
                  <a:lnTo>
                    <a:pt x="210" y="963"/>
                  </a:lnTo>
                  <a:lnTo>
                    <a:pt x="216" y="969"/>
                  </a:lnTo>
                  <a:lnTo>
                    <a:pt x="218" y="969"/>
                  </a:lnTo>
                  <a:lnTo>
                    <a:pt x="218" y="969"/>
                  </a:lnTo>
                  <a:lnTo>
                    <a:pt x="221" y="970"/>
                  </a:lnTo>
                  <a:lnTo>
                    <a:pt x="224" y="971"/>
                  </a:lnTo>
                  <a:lnTo>
                    <a:pt x="226" y="973"/>
                  </a:lnTo>
                  <a:lnTo>
                    <a:pt x="229" y="975"/>
                  </a:lnTo>
                  <a:lnTo>
                    <a:pt x="229" y="975"/>
                  </a:lnTo>
                  <a:lnTo>
                    <a:pt x="234" y="981"/>
                  </a:lnTo>
                  <a:lnTo>
                    <a:pt x="240" y="985"/>
                  </a:lnTo>
                  <a:lnTo>
                    <a:pt x="246" y="988"/>
                  </a:lnTo>
                  <a:lnTo>
                    <a:pt x="251" y="989"/>
                  </a:lnTo>
                  <a:lnTo>
                    <a:pt x="251" y="989"/>
                  </a:lnTo>
                  <a:lnTo>
                    <a:pt x="254" y="988"/>
                  </a:lnTo>
                  <a:lnTo>
                    <a:pt x="257" y="987"/>
                  </a:lnTo>
                  <a:lnTo>
                    <a:pt x="261" y="985"/>
                  </a:lnTo>
                  <a:lnTo>
                    <a:pt x="265" y="982"/>
                  </a:lnTo>
                  <a:lnTo>
                    <a:pt x="265" y="982"/>
                  </a:lnTo>
                  <a:lnTo>
                    <a:pt x="268" y="977"/>
                  </a:lnTo>
                  <a:lnTo>
                    <a:pt x="272" y="971"/>
                  </a:lnTo>
                  <a:lnTo>
                    <a:pt x="275" y="963"/>
                  </a:lnTo>
                  <a:lnTo>
                    <a:pt x="276" y="956"/>
                  </a:lnTo>
                  <a:lnTo>
                    <a:pt x="278" y="942"/>
                  </a:lnTo>
                  <a:lnTo>
                    <a:pt x="277" y="928"/>
                  </a:lnTo>
                  <a:lnTo>
                    <a:pt x="277" y="928"/>
                  </a:lnTo>
                  <a:lnTo>
                    <a:pt x="275" y="915"/>
                  </a:lnTo>
                  <a:lnTo>
                    <a:pt x="275" y="915"/>
                  </a:lnTo>
                  <a:lnTo>
                    <a:pt x="271" y="882"/>
                  </a:lnTo>
                  <a:lnTo>
                    <a:pt x="270" y="865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0" y="838"/>
                  </a:lnTo>
                  <a:lnTo>
                    <a:pt x="271" y="828"/>
                  </a:lnTo>
                  <a:lnTo>
                    <a:pt x="273" y="818"/>
                  </a:lnTo>
                  <a:lnTo>
                    <a:pt x="275" y="809"/>
                  </a:lnTo>
                  <a:lnTo>
                    <a:pt x="280" y="792"/>
                  </a:lnTo>
                  <a:lnTo>
                    <a:pt x="288" y="777"/>
                  </a:lnTo>
                  <a:lnTo>
                    <a:pt x="297" y="762"/>
                  </a:lnTo>
                  <a:lnTo>
                    <a:pt x="309" y="748"/>
                  </a:lnTo>
                  <a:lnTo>
                    <a:pt x="322" y="735"/>
                  </a:lnTo>
                  <a:lnTo>
                    <a:pt x="337" y="722"/>
                  </a:lnTo>
                  <a:lnTo>
                    <a:pt x="337" y="722"/>
                  </a:lnTo>
                  <a:lnTo>
                    <a:pt x="341" y="719"/>
                  </a:lnTo>
                  <a:lnTo>
                    <a:pt x="346" y="716"/>
                  </a:lnTo>
                  <a:lnTo>
                    <a:pt x="352" y="714"/>
                  </a:lnTo>
                  <a:lnTo>
                    <a:pt x="359" y="712"/>
                  </a:lnTo>
                  <a:lnTo>
                    <a:pt x="373" y="708"/>
                  </a:lnTo>
                  <a:lnTo>
                    <a:pt x="391" y="707"/>
                  </a:lnTo>
                  <a:lnTo>
                    <a:pt x="391" y="707"/>
                  </a:lnTo>
                  <a:lnTo>
                    <a:pt x="402" y="708"/>
                  </a:lnTo>
                  <a:lnTo>
                    <a:pt x="414" y="709"/>
                  </a:lnTo>
                  <a:lnTo>
                    <a:pt x="434" y="713"/>
                  </a:lnTo>
                  <a:lnTo>
                    <a:pt x="453" y="718"/>
                  </a:lnTo>
                  <a:lnTo>
                    <a:pt x="469" y="724"/>
                  </a:lnTo>
                  <a:lnTo>
                    <a:pt x="469" y="724"/>
                  </a:lnTo>
                  <a:lnTo>
                    <a:pt x="495" y="737"/>
                  </a:lnTo>
                  <a:lnTo>
                    <a:pt x="520" y="752"/>
                  </a:lnTo>
                  <a:lnTo>
                    <a:pt x="543" y="767"/>
                  </a:lnTo>
                  <a:lnTo>
                    <a:pt x="564" y="782"/>
                  </a:lnTo>
                  <a:lnTo>
                    <a:pt x="584" y="799"/>
                  </a:lnTo>
                  <a:lnTo>
                    <a:pt x="601" y="815"/>
                  </a:lnTo>
                  <a:lnTo>
                    <a:pt x="617" y="833"/>
                  </a:lnTo>
                  <a:lnTo>
                    <a:pt x="631" y="850"/>
                  </a:lnTo>
                  <a:lnTo>
                    <a:pt x="642" y="865"/>
                  </a:lnTo>
                  <a:lnTo>
                    <a:pt x="642" y="865"/>
                  </a:lnTo>
                  <a:lnTo>
                    <a:pt x="669" y="902"/>
                  </a:lnTo>
                  <a:lnTo>
                    <a:pt x="681" y="922"/>
                  </a:lnTo>
                  <a:lnTo>
                    <a:pt x="693" y="942"/>
                  </a:lnTo>
                  <a:lnTo>
                    <a:pt x="705" y="962"/>
                  </a:lnTo>
                  <a:lnTo>
                    <a:pt x="715" y="983"/>
                  </a:lnTo>
                  <a:lnTo>
                    <a:pt x="723" y="100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33" y="1040"/>
                  </a:lnTo>
                  <a:lnTo>
                    <a:pt x="735" y="1057"/>
                  </a:lnTo>
                  <a:lnTo>
                    <a:pt x="737" y="1076"/>
                  </a:lnTo>
                  <a:lnTo>
                    <a:pt x="737" y="1097"/>
                  </a:lnTo>
                  <a:lnTo>
                    <a:pt x="736" y="1108"/>
                  </a:lnTo>
                  <a:lnTo>
                    <a:pt x="735" y="1118"/>
                  </a:lnTo>
                  <a:lnTo>
                    <a:pt x="733" y="1129"/>
                  </a:lnTo>
                  <a:lnTo>
                    <a:pt x="730" y="1140"/>
                  </a:lnTo>
                  <a:lnTo>
                    <a:pt x="726" y="1149"/>
                  </a:lnTo>
                  <a:lnTo>
                    <a:pt x="720" y="1158"/>
                  </a:lnTo>
                  <a:lnTo>
                    <a:pt x="714" y="1168"/>
                  </a:lnTo>
                  <a:lnTo>
                    <a:pt x="707" y="1176"/>
                  </a:lnTo>
                  <a:lnTo>
                    <a:pt x="707" y="1176"/>
                  </a:lnTo>
                  <a:lnTo>
                    <a:pt x="699" y="1183"/>
                  </a:lnTo>
                  <a:lnTo>
                    <a:pt x="689" y="1189"/>
                  </a:lnTo>
                  <a:lnTo>
                    <a:pt x="681" y="1196"/>
                  </a:lnTo>
                  <a:lnTo>
                    <a:pt x="672" y="1200"/>
                  </a:lnTo>
                  <a:lnTo>
                    <a:pt x="662" y="1203"/>
                  </a:lnTo>
                  <a:lnTo>
                    <a:pt x="653" y="1206"/>
                  </a:lnTo>
                  <a:lnTo>
                    <a:pt x="643" y="1207"/>
                  </a:lnTo>
                  <a:lnTo>
                    <a:pt x="633" y="1208"/>
                  </a:lnTo>
                  <a:lnTo>
                    <a:pt x="633" y="1208"/>
                  </a:lnTo>
                  <a:lnTo>
                    <a:pt x="620" y="1207"/>
                  </a:lnTo>
                  <a:lnTo>
                    <a:pt x="607" y="1205"/>
                  </a:lnTo>
                  <a:lnTo>
                    <a:pt x="593" y="1202"/>
                  </a:lnTo>
                  <a:lnTo>
                    <a:pt x="578" y="1197"/>
                  </a:lnTo>
                  <a:lnTo>
                    <a:pt x="578" y="1197"/>
                  </a:lnTo>
                  <a:lnTo>
                    <a:pt x="568" y="1192"/>
                  </a:lnTo>
                  <a:lnTo>
                    <a:pt x="557" y="1186"/>
                  </a:lnTo>
                  <a:lnTo>
                    <a:pt x="557" y="1186"/>
                  </a:lnTo>
                  <a:lnTo>
                    <a:pt x="540" y="1179"/>
                  </a:lnTo>
                  <a:lnTo>
                    <a:pt x="523" y="1172"/>
                  </a:lnTo>
                  <a:lnTo>
                    <a:pt x="515" y="1169"/>
                  </a:lnTo>
                  <a:lnTo>
                    <a:pt x="507" y="1167"/>
                  </a:lnTo>
                  <a:lnTo>
                    <a:pt x="499" y="1166"/>
                  </a:lnTo>
                  <a:lnTo>
                    <a:pt x="490" y="1165"/>
                  </a:lnTo>
                  <a:lnTo>
                    <a:pt x="490" y="11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376" name="组合 375"/>
          <p:cNvGrpSpPr/>
          <p:nvPr/>
        </p:nvGrpSpPr>
        <p:grpSpPr>
          <a:xfrm>
            <a:off x="10068349" y="3103512"/>
            <a:ext cx="486040" cy="491798"/>
            <a:chOff x="4194175" y="1193800"/>
            <a:chExt cx="669926" cy="677863"/>
          </a:xfrm>
          <a:solidFill>
            <a:srgbClr val="414042"/>
          </a:solidFill>
        </p:grpSpPr>
        <p:sp>
          <p:nvSpPr>
            <p:cNvPr id="377" name="Freeform 867"/>
            <p:cNvSpPr/>
            <p:nvPr/>
          </p:nvSpPr>
          <p:spPr bwMode="auto">
            <a:xfrm>
              <a:off x="4217988" y="1674813"/>
              <a:ext cx="52388" cy="115888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94" y="0"/>
                </a:cxn>
                <a:cxn ang="0">
                  <a:pos x="88" y="1"/>
                </a:cxn>
                <a:cxn ang="0">
                  <a:pos x="84" y="3"/>
                </a:cxn>
                <a:cxn ang="0">
                  <a:pos x="81" y="5"/>
                </a:cxn>
                <a:cxn ang="0">
                  <a:pos x="78" y="7"/>
                </a:cxn>
                <a:cxn ang="0">
                  <a:pos x="73" y="14"/>
                </a:cxn>
                <a:cxn ang="0">
                  <a:pos x="69" y="22"/>
                </a:cxn>
                <a:cxn ang="0">
                  <a:pos x="69" y="22"/>
                </a:cxn>
                <a:cxn ang="0">
                  <a:pos x="62" y="37"/>
                </a:cxn>
                <a:cxn ang="0">
                  <a:pos x="55" y="53"/>
                </a:cxn>
                <a:cxn ang="0">
                  <a:pos x="44" y="83"/>
                </a:cxn>
                <a:cxn ang="0">
                  <a:pos x="44" y="83"/>
                </a:cxn>
                <a:cxn ang="0">
                  <a:pos x="31" y="118"/>
                </a:cxn>
                <a:cxn ang="0">
                  <a:pos x="18" y="153"/>
                </a:cxn>
                <a:cxn ang="0">
                  <a:pos x="18" y="153"/>
                </a:cxn>
                <a:cxn ang="0">
                  <a:pos x="7" y="183"/>
                </a:cxn>
                <a:cxn ang="0">
                  <a:pos x="3" y="197"/>
                </a:cxn>
                <a:cxn ang="0">
                  <a:pos x="0" y="214"/>
                </a:cxn>
                <a:cxn ang="0">
                  <a:pos x="0" y="214"/>
                </a:cxn>
                <a:cxn ang="0">
                  <a:pos x="0" y="216"/>
                </a:cxn>
                <a:cxn ang="0">
                  <a:pos x="1" y="217"/>
                </a:cxn>
                <a:cxn ang="0">
                  <a:pos x="2" y="218"/>
                </a:cxn>
                <a:cxn ang="0">
                  <a:pos x="4" y="218"/>
                </a:cxn>
                <a:cxn ang="0">
                  <a:pos x="7" y="217"/>
                </a:cxn>
                <a:cxn ang="0">
                  <a:pos x="9" y="216"/>
                </a:cxn>
                <a:cxn ang="0">
                  <a:pos x="9" y="214"/>
                </a:cxn>
                <a:cxn ang="0">
                  <a:pos x="9" y="214"/>
                </a:cxn>
                <a:cxn ang="0">
                  <a:pos x="11" y="201"/>
                </a:cxn>
                <a:cxn ang="0">
                  <a:pos x="14" y="189"/>
                </a:cxn>
                <a:cxn ang="0">
                  <a:pos x="18" y="177"/>
                </a:cxn>
                <a:cxn ang="0">
                  <a:pos x="22" y="164"/>
                </a:cxn>
                <a:cxn ang="0">
                  <a:pos x="33" y="140"/>
                </a:cxn>
                <a:cxn ang="0">
                  <a:pos x="42" y="117"/>
                </a:cxn>
                <a:cxn ang="0">
                  <a:pos x="42" y="117"/>
                </a:cxn>
                <a:cxn ang="0">
                  <a:pos x="52" y="89"/>
                </a:cxn>
                <a:cxn ang="0">
                  <a:pos x="63" y="62"/>
                </a:cxn>
                <a:cxn ang="0">
                  <a:pos x="63" y="62"/>
                </a:cxn>
                <a:cxn ang="0">
                  <a:pos x="68" y="47"/>
                </a:cxn>
                <a:cxn ang="0">
                  <a:pos x="74" y="31"/>
                </a:cxn>
                <a:cxn ang="0">
                  <a:pos x="78" y="24"/>
                </a:cxn>
                <a:cxn ang="0">
                  <a:pos x="82" y="16"/>
                </a:cxn>
                <a:cxn ang="0">
                  <a:pos x="88" y="12"/>
                </a:cxn>
                <a:cxn ang="0">
                  <a:pos x="92" y="10"/>
                </a:cxn>
                <a:cxn ang="0">
                  <a:pos x="96" y="9"/>
                </a:cxn>
                <a:cxn ang="0">
                  <a:pos x="96" y="9"/>
                </a:cxn>
                <a:cxn ang="0">
                  <a:pos x="98" y="9"/>
                </a:cxn>
                <a:cxn ang="0">
                  <a:pos x="99" y="7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7" y="1"/>
                </a:cxn>
                <a:cxn ang="0">
                  <a:pos x="96" y="1"/>
                </a:cxn>
                <a:cxn ang="0">
                  <a:pos x="94" y="0"/>
                </a:cxn>
                <a:cxn ang="0">
                  <a:pos x="94" y="0"/>
                </a:cxn>
              </a:cxnLst>
              <a:rect l="0" t="0" r="r" b="b"/>
              <a:pathLst>
                <a:path w="99" h="218">
                  <a:moveTo>
                    <a:pt x="94" y="0"/>
                  </a:moveTo>
                  <a:lnTo>
                    <a:pt x="94" y="0"/>
                  </a:lnTo>
                  <a:lnTo>
                    <a:pt x="88" y="1"/>
                  </a:lnTo>
                  <a:lnTo>
                    <a:pt x="84" y="3"/>
                  </a:lnTo>
                  <a:lnTo>
                    <a:pt x="81" y="5"/>
                  </a:lnTo>
                  <a:lnTo>
                    <a:pt x="78" y="7"/>
                  </a:lnTo>
                  <a:lnTo>
                    <a:pt x="73" y="14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2" y="37"/>
                  </a:lnTo>
                  <a:lnTo>
                    <a:pt x="55" y="53"/>
                  </a:lnTo>
                  <a:lnTo>
                    <a:pt x="44" y="83"/>
                  </a:lnTo>
                  <a:lnTo>
                    <a:pt x="44" y="83"/>
                  </a:lnTo>
                  <a:lnTo>
                    <a:pt x="31" y="118"/>
                  </a:lnTo>
                  <a:lnTo>
                    <a:pt x="18" y="153"/>
                  </a:lnTo>
                  <a:lnTo>
                    <a:pt x="18" y="153"/>
                  </a:lnTo>
                  <a:lnTo>
                    <a:pt x="7" y="183"/>
                  </a:lnTo>
                  <a:lnTo>
                    <a:pt x="3" y="197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16"/>
                  </a:lnTo>
                  <a:lnTo>
                    <a:pt x="1" y="217"/>
                  </a:lnTo>
                  <a:lnTo>
                    <a:pt x="2" y="218"/>
                  </a:lnTo>
                  <a:lnTo>
                    <a:pt x="4" y="218"/>
                  </a:lnTo>
                  <a:lnTo>
                    <a:pt x="7" y="217"/>
                  </a:lnTo>
                  <a:lnTo>
                    <a:pt x="9" y="216"/>
                  </a:lnTo>
                  <a:lnTo>
                    <a:pt x="9" y="214"/>
                  </a:lnTo>
                  <a:lnTo>
                    <a:pt x="9" y="214"/>
                  </a:lnTo>
                  <a:lnTo>
                    <a:pt x="11" y="201"/>
                  </a:lnTo>
                  <a:lnTo>
                    <a:pt x="14" y="189"/>
                  </a:lnTo>
                  <a:lnTo>
                    <a:pt x="18" y="177"/>
                  </a:lnTo>
                  <a:lnTo>
                    <a:pt x="22" y="164"/>
                  </a:lnTo>
                  <a:lnTo>
                    <a:pt x="33" y="140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52" y="89"/>
                  </a:lnTo>
                  <a:lnTo>
                    <a:pt x="63" y="62"/>
                  </a:lnTo>
                  <a:lnTo>
                    <a:pt x="63" y="62"/>
                  </a:lnTo>
                  <a:lnTo>
                    <a:pt x="68" y="47"/>
                  </a:lnTo>
                  <a:lnTo>
                    <a:pt x="74" y="31"/>
                  </a:lnTo>
                  <a:lnTo>
                    <a:pt x="78" y="24"/>
                  </a:lnTo>
                  <a:lnTo>
                    <a:pt x="82" y="16"/>
                  </a:lnTo>
                  <a:lnTo>
                    <a:pt x="88" y="12"/>
                  </a:lnTo>
                  <a:lnTo>
                    <a:pt x="92" y="10"/>
                  </a:lnTo>
                  <a:lnTo>
                    <a:pt x="96" y="9"/>
                  </a:lnTo>
                  <a:lnTo>
                    <a:pt x="96" y="9"/>
                  </a:lnTo>
                  <a:lnTo>
                    <a:pt x="98" y="9"/>
                  </a:lnTo>
                  <a:lnTo>
                    <a:pt x="99" y="7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7" y="1"/>
                  </a:lnTo>
                  <a:lnTo>
                    <a:pt x="96" y="1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8" name="Freeform 868"/>
            <p:cNvSpPr/>
            <p:nvPr/>
          </p:nvSpPr>
          <p:spPr bwMode="auto">
            <a:xfrm>
              <a:off x="4229100" y="1665288"/>
              <a:ext cx="90488" cy="158750"/>
            </a:xfrm>
            <a:custGeom>
              <a:avLst/>
              <a:gdLst/>
              <a:ahLst/>
              <a:cxnLst>
                <a:cxn ang="0">
                  <a:pos x="162" y="3"/>
                </a:cxn>
                <a:cxn ang="0">
                  <a:pos x="162" y="3"/>
                </a:cxn>
                <a:cxn ang="0">
                  <a:pos x="157" y="13"/>
                </a:cxn>
                <a:cxn ang="0">
                  <a:pos x="152" y="21"/>
                </a:cxn>
                <a:cxn ang="0">
                  <a:pos x="146" y="28"/>
                </a:cxn>
                <a:cxn ang="0">
                  <a:pos x="139" y="34"/>
                </a:cxn>
                <a:cxn ang="0">
                  <a:pos x="139" y="34"/>
                </a:cxn>
                <a:cxn ang="0">
                  <a:pos x="135" y="41"/>
                </a:cxn>
                <a:cxn ang="0">
                  <a:pos x="131" y="49"/>
                </a:cxn>
                <a:cxn ang="0">
                  <a:pos x="122" y="63"/>
                </a:cxn>
                <a:cxn ang="0">
                  <a:pos x="122" y="63"/>
                </a:cxn>
                <a:cxn ang="0">
                  <a:pos x="81" y="134"/>
                </a:cxn>
                <a:cxn ang="0">
                  <a:pos x="81" y="134"/>
                </a:cxn>
                <a:cxn ang="0">
                  <a:pos x="59" y="172"/>
                </a:cxn>
                <a:cxn ang="0">
                  <a:pos x="39" y="212"/>
                </a:cxn>
                <a:cxn ang="0">
                  <a:pos x="20" y="251"/>
                </a:cxn>
                <a:cxn ang="0">
                  <a:pos x="1" y="292"/>
                </a:cxn>
                <a:cxn ang="0">
                  <a:pos x="1" y="292"/>
                </a:cxn>
                <a:cxn ang="0">
                  <a:pos x="0" y="294"/>
                </a:cxn>
                <a:cxn ang="0">
                  <a:pos x="0" y="296"/>
                </a:cxn>
                <a:cxn ang="0">
                  <a:pos x="3" y="299"/>
                </a:cxn>
                <a:cxn ang="0">
                  <a:pos x="5" y="299"/>
                </a:cxn>
                <a:cxn ang="0">
                  <a:pos x="7" y="299"/>
                </a:cxn>
                <a:cxn ang="0">
                  <a:pos x="8" y="298"/>
                </a:cxn>
                <a:cxn ang="0">
                  <a:pos x="9" y="297"/>
                </a:cxn>
                <a:cxn ang="0">
                  <a:pos x="9" y="297"/>
                </a:cxn>
                <a:cxn ang="0">
                  <a:pos x="28" y="257"/>
                </a:cxn>
                <a:cxn ang="0">
                  <a:pos x="47" y="216"/>
                </a:cxn>
                <a:cxn ang="0">
                  <a:pos x="68" y="177"/>
                </a:cxn>
                <a:cxn ang="0">
                  <a:pos x="89" y="138"/>
                </a:cxn>
                <a:cxn ang="0">
                  <a:pos x="89" y="138"/>
                </a:cxn>
                <a:cxn ang="0">
                  <a:pos x="131" y="69"/>
                </a:cxn>
                <a:cxn ang="0">
                  <a:pos x="131" y="69"/>
                </a:cxn>
                <a:cxn ang="0">
                  <a:pos x="141" y="53"/>
                </a:cxn>
                <a:cxn ang="0">
                  <a:pos x="152" y="38"/>
                </a:cxn>
                <a:cxn ang="0">
                  <a:pos x="163" y="23"/>
                </a:cxn>
                <a:cxn ang="0">
                  <a:pos x="167" y="15"/>
                </a:cxn>
                <a:cxn ang="0">
                  <a:pos x="171" y="7"/>
                </a:cxn>
                <a:cxn ang="0">
                  <a:pos x="171" y="7"/>
                </a:cxn>
                <a:cxn ang="0">
                  <a:pos x="171" y="5"/>
                </a:cxn>
                <a:cxn ang="0">
                  <a:pos x="171" y="2"/>
                </a:cxn>
                <a:cxn ang="0">
                  <a:pos x="170" y="1"/>
                </a:cxn>
                <a:cxn ang="0">
                  <a:pos x="168" y="0"/>
                </a:cxn>
                <a:cxn ang="0">
                  <a:pos x="165" y="1"/>
                </a:cxn>
                <a:cxn ang="0">
                  <a:pos x="163" y="2"/>
                </a:cxn>
                <a:cxn ang="0">
                  <a:pos x="162" y="3"/>
                </a:cxn>
                <a:cxn ang="0">
                  <a:pos x="162" y="3"/>
                </a:cxn>
              </a:cxnLst>
              <a:rect l="0" t="0" r="r" b="b"/>
              <a:pathLst>
                <a:path w="171" h="299">
                  <a:moveTo>
                    <a:pt x="162" y="3"/>
                  </a:moveTo>
                  <a:lnTo>
                    <a:pt x="162" y="3"/>
                  </a:lnTo>
                  <a:lnTo>
                    <a:pt x="157" y="13"/>
                  </a:lnTo>
                  <a:lnTo>
                    <a:pt x="152" y="21"/>
                  </a:lnTo>
                  <a:lnTo>
                    <a:pt x="146" y="28"/>
                  </a:lnTo>
                  <a:lnTo>
                    <a:pt x="139" y="34"/>
                  </a:lnTo>
                  <a:lnTo>
                    <a:pt x="139" y="34"/>
                  </a:lnTo>
                  <a:lnTo>
                    <a:pt x="135" y="41"/>
                  </a:lnTo>
                  <a:lnTo>
                    <a:pt x="131" y="49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81" y="134"/>
                  </a:lnTo>
                  <a:lnTo>
                    <a:pt x="81" y="134"/>
                  </a:lnTo>
                  <a:lnTo>
                    <a:pt x="59" y="172"/>
                  </a:lnTo>
                  <a:lnTo>
                    <a:pt x="39" y="212"/>
                  </a:lnTo>
                  <a:lnTo>
                    <a:pt x="20" y="251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0" y="294"/>
                  </a:lnTo>
                  <a:lnTo>
                    <a:pt x="0" y="296"/>
                  </a:lnTo>
                  <a:lnTo>
                    <a:pt x="3" y="299"/>
                  </a:lnTo>
                  <a:lnTo>
                    <a:pt x="5" y="299"/>
                  </a:lnTo>
                  <a:lnTo>
                    <a:pt x="7" y="299"/>
                  </a:lnTo>
                  <a:lnTo>
                    <a:pt x="8" y="298"/>
                  </a:lnTo>
                  <a:lnTo>
                    <a:pt x="9" y="297"/>
                  </a:lnTo>
                  <a:lnTo>
                    <a:pt x="9" y="297"/>
                  </a:lnTo>
                  <a:lnTo>
                    <a:pt x="28" y="257"/>
                  </a:lnTo>
                  <a:lnTo>
                    <a:pt x="47" y="216"/>
                  </a:lnTo>
                  <a:lnTo>
                    <a:pt x="68" y="177"/>
                  </a:lnTo>
                  <a:lnTo>
                    <a:pt x="89" y="138"/>
                  </a:lnTo>
                  <a:lnTo>
                    <a:pt x="89" y="138"/>
                  </a:lnTo>
                  <a:lnTo>
                    <a:pt x="131" y="69"/>
                  </a:lnTo>
                  <a:lnTo>
                    <a:pt x="131" y="69"/>
                  </a:lnTo>
                  <a:lnTo>
                    <a:pt x="141" y="53"/>
                  </a:lnTo>
                  <a:lnTo>
                    <a:pt x="152" y="38"/>
                  </a:lnTo>
                  <a:lnTo>
                    <a:pt x="163" y="23"/>
                  </a:lnTo>
                  <a:lnTo>
                    <a:pt x="167" y="15"/>
                  </a:lnTo>
                  <a:lnTo>
                    <a:pt x="171" y="7"/>
                  </a:lnTo>
                  <a:lnTo>
                    <a:pt x="171" y="7"/>
                  </a:lnTo>
                  <a:lnTo>
                    <a:pt x="171" y="5"/>
                  </a:lnTo>
                  <a:lnTo>
                    <a:pt x="171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5" y="1"/>
                  </a:lnTo>
                  <a:lnTo>
                    <a:pt x="163" y="2"/>
                  </a:lnTo>
                  <a:lnTo>
                    <a:pt x="162" y="3"/>
                  </a:lnTo>
                  <a:lnTo>
                    <a:pt x="16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79" name="Freeform 869"/>
            <p:cNvSpPr/>
            <p:nvPr/>
          </p:nvSpPr>
          <p:spPr bwMode="auto">
            <a:xfrm>
              <a:off x="4262438" y="1685925"/>
              <a:ext cx="85725" cy="147638"/>
            </a:xfrm>
            <a:custGeom>
              <a:avLst/>
              <a:gdLst/>
              <a:ahLst/>
              <a:cxnLst>
                <a:cxn ang="0">
                  <a:pos x="152" y="2"/>
                </a:cxn>
                <a:cxn ang="0">
                  <a:pos x="152" y="2"/>
                </a:cxn>
                <a:cxn ang="0">
                  <a:pos x="133" y="39"/>
                </a:cxn>
                <a:cxn ang="0">
                  <a:pos x="112" y="76"/>
                </a:cxn>
                <a:cxn ang="0">
                  <a:pos x="92" y="113"/>
                </a:cxn>
                <a:cxn ang="0">
                  <a:pos x="74" y="150"/>
                </a:cxn>
                <a:cxn ang="0">
                  <a:pos x="74" y="150"/>
                </a:cxn>
                <a:cxn ang="0">
                  <a:pos x="69" y="160"/>
                </a:cxn>
                <a:cxn ang="0">
                  <a:pos x="64" y="167"/>
                </a:cxn>
                <a:cxn ang="0">
                  <a:pos x="53" y="183"/>
                </a:cxn>
                <a:cxn ang="0">
                  <a:pos x="42" y="198"/>
                </a:cxn>
                <a:cxn ang="0">
                  <a:pos x="30" y="213"/>
                </a:cxn>
                <a:cxn ang="0">
                  <a:pos x="30" y="213"/>
                </a:cxn>
                <a:cxn ang="0">
                  <a:pos x="21" y="228"/>
                </a:cxn>
                <a:cxn ang="0">
                  <a:pos x="14" y="242"/>
                </a:cxn>
                <a:cxn ang="0">
                  <a:pos x="7" y="258"/>
                </a:cxn>
                <a:cxn ang="0">
                  <a:pos x="0" y="273"/>
                </a:cxn>
                <a:cxn ang="0">
                  <a:pos x="0" y="273"/>
                </a:cxn>
                <a:cxn ang="0">
                  <a:pos x="0" y="275"/>
                </a:cxn>
                <a:cxn ang="0">
                  <a:pos x="0" y="276"/>
                </a:cxn>
                <a:cxn ang="0">
                  <a:pos x="1" y="277"/>
                </a:cxn>
                <a:cxn ang="0">
                  <a:pos x="3" y="278"/>
                </a:cxn>
                <a:cxn ang="0">
                  <a:pos x="5" y="278"/>
                </a:cxn>
                <a:cxn ang="0">
                  <a:pos x="7" y="278"/>
                </a:cxn>
                <a:cxn ang="0">
                  <a:pos x="9" y="277"/>
                </a:cxn>
                <a:cxn ang="0">
                  <a:pos x="10" y="275"/>
                </a:cxn>
                <a:cxn ang="0">
                  <a:pos x="10" y="275"/>
                </a:cxn>
                <a:cxn ang="0">
                  <a:pos x="16" y="259"/>
                </a:cxn>
                <a:cxn ang="0">
                  <a:pos x="24" y="243"/>
                </a:cxn>
                <a:cxn ang="0">
                  <a:pos x="32" y="229"/>
                </a:cxn>
                <a:cxn ang="0">
                  <a:pos x="43" y="214"/>
                </a:cxn>
                <a:cxn ang="0">
                  <a:pos x="62" y="186"/>
                </a:cxn>
                <a:cxn ang="0">
                  <a:pos x="73" y="171"/>
                </a:cxn>
                <a:cxn ang="0">
                  <a:pos x="81" y="156"/>
                </a:cxn>
                <a:cxn ang="0">
                  <a:pos x="81" y="156"/>
                </a:cxn>
                <a:cxn ang="0">
                  <a:pos x="121" y="81"/>
                </a:cxn>
                <a:cxn ang="0">
                  <a:pos x="141" y="44"/>
                </a:cxn>
                <a:cxn ang="0">
                  <a:pos x="160" y="7"/>
                </a:cxn>
                <a:cxn ang="0">
                  <a:pos x="160" y="7"/>
                </a:cxn>
                <a:cxn ang="0">
                  <a:pos x="162" y="5"/>
                </a:cxn>
                <a:cxn ang="0">
                  <a:pos x="160" y="3"/>
                </a:cxn>
                <a:cxn ang="0">
                  <a:pos x="159" y="1"/>
                </a:cxn>
                <a:cxn ang="0">
                  <a:pos x="158" y="0"/>
                </a:cxn>
                <a:cxn ang="0">
                  <a:pos x="156" y="0"/>
                </a:cxn>
                <a:cxn ang="0">
                  <a:pos x="155" y="0"/>
                </a:cxn>
                <a:cxn ang="0">
                  <a:pos x="153" y="0"/>
                </a:cxn>
                <a:cxn ang="0">
                  <a:pos x="152" y="2"/>
                </a:cxn>
                <a:cxn ang="0">
                  <a:pos x="152" y="2"/>
                </a:cxn>
              </a:cxnLst>
              <a:rect l="0" t="0" r="r" b="b"/>
              <a:pathLst>
                <a:path w="162" h="278">
                  <a:moveTo>
                    <a:pt x="152" y="2"/>
                  </a:moveTo>
                  <a:lnTo>
                    <a:pt x="152" y="2"/>
                  </a:lnTo>
                  <a:lnTo>
                    <a:pt x="133" y="39"/>
                  </a:lnTo>
                  <a:lnTo>
                    <a:pt x="112" y="76"/>
                  </a:lnTo>
                  <a:lnTo>
                    <a:pt x="92" y="113"/>
                  </a:lnTo>
                  <a:lnTo>
                    <a:pt x="74" y="150"/>
                  </a:lnTo>
                  <a:lnTo>
                    <a:pt x="74" y="150"/>
                  </a:lnTo>
                  <a:lnTo>
                    <a:pt x="69" y="160"/>
                  </a:lnTo>
                  <a:lnTo>
                    <a:pt x="64" y="167"/>
                  </a:lnTo>
                  <a:lnTo>
                    <a:pt x="53" y="183"/>
                  </a:lnTo>
                  <a:lnTo>
                    <a:pt x="42" y="198"/>
                  </a:lnTo>
                  <a:lnTo>
                    <a:pt x="30" y="213"/>
                  </a:lnTo>
                  <a:lnTo>
                    <a:pt x="30" y="213"/>
                  </a:lnTo>
                  <a:lnTo>
                    <a:pt x="21" y="228"/>
                  </a:lnTo>
                  <a:lnTo>
                    <a:pt x="14" y="242"/>
                  </a:lnTo>
                  <a:lnTo>
                    <a:pt x="7" y="258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5"/>
                  </a:lnTo>
                  <a:lnTo>
                    <a:pt x="0" y="276"/>
                  </a:lnTo>
                  <a:lnTo>
                    <a:pt x="1" y="277"/>
                  </a:lnTo>
                  <a:lnTo>
                    <a:pt x="3" y="278"/>
                  </a:lnTo>
                  <a:lnTo>
                    <a:pt x="5" y="278"/>
                  </a:lnTo>
                  <a:lnTo>
                    <a:pt x="7" y="278"/>
                  </a:lnTo>
                  <a:lnTo>
                    <a:pt x="9" y="277"/>
                  </a:lnTo>
                  <a:lnTo>
                    <a:pt x="10" y="275"/>
                  </a:lnTo>
                  <a:lnTo>
                    <a:pt x="10" y="275"/>
                  </a:lnTo>
                  <a:lnTo>
                    <a:pt x="16" y="259"/>
                  </a:lnTo>
                  <a:lnTo>
                    <a:pt x="24" y="243"/>
                  </a:lnTo>
                  <a:lnTo>
                    <a:pt x="32" y="229"/>
                  </a:lnTo>
                  <a:lnTo>
                    <a:pt x="43" y="214"/>
                  </a:lnTo>
                  <a:lnTo>
                    <a:pt x="62" y="186"/>
                  </a:lnTo>
                  <a:lnTo>
                    <a:pt x="73" y="171"/>
                  </a:lnTo>
                  <a:lnTo>
                    <a:pt x="81" y="156"/>
                  </a:lnTo>
                  <a:lnTo>
                    <a:pt x="81" y="156"/>
                  </a:lnTo>
                  <a:lnTo>
                    <a:pt x="121" y="81"/>
                  </a:lnTo>
                  <a:lnTo>
                    <a:pt x="141" y="44"/>
                  </a:lnTo>
                  <a:lnTo>
                    <a:pt x="160" y="7"/>
                  </a:lnTo>
                  <a:lnTo>
                    <a:pt x="160" y="7"/>
                  </a:lnTo>
                  <a:lnTo>
                    <a:pt x="162" y="5"/>
                  </a:lnTo>
                  <a:lnTo>
                    <a:pt x="160" y="3"/>
                  </a:lnTo>
                  <a:lnTo>
                    <a:pt x="159" y="1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2" y="2"/>
                  </a:lnTo>
                  <a:lnTo>
                    <a:pt x="15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0" name="Freeform 870"/>
            <p:cNvSpPr/>
            <p:nvPr/>
          </p:nvSpPr>
          <p:spPr bwMode="auto">
            <a:xfrm>
              <a:off x="4297363" y="1711325"/>
              <a:ext cx="71438" cy="134938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8" y="16"/>
                </a:cxn>
                <a:cxn ang="0">
                  <a:pos x="111" y="27"/>
                </a:cxn>
                <a:cxn ang="0">
                  <a:pos x="105" y="38"/>
                </a:cxn>
                <a:cxn ang="0">
                  <a:pos x="100" y="51"/>
                </a:cxn>
                <a:cxn ang="0">
                  <a:pos x="100" y="51"/>
                </a:cxn>
                <a:cxn ang="0">
                  <a:pos x="93" y="68"/>
                </a:cxn>
                <a:cxn ang="0">
                  <a:pos x="86" y="87"/>
                </a:cxn>
                <a:cxn ang="0">
                  <a:pos x="72" y="122"/>
                </a:cxn>
                <a:cxn ang="0">
                  <a:pos x="72" y="122"/>
                </a:cxn>
                <a:cxn ang="0">
                  <a:pos x="65" y="139"/>
                </a:cxn>
                <a:cxn ang="0">
                  <a:pos x="56" y="154"/>
                </a:cxn>
                <a:cxn ang="0">
                  <a:pos x="38" y="186"/>
                </a:cxn>
                <a:cxn ang="0">
                  <a:pos x="18" y="217"/>
                </a:cxn>
                <a:cxn ang="0">
                  <a:pos x="9" y="233"/>
                </a:cxn>
                <a:cxn ang="0">
                  <a:pos x="0" y="249"/>
                </a:cxn>
                <a:cxn ang="0">
                  <a:pos x="0" y="249"/>
                </a:cxn>
                <a:cxn ang="0">
                  <a:pos x="0" y="250"/>
                </a:cxn>
                <a:cxn ang="0">
                  <a:pos x="0" y="252"/>
                </a:cxn>
                <a:cxn ang="0">
                  <a:pos x="4" y="255"/>
                </a:cxn>
                <a:cxn ang="0">
                  <a:pos x="5" y="255"/>
                </a:cxn>
                <a:cxn ang="0">
                  <a:pos x="7" y="255"/>
                </a:cxn>
                <a:cxn ang="0">
                  <a:pos x="8" y="255"/>
                </a:cxn>
                <a:cxn ang="0">
                  <a:pos x="9" y="253"/>
                </a:cxn>
                <a:cxn ang="0">
                  <a:pos x="9" y="253"/>
                </a:cxn>
                <a:cxn ang="0">
                  <a:pos x="17" y="238"/>
                </a:cxn>
                <a:cxn ang="0">
                  <a:pos x="25" y="223"/>
                </a:cxn>
                <a:cxn ang="0">
                  <a:pos x="43" y="193"/>
                </a:cxn>
                <a:cxn ang="0">
                  <a:pos x="61" y="163"/>
                </a:cxn>
                <a:cxn ang="0">
                  <a:pos x="70" y="148"/>
                </a:cxn>
                <a:cxn ang="0">
                  <a:pos x="77" y="132"/>
                </a:cxn>
                <a:cxn ang="0">
                  <a:pos x="77" y="132"/>
                </a:cxn>
                <a:cxn ang="0">
                  <a:pos x="90" y="101"/>
                </a:cxn>
                <a:cxn ang="0">
                  <a:pos x="103" y="69"/>
                </a:cxn>
                <a:cxn ang="0">
                  <a:pos x="103" y="69"/>
                </a:cxn>
                <a:cxn ang="0">
                  <a:pos x="110" y="53"/>
                </a:cxn>
                <a:cxn ang="0">
                  <a:pos x="118" y="37"/>
                </a:cxn>
                <a:cxn ang="0">
                  <a:pos x="125" y="22"/>
                </a:cxn>
                <a:cxn ang="0">
                  <a:pos x="133" y="5"/>
                </a:cxn>
                <a:cxn ang="0">
                  <a:pos x="133" y="5"/>
                </a:cxn>
                <a:cxn ang="0">
                  <a:pos x="134" y="3"/>
                </a:cxn>
                <a:cxn ang="0">
                  <a:pos x="133" y="2"/>
                </a:cxn>
                <a:cxn ang="0">
                  <a:pos x="132" y="1"/>
                </a:cxn>
                <a:cxn ang="0">
                  <a:pos x="130" y="0"/>
                </a:cxn>
                <a:cxn ang="0">
                  <a:pos x="126" y="0"/>
                </a:cxn>
                <a:cxn ang="0">
                  <a:pos x="124" y="1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4" h="255">
                  <a:moveTo>
                    <a:pt x="123" y="3"/>
                  </a:moveTo>
                  <a:lnTo>
                    <a:pt x="123" y="3"/>
                  </a:lnTo>
                  <a:lnTo>
                    <a:pt x="118" y="16"/>
                  </a:lnTo>
                  <a:lnTo>
                    <a:pt x="111" y="27"/>
                  </a:lnTo>
                  <a:lnTo>
                    <a:pt x="105" y="38"/>
                  </a:lnTo>
                  <a:lnTo>
                    <a:pt x="100" y="51"/>
                  </a:lnTo>
                  <a:lnTo>
                    <a:pt x="100" y="51"/>
                  </a:lnTo>
                  <a:lnTo>
                    <a:pt x="93" y="68"/>
                  </a:lnTo>
                  <a:lnTo>
                    <a:pt x="86" y="87"/>
                  </a:lnTo>
                  <a:lnTo>
                    <a:pt x="72" y="122"/>
                  </a:lnTo>
                  <a:lnTo>
                    <a:pt x="72" y="122"/>
                  </a:lnTo>
                  <a:lnTo>
                    <a:pt x="65" y="139"/>
                  </a:lnTo>
                  <a:lnTo>
                    <a:pt x="56" y="154"/>
                  </a:lnTo>
                  <a:lnTo>
                    <a:pt x="38" y="186"/>
                  </a:lnTo>
                  <a:lnTo>
                    <a:pt x="18" y="217"/>
                  </a:lnTo>
                  <a:lnTo>
                    <a:pt x="9" y="233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0" y="250"/>
                  </a:lnTo>
                  <a:lnTo>
                    <a:pt x="0" y="252"/>
                  </a:lnTo>
                  <a:lnTo>
                    <a:pt x="4" y="255"/>
                  </a:lnTo>
                  <a:lnTo>
                    <a:pt x="5" y="255"/>
                  </a:lnTo>
                  <a:lnTo>
                    <a:pt x="7" y="255"/>
                  </a:lnTo>
                  <a:lnTo>
                    <a:pt x="8" y="255"/>
                  </a:lnTo>
                  <a:lnTo>
                    <a:pt x="9" y="253"/>
                  </a:lnTo>
                  <a:lnTo>
                    <a:pt x="9" y="253"/>
                  </a:lnTo>
                  <a:lnTo>
                    <a:pt x="17" y="238"/>
                  </a:lnTo>
                  <a:lnTo>
                    <a:pt x="25" y="223"/>
                  </a:lnTo>
                  <a:lnTo>
                    <a:pt x="43" y="193"/>
                  </a:lnTo>
                  <a:lnTo>
                    <a:pt x="61" y="163"/>
                  </a:lnTo>
                  <a:lnTo>
                    <a:pt x="70" y="148"/>
                  </a:lnTo>
                  <a:lnTo>
                    <a:pt x="77" y="132"/>
                  </a:lnTo>
                  <a:lnTo>
                    <a:pt x="77" y="132"/>
                  </a:lnTo>
                  <a:lnTo>
                    <a:pt x="90" y="101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10" y="53"/>
                  </a:lnTo>
                  <a:lnTo>
                    <a:pt x="118" y="37"/>
                  </a:lnTo>
                  <a:lnTo>
                    <a:pt x="125" y="22"/>
                  </a:lnTo>
                  <a:lnTo>
                    <a:pt x="133" y="5"/>
                  </a:lnTo>
                  <a:lnTo>
                    <a:pt x="133" y="5"/>
                  </a:lnTo>
                  <a:lnTo>
                    <a:pt x="134" y="3"/>
                  </a:lnTo>
                  <a:lnTo>
                    <a:pt x="133" y="2"/>
                  </a:lnTo>
                  <a:lnTo>
                    <a:pt x="132" y="1"/>
                  </a:lnTo>
                  <a:lnTo>
                    <a:pt x="130" y="0"/>
                  </a:lnTo>
                  <a:lnTo>
                    <a:pt x="126" y="0"/>
                  </a:lnTo>
                  <a:lnTo>
                    <a:pt x="124" y="1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1" name="Freeform 871"/>
            <p:cNvSpPr/>
            <p:nvPr/>
          </p:nvSpPr>
          <p:spPr bwMode="auto">
            <a:xfrm>
              <a:off x="4235450" y="1423988"/>
              <a:ext cx="49213" cy="88900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89" y="0"/>
                </a:cxn>
                <a:cxn ang="0">
                  <a:pos x="85" y="2"/>
                </a:cxn>
                <a:cxn ang="0">
                  <a:pos x="82" y="5"/>
                </a:cxn>
                <a:cxn ang="0">
                  <a:pos x="76" y="11"/>
                </a:cxn>
                <a:cxn ang="0">
                  <a:pos x="68" y="25"/>
                </a:cxn>
                <a:cxn ang="0">
                  <a:pos x="68" y="25"/>
                </a:cxn>
                <a:cxn ang="0">
                  <a:pos x="52" y="54"/>
                </a:cxn>
                <a:cxn ang="0">
                  <a:pos x="37" y="81"/>
                </a:cxn>
                <a:cxn ang="0">
                  <a:pos x="37" y="81"/>
                </a:cxn>
                <a:cxn ang="0">
                  <a:pos x="24" y="107"/>
                </a:cxn>
                <a:cxn ang="0">
                  <a:pos x="17" y="120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5" y="139"/>
                </a:cxn>
                <a:cxn ang="0">
                  <a:pos x="2" y="147"/>
                </a:cxn>
                <a:cxn ang="0">
                  <a:pos x="0" y="154"/>
                </a:cxn>
                <a:cxn ang="0">
                  <a:pos x="0" y="158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2" y="165"/>
                </a:cxn>
                <a:cxn ang="0">
                  <a:pos x="4" y="166"/>
                </a:cxn>
                <a:cxn ang="0">
                  <a:pos x="6" y="166"/>
                </a:cxn>
                <a:cxn ang="0">
                  <a:pos x="7" y="165"/>
                </a:cxn>
                <a:cxn ang="0">
                  <a:pos x="9" y="164"/>
                </a:cxn>
                <a:cxn ang="0">
                  <a:pos x="9" y="162"/>
                </a:cxn>
                <a:cxn ang="0">
                  <a:pos x="9" y="160"/>
                </a:cxn>
                <a:cxn ang="0">
                  <a:pos x="9" y="160"/>
                </a:cxn>
                <a:cxn ang="0">
                  <a:pos x="9" y="155"/>
                </a:cxn>
                <a:cxn ang="0">
                  <a:pos x="9" y="151"/>
                </a:cxn>
                <a:cxn ang="0">
                  <a:pos x="11" y="148"/>
                </a:cxn>
                <a:cxn ang="0">
                  <a:pos x="13" y="143"/>
                </a:cxn>
                <a:cxn ang="0">
                  <a:pos x="18" y="137"/>
                </a:cxn>
                <a:cxn ang="0">
                  <a:pos x="20" y="134"/>
                </a:cxn>
                <a:cxn ang="0">
                  <a:pos x="22" y="131"/>
                </a:cxn>
                <a:cxn ang="0">
                  <a:pos x="22" y="131"/>
                </a:cxn>
                <a:cxn ang="0">
                  <a:pos x="34" y="108"/>
                </a:cxn>
                <a:cxn ang="0">
                  <a:pos x="45" y="87"/>
                </a:cxn>
                <a:cxn ang="0">
                  <a:pos x="45" y="87"/>
                </a:cxn>
                <a:cxn ang="0">
                  <a:pos x="57" y="65"/>
                </a:cxn>
                <a:cxn ang="0">
                  <a:pos x="68" y="44"/>
                </a:cxn>
                <a:cxn ang="0">
                  <a:pos x="68" y="44"/>
                </a:cxn>
                <a:cxn ang="0">
                  <a:pos x="78" y="25"/>
                </a:cxn>
                <a:cxn ang="0">
                  <a:pos x="84" y="15"/>
                </a:cxn>
                <a:cxn ang="0">
                  <a:pos x="87" y="12"/>
                </a:cxn>
                <a:cxn ang="0">
                  <a:pos x="92" y="9"/>
                </a:cxn>
                <a:cxn ang="0">
                  <a:pos x="92" y="9"/>
                </a:cxn>
                <a:cxn ang="0">
                  <a:pos x="93" y="8"/>
                </a:cxn>
                <a:cxn ang="0">
                  <a:pos x="94" y="7"/>
                </a:cxn>
                <a:cxn ang="0">
                  <a:pos x="94" y="3"/>
                </a:cxn>
                <a:cxn ang="0">
                  <a:pos x="94" y="2"/>
                </a:cxn>
                <a:cxn ang="0">
                  <a:pos x="93" y="1"/>
                </a:cxn>
                <a:cxn ang="0">
                  <a:pos x="91" y="0"/>
                </a:cxn>
                <a:cxn ang="0">
                  <a:pos x="89" y="0"/>
                </a:cxn>
                <a:cxn ang="0">
                  <a:pos x="89" y="0"/>
                </a:cxn>
              </a:cxnLst>
              <a:rect l="0" t="0" r="r" b="b"/>
              <a:pathLst>
                <a:path w="94" h="166">
                  <a:moveTo>
                    <a:pt x="89" y="0"/>
                  </a:moveTo>
                  <a:lnTo>
                    <a:pt x="89" y="0"/>
                  </a:lnTo>
                  <a:lnTo>
                    <a:pt x="85" y="2"/>
                  </a:lnTo>
                  <a:lnTo>
                    <a:pt x="82" y="5"/>
                  </a:lnTo>
                  <a:lnTo>
                    <a:pt x="76" y="11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52" y="54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24" y="107"/>
                  </a:lnTo>
                  <a:lnTo>
                    <a:pt x="17" y="120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5" y="139"/>
                  </a:lnTo>
                  <a:lnTo>
                    <a:pt x="2" y="147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2" y="165"/>
                  </a:lnTo>
                  <a:lnTo>
                    <a:pt x="4" y="166"/>
                  </a:lnTo>
                  <a:lnTo>
                    <a:pt x="6" y="166"/>
                  </a:lnTo>
                  <a:lnTo>
                    <a:pt x="7" y="165"/>
                  </a:lnTo>
                  <a:lnTo>
                    <a:pt x="9" y="164"/>
                  </a:lnTo>
                  <a:lnTo>
                    <a:pt x="9" y="162"/>
                  </a:lnTo>
                  <a:lnTo>
                    <a:pt x="9" y="160"/>
                  </a:lnTo>
                  <a:lnTo>
                    <a:pt x="9" y="160"/>
                  </a:lnTo>
                  <a:lnTo>
                    <a:pt x="9" y="155"/>
                  </a:lnTo>
                  <a:lnTo>
                    <a:pt x="9" y="151"/>
                  </a:lnTo>
                  <a:lnTo>
                    <a:pt x="11" y="148"/>
                  </a:lnTo>
                  <a:lnTo>
                    <a:pt x="13" y="143"/>
                  </a:lnTo>
                  <a:lnTo>
                    <a:pt x="18" y="137"/>
                  </a:lnTo>
                  <a:lnTo>
                    <a:pt x="20" y="134"/>
                  </a:lnTo>
                  <a:lnTo>
                    <a:pt x="22" y="131"/>
                  </a:lnTo>
                  <a:lnTo>
                    <a:pt x="22" y="131"/>
                  </a:lnTo>
                  <a:lnTo>
                    <a:pt x="34" y="108"/>
                  </a:lnTo>
                  <a:lnTo>
                    <a:pt x="45" y="87"/>
                  </a:lnTo>
                  <a:lnTo>
                    <a:pt x="45" y="87"/>
                  </a:lnTo>
                  <a:lnTo>
                    <a:pt x="57" y="65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78" y="25"/>
                  </a:lnTo>
                  <a:lnTo>
                    <a:pt x="84" y="15"/>
                  </a:lnTo>
                  <a:lnTo>
                    <a:pt x="87" y="12"/>
                  </a:lnTo>
                  <a:lnTo>
                    <a:pt x="92" y="9"/>
                  </a:lnTo>
                  <a:lnTo>
                    <a:pt x="92" y="9"/>
                  </a:lnTo>
                  <a:lnTo>
                    <a:pt x="93" y="8"/>
                  </a:lnTo>
                  <a:lnTo>
                    <a:pt x="94" y="7"/>
                  </a:lnTo>
                  <a:lnTo>
                    <a:pt x="94" y="3"/>
                  </a:lnTo>
                  <a:lnTo>
                    <a:pt x="94" y="2"/>
                  </a:lnTo>
                  <a:lnTo>
                    <a:pt x="93" y="1"/>
                  </a:lnTo>
                  <a:lnTo>
                    <a:pt x="91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2" name="Freeform 872"/>
            <p:cNvSpPr/>
            <p:nvPr/>
          </p:nvSpPr>
          <p:spPr bwMode="auto">
            <a:xfrm>
              <a:off x="4275138" y="1435100"/>
              <a:ext cx="65088" cy="107950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17" y="0"/>
                </a:cxn>
                <a:cxn ang="0">
                  <a:pos x="106" y="9"/>
                </a:cxn>
                <a:cxn ang="0">
                  <a:pos x="97" y="18"/>
                </a:cxn>
                <a:cxn ang="0">
                  <a:pos x="89" y="27"/>
                </a:cxn>
                <a:cxn ang="0">
                  <a:pos x="82" y="39"/>
                </a:cxn>
                <a:cxn ang="0">
                  <a:pos x="74" y="50"/>
                </a:cxn>
                <a:cxn ang="0">
                  <a:pos x="68" y="61"/>
                </a:cxn>
                <a:cxn ang="0">
                  <a:pos x="58" y="84"/>
                </a:cxn>
                <a:cxn ang="0">
                  <a:pos x="58" y="84"/>
                </a:cxn>
                <a:cxn ang="0">
                  <a:pos x="31" y="142"/>
                </a:cxn>
                <a:cxn ang="0">
                  <a:pos x="18" y="170"/>
                </a:cxn>
                <a:cxn ang="0">
                  <a:pos x="9" y="183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1" y="201"/>
                </a:cxn>
                <a:cxn ang="0">
                  <a:pos x="1" y="202"/>
                </a:cxn>
                <a:cxn ang="0">
                  <a:pos x="3" y="203"/>
                </a:cxn>
                <a:cxn ang="0">
                  <a:pos x="4" y="204"/>
                </a:cxn>
                <a:cxn ang="0">
                  <a:pos x="6" y="204"/>
                </a:cxn>
                <a:cxn ang="0">
                  <a:pos x="8" y="203"/>
                </a:cxn>
                <a:cxn ang="0">
                  <a:pos x="9" y="202"/>
                </a:cxn>
                <a:cxn ang="0">
                  <a:pos x="9" y="202"/>
                </a:cxn>
                <a:cxn ang="0">
                  <a:pos x="23" y="180"/>
                </a:cxn>
                <a:cxn ang="0">
                  <a:pos x="36" y="157"/>
                </a:cxn>
                <a:cxn ang="0">
                  <a:pos x="48" y="134"/>
                </a:cxn>
                <a:cxn ang="0">
                  <a:pos x="57" y="110"/>
                </a:cxn>
                <a:cxn ang="0">
                  <a:pos x="57" y="110"/>
                </a:cxn>
                <a:cxn ang="0">
                  <a:pos x="68" y="83"/>
                </a:cxn>
                <a:cxn ang="0">
                  <a:pos x="74" y="69"/>
                </a:cxn>
                <a:cxn ang="0">
                  <a:pos x="82" y="54"/>
                </a:cxn>
                <a:cxn ang="0">
                  <a:pos x="90" y="41"/>
                </a:cxn>
                <a:cxn ang="0">
                  <a:pos x="100" y="28"/>
                </a:cxn>
                <a:cxn ang="0">
                  <a:pos x="111" y="18"/>
                </a:cxn>
                <a:cxn ang="0">
                  <a:pos x="122" y="9"/>
                </a:cxn>
                <a:cxn ang="0">
                  <a:pos x="122" y="9"/>
                </a:cxn>
                <a:cxn ang="0">
                  <a:pos x="123" y="8"/>
                </a:cxn>
                <a:cxn ang="0">
                  <a:pos x="124" y="6"/>
                </a:cxn>
                <a:cxn ang="0">
                  <a:pos x="124" y="4"/>
                </a:cxn>
                <a:cxn ang="0">
                  <a:pos x="123" y="3"/>
                </a:cxn>
                <a:cxn ang="0">
                  <a:pos x="122" y="2"/>
                </a:cxn>
                <a:cxn ang="0">
                  <a:pos x="120" y="0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7" y="0"/>
                </a:cxn>
              </a:cxnLst>
              <a:rect l="0" t="0" r="r" b="b"/>
              <a:pathLst>
                <a:path w="124" h="204">
                  <a:moveTo>
                    <a:pt x="117" y="0"/>
                  </a:moveTo>
                  <a:lnTo>
                    <a:pt x="117" y="0"/>
                  </a:lnTo>
                  <a:lnTo>
                    <a:pt x="106" y="9"/>
                  </a:lnTo>
                  <a:lnTo>
                    <a:pt x="97" y="18"/>
                  </a:lnTo>
                  <a:lnTo>
                    <a:pt x="89" y="27"/>
                  </a:lnTo>
                  <a:lnTo>
                    <a:pt x="82" y="39"/>
                  </a:lnTo>
                  <a:lnTo>
                    <a:pt x="74" y="50"/>
                  </a:lnTo>
                  <a:lnTo>
                    <a:pt x="68" y="61"/>
                  </a:lnTo>
                  <a:lnTo>
                    <a:pt x="58" y="84"/>
                  </a:lnTo>
                  <a:lnTo>
                    <a:pt x="58" y="84"/>
                  </a:lnTo>
                  <a:lnTo>
                    <a:pt x="31" y="142"/>
                  </a:lnTo>
                  <a:lnTo>
                    <a:pt x="18" y="170"/>
                  </a:lnTo>
                  <a:lnTo>
                    <a:pt x="9" y="183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1" y="201"/>
                  </a:lnTo>
                  <a:lnTo>
                    <a:pt x="1" y="202"/>
                  </a:lnTo>
                  <a:lnTo>
                    <a:pt x="3" y="203"/>
                  </a:lnTo>
                  <a:lnTo>
                    <a:pt x="4" y="204"/>
                  </a:lnTo>
                  <a:lnTo>
                    <a:pt x="6" y="204"/>
                  </a:lnTo>
                  <a:lnTo>
                    <a:pt x="8" y="203"/>
                  </a:lnTo>
                  <a:lnTo>
                    <a:pt x="9" y="202"/>
                  </a:lnTo>
                  <a:lnTo>
                    <a:pt x="9" y="202"/>
                  </a:lnTo>
                  <a:lnTo>
                    <a:pt x="23" y="180"/>
                  </a:lnTo>
                  <a:lnTo>
                    <a:pt x="36" y="157"/>
                  </a:lnTo>
                  <a:lnTo>
                    <a:pt x="48" y="134"/>
                  </a:lnTo>
                  <a:lnTo>
                    <a:pt x="57" y="110"/>
                  </a:lnTo>
                  <a:lnTo>
                    <a:pt x="57" y="110"/>
                  </a:lnTo>
                  <a:lnTo>
                    <a:pt x="68" y="83"/>
                  </a:lnTo>
                  <a:lnTo>
                    <a:pt x="74" y="69"/>
                  </a:lnTo>
                  <a:lnTo>
                    <a:pt x="82" y="54"/>
                  </a:lnTo>
                  <a:lnTo>
                    <a:pt x="90" y="41"/>
                  </a:lnTo>
                  <a:lnTo>
                    <a:pt x="100" y="28"/>
                  </a:lnTo>
                  <a:lnTo>
                    <a:pt x="111" y="18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3" y="8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3" y="3"/>
                  </a:lnTo>
                  <a:lnTo>
                    <a:pt x="122" y="2"/>
                  </a:lnTo>
                  <a:lnTo>
                    <a:pt x="120" y="0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3" name="Freeform 873"/>
            <p:cNvSpPr/>
            <p:nvPr/>
          </p:nvSpPr>
          <p:spPr bwMode="auto">
            <a:xfrm>
              <a:off x="4318000" y="1447800"/>
              <a:ext cx="74613" cy="104775"/>
            </a:xfrm>
            <a:custGeom>
              <a:avLst/>
              <a:gdLst/>
              <a:ahLst/>
              <a:cxnLst>
                <a:cxn ang="0">
                  <a:pos x="132" y="3"/>
                </a:cxn>
                <a:cxn ang="0">
                  <a:pos x="132" y="3"/>
                </a:cxn>
                <a:cxn ang="0">
                  <a:pos x="130" y="8"/>
                </a:cxn>
                <a:cxn ang="0">
                  <a:pos x="127" y="14"/>
                </a:cxn>
                <a:cxn ang="0">
                  <a:pos x="123" y="19"/>
                </a:cxn>
                <a:cxn ang="0">
                  <a:pos x="118" y="23"/>
                </a:cxn>
                <a:cxn ang="0">
                  <a:pos x="108" y="32"/>
                </a:cxn>
                <a:cxn ang="0">
                  <a:pos x="100" y="42"/>
                </a:cxn>
                <a:cxn ang="0">
                  <a:pos x="100" y="42"/>
                </a:cxn>
                <a:cxn ang="0">
                  <a:pos x="85" y="62"/>
                </a:cxn>
                <a:cxn ang="0">
                  <a:pos x="71" y="83"/>
                </a:cxn>
                <a:cxn ang="0">
                  <a:pos x="71" y="83"/>
                </a:cxn>
                <a:cxn ang="0">
                  <a:pos x="36" y="133"/>
                </a:cxn>
                <a:cxn ang="0">
                  <a:pos x="36" y="133"/>
                </a:cxn>
                <a:cxn ang="0">
                  <a:pos x="28" y="148"/>
                </a:cxn>
                <a:cxn ang="0">
                  <a:pos x="19" y="163"/>
                </a:cxn>
                <a:cxn ang="0">
                  <a:pos x="11" y="178"/>
                </a:cxn>
                <a:cxn ang="0">
                  <a:pos x="6" y="184"/>
                </a:cxn>
                <a:cxn ang="0">
                  <a:pos x="1" y="191"/>
                </a:cxn>
                <a:cxn ang="0">
                  <a:pos x="1" y="191"/>
                </a:cxn>
                <a:cxn ang="0">
                  <a:pos x="0" y="192"/>
                </a:cxn>
                <a:cxn ang="0">
                  <a:pos x="0" y="194"/>
                </a:cxn>
                <a:cxn ang="0">
                  <a:pos x="0" y="196"/>
                </a:cxn>
                <a:cxn ang="0">
                  <a:pos x="1" y="198"/>
                </a:cxn>
                <a:cxn ang="0">
                  <a:pos x="3" y="199"/>
                </a:cxn>
                <a:cxn ang="0">
                  <a:pos x="4" y="200"/>
                </a:cxn>
                <a:cxn ang="0">
                  <a:pos x="6" y="199"/>
                </a:cxn>
                <a:cxn ang="0">
                  <a:pos x="7" y="198"/>
                </a:cxn>
                <a:cxn ang="0">
                  <a:pos x="7" y="198"/>
                </a:cxn>
                <a:cxn ang="0">
                  <a:pos x="15" y="187"/>
                </a:cxn>
                <a:cxn ang="0">
                  <a:pos x="22" y="176"/>
                </a:cxn>
                <a:cxn ang="0">
                  <a:pos x="35" y="153"/>
                </a:cxn>
                <a:cxn ang="0">
                  <a:pos x="35" y="153"/>
                </a:cxn>
                <a:cxn ang="0">
                  <a:pos x="44" y="139"/>
                </a:cxn>
                <a:cxn ang="0">
                  <a:pos x="54" y="124"/>
                </a:cxn>
                <a:cxn ang="0">
                  <a:pos x="74" y="95"/>
                </a:cxn>
                <a:cxn ang="0">
                  <a:pos x="74" y="95"/>
                </a:cxn>
                <a:cxn ang="0">
                  <a:pos x="108" y="46"/>
                </a:cxn>
                <a:cxn ang="0">
                  <a:pos x="108" y="46"/>
                </a:cxn>
                <a:cxn ang="0">
                  <a:pos x="112" y="41"/>
                </a:cxn>
                <a:cxn ang="0">
                  <a:pos x="117" y="36"/>
                </a:cxn>
                <a:cxn ang="0">
                  <a:pos x="127" y="27"/>
                </a:cxn>
                <a:cxn ang="0">
                  <a:pos x="132" y="23"/>
                </a:cxn>
                <a:cxn ang="0">
                  <a:pos x="136" y="18"/>
                </a:cxn>
                <a:cxn ang="0">
                  <a:pos x="139" y="12"/>
                </a:cxn>
                <a:cxn ang="0">
                  <a:pos x="141" y="5"/>
                </a:cxn>
                <a:cxn ang="0">
                  <a:pos x="141" y="5"/>
                </a:cxn>
                <a:cxn ang="0">
                  <a:pos x="141" y="3"/>
                </a:cxn>
                <a:cxn ang="0">
                  <a:pos x="140" y="2"/>
                </a:cxn>
                <a:cxn ang="0">
                  <a:pos x="139" y="1"/>
                </a:cxn>
                <a:cxn ang="0">
                  <a:pos x="138" y="0"/>
                </a:cxn>
                <a:cxn ang="0">
                  <a:pos x="136" y="0"/>
                </a:cxn>
                <a:cxn ang="0">
                  <a:pos x="134" y="0"/>
                </a:cxn>
                <a:cxn ang="0">
                  <a:pos x="133" y="1"/>
                </a:cxn>
                <a:cxn ang="0">
                  <a:pos x="132" y="3"/>
                </a:cxn>
                <a:cxn ang="0">
                  <a:pos x="132" y="3"/>
                </a:cxn>
              </a:cxnLst>
              <a:rect l="0" t="0" r="r" b="b"/>
              <a:pathLst>
                <a:path w="141" h="200">
                  <a:moveTo>
                    <a:pt x="132" y="3"/>
                  </a:moveTo>
                  <a:lnTo>
                    <a:pt x="132" y="3"/>
                  </a:lnTo>
                  <a:lnTo>
                    <a:pt x="130" y="8"/>
                  </a:lnTo>
                  <a:lnTo>
                    <a:pt x="127" y="14"/>
                  </a:lnTo>
                  <a:lnTo>
                    <a:pt x="123" y="19"/>
                  </a:lnTo>
                  <a:lnTo>
                    <a:pt x="118" y="23"/>
                  </a:lnTo>
                  <a:lnTo>
                    <a:pt x="108" y="32"/>
                  </a:lnTo>
                  <a:lnTo>
                    <a:pt x="100" y="42"/>
                  </a:lnTo>
                  <a:lnTo>
                    <a:pt x="100" y="42"/>
                  </a:lnTo>
                  <a:lnTo>
                    <a:pt x="85" y="62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28" y="148"/>
                  </a:lnTo>
                  <a:lnTo>
                    <a:pt x="19" y="163"/>
                  </a:lnTo>
                  <a:lnTo>
                    <a:pt x="11" y="178"/>
                  </a:lnTo>
                  <a:lnTo>
                    <a:pt x="6" y="184"/>
                  </a:lnTo>
                  <a:lnTo>
                    <a:pt x="1" y="191"/>
                  </a:lnTo>
                  <a:lnTo>
                    <a:pt x="1" y="191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0" y="196"/>
                  </a:lnTo>
                  <a:lnTo>
                    <a:pt x="1" y="198"/>
                  </a:lnTo>
                  <a:lnTo>
                    <a:pt x="3" y="199"/>
                  </a:lnTo>
                  <a:lnTo>
                    <a:pt x="4" y="200"/>
                  </a:lnTo>
                  <a:lnTo>
                    <a:pt x="6" y="199"/>
                  </a:lnTo>
                  <a:lnTo>
                    <a:pt x="7" y="198"/>
                  </a:lnTo>
                  <a:lnTo>
                    <a:pt x="7" y="198"/>
                  </a:lnTo>
                  <a:lnTo>
                    <a:pt x="15" y="187"/>
                  </a:lnTo>
                  <a:lnTo>
                    <a:pt x="22" y="176"/>
                  </a:lnTo>
                  <a:lnTo>
                    <a:pt x="35" y="153"/>
                  </a:lnTo>
                  <a:lnTo>
                    <a:pt x="35" y="153"/>
                  </a:lnTo>
                  <a:lnTo>
                    <a:pt x="44" y="139"/>
                  </a:lnTo>
                  <a:lnTo>
                    <a:pt x="54" y="124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112" y="41"/>
                  </a:lnTo>
                  <a:lnTo>
                    <a:pt x="117" y="36"/>
                  </a:lnTo>
                  <a:lnTo>
                    <a:pt x="127" y="27"/>
                  </a:lnTo>
                  <a:lnTo>
                    <a:pt x="132" y="23"/>
                  </a:lnTo>
                  <a:lnTo>
                    <a:pt x="136" y="18"/>
                  </a:lnTo>
                  <a:lnTo>
                    <a:pt x="139" y="12"/>
                  </a:lnTo>
                  <a:lnTo>
                    <a:pt x="141" y="5"/>
                  </a:lnTo>
                  <a:lnTo>
                    <a:pt x="141" y="5"/>
                  </a:lnTo>
                  <a:lnTo>
                    <a:pt x="141" y="3"/>
                  </a:lnTo>
                  <a:lnTo>
                    <a:pt x="140" y="2"/>
                  </a:lnTo>
                  <a:lnTo>
                    <a:pt x="139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3" y="1"/>
                  </a:lnTo>
                  <a:lnTo>
                    <a:pt x="132" y="3"/>
                  </a:lnTo>
                  <a:lnTo>
                    <a:pt x="13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4" name="Freeform 874"/>
            <p:cNvSpPr/>
            <p:nvPr/>
          </p:nvSpPr>
          <p:spPr bwMode="auto">
            <a:xfrm>
              <a:off x="4367213" y="1470025"/>
              <a:ext cx="53975" cy="92075"/>
            </a:xfrm>
            <a:custGeom>
              <a:avLst/>
              <a:gdLst/>
              <a:ahLst/>
              <a:cxnLst>
                <a:cxn ang="0">
                  <a:pos x="100" y="3"/>
                </a:cxn>
                <a:cxn ang="0">
                  <a:pos x="100" y="3"/>
                </a:cxn>
                <a:cxn ang="0">
                  <a:pos x="98" y="1"/>
                </a:cxn>
                <a:cxn ang="0">
                  <a:pos x="96" y="0"/>
                </a:cxn>
                <a:cxn ang="0">
                  <a:pos x="94" y="0"/>
                </a:cxn>
                <a:cxn ang="0">
                  <a:pos x="92" y="1"/>
                </a:cxn>
                <a:cxn ang="0">
                  <a:pos x="86" y="6"/>
                </a:cxn>
                <a:cxn ang="0">
                  <a:pos x="86" y="6"/>
                </a:cxn>
                <a:cxn ang="0">
                  <a:pos x="85" y="8"/>
                </a:cxn>
                <a:cxn ang="0">
                  <a:pos x="86" y="11"/>
                </a:cxn>
                <a:cxn ang="0">
                  <a:pos x="87" y="13"/>
                </a:cxn>
                <a:cxn ang="0">
                  <a:pos x="91" y="14"/>
                </a:cxn>
                <a:cxn ang="0">
                  <a:pos x="91" y="14"/>
                </a:cxn>
                <a:cxn ang="0">
                  <a:pos x="89" y="21"/>
                </a:cxn>
                <a:cxn ang="0">
                  <a:pos x="85" y="31"/>
                </a:cxn>
                <a:cxn ang="0">
                  <a:pos x="81" y="39"/>
                </a:cxn>
                <a:cxn ang="0">
                  <a:pos x="77" y="47"/>
                </a:cxn>
                <a:cxn ang="0">
                  <a:pos x="67" y="64"/>
                </a:cxn>
                <a:cxn ang="0">
                  <a:pos x="58" y="77"/>
                </a:cxn>
                <a:cxn ang="0">
                  <a:pos x="58" y="77"/>
                </a:cxn>
                <a:cxn ang="0">
                  <a:pos x="44" y="99"/>
                </a:cxn>
                <a:cxn ang="0">
                  <a:pos x="31" y="119"/>
                </a:cxn>
                <a:cxn ang="0">
                  <a:pos x="18" y="141"/>
                </a:cxn>
                <a:cxn ang="0">
                  <a:pos x="4" y="163"/>
                </a:cxn>
                <a:cxn ang="0">
                  <a:pos x="4" y="163"/>
                </a:cxn>
                <a:cxn ang="0">
                  <a:pos x="2" y="165"/>
                </a:cxn>
                <a:cxn ang="0">
                  <a:pos x="1" y="169"/>
                </a:cxn>
                <a:cxn ang="0">
                  <a:pos x="1" y="169"/>
                </a:cxn>
                <a:cxn ang="0">
                  <a:pos x="0" y="171"/>
                </a:cxn>
                <a:cxn ang="0">
                  <a:pos x="1" y="172"/>
                </a:cxn>
                <a:cxn ang="0">
                  <a:pos x="3" y="174"/>
                </a:cxn>
                <a:cxn ang="0">
                  <a:pos x="6" y="174"/>
                </a:cxn>
                <a:cxn ang="0">
                  <a:pos x="8" y="174"/>
                </a:cxn>
                <a:cxn ang="0">
                  <a:pos x="9" y="172"/>
                </a:cxn>
                <a:cxn ang="0">
                  <a:pos x="9" y="172"/>
                </a:cxn>
                <a:cxn ang="0">
                  <a:pos x="10" y="171"/>
                </a:cxn>
                <a:cxn ang="0">
                  <a:pos x="11" y="170"/>
                </a:cxn>
                <a:cxn ang="0">
                  <a:pos x="11" y="170"/>
                </a:cxn>
                <a:cxn ang="0">
                  <a:pos x="13" y="169"/>
                </a:cxn>
                <a:cxn ang="0">
                  <a:pos x="14" y="168"/>
                </a:cxn>
                <a:cxn ang="0">
                  <a:pos x="14" y="167"/>
                </a:cxn>
                <a:cxn ang="0">
                  <a:pos x="14" y="165"/>
                </a:cxn>
                <a:cxn ang="0">
                  <a:pos x="14" y="165"/>
                </a:cxn>
                <a:cxn ang="0">
                  <a:pos x="30" y="141"/>
                </a:cxn>
                <a:cxn ang="0">
                  <a:pos x="44" y="116"/>
                </a:cxn>
                <a:cxn ang="0">
                  <a:pos x="60" y="93"/>
                </a:cxn>
                <a:cxn ang="0">
                  <a:pos x="75" y="69"/>
                </a:cxn>
                <a:cxn ang="0">
                  <a:pos x="75" y="69"/>
                </a:cxn>
                <a:cxn ang="0">
                  <a:pos x="84" y="54"/>
                </a:cxn>
                <a:cxn ang="0">
                  <a:pos x="93" y="37"/>
                </a:cxn>
                <a:cxn ang="0">
                  <a:pos x="96" y="29"/>
                </a:cxn>
                <a:cxn ang="0">
                  <a:pos x="99" y="19"/>
                </a:cxn>
                <a:cxn ang="0">
                  <a:pos x="100" y="11"/>
                </a:cxn>
                <a:cxn ang="0">
                  <a:pos x="100" y="3"/>
                </a:cxn>
                <a:cxn ang="0">
                  <a:pos x="100" y="3"/>
                </a:cxn>
              </a:cxnLst>
              <a:rect l="0" t="0" r="r" b="b"/>
              <a:pathLst>
                <a:path w="100" h="174">
                  <a:moveTo>
                    <a:pt x="100" y="3"/>
                  </a:moveTo>
                  <a:lnTo>
                    <a:pt x="100" y="3"/>
                  </a:lnTo>
                  <a:lnTo>
                    <a:pt x="98" y="1"/>
                  </a:lnTo>
                  <a:lnTo>
                    <a:pt x="96" y="0"/>
                  </a:lnTo>
                  <a:lnTo>
                    <a:pt x="94" y="0"/>
                  </a:lnTo>
                  <a:lnTo>
                    <a:pt x="92" y="1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5" y="8"/>
                  </a:lnTo>
                  <a:lnTo>
                    <a:pt x="86" y="11"/>
                  </a:lnTo>
                  <a:lnTo>
                    <a:pt x="87" y="13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89" y="21"/>
                  </a:lnTo>
                  <a:lnTo>
                    <a:pt x="85" y="31"/>
                  </a:lnTo>
                  <a:lnTo>
                    <a:pt x="81" y="39"/>
                  </a:lnTo>
                  <a:lnTo>
                    <a:pt x="77" y="47"/>
                  </a:lnTo>
                  <a:lnTo>
                    <a:pt x="67" y="64"/>
                  </a:lnTo>
                  <a:lnTo>
                    <a:pt x="58" y="77"/>
                  </a:lnTo>
                  <a:lnTo>
                    <a:pt x="58" y="77"/>
                  </a:lnTo>
                  <a:lnTo>
                    <a:pt x="44" y="99"/>
                  </a:lnTo>
                  <a:lnTo>
                    <a:pt x="31" y="119"/>
                  </a:lnTo>
                  <a:lnTo>
                    <a:pt x="18" y="141"/>
                  </a:lnTo>
                  <a:lnTo>
                    <a:pt x="4" y="163"/>
                  </a:lnTo>
                  <a:lnTo>
                    <a:pt x="4" y="163"/>
                  </a:lnTo>
                  <a:lnTo>
                    <a:pt x="2" y="165"/>
                  </a:lnTo>
                  <a:lnTo>
                    <a:pt x="1" y="169"/>
                  </a:lnTo>
                  <a:lnTo>
                    <a:pt x="1" y="169"/>
                  </a:lnTo>
                  <a:lnTo>
                    <a:pt x="0" y="171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6" y="174"/>
                  </a:lnTo>
                  <a:lnTo>
                    <a:pt x="8" y="174"/>
                  </a:lnTo>
                  <a:lnTo>
                    <a:pt x="9" y="172"/>
                  </a:lnTo>
                  <a:lnTo>
                    <a:pt x="9" y="172"/>
                  </a:lnTo>
                  <a:lnTo>
                    <a:pt x="10" y="171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3" y="169"/>
                  </a:lnTo>
                  <a:lnTo>
                    <a:pt x="14" y="168"/>
                  </a:lnTo>
                  <a:lnTo>
                    <a:pt x="14" y="167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30" y="141"/>
                  </a:lnTo>
                  <a:lnTo>
                    <a:pt x="44" y="116"/>
                  </a:lnTo>
                  <a:lnTo>
                    <a:pt x="60" y="93"/>
                  </a:lnTo>
                  <a:lnTo>
                    <a:pt x="75" y="69"/>
                  </a:lnTo>
                  <a:lnTo>
                    <a:pt x="75" y="69"/>
                  </a:lnTo>
                  <a:lnTo>
                    <a:pt x="84" y="54"/>
                  </a:lnTo>
                  <a:lnTo>
                    <a:pt x="93" y="37"/>
                  </a:lnTo>
                  <a:lnTo>
                    <a:pt x="96" y="29"/>
                  </a:lnTo>
                  <a:lnTo>
                    <a:pt x="99" y="19"/>
                  </a:lnTo>
                  <a:lnTo>
                    <a:pt x="100" y="11"/>
                  </a:lnTo>
                  <a:lnTo>
                    <a:pt x="100" y="3"/>
                  </a:lnTo>
                  <a:lnTo>
                    <a:pt x="10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5" name="Freeform 875"/>
            <p:cNvSpPr/>
            <p:nvPr/>
          </p:nvSpPr>
          <p:spPr bwMode="auto">
            <a:xfrm>
              <a:off x="4392613" y="1492250"/>
              <a:ext cx="60325" cy="103188"/>
            </a:xfrm>
            <a:custGeom>
              <a:avLst/>
              <a:gdLst/>
              <a:ahLst/>
              <a:cxnLst>
                <a:cxn ang="0">
                  <a:pos x="106" y="3"/>
                </a:cxn>
                <a:cxn ang="0">
                  <a:pos x="106" y="3"/>
                </a:cxn>
                <a:cxn ang="0">
                  <a:pos x="79" y="51"/>
                </a:cxn>
                <a:cxn ang="0">
                  <a:pos x="65" y="74"/>
                </a:cxn>
                <a:cxn ang="0">
                  <a:pos x="50" y="98"/>
                </a:cxn>
                <a:cxn ang="0">
                  <a:pos x="50" y="98"/>
                </a:cxn>
                <a:cxn ang="0">
                  <a:pos x="36" y="120"/>
                </a:cxn>
                <a:cxn ang="0">
                  <a:pos x="23" y="141"/>
                </a:cxn>
                <a:cxn ang="0">
                  <a:pos x="11" y="164"/>
                </a:cxn>
                <a:cxn ang="0">
                  <a:pos x="5" y="177"/>
                </a:cxn>
                <a:cxn ang="0">
                  <a:pos x="0" y="189"/>
                </a:cxn>
                <a:cxn ang="0">
                  <a:pos x="0" y="189"/>
                </a:cxn>
                <a:cxn ang="0">
                  <a:pos x="0" y="191"/>
                </a:cxn>
                <a:cxn ang="0">
                  <a:pos x="1" y="192"/>
                </a:cxn>
                <a:cxn ang="0">
                  <a:pos x="2" y="193"/>
                </a:cxn>
                <a:cxn ang="0">
                  <a:pos x="3" y="194"/>
                </a:cxn>
                <a:cxn ang="0">
                  <a:pos x="5" y="194"/>
                </a:cxn>
                <a:cxn ang="0">
                  <a:pos x="7" y="194"/>
                </a:cxn>
                <a:cxn ang="0">
                  <a:pos x="8" y="193"/>
                </a:cxn>
                <a:cxn ang="0">
                  <a:pos x="10" y="191"/>
                </a:cxn>
                <a:cxn ang="0">
                  <a:pos x="10" y="191"/>
                </a:cxn>
                <a:cxn ang="0">
                  <a:pos x="15" y="179"/>
                </a:cxn>
                <a:cxn ang="0">
                  <a:pos x="21" y="166"/>
                </a:cxn>
                <a:cxn ang="0">
                  <a:pos x="33" y="142"/>
                </a:cxn>
                <a:cxn ang="0">
                  <a:pos x="48" y="119"/>
                </a:cxn>
                <a:cxn ang="0">
                  <a:pos x="63" y="96"/>
                </a:cxn>
                <a:cxn ang="0">
                  <a:pos x="63" y="96"/>
                </a:cxn>
                <a:cxn ang="0">
                  <a:pos x="77" y="74"/>
                </a:cxn>
                <a:cxn ang="0">
                  <a:pos x="89" y="53"/>
                </a:cxn>
                <a:cxn ang="0">
                  <a:pos x="114" y="7"/>
                </a:cxn>
                <a:cxn ang="0">
                  <a:pos x="114" y="7"/>
                </a:cxn>
                <a:cxn ang="0">
                  <a:pos x="114" y="5"/>
                </a:cxn>
                <a:cxn ang="0">
                  <a:pos x="114" y="4"/>
                </a:cxn>
                <a:cxn ang="0">
                  <a:pos x="113" y="2"/>
                </a:cxn>
                <a:cxn ang="0">
                  <a:pos x="112" y="1"/>
                </a:cxn>
                <a:cxn ang="0">
                  <a:pos x="110" y="0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106" y="3"/>
                </a:cxn>
                <a:cxn ang="0">
                  <a:pos x="106" y="3"/>
                </a:cxn>
              </a:cxnLst>
              <a:rect l="0" t="0" r="r" b="b"/>
              <a:pathLst>
                <a:path w="114" h="194">
                  <a:moveTo>
                    <a:pt x="106" y="3"/>
                  </a:moveTo>
                  <a:lnTo>
                    <a:pt x="106" y="3"/>
                  </a:lnTo>
                  <a:lnTo>
                    <a:pt x="79" y="51"/>
                  </a:lnTo>
                  <a:lnTo>
                    <a:pt x="65" y="74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36" y="120"/>
                  </a:lnTo>
                  <a:lnTo>
                    <a:pt x="23" y="141"/>
                  </a:lnTo>
                  <a:lnTo>
                    <a:pt x="11" y="164"/>
                  </a:lnTo>
                  <a:lnTo>
                    <a:pt x="5" y="17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91"/>
                  </a:lnTo>
                  <a:lnTo>
                    <a:pt x="1" y="192"/>
                  </a:lnTo>
                  <a:lnTo>
                    <a:pt x="2" y="193"/>
                  </a:lnTo>
                  <a:lnTo>
                    <a:pt x="3" y="194"/>
                  </a:lnTo>
                  <a:lnTo>
                    <a:pt x="5" y="194"/>
                  </a:lnTo>
                  <a:lnTo>
                    <a:pt x="7" y="194"/>
                  </a:lnTo>
                  <a:lnTo>
                    <a:pt x="8" y="193"/>
                  </a:lnTo>
                  <a:lnTo>
                    <a:pt x="10" y="191"/>
                  </a:lnTo>
                  <a:lnTo>
                    <a:pt x="10" y="191"/>
                  </a:lnTo>
                  <a:lnTo>
                    <a:pt x="15" y="179"/>
                  </a:lnTo>
                  <a:lnTo>
                    <a:pt x="21" y="166"/>
                  </a:lnTo>
                  <a:lnTo>
                    <a:pt x="33" y="142"/>
                  </a:lnTo>
                  <a:lnTo>
                    <a:pt x="48" y="119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77" y="74"/>
                  </a:lnTo>
                  <a:lnTo>
                    <a:pt x="89" y="53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4" y="5"/>
                  </a:lnTo>
                  <a:lnTo>
                    <a:pt x="114" y="4"/>
                  </a:lnTo>
                  <a:lnTo>
                    <a:pt x="113" y="2"/>
                  </a:lnTo>
                  <a:lnTo>
                    <a:pt x="112" y="1"/>
                  </a:lnTo>
                  <a:lnTo>
                    <a:pt x="110" y="0"/>
                  </a:lnTo>
                  <a:lnTo>
                    <a:pt x="109" y="0"/>
                  </a:lnTo>
                  <a:lnTo>
                    <a:pt x="107" y="1"/>
                  </a:lnTo>
                  <a:lnTo>
                    <a:pt x="106" y="3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6" name="Freeform 876"/>
            <p:cNvSpPr/>
            <p:nvPr/>
          </p:nvSpPr>
          <p:spPr bwMode="auto">
            <a:xfrm>
              <a:off x="4422775" y="1514475"/>
              <a:ext cx="60325" cy="9525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99" y="10"/>
                </a:cxn>
                <a:cxn ang="0">
                  <a:pos x="93" y="18"/>
                </a:cxn>
                <a:cxn ang="0">
                  <a:pos x="87" y="27"/>
                </a:cxn>
                <a:cxn ang="0">
                  <a:pos x="82" y="35"/>
                </a:cxn>
                <a:cxn ang="0">
                  <a:pos x="72" y="54"/>
                </a:cxn>
                <a:cxn ang="0">
                  <a:pos x="63" y="74"/>
                </a:cxn>
                <a:cxn ang="0">
                  <a:pos x="63" y="74"/>
                </a:cxn>
                <a:cxn ang="0">
                  <a:pos x="33" y="123"/>
                </a:cxn>
                <a:cxn ang="0">
                  <a:pos x="18" y="148"/>
                </a:cxn>
                <a:cxn ang="0">
                  <a:pos x="1" y="173"/>
                </a:cxn>
                <a:cxn ang="0">
                  <a:pos x="1" y="173"/>
                </a:cxn>
                <a:cxn ang="0">
                  <a:pos x="0" y="175"/>
                </a:cxn>
                <a:cxn ang="0">
                  <a:pos x="0" y="177"/>
                </a:cxn>
                <a:cxn ang="0">
                  <a:pos x="1" y="178"/>
                </a:cxn>
                <a:cxn ang="0">
                  <a:pos x="2" y="179"/>
                </a:cxn>
                <a:cxn ang="0">
                  <a:pos x="6" y="180"/>
                </a:cxn>
                <a:cxn ang="0">
                  <a:pos x="7" y="179"/>
                </a:cxn>
                <a:cxn ang="0">
                  <a:pos x="9" y="178"/>
                </a:cxn>
                <a:cxn ang="0">
                  <a:pos x="9" y="178"/>
                </a:cxn>
                <a:cxn ang="0">
                  <a:pos x="25" y="155"/>
                </a:cxn>
                <a:cxn ang="0">
                  <a:pos x="39" y="133"/>
                </a:cxn>
                <a:cxn ang="0">
                  <a:pos x="66" y="86"/>
                </a:cxn>
                <a:cxn ang="0">
                  <a:pos x="66" y="86"/>
                </a:cxn>
                <a:cxn ang="0">
                  <a:pos x="77" y="65"/>
                </a:cxn>
                <a:cxn ang="0">
                  <a:pos x="87" y="45"/>
                </a:cxn>
                <a:cxn ang="0">
                  <a:pos x="93" y="35"/>
                </a:cxn>
                <a:cxn ang="0">
                  <a:pos x="98" y="26"/>
                </a:cxn>
                <a:cxn ang="0">
                  <a:pos x="105" y="17"/>
                </a:cxn>
                <a:cxn ang="0">
                  <a:pos x="113" y="8"/>
                </a:cxn>
                <a:cxn ang="0">
                  <a:pos x="113" y="8"/>
                </a:cxn>
                <a:cxn ang="0">
                  <a:pos x="114" y="7"/>
                </a:cxn>
                <a:cxn ang="0">
                  <a:pos x="115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2" y="0"/>
                </a:cxn>
                <a:cxn ang="0">
                  <a:pos x="110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5" h="180">
                  <a:moveTo>
                    <a:pt x="106" y="1"/>
                  </a:moveTo>
                  <a:lnTo>
                    <a:pt x="106" y="1"/>
                  </a:lnTo>
                  <a:lnTo>
                    <a:pt x="99" y="10"/>
                  </a:lnTo>
                  <a:lnTo>
                    <a:pt x="93" y="18"/>
                  </a:lnTo>
                  <a:lnTo>
                    <a:pt x="87" y="27"/>
                  </a:lnTo>
                  <a:lnTo>
                    <a:pt x="82" y="35"/>
                  </a:lnTo>
                  <a:lnTo>
                    <a:pt x="72" y="5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33" y="123"/>
                  </a:lnTo>
                  <a:lnTo>
                    <a:pt x="18" y="148"/>
                  </a:lnTo>
                  <a:lnTo>
                    <a:pt x="1" y="173"/>
                  </a:lnTo>
                  <a:lnTo>
                    <a:pt x="1" y="173"/>
                  </a:lnTo>
                  <a:lnTo>
                    <a:pt x="0" y="175"/>
                  </a:lnTo>
                  <a:lnTo>
                    <a:pt x="0" y="177"/>
                  </a:lnTo>
                  <a:lnTo>
                    <a:pt x="1" y="178"/>
                  </a:lnTo>
                  <a:lnTo>
                    <a:pt x="2" y="179"/>
                  </a:lnTo>
                  <a:lnTo>
                    <a:pt x="6" y="180"/>
                  </a:lnTo>
                  <a:lnTo>
                    <a:pt x="7" y="179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25" y="155"/>
                  </a:lnTo>
                  <a:lnTo>
                    <a:pt x="39" y="133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77" y="65"/>
                  </a:lnTo>
                  <a:lnTo>
                    <a:pt x="87" y="45"/>
                  </a:lnTo>
                  <a:lnTo>
                    <a:pt x="93" y="35"/>
                  </a:lnTo>
                  <a:lnTo>
                    <a:pt x="98" y="26"/>
                  </a:lnTo>
                  <a:lnTo>
                    <a:pt x="105" y="17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4" y="7"/>
                  </a:lnTo>
                  <a:lnTo>
                    <a:pt x="115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2" y="0"/>
                  </a:lnTo>
                  <a:lnTo>
                    <a:pt x="110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7" name="Freeform 877"/>
            <p:cNvSpPr/>
            <p:nvPr/>
          </p:nvSpPr>
          <p:spPr bwMode="auto">
            <a:xfrm>
              <a:off x="4451350" y="1538288"/>
              <a:ext cx="58738" cy="96838"/>
            </a:xfrm>
            <a:custGeom>
              <a:avLst/>
              <a:gdLst/>
              <a:ahLst/>
              <a:cxnLst>
                <a:cxn ang="0">
                  <a:pos x="104" y="2"/>
                </a:cxn>
                <a:cxn ang="0">
                  <a:pos x="104" y="2"/>
                </a:cxn>
                <a:cxn ang="0">
                  <a:pos x="100" y="8"/>
                </a:cxn>
                <a:cxn ang="0">
                  <a:pos x="94" y="14"/>
                </a:cxn>
                <a:cxn ang="0">
                  <a:pos x="89" y="20"/>
                </a:cxn>
                <a:cxn ang="0">
                  <a:pos x="86" y="23"/>
                </a:cxn>
                <a:cxn ang="0">
                  <a:pos x="85" y="27"/>
                </a:cxn>
                <a:cxn ang="0">
                  <a:pos x="85" y="27"/>
                </a:cxn>
                <a:cxn ang="0">
                  <a:pos x="80" y="41"/>
                </a:cxn>
                <a:cxn ang="0">
                  <a:pos x="73" y="54"/>
                </a:cxn>
                <a:cxn ang="0">
                  <a:pos x="58" y="79"/>
                </a:cxn>
                <a:cxn ang="0">
                  <a:pos x="58" y="79"/>
                </a:cxn>
                <a:cxn ang="0">
                  <a:pos x="29" y="128"/>
                </a:cxn>
                <a:cxn ang="0">
                  <a:pos x="14" y="153"/>
                </a:cxn>
                <a:cxn ang="0">
                  <a:pos x="0" y="177"/>
                </a:cxn>
                <a:cxn ang="0">
                  <a:pos x="0" y="177"/>
                </a:cxn>
                <a:cxn ang="0">
                  <a:pos x="0" y="179"/>
                </a:cxn>
                <a:cxn ang="0">
                  <a:pos x="0" y="181"/>
                </a:cxn>
                <a:cxn ang="0">
                  <a:pos x="1" y="183"/>
                </a:cxn>
                <a:cxn ang="0">
                  <a:pos x="2" y="184"/>
                </a:cxn>
                <a:cxn ang="0">
                  <a:pos x="5" y="185"/>
                </a:cxn>
                <a:cxn ang="0">
                  <a:pos x="7" y="184"/>
                </a:cxn>
                <a:cxn ang="0">
                  <a:pos x="8" y="183"/>
                </a:cxn>
                <a:cxn ang="0">
                  <a:pos x="8" y="183"/>
                </a:cxn>
                <a:cxn ang="0">
                  <a:pos x="11" y="178"/>
                </a:cxn>
                <a:cxn ang="0">
                  <a:pos x="15" y="175"/>
                </a:cxn>
                <a:cxn ang="0">
                  <a:pos x="15" y="175"/>
                </a:cxn>
                <a:cxn ang="0">
                  <a:pos x="17" y="173"/>
                </a:cxn>
                <a:cxn ang="0">
                  <a:pos x="18" y="171"/>
                </a:cxn>
                <a:cxn ang="0">
                  <a:pos x="18" y="16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39" y="129"/>
                </a:cxn>
                <a:cxn ang="0">
                  <a:pos x="63" y="91"/>
                </a:cxn>
                <a:cxn ang="0">
                  <a:pos x="63" y="91"/>
                </a:cxn>
                <a:cxn ang="0">
                  <a:pos x="76" y="69"/>
                </a:cxn>
                <a:cxn ang="0">
                  <a:pos x="82" y="58"/>
                </a:cxn>
                <a:cxn ang="0">
                  <a:pos x="89" y="45"/>
                </a:cxn>
                <a:cxn ang="0">
                  <a:pos x="89" y="45"/>
                </a:cxn>
                <a:cxn ang="0">
                  <a:pos x="94" y="35"/>
                </a:cxn>
                <a:cxn ang="0">
                  <a:pos x="100" y="25"/>
                </a:cxn>
                <a:cxn ang="0">
                  <a:pos x="112" y="7"/>
                </a:cxn>
                <a:cxn ang="0">
                  <a:pos x="112" y="7"/>
                </a:cxn>
                <a:cxn ang="0">
                  <a:pos x="113" y="5"/>
                </a:cxn>
                <a:cxn ang="0">
                  <a:pos x="113" y="3"/>
                </a:cxn>
                <a:cxn ang="0">
                  <a:pos x="112" y="2"/>
                </a:cxn>
                <a:cxn ang="0">
                  <a:pos x="111" y="1"/>
                </a:cxn>
                <a:cxn ang="0">
                  <a:pos x="109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4" y="2"/>
                </a:cxn>
                <a:cxn ang="0">
                  <a:pos x="104" y="2"/>
                </a:cxn>
              </a:cxnLst>
              <a:rect l="0" t="0" r="r" b="b"/>
              <a:pathLst>
                <a:path w="113" h="185">
                  <a:moveTo>
                    <a:pt x="104" y="2"/>
                  </a:moveTo>
                  <a:lnTo>
                    <a:pt x="104" y="2"/>
                  </a:lnTo>
                  <a:lnTo>
                    <a:pt x="100" y="8"/>
                  </a:lnTo>
                  <a:lnTo>
                    <a:pt x="94" y="14"/>
                  </a:lnTo>
                  <a:lnTo>
                    <a:pt x="89" y="20"/>
                  </a:lnTo>
                  <a:lnTo>
                    <a:pt x="86" y="23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0" y="41"/>
                  </a:lnTo>
                  <a:lnTo>
                    <a:pt x="73" y="54"/>
                  </a:lnTo>
                  <a:lnTo>
                    <a:pt x="58" y="79"/>
                  </a:lnTo>
                  <a:lnTo>
                    <a:pt x="58" y="79"/>
                  </a:lnTo>
                  <a:lnTo>
                    <a:pt x="29" y="128"/>
                  </a:lnTo>
                  <a:lnTo>
                    <a:pt x="14" y="153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1" y="183"/>
                  </a:lnTo>
                  <a:lnTo>
                    <a:pt x="2" y="184"/>
                  </a:lnTo>
                  <a:lnTo>
                    <a:pt x="5" y="185"/>
                  </a:lnTo>
                  <a:lnTo>
                    <a:pt x="7" y="184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11" y="178"/>
                  </a:lnTo>
                  <a:lnTo>
                    <a:pt x="15" y="175"/>
                  </a:lnTo>
                  <a:lnTo>
                    <a:pt x="15" y="175"/>
                  </a:lnTo>
                  <a:lnTo>
                    <a:pt x="17" y="173"/>
                  </a:lnTo>
                  <a:lnTo>
                    <a:pt x="18" y="171"/>
                  </a:lnTo>
                  <a:lnTo>
                    <a:pt x="18" y="168"/>
                  </a:lnTo>
                  <a:lnTo>
                    <a:pt x="17" y="167"/>
                  </a:lnTo>
                  <a:lnTo>
                    <a:pt x="17" y="167"/>
                  </a:lnTo>
                  <a:lnTo>
                    <a:pt x="39" y="129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76" y="69"/>
                  </a:lnTo>
                  <a:lnTo>
                    <a:pt x="82" y="58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4" y="35"/>
                  </a:lnTo>
                  <a:lnTo>
                    <a:pt x="100" y="25"/>
                  </a:lnTo>
                  <a:lnTo>
                    <a:pt x="112" y="7"/>
                  </a:lnTo>
                  <a:lnTo>
                    <a:pt x="112" y="7"/>
                  </a:lnTo>
                  <a:lnTo>
                    <a:pt x="113" y="5"/>
                  </a:lnTo>
                  <a:lnTo>
                    <a:pt x="113" y="3"/>
                  </a:lnTo>
                  <a:lnTo>
                    <a:pt x="112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4" y="2"/>
                  </a:lnTo>
                  <a:lnTo>
                    <a:pt x="10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8" name="Freeform 878"/>
            <p:cNvSpPr/>
            <p:nvPr/>
          </p:nvSpPr>
          <p:spPr bwMode="auto">
            <a:xfrm>
              <a:off x="4473575" y="1566863"/>
              <a:ext cx="66675" cy="101600"/>
            </a:xfrm>
            <a:custGeom>
              <a:avLst/>
              <a:gdLst/>
              <a:ahLst/>
              <a:cxnLst>
                <a:cxn ang="0">
                  <a:pos x="119" y="4"/>
                </a:cxn>
                <a:cxn ang="0">
                  <a:pos x="119" y="4"/>
                </a:cxn>
                <a:cxn ang="0">
                  <a:pos x="118" y="9"/>
                </a:cxn>
                <a:cxn ang="0">
                  <a:pos x="116" y="13"/>
                </a:cxn>
                <a:cxn ang="0">
                  <a:pos x="111" y="22"/>
                </a:cxn>
                <a:cxn ang="0">
                  <a:pos x="99" y="40"/>
                </a:cxn>
                <a:cxn ang="0">
                  <a:pos x="99" y="40"/>
                </a:cxn>
                <a:cxn ang="0">
                  <a:pos x="91" y="51"/>
                </a:cxn>
                <a:cxn ang="0">
                  <a:pos x="83" y="61"/>
                </a:cxn>
                <a:cxn ang="0">
                  <a:pos x="74" y="73"/>
                </a:cxn>
                <a:cxn ang="0">
                  <a:pos x="67" y="84"/>
                </a:cxn>
                <a:cxn ang="0">
                  <a:pos x="67" y="84"/>
                </a:cxn>
                <a:cxn ang="0">
                  <a:pos x="34" y="134"/>
                </a:cxn>
                <a:cxn ang="0">
                  <a:pos x="18" y="159"/>
                </a:cxn>
                <a:cxn ang="0">
                  <a:pos x="1" y="183"/>
                </a:cxn>
                <a:cxn ang="0">
                  <a:pos x="1" y="183"/>
                </a:cxn>
                <a:cxn ang="0">
                  <a:pos x="0" y="184"/>
                </a:cxn>
                <a:cxn ang="0">
                  <a:pos x="0" y="186"/>
                </a:cxn>
                <a:cxn ang="0">
                  <a:pos x="1" y="188"/>
                </a:cxn>
                <a:cxn ang="0">
                  <a:pos x="2" y="190"/>
                </a:cxn>
                <a:cxn ang="0">
                  <a:pos x="4" y="190"/>
                </a:cxn>
                <a:cxn ang="0">
                  <a:pos x="6" y="190"/>
                </a:cxn>
                <a:cxn ang="0">
                  <a:pos x="7" y="190"/>
                </a:cxn>
                <a:cxn ang="0">
                  <a:pos x="9" y="187"/>
                </a:cxn>
                <a:cxn ang="0">
                  <a:pos x="9" y="187"/>
                </a:cxn>
                <a:cxn ang="0">
                  <a:pos x="27" y="161"/>
                </a:cxn>
                <a:cxn ang="0">
                  <a:pos x="44" y="135"/>
                </a:cxn>
                <a:cxn ang="0">
                  <a:pos x="81" y="81"/>
                </a:cxn>
                <a:cxn ang="0">
                  <a:pos x="81" y="81"/>
                </a:cxn>
                <a:cxn ang="0">
                  <a:pos x="88" y="71"/>
                </a:cxn>
                <a:cxn ang="0">
                  <a:pos x="96" y="59"/>
                </a:cxn>
                <a:cxn ang="0">
                  <a:pos x="103" y="49"/>
                </a:cxn>
                <a:cxn ang="0">
                  <a:pos x="111" y="38"/>
                </a:cxn>
                <a:cxn ang="0">
                  <a:pos x="111" y="38"/>
                </a:cxn>
                <a:cxn ang="0">
                  <a:pos x="121" y="23"/>
                </a:cxn>
                <a:cxn ang="0">
                  <a:pos x="125" y="15"/>
                </a:cxn>
                <a:cxn ang="0">
                  <a:pos x="128" y="7"/>
                </a:cxn>
                <a:cxn ang="0">
                  <a:pos x="128" y="7"/>
                </a:cxn>
                <a:cxn ang="0">
                  <a:pos x="128" y="5"/>
                </a:cxn>
                <a:cxn ang="0">
                  <a:pos x="127" y="3"/>
                </a:cxn>
                <a:cxn ang="0">
                  <a:pos x="124" y="0"/>
                </a:cxn>
                <a:cxn ang="0">
                  <a:pos x="123" y="0"/>
                </a:cxn>
                <a:cxn ang="0">
                  <a:pos x="121" y="0"/>
                </a:cxn>
                <a:cxn ang="0">
                  <a:pos x="120" y="3"/>
                </a:cxn>
                <a:cxn ang="0">
                  <a:pos x="119" y="4"/>
                </a:cxn>
                <a:cxn ang="0">
                  <a:pos x="119" y="4"/>
                </a:cxn>
              </a:cxnLst>
              <a:rect l="0" t="0" r="r" b="b"/>
              <a:pathLst>
                <a:path w="128" h="190">
                  <a:moveTo>
                    <a:pt x="119" y="4"/>
                  </a:moveTo>
                  <a:lnTo>
                    <a:pt x="119" y="4"/>
                  </a:lnTo>
                  <a:lnTo>
                    <a:pt x="118" y="9"/>
                  </a:lnTo>
                  <a:lnTo>
                    <a:pt x="116" y="13"/>
                  </a:lnTo>
                  <a:lnTo>
                    <a:pt x="111" y="22"/>
                  </a:lnTo>
                  <a:lnTo>
                    <a:pt x="99" y="40"/>
                  </a:lnTo>
                  <a:lnTo>
                    <a:pt x="99" y="40"/>
                  </a:lnTo>
                  <a:lnTo>
                    <a:pt x="91" y="51"/>
                  </a:lnTo>
                  <a:lnTo>
                    <a:pt x="83" y="61"/>
                  </a:lnTo>
                  <a:lnTo>
                    <a:pt x="74" y="73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34" y="134"/>
                  </a:lnTo>
                  <a:lnTo>
                    <a:pt x="18" y="159"/>
                  </a:lnTo>
                  <a:lnTo>
                    <a:pt x="1" y="183"/>
                  </a:lnTo>
                  <a:lnTo>
                    <a:pt x="1" y="183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1" y="188"/>
                  </a:lnTo>
                  <a:lnTo>
                    <a:pt x="2" y="190"/>
                  </a:lnTo>
                  <a:lnTo>
                    <a:pt x="4" y="190"/>
                  </a:lnTo>
                  <a:lnTo>
                    <a:pt x="6" y="190"/>
                  </a:lnTo>
                  <a:lnTo>
                    <a:pt x="7" y="190"/>
                  </a:lnTo>
                  <a:lnTo>
                    <a:pt x="9" y="187"/>
                  </a:lnTo>
                  <a:lnTo>
                    <a:pt x="9" y="187"/>
                  </a:lnTo>
                  <a:lnTo>
                    <a:pt x="27" y="161"/>
                  </a:lnTo>
                  <a:lnTo>
                    <a:pt x="44" y="135"/>
                  </a:lnTo>
                  <a:lnTo>
                    <a:pt x="81" y="81"/>
                  </a:lnTo>
                  <a:lnTo>
                    <a:pt x="81" y="81"/>
                  </a:lnTo>
                  <a:lnTo>
                    <a:pt x="88" y="71"/>
                  </a:lnTo>
                  <a:lnTo>
                    <a:pt x="96" y="59"/>
                  </a:lnTo>
                  <a:lnTo>
                    <a:pt x="103" y="49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21" y="23"/>
                  </a:lnTo>
                  <a:lnTo>
                    <a:pt x="125" y="15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27" y="3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0" y="3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89" name="Freeform 879"/>
            <p:cNvSpPr/>
            <p:nvPr/>
          </p:nvSpPr>
          <p:spPr bwMode="auto">
            <a:xfrm>
              <a:off x="4500563" y="1595438"/>
              <a:ext cx="76200" cy="107950"/>
            </a:xfrm>
            <a:custGeom>
              <a:avLst/>
              <a:gdLst/>
              <a:ahLst/>
              <a:cxnLst>
                <a:cxn ang="0">
                  <a:pos x="133" y="2"/>
                </a:cxn>
                <a:cxn ang="0">
                  <a:pos x="133" y="2"/>
                </a:cxn>
                <a:cxn ang="0">
                  <a:pos x="116" y="23"/>
                </a:cxn>
                <a:cxn ang="0">
                  <a:pos x="100" y="45"/>
                </a:cxn>
                <a:cxn ang="0">
                  <a:pos x="100" y="45"/>
                </a:cxn>
                <a:cxn ang="0">
                  <a:pos x="81" y="70"/>
                </a:cxn>
                <a:cxn ang="0">
                  <a:pos x="72" y="84"/>
                </a:cxn>
                <a:cxn ang="0">
                  <a:pos x="63" y="96"/>
                </a:cxn>
                <a:cxn ang="0">
                  <a:pos x="63" y="96"/>
                </a:cxn>
                <a:cxn ang="0">
                  <a:pos x="53" y="107"/>
                </a:cxn>
                <a:cxn ang="0">
                  <a:pos x="44" y="119"/>
                </a:cxn>
                <a:cxn ang="0">
                  <a:pos x="36" y="131"/>
                </a:cxn>
                <a:cxn ang="0">
                  <a:pos x="29" y="144"/>
                </a:cxn>
                <a:cxn ang="0">
                  <a:pos x="0" y="196"/>
                </a:cxn>
                <a:cxn ang="0">
                  <a:pos x="0" y="196"/>
                </a:cxn>
                <a:cxn ang="0">
                  <a:pos x="0" y="198"/>
                </a:cxn>
                <a:cxn ang="0">
                  <a:pos x="0" y="201"/>
                </a:cxn>
                <a:cxn ang="0">
                  <a:pos x="1" y="202"/>
                </a:cxn>
                <a:cxn ang="0">
                  <a:pos x="2" y="203"/>
                </a:cxn>
                <a:cxn ang="0">
                  <a:pos x="4" y="204"/>
                </a:cxn>
                <a:cxn ang="0">
                  <a:pos x="5" y="204"/>
                </a:cxn>
                <a:cxn ang="0">
                  <a:pos x="7" y="203"/>
                </a:cxn>
                <a:cxn ang="0">
                  <a:pos x="8" y="202"/>
                </a:cxn>
                <a:cxn ang="0">
                  <a:pos x="8" y="202"/>
                </a:cxn>
                <a:cxn ang="0">
                  <a:pos x="25" y="173"/>
                </a:cxn>
                <a:cxn ang="0">
                  <a:pos x="41" y="145"/>
                </a:cxn>
                <a:cxn ang="0">
                  <a:pos x="60" y="117"/>
                </a:cxn>
                <a:cxn ang="0">
                  <a:pos x="79" y="91"/>
                </a:cxn>
                <a:cxn ang="0">
                  <a:pos x="79" y="91"/>
                </a:cxn>
                <a:cxn ang="0">
                  <a:pos x="86" y="81"/>
                </a:cxn>
                <a:cxn ang="0">
                  <a:pos x="94" y="70"/>
                </a:cxn>
                <a:cxn ang="0">
                  <a:pos x="108" y="50"/>
                </a:cxn>
                <a:cxn ang="0">
                  <a:pos x="108" y="50"/>
                </a:cxn>
                <a:cxn ang="0">
                  <a:pos x="125" y="28"/>
                </a:cxn>
                <a:cxn ang="0">
                  <a:pos x="141" y="6"/>
                </a:cxn>
                <a:cxn ang="0">
                  <a:pos x="141" y="6"/>
                </a:cxn>
                <a:cxn ang="0">
                  <a:pos x="142" y="5"/>
                </a:cxn>
                <a:cxn ang="0">
                  <a:pos x="141" y="3"/>
                </a:cxn>
                <a:cxn ang="0">
                  <a:pos x="141" y="1"/>
                </a:cxn>
                <a:cxn ang="0">
                  <a:pos x="139" y="0"/>
                </a:cxn>
                <a:cxn ang="0">
                  <a:pos x="136" y="0"/>
                </a:cxn>
                <a:cxn ang="0">
                  <a:pos x="134" y="0"/>
                </a:cxn>
                <a:cxn ang="0">
                  <a:pos x="133" y="2"/>
                </a:cxn>
                <a:cxn ang="0">
                  <a:pos x="133" y="2"/>
                </a:cxn>
              </a:cxnLst>
              <a:rect l="0" t="0" r="r" b="b"/>
              <a:pathLst>
                <a:path w="142" h="204">
                  <a:moveTo>
                    <a:pt x="133" y="2"/>
                  </a:moveTo>
                  <a:lnTo>
                    <a:pt x="133" y="2"/>
                  </a:lnTo>
                  <a:lnTo>
                    <a:pt x="116" y="23"/>
                  </a:lnTo>
                  <a:lnTo>
                    <a:pt x="100" y="45"/>
                  </a:lnTo>
                  <a:lnTo>
                    <a:pt x="100" y="45"/>
                  </a:lnTo>
                  <a:lnTo>
                    <a:pt x="81" y="70"/>
                  </a:lnTo>
                  <a:lnTo>
                    <a:pt x="72" y="84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53" y="107"/>
                  </a:lnTo>
                  <a:lnTo>
                    <a:pt x="44" y="119"/>
                  </a:lnTo>
                  <a:lnTo>
                    <a:pt x="36" y="131"/>
                  </a:lnTo>
                  <a:lnTo>
                    <a:pt x="29" y="144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8"/>
                  </a:lnTo>
                  <a:lnTo>
                    <a:pt x="0" y="201"/>
                  </a:lnTo>
                  <a:lnTo>
                    <a:pt x="1" y="202"/>
                  </a:lnTo>
                  <a:lnTo>
                    <a:pt x="2" y="203"/>
                  </a:lnTo>
                  <a:lnTo>
                    <a:pt x="4" y="204"/>
                  </a:lnTo>
                  <a:lnTo>
                    <a:pt x="5" y="204"/>
                  </a:lnTo>
                  <a:lnTo>
                    <a:pt x="7" y="203"/>
                  </a:lnTo>
                  <a:lnTo>
                    <a:pt x="8" y="202"/>
                  </a:lnTo>
                  <a:lnTo>
                    <a:pt x="8" y="202"/>
                  </a:lnTo>
                  <a:lnTo>
                    <a:pt x="25" y="173"/>
                  </a:lnTo>
                  <a:lnTo>
                    <a:pt x="41" y="145"/>
                  </a:lnTo>
                  <a:lnTo>
                    <a:pt x="60" y="117"/>
                  </a:lnTo>
                  <a:lnTo>
                    <a:pt x="79" y="91"/>
                  </a:lnTo>
                  <a:lnTo>
                    <a:pt x="79" y="91"/>
                  </a:lnTo>
                  <a:lnTo>
                    <a:pt x="86" y="81"/>
                  </a:lnTo>
                  <a:lnTo>
                    <a:pt x="94" y="70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25" y="28"/>
                  </a:lnTo>
                  <a:lnTo>
                    <a:pt x="141" y="6"/>
                  </a:lnTo>
                  <a:lnTo>
                    <a:pt x="141" y="6"/>
                  </a:lnTo>
                  <a:lnTo>
                    <a:pt x="142" y="5"/>
                  </a:lnTo>
                  <a:lnTo>
                    <a:pt x="141" y="3"/>
                  </a:lnTo>
                  <a:lnTo>
                    <a:pt x="141" y="1"/>
                  </a:lnTo>
                  <a:lnTo>
                    <a:pt x="139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3" y="2"/>
                  </a:lnTo>
                  <a:lnTo>
                    <a:pt x="1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0" name="Freeform 880"/>
            <p:cNvSpPr/>
            <p:nvPr/>
          </p:nvSpPr>
          <p:spPr bwMode="auto">
            <a:xfrm>
              <a:off x="4510088" y="1630363"/>
              <a:ext cx="80963" cy="125413"/>
            </a:xfrm>
            <a:custGeom>
              <a:avLst/>
              <a:gdLst/>
              <a:ahLst/>
              <a:cxnLst>
                <a:cxn ang="0">
                  <a:pos x="143" y="2"/>
                </a:cxn>
                <a:cxn ang="0">
                  <a:pos x="143" y="2"/>
                </a:cxn>
                <a:cxn ang="0">
                  <a:pos x="110" y="58"/>
                </a:cxn>
                <a:cxn ang="0">
                  <a:pos x="77" y="114"/>
                </a:cxn>
                <a:cxn ang="0">
                  <a:pos x="77" y="114"/>
                </a:cxn>
                <a:cxn ang="0">
                  <a:pos x="58" y="143"/>
                </a:cxn>
                <a:cxn ang="0">
                  <a:pos x="39" y="172"/>
                </a:cxn>
                <a:cxn ang="0">
                  <a:pos x="20" y="201"/>
                </a:cxn>
                <a:cxn ang="0">
                  <a:pos x="1" y="230"/>
                </a:cxn>
                <a:cxn ang="0">
                  <a:pos x="1" y="230"/>
                </a:cxn>
                <a:cxn ang="0">
                  <a:pos x="0" y="232"/>
                </a:cxn>
                <a:cxn ang="0">
                  <a:pos x="0" y="234"/>
                </a:cxn>
                <a:cxn ang="0">
                  <a:pos x="1" y="235"/>
                </a:cxn>
                <a:cxn ang="0">
                  <a:pos x="2" y="236"/>
                </a:cxn>
                <a:cxn ang="0">
                  <a:pos x="4" y="237"/>
                </a:cxn>
                <a:cxn ang="0">
                  <a:pos x="7" y="237"/>
                </a:cxn>
                <a:cxn ang="0">
                  <a:pos x="8" y="236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44" y="180"/>
                </a:cxn>
                <a:cxn ang="0">
                  <a:pos x="62" y="152"/>
                </a:cxn>
                <a:cxn ang="0">
                  <a:pos x="80" y="125"/>
                </a:cxn>
                <a:cxn ang="0">
                  <a:pos x="80" y="125"/>
                </a:cxn>
                <a:cxn ang="0">
                  <a:pos x="99" y="96"/>
                </a:cxn>
                <a:cxn ang="0">
                  <a:pos x="117" y="67"/>
                </a:cxn>
                <a:cxn ang="0">
                  <a:pos x="134" y="36"/>
                </a:cxn>
                <a:cxn ang="0">
                  <a:pos x="151" y="8"/>
                </a:cxn>
                <a:cxn ang="0">
                  <a:pos x="151" y="8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1" y="2"/>
                </a:cxn>
                <a:cxn ang="0">
                  <a:pos x="150" y="1"/>
                </a:cxn>
                <a:cxn ang="0">
                  <a:pos x="148" y="0"/>
                </a:cxn>
                <a:cxn ang="0">
                  <a:pos x="146" y="0"/>
                </a:cxn>
                <a:cxn ang="0">
                  <a:pos x="145" y="1"/>
                </a:cxn>
                <a:cxn ang="0">
                  <a:pos x="143" y="2"/>
                </a:cxn>
                <a:cxn ang="0">
                  <a:pos x="143" y="2"/>
                </a:cxn>
              </a:cxnLst>
              <a:rect l="0" t="0" r="r" b="b"/>
              <a:pathLst>
                <a:path w="152" h="237">
                  <a:moveTo>
                    <a:pt x="143" y="2"/>
                  </a:moveTo>
                  <a:lnTo>
                    <a:pt x="143" y="2"/>
                  </a:lnTo>
                  <a:lnTo>
                    <a:pt x="110" y="58"/>
                  </a:lnTo>
                  <a:lnTo>
                    <a:pt x="77" y="114"/>
                  </a:lnTo>
                  <a:lnTo>
                    <a:pt x="77" y="114"/>
                  </a:lnTo>
                  <a:lnTo>
                    <a:pt x="58" y="143"/>
                  </a:lnTo>
                  <a:lnTo>
                    <a:pt x="39" y="172"/>
                  </a:lnTo>
                  <a:lnTo>
                    <a:pt x="20" y="201"/>
                  </a:lnTo>
                  <a:lnTo>
                    <a:pt x="1" y="230"/>
                  </a:lnTo>
                  <a:lnTo>
                    <a:pt x="1" y="230"/>
                  </a:lnTo>
                  <a:lnTo>
                    <a:pt x="0" y="232"/>
                  </a:lnTo>
                  <a:lnTo>
                    <a:pt x="0" y="234"/>
                  </a:lnTo>
                  <a:lnTo>
                    <a:pt x="1" y="235"/>
                  </a:lnTo>
                  <a:lnTo>
                    <a:pt x="2" y="236"/>
                  </a:lnTo>
                  <a:lnTo>
                    <a:pt x="4" y="237"/>
                  </a:lnTo>
                  <a:lnTo>
                    <a:pt x="7" y="237"/>
                  </a:lnTo>
                  <a:lnTo>
                    <a:pt x="8" y="236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44" y="180"/>
                  </a:lnTo>
                  <a:lnTo>
                    <a:pt x="62" y="152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99" y="96"/>
                  </a:lnTo>
                  <a:lnTo>
                    <a:pt x="117" y="67"/>
                  </a:lnTo>
                  <a:lnTo>
                    <a:pt x="134" y="36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1" y="2"/>
                  </a:lnTo>
                  <a:lnTo>
                    <a:pt x="150" y="1"/>
                  </a:lnTo>
                  <a:lnTo>
                    <a:pt x="148" y="0"/>
                  </a:lnTo>
                  <a:lnTo>
                    <a:pt x="146" y="0"/>
                  </a:lnTo>
                  <a:lnTo>
                    <a:pt x="145" y="1"/>
                  </a:lnTo>
                  <a:lnTo>
                    <a:pt x="143" y="2"/>
                  </a:lnTo>
                  <a:lnTo>
                    <a:pt x="14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1" name="Freeform 881"/>
            <p:cNvSpPr/>
            <p:nvPr/>
          </p:nvSpPr>
          <p:spPr bwMode="auto">
            <a:xfrm>
              <a:off x="4525963" y="1682750"/>
              <a:ext cx="73025" cy="115888"/>
            </a:xfrm>
            <a:custGeom>
              <a:avLst/>
              <a:gdLst/>
              <a:ahLst/>
              <a:cxnLst>
                <a:cxn ang="0">
                  <a:pos x="129" y="2"/>
                </a:cxn>
                <a:cxn ang="0">
                  <a:pos x="129" y="2"/>
                </a:cxn>
                <a:cxn ang="0">
                  <a:pos x="112" y="29"/>
                </a:cxn>
                <a:cxn ang="0">
                  <a:pos x="94" y="56"/>
                </a:cxn>
                <a:cxn ang="0">
                  <a:pos x="78" y="84"/>
                </a:cxn>
                <a:cxn ang="0">
                  <a:pos x="63" y="112"/>
                </a:cxn>
                <a:cxn ang="0">
                  <a:pos x="63" y="112"/>
                </a:cxn>
                <a:cxn ang="0">
                  <a:pos x="54" y="129"/>
                </a:cxn>
                <a:cxn ang="0">
                  <a:pos x="45" y="144"/>
                </a:cxn>
                <a:cxn ang="0">
                  <a:pos x="25" y="175"/>
                </a:cxn>
                <a:cxn ang="0">
                  <a:pos x="25" y="175"/>
                </a:cxn>
                <a:cxn ang="0">
                  <a:pos x="19" y="184"/>
                </a:cxn>
                <a:cxn ang="0">
                  <a:pos x="12" y="194"/>
                </a:cxn>
                <a:cxn ang="0">
                  <a:pos x="6" y="202"/>
                </a:cxn>
                <a:cxn ang="0">
                  <a:pos x="1" y="212"/>
                </a:cxn>
                <a:cxn ang="0">
                  <a:pos x="1" y="212"/>
                </a:cxn>
                <a:cxn ang="0">
                  <a:pos x="0" y="214"/>
                </a:cxn>
                <a:cxn ang="0">
                  <a:pos x="1" y="216"/>
                </a:cxn>
                <a:cxn ang="0">
                  <a:pos x="2" y="217"/>
                </a:cxn>
                <a:cxn ang="0">
                  <a:pos x="4" y="218"/>
                </a:cxn>
                <a:cxn ang="0">
                  <a:pos x="7" y="218"/>
                </a:cxn>
                <a:cxn ang="0">
                  <a:pos x="9" y="217"/>
                </a:cxn>
                <a:cxn ang="0">
                  <a:pos x="11" y="215"/>
                </a:cxn>
                <a:cxn ang="0">
                  <a:pos x="11" y="215"/>
                </a:cxn>
                <a:cxn ang="0">
                  <a:pos x="13" y="209"/>
                </a:cxn>
                <a:cxn ang="0">
                  <a:pos x="16" y="204"/>
                </a:cxn>
                <a:cxn ang="0">
                  <a:pos x="23" y="194"/>
                </a:cxn>
                <a:cxn ang="0">
                  <a:pos x="31" y="182"/>
                </a:cxn>
                <a:cxn ang="0">
                  <a:pos x="38" y="172"/>
                </a:cxn>
                <a:cxn ang="0">
                  <a:pos x="38" y="172"/>
                </a:cxn>
                <a:cxn ang="0">
                  <a:pos x="71" y="117"/>
                </a:cxn>
                <a:cxn ang="0">
                  <a:pos x="71" y="117"/>
                </a:cxn>
                <a:cxn ang="0">
                  <a:pos x="103" y="61"/>
                </a:cxn>
                <a:cxn ang="0">
                  <a:pos x="120" y="35"/>
                </a:cxn>
                <a:cxn ang="0">
                  <a:pos x="138" y="8"/>
                </a:cxn>
                <a:cxn ang="0">
                  <a:pos x="138" y="8"/>
                </a:cxn>
                <a:cxn ang="0">
                  <a:pos x="139" y="6"/>
                </a:cxn>
                <a:cxn ang="0">
                  <a:pos x="139" y="5"/>
                </a:cxn>
                <a:cxn ang="0">
                  <a:pos x="138" y="2"/>
                </a:cxn>
                <a:cxn ang="0">
                  <a:pos x="137" y="1"/>
                </a:cxn>
                <a:cxn ang="0">
                  <a:pos x="132" y="0"/>
                </a:cxn>
                <a:cxn ang="0">
                  <a:pos x="131" y="1"/>
                </a:cxn>
                <a:cxn ang="0">
                  <a:pos x="129" y="2"/>
                </a:cxn>
                <a:cxn ang="0">
                  <a:pos x="129" y="2"/>
                </a:cxn>
              </a:cxnLst>
              <a:rect l="0" t="0" r="r" b="b"/>
              <a:pathLst>
                <a:path w="139" h="218">
                  <a:moveTo>
                    <a:pt x="129" y="2"/>
                  </a:moveTo>
                  <a:lnTo>
                    <a:pt x="129" y="2"/>
                  </a:lnTo>
                  <a:lnTo>
                    <a:pt x="112" y="29"/>
                  </a:lnTo>
                  <a:lnTo>
                    <a:pt x="94" y="56"/>
                  </a:lnTo>
                  <a:lnTo>
                    <a:pt x="78" y="84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4" y="129"/>
                  </a:lnTo>
                  <a:lnTo>
                    <a:pt x="45" y="144"/>
                  </a:lnTo>
                  <a:lnTo>
                    <a:pt x="25" y="175"/>
                  </a:lnTo>
                  <a:lnTo>
                    <a:pt x="25" y="175"/>
                  </a:lnTo>
                  <a:lnTo>
                    <a:pt x="19" y="184"/>
                  </a:lnTo>
                  <a:lnTo>
                    <a:pt x="12" y="194"/>
                  </a:lnTo>
                  <a:lnTo>
                    <a:pt x="6" y="202"/>
                  </a:lnTo>
                  <a:lnTo>
                    <a:pt x="1" y="212"/>
                  </a:lnTo>
                  <a:lnTo>
                    <a:pt x="1" y="212"/>
                  </a:lnTo>
                  <a:lnTo>
                    <a:pt x="0" y="214"/>
                  </a:lnTo>
                  <a:lnTo>
                    <a:pt x="1" y="216"/>
                  </a:lnTo>
                  <a:lnTo>
                    <a:pt x="2" y="217"/>
                  </a:lnTo>
                  <a:lnTo>
                    <a:pt x="4" y="218"/>
                  </a:lnTo>
                  <a:lnTo>
                    <a:pt x="7" y="218"/>
                  </a:lnTo>
                  <a:lnTo>
                    <a:pt x="9" y="217"/>
                  </a:lnTo>
                  <a:lnTo>
                    <a:pt x="11" y="215"/>
                  </a:lnTo>
                  <a:lnTo>
                    <a:pt x="11" y="215"/>
                  </a:lnTo>
                  <a:lnTo>
                    <a:pt x="13" y="209"/>
                  </a:lnTo>
                  <a:lnTo>
                    <a:pt x="16" y="204"/>
                  </a:lnTo>
                  <a:lnTo>
                    <a:pt x="23" y="194"/>
                  </a:lnTo>
                  <a:lnTo>
                    <a:pt x="31" y="182"/>
                  </a:lnTo>
                  <a:lnTo>
                    <a:pt x="38" y="172"/>
                  </a:lnTo>
                  <a:lnTo>
                    <a:pt x="38" y="172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103" y="61"/>
                  </a:lnTo>
                  <a:lnTo>
                    <a:pt x="120" y="35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39" y="6"/>
                  </a:lnTo>
                  <a:lnTo>
                    <a:pt x="139" y="5"/>
                  </a:lnTo>
                  <a:lnTo>
                    <a:pt x="138" y="2"/>
                  </a:lnTo>
                  <a:lnTo>
                    <a:pt x="137" y="1"/>
                  </a:lnTo>
                  <a:lnTo>
                    <a:pt x="132" y="0"/>
                  </a:lnTo>
                  <a:lnTo>
                    <a:pt x="131" y="1"/>
                  </a:lnTo>
                  <a:lnTo>
                    <a:pt x="129" y="2"/>
                  </a:lnTo>
                  <a:lnTo>
                    <a:pt x="12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2" name="Freeform 882"/>
            <p:cNvSpPr/>
            <p:nvPr/>
          </p:nvSpPr>
          <p:spPr bwMode="auto">
            <a:xfrm>
              <a:off x="4548188" y="1728788"/>
              <a:ext cx="57150" cy="90488"/>
            </a:xfrm>
            <a:custGeom>
              <a:avLst/>
              <a:gdLst/>
              <a:ahLst/>
              <a:cxnLst>
                <a:cxn ang="0">
                  <a:pos x="100" y="2"/>
                </a:cxn>
                <a:cxn ang="0">
                  <a:pos x="100" y="2"/>
                </a:cxn>
                <a:cxn ang="0">
                  <a:pos x="94" y="12"/>
                </a:cxn>
                <a:cxn ang="0">
                  <a:pos x="85" y="20"/>
                </a:cxn>
                <a:cxn ang="0">
                  <a:pos x="79" y="28"/>
                </a:cxn>
                <a:cxn ang="0">
                  <a:pos x="73" y="37"/>
                </a:cxn>
                <a:cxn ang="0">
                  <a:pos x="73" y="37"/>
                </a:cxn>
                <a:cxn ang="0">
                  <a:pos x="63" y="58"/>
                </a:cxn>
                <a:cxn ang="0">
                  <a:pos x="51" y="79"/>
                </a:cxn>
                <a:cxn ang="0">
                  <a:pos x="51" y="79"/>
                </a:cxn>
                <a:cxn ang="0">
                  <a:pos x="26" y="122"/>
                </a:cxn>
                <a:cxn ang="0">
                  <a:pos x="14" y="143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0" y="165"/>
                </a:cxn>
                <a:cxn ang="0">
                  <a:pos x="0" y="166"/>
                </a:cxn>
                <a:cxn ang="0">
                  <a:pos x="1" y="169"/>
                </a:cxn>
                <a:cxn ang="0">
                  <a:pos x="2" y="170"/>
                </a:cxn>
                <a:cxn ang="0">
                  <a:pos x="5" y="171"/>
                </a:cxn>
                <a:cxn ang="0">
                  <a:pos x="7" y="170"/>
                </a:cxn>
                <a:cxn ang="0">
                  <a:pos x="8" y="169"/>
                </a:cxn>
                <a:cxn ang="0">
                  <a:pos x="8" y="169"/>
                </a:cxn>
                <a:cxn ang="0">
                  <a:pos x="20" y="149"/>
                </a:cxn>
                <a:cxn ang="0">
                  <a:pos x="32" y="129"/>
                </a:cxn>
                <a:cxn ang="0">
                  <a:pos x="43" y="110"/>
                </a:cxn>
                <a:cxn ang="0">
                  <a:pos x="55" y="91"/>
                </a:cxn>
                <a:cxn ang="0">
                  <a:pos x="55" y="91"/>
                </a:cxn>
                <a:cxn ang="0">
                  <a:pos x="62" y="81"/>
                </a:cxn>
                <a:cxn ang="0">
                  <a:pos x="68" y="70"/>
                </a:cxn>
                <a:cxn ang="0">
                  <a:pos x="78" y="49"/>
                </a:cxn>
                <a:cxn ang="0">
                  <a:pos x="78" y="49"/>
                </a:cxn>
                <a:cxn ang="0">
                  <a:pos x="81" y="43"/>
                </a:cxn>
                <a:cxn ang="0">
                  <a:pos x="84" y="37"/>
                </a:cxn>
                <a:cxn ang="0">
                  <a:pos x="93" y="27"/>
                </a:cxn>
                <a:cxn ang="0">
                  <a:pos x="101" y="18"/>
                </a:cxn>
                <a:cxn ang="0">
                  <a:pos x="108" y="7"/>
                </a:cxn>
                <a:cxn ang="0">
                  <a:pos x="108" y="7"/>
                </a:cxn>
                <a:cxn ang="0">
                  <a:pos x="108" y="5"/>
                </a:cxn>
                <a:cxn ang="0">
                  <a:pos x="108" y="3"/>
                </a:cxn>
                <a:cxn ang="0">
                  <a:pos x="107" y="2"/>
                </a:cxn>
                <a:cxn ang="0">
                  <a:pos x="106" y="0"/>
                </a:cxn>
                <a:cxn ang="0">
                  <a:pos x="105" y="0"/>
                </a:cxn>
                <a:cxn ang="0">
                  <a:pos x="103" y="0"/>
                </a:cxn>
                <a:cxn ang="0">
                  <a:pos x="101" y="1"/>
                </a:cxn>
                <a:cxn ang="0">
                  <a:pos x="100" y="2"/>
                </a:cxn>
                <a:cxn ang="0">
                  <a:pos x="100" y="2"/>
                </a:cxn>
              </a:cxnLst>
              <a:rect l="0" t="0" r="r" b="b"/>
              <a:pathLst>
                <a:path w="108" h="171">
                  <a:moveTo>
                    <a:pt x="100" y="2"/>
                  </a:moveTo>
                  <a:lnTo>
                    <a:pt x="100" y="2"/>
                  </a:lnTo>
                  <a:lnTo>
                    <a:pt x="94" y="12"/>
                  </a:lnTo>
                  <a:lnTo>
                    <a:pt x="85" y="20"/>
                  </a:lnTo>
                  <a:lnTo>
                    <a:pt x="79" y="28"/>
                  </a:lnTo>
                  <a:lnTo>
                    <a:pt x="73" y="37"/>
                  </a:lnTo>
                  <a:lnTo>
                    <a:pt x="73" y="37"/>
                  </a:lnTo>
                  <a:lnTo>
                    <a:pt x="63" y="58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26" y="122"/>
                  </a:lnTo>
                  <a:lnTo>
                    <a:pt x="14" y="14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5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0"/>
                  </a:lnTo>
                  <a:lnTo>
                    <a:pt x="5" y="171"/>
                  </a:lnTo>
                  <a:lnTo>
                    <a:pt x="7" y="170"/>
                  </a:lnTo>
                  <a:lnTo>
                    <a:pt x="8" y="169"/>
                  </a:lnTo>
                  <a:lnTo>
                    <a:pt x="8" y="169"/>
                  </a:lnTo>
                  <a:lnTo>
                    <a:pt x="20" y="149"/>
                  </a:lnTo>
                  <a:lnTo>
                    <a:pt x="32" y="129"/>
                  </a:lnTo>
                  <a:lnTo>
                    <a:pt x="43" y="110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62" y="81"/>
                  </a:lnTo>
                  <a:lnTo>
                    <a:pt x="68" y="70"/>
                  </a:lnTo>
                  <a:lnTo>
                    <a:pt x="78" y="49"/>
                  </a:lnTo>
                  <a:lnTo>
                    <a:pt x="78" y="49"/>
                  </a:lnTo>
                  <a:lnTo>
                    <a:pt x="81" y="43"/>
                  </a:lnTo>
                  <a:lnTo>
                    <a:pt x="84" y="37"/>
                  </a:lnTo>
                  <a:lnTo>
                    <a:pt x="93" y="27"/>
                  </a:lnTo>
                  <a:lnTo>
                    <a:pt x="101" y="18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8" y="5"/>
                  </a:lnTo>
                  <a:lnTo>
                    <a:pt x="108" y="3"/>
                  </a:lnTo>
                  <a:lnTo>
                    <a:pt x="107" y="2"/>
                  </a:lnTo>
                  <a:lnTo>
                    <a:pt x="106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101" y="1"/>
                  </a:lnTo>
                  <a:lnTo>
                    <a:pt x="100" y="2"/>
                  </a:lnTo>
                  <a:lnTo>
                    <a:pt x="10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3" name="Freeform 883"/>
            <p:cNvSpPr/>
            <p:nvPr/>
          </p:nvSpPr>
          <p:spPr bwMode="auto">
            <a:xfrm>
              <a:off x="4575175" y="1773238"/>
              <a:ext cx="30163" cy="47625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3"/>
                </a:cxn>
                <a:cxn ang="0">
                  <a:pos x="57" y="3"/>
                </a:cxn>
                <a:cxn ang="0">
                  <a:pos x="56" y="1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49" y="1"/>
                </a:cxn>
                <a:cxn ang="0">
                  <a:pos x="49" y="1"/>
                </a:cxn>
                <a:cxn ang="0">
                  <a:pos x="45" y="6"/>
                </a:cxn>
                <a:cxn ang="0">
                  <a:pos x="41" y="11"/>
                </a:cxn>
                <a:cxn ang="0">
                  <a:pos x="34" y="23"/>
                </a:cxn>
                <a:cxn ang="0">
                  <a:pos x="34" y="23"/>
                </a:cxn>
                <a:cxn ang="0">
                  <a:pos x="27" y="38"/>
                </a:cxn>
                <a:cxn ang="0">
                  <a:pos x="19" y="54"/>
                </a:cxn>
                <a:cxn ang="0">
                  <a:pos x="1" y="84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0" y="87"/>
                </a:cxn>
                <a:cxn ang="0">
                  <a:pos x="1" y="89"/>
                </a:cxn>
                <a:cxn ang="0">
                  <a:pos x="3" y="90"/>
                </a:cxn>
                <a:cxn ang="0">
                  <a:pos x="4" y="90"/>
                </a:cxn>
                <a:cxn ang="0">
                  <a:pos x="6" y="90"/>
                </a:cxn>
                <a:cxn ang="0">
                  <a:pos x="8" y="90"/>
                </a:cxn>
                <a:cxn ang="0">
                  <a:pos x="10" y="88"/>
                </a:cxn>
                <a:cxn ang="0">
                  <a:pos x="10" y="88"/>
                </a:cxn>
                <a:cxn ang="0">
                  <a:pos x="25" y="61"/>
                </a:cxn>
                <a:cxn ang="0">
                  <a:pos x="41" y="33"/>
                </a:cxn>
                <a:cxn ang="0">
                  <a:pos x="41" y="33"/>
                </a:cxn>
                <a:cxn ang="0">
                  <a:pos x="47" y="21"/>
                </a:cxn>
                <a:cxn ang="0">
                  <a:pos x="50" y="14"/>
                </a:cxn>
                <a:cxn ang="0">
                  <a:pos x="54" y="9"/>
                </a:cxn>
                <a:cxn ang="0">
                  <a:pos x="54" y="9"/>
                </a:cxn>
                <a:cxn ang="0">
                  <a:pos x="57" y="7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57" h="90">
                  <a:moveTo>
                    <a:pt x="57" y="4"/>
                  </a:moveTo>
                  <a:lnTo>
                    <a:pt x="57" y="3"/>
                  </a:lnTo>
                  <a:lnTo>
                    <a:pt x="57" y="3"/>
                  </a:lnTo>
                  <a:lnTo>
                    <a:pt x="56" y="1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45" y="6"/>
                  </a:lnTo>
                  <a:lnTo>
                    <a:pt x="41" y="11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27" y="38"/>
                  </a:lnTo>
                  <a:lnTo>
                    <a:pt x="19" y="54"/>
                  </a:lnTo>
                  <a:lnTo>
                    <a:pt x="1" y="84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0" y="87"/>
                  </a:lnTo>
                  <a:lnTo>
                    <a:pt x="1" y="89"/>
                  </a:lnTo>
                  <a:lnTo>
                    <a:pt x="3" y="90"/>
                  </a:lnTo>
                  <a:lnTo>
                    <a:pt x="4" y="90"/>
                  </a:lnTo>
                  <a:lnTo>
                    <a:pt x="6" y="90"/>
                  </a:lnTo>
                  <a:lnTo>
                    <a:pt x="8" y="90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25" y="61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7" y="21"/>
                  </a:lnTo>
                  <a:lnTo>
                    <a:pt x="50" y="14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7" y="7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4" name="Freeform 884"/>
            <p:cNvSpPr/>
            <p:nvPr/>
          </p:nvSpPr>
          <p:spPr bwMode="auto">
            <a:xfrm>
              <a:off x="4257675" y="1222375"/>
              <a:ext cx="34925" cy="82550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57" y="4"/>
                </a:cxn>
                <a:cxn ang="0">
                  <a:pos x="56" y="12"/>
                </a:cxn>
                <a:cxn ang="0">
                  <a:pos x="53" y="21"/>
                </a:cxn>
                <a:cxn ang="0">
                  <a:pos x="45" y="39"/>
                </a:cxn>
                <a:cxn ang="0">
                  <a:pos x="37" y="56"/>
                </a:cxn>
                <a:cxn ang="0">
                  <a:pos x="30" y="72"/>
                </a:cxn>
                <a:cxn ang="0">
                  <a:pos x="30" y="72"/>
                </a:cxn>
                <a:cxn ang="0">
                  <a:pos x="24" y="89"/>
                </a:cxn>
                <a:cxn ang="0">
                  <a:pos x="18" y="107"/>
                </a:cxn>
                <a:cxn ang="0">
                  <a:pos x="11" y="125"/>
                </a:cxn>
                <a:cxn ang="0">
                  <a:pos x="4" y="142"/>
                </a:cxn>
                <a:cxn ang="0">
                  <a:pos x="4" y="142"/>
                </a:cxn>
                <a:cxn ang="0">
                  <a:pos x="1" y="143"/>
                </a:cxn>
                <a:cxn ang="0">
                  <a:pos x="1" y="144"/>
                </a:cxn>
                <a:cxn ang="0">
                  <a:pos x="0" y="146"/>
                </a:cxn>
                <a:cxn ang="0">
                  <a:pos x="0" y="150"/>
                </a:cxn>
                <a:cxn ang="0">
                  <a:pos x="0" y="150"/>
                </a:cxn>
                <a:cxn ang="0">
                  <a:pos x="1" y="154"/>
                </a:cxn>
                <a:cxn ang="0">
                  <a:pos x="4" y="156"/>
                </a:cxn>
                <a:cxn ang="0">
                  <a:pos x="7" y="156"/>
                </a:cxn>
                <a:cxn ang="0">
                  <a:pos x="8" y="155"/>
                </a:cxn>
                <a:cxn ang="0">
                  <a:pos x="9" y="154"/>
                </a:cxn>
                <a:cxn ang="0">
                  <a:pos x="9" y="154"/>
                </a:cxn>
                <a:cxn ang="0">
                  <a:pos x="17" y="136"/>
                </a:cxn>
                <a:cxn ang="0">
                  <a:pos x="23" y="118"/>
                </a:cxn>
                <a:cxn ang="0">
                  <a:pos x="36" y="83"/>
                </a:cxn>
                <a:cxn ang="0">
                  <a:pos x="36" y="83"/>
                </a:cxn>
                <a:cxn ang="0">
                  <a:pos x="44" y="64"/>
                </a:cxn>
                <a:cxn ang="0">
                  <a:pos x="54" y="44"/>
                </a:cxn>
                <a:cxn ang="0">
                  <a:pos x="58" y="35"/>
                </a:cxn>
                <a:cxn ang="0">
                  <a:pos x="62" y="24"/>
                </a:cxn>
                <a:cxn ang="0">
                  <a:pos x="65" y="14"/>
                </a:cxn>
                <a:cxn ang="0">
                  <a:pos x="67" y="4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6" y="1"/>
                </a:cxn>
                <a:cxn ang="0">
                  <a:pos x="64" y="0"/>
                </a:cxn>
                <a:cxn ang="0">
                  <a:pos x="63" y="0"/>
                </a:cxn>
                <a:cxn ang="0">
                  <a:pos x="59" y="1"/>
                </a:cxn>
                <a:cxn ang="0">
                  <a:pos x="58" y="2"/>
                </a:cxn>
                <a:cxn ang="0">
                  <a:pos x="57" y="4"/>
                </a:cxn>
                <a:cxn ang="0">
                  <a:pos x="57" y="4"/>
                </a:cxn>
              </a:cxnLst>
              <a:rect l="0" t="0" r="r" b="b"/>
              <a:pathLst>
                <a:path w="67" h="156">
                  <a:moveTo>
                    <a:pt x="57" y="4"/>
                  </a:moveTo>
                  <a:lnTo>
                    <a:pt x="57" y="4"/>
                  </a:lnTo>
                  <a:lnTo>
                    <a:pt x="56" y="12"/>
                  </a:lnTo>
                  <a:lnTo>
                    <a:pt x="53" y="21"/>
                  </a:lnTo>
                  <a:lnTo>
                    <a:pt x="45" y="39"/>
                  </a:lnTo>
                  <a:lnTo>
                    <a:pt x="37" y="56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24" y="89"/>
                  </a:lnTo>
                  <a:lnTo>
                    <a:pt x="18" y="107"/>
                  </a:lnTo>
                  <a:lnTo>
                    <a:pt x="11" y="125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1" y="143"/>
                  </a:lnTo>
                  <a:lnTo>
                    <a:pt x="1" y="144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1" y="154"/>
                  </a:lnTo>
                  <a:lnTo>
                    <a:pt x="4" y="156"/>
                  </a:lnTo>
                  <a:lnTo>
                    <a:pt x="7" y="156"/>
                  </a:lnTo>
                  <a:lnTo>
                    <a:pt x="8" y="155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17" y="136"/>
                  </a:lnTo>
                  <a:lnTo>
                    <a:pt x="23" y="118"/>
                  </a:lnTo>
                  <a:lnTo>
                    <a:pt x="36" y="83"/>
                  </a:lnTo>
                  <a:lnTo>
                    <a:pt x="36" y="83"/>
                  </a:lnTo>
                  <a:lnTo>
                    <a:pt x="44" y="64"/>
                  </a:lnTo>
                  <a:lnTo>
                    <a:pt x="54" y="44"/>
                  </a:lnTo>
                  <a:lnTo>
                    <a:pt x="58" y="35"/>
                  </a:lnTo>
                  <a:lnTo>
                    <a:pt x="62" y="24"/>
                  </a:lnTo>
                  <a:lnTo>
                    <a:pt x="65" y="1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6" y="1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59" y="1"/>
                  </a:lnTo>
                  <a:lnTo>
                    <a:pt x="58" y="2"/>
                  </a:lnTo>
                  <a:lnTo>
                    <a:pt x="57" y="4"/>
                  </a:lnTo>
                  <a:lnTo>
                    <a:pt x="57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5" name="Freeform 885"/>
            <p:cNvSpPr/>
            <p:nvPr/>
          </p:nvSpPr>
          <p:spPr bwMode="auto">
            <a:xfrm>
              <a:off x="4297363" y="1228725"/>
              <a:ext cx="57150" cy="93663"/>
            </a:xfrm>
            <a:custGeom>
              <a:avLst/>
              <a:gdLst/>
              <a:ahLst/>
              <a:cxnLst>
                <a:cxn ang="0">
                  <a:pos x="101" y="3"/>
                </a:cxn>
                <a:cxn ang="0">
                  <a:pos x="101" y="3"/>
                </a:cxn>
                <a:cxn ang="0">
                  <a:pos x="88" y="23"/>
                </a:cxn>
                <a:cxn ang="0">
                  <a:pos x="76" y="43"/>
                </a:cxn>
                <a:cxn ang="0">
                  <a:pos x="63" y="63"/>
                </a:cxn>
                <a:cxn ang="0">
                  <a:pos x="57" y="73"/>
                </a:cxn>
                <a:cxn ang="0">
                  <a:pos x="53" y="85"/>
                </a:cxn>
                <a:cxn ang="0">
                  <a:pos x="53" y="85"/>
                </a:cxn>
                <a:cxn ang="0">
                  <a:pos x="42" y="109"/>
                </a:cxn>
                <a:cxn ang="0">
                  <a:pos x="36" y="121"/>
                </a:cxn>
                <a:cxn ang="0">
                  <a:pos x="28" y="132"/>
                </a:cxn>
                <a:cxn ang="0">
                  <a:pos x="28" y="132"/>
                </a:cxn>
                <a:cxn ang="0">
                  <a:pos x="17" y="151"/>
                </a:cxn>
                <a:cxn ang="0">
                  <a:pos x="10" y="161"/>
                </a:cxn>
                <a:cxn ang="0">
                  <a:pos x="6" y="164"/>
                </a:cxn>
                <a:cxn ang="0">
                  <a:pos x="3" y="167"/>
                </a:cxn>
                <a:cxn ang="0">
                  <a:pos x="3" y="167"/>
                </a:cxn>
                <a:cxn ang="0">
                  <a:pos x="2" y="168"/>
                </a:cxn>
                <a:cxn ang="0">
                  <a:pos x="0" y="169"/>
                </a:cxn>
                <a:cxn ang="0">
                  <a:pos x="0" y="172"/>
                </a:cxn>
                <a:cxn ang="0">
                  <a:pos x="0" y="173"/>
                </a:cxn>
                <a:cxn ang="0">
                  <a:pos x="4" y="176"/>
                </a:cxn>
                <a:cxn ang="0">
                  <a:pos x="6" y="176"/>
                </a:cxn>
                <a:cxn ang="0">
                  <a:pos x="8" y="175"/>
                </a:cxn>
                <a:cxn ang="0">
                  <a:pos x="8" y="175"/>
                </a:cxn>
                <a:cxn ang="0">
                  <a:pos x="13" y="172"/>
                </a:cxn>
                <a:cxn ang="0">
                  <a:pos x="16" y="167"/>
                </a:cxn>
                <a:cxn ang="0">
                  <a:pos x="23" y="156"/>
                </a:cxn>
                <a:cxn ang="0">
                  <a:pos x="23" y="156"/>
                </a:cxn>
                <a:cxn ang="0">
                  <a:pos x="37" y="137"/>
                </a:cxn>
                <a:cxn ang="0">
                  <a:pos x="43" y="127"/>
                </a:cxn>
                <a:cxn ang="0">
                  <a:pos x="48" y="118"/>
                </a:cxn>
                <a:cxn ang="0">
                  <a:pos x="48" y="118"/>
                </a:cxn>
                <a:cxn ang="0">
                  <a:pos x="60" y="91"/>
                </a:cxn>
                <a:cxn ang="0">
                  <a:pos x="67" y="79"/>
                </a:cxn>
                <a:cxn ang="0">
                  <a:pos x="74" y="66"/>
                </a:cxn>
                <a:cxn ang="0">
                  <a:pos x="74" y="66"/>
                </a:cxn>
                <a:cxn ang="0">
                  <a:pos x="91" y="37"/>
                </a:cxn>
                <a:cxn ang="0">
                  <a:pos x="101" y="23"/>
                </a:cxn>
                <a:cxn ang="0">
                  <a:pos x="109" y="7"/>
                </a:cxn>
                <a:cxn ang="0">
                  <a:pos x="109" y="7"/>
                </a:cxn>
                <a:cxn ang="0">
                  <a:pos x="109" y="5"/>
                </a:cxn>
                <a:cxn ang="0">
                  <a:pos x="109" y="4"/>
                </a:cxn>
                <a:cxn ang="0">
                  <a:pos x="108" y="2"/>
                </a:cxn>
                <a:cxn ang="0">
                  <a:pos x="107" y="1"/>
                </a:cxn>
                <a:cxn ang="0">
                  <a:pos x="105" y="0"/>
                </a:cxn>
                <a:cxn ang="0">
                  <a:pos x="104" y="0"/>
                </a:cxn>
                <a:cxn ang="0">
                  <a:pos x="102" y="1"/>
                </a:cxn>
                <a:cxn ang="0">
                  <a:pos x="101" y="3"/>
                </a:cxn>
                <a:cxn ang="0">
                  <a:pos x="101" y="3"/>
                </a:cxn>
              </a:cxnLst>
              <a:rect l="0" t="0" r="r" b="b"/>
              <a:pathLst>
                <a:path w="109" h="176">
                  <a:moveTo>
                    <a:pt x="101" y="3"/>
                  </a:moveTo>
                  <a:lnTo>
                    <a:pt x="101" y="3"/>
                  </a:lnTo>
                  <a:lnTo>
                    <a:pt x="88" y="23"/>
                  </a:lnTo>
                  <a:lnTo>
                    <a:pt x="76" y="43"/>
                  </a:lnTo>
                  <a:lnTo>
                    <a:pt x="63" y="63"/>
                  </a:lnTo>
                  <a:lnTo>
                    <a:pt x="57" y="73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2" y="109"/>
                  </a:lnTo>
                  <a:lnTo>
                    <a:pt x="36" y="121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17" y="151"/>
                  </a:lnTo>
                  <a:lnTo>
                    <a:pt x="10" y="161"/>
                  </a:lnTo>
                  <a:lnTo>
                    <a:pt x="6" y="164"/>
                  </a:lnTo>
                  <a:lnTo>
                    <a:pt x="3" y="167"/>
                  </a:lnTo>
                  <a:lnTo>
                    <a:pt x="3" y="167"/>
                  </a:lnTo>
                  <a:lnTo>
                    <a:pt x="2" y="168"/>
                  </a:lnTo>
                  <a:lnTo>
                    <a:pt x="0" y="169"/>
                  </a:lnTo>
                  <a:lnTo>
                    <a:pt x="0" y="172"/>
                  </a:lnTo>
                  <a:lnTo>
                    <a:pt x="0" y="173"/>
                  </a:lnTo>
                  <a:lnTo>
                    <a:pt x="4" y="176"/>
                  </a:lnTo>
                  <a:lnTo>
                    <a:pt x="6" y="176"/>
                  </a:lnTo>
                  <a:lnTo>
                    <a:pt x="8" y="175"/>
                  </a:lnTo>
                  <a:lnTo>
                    <a:pt x="8" y="175"/>
                  </a:lnTo>
                  <a:lnTo>
                    <a:pt x="13" y="172"/>
                  </a:lnTo>
                  <a:lnTo>
                    <a:pt x="16" y="167"/>
                  </a:lnTo>
                  <a:lnTo>
                    <a:pt x="23" y="156"/>
                  </a:lnTo>
                  <a:lnTo>
                    <a:pt x="23" y="156"/>
                  </a:lnTo>
                  <a:lnTo>
                    <a:pt x="37" y="137"/>
                  </a:lnTo>
                  <a:lnTo>
                    <a:pt x="43" y="127"/>
                  </a:lnTo>
                  <a:lnTo>
                    <a:pt x="48" y="118"/>
                  </a:lnTo>
                  <a:lnTo>
                    <a:pt x="48" y="118"/>
                  </a:lnTo>
                  <a:lnTo>
                    <a:pt x="60" y="91"/>
                  </a:lnTo>
                  <a:lnTo>
                    <a:pt x="67" y="79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91" y="37"/>
                  </a:lnTo>
                  <a:lnTo>
                    <a:pt x="101" y="23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4"/>
                  </a:lnTo>
                  <a:lnTo>
                    <a:pt x="108" y="2"/>
                  </a:lnTo>
                  <a:lnTo>
                    <a:pt x="107" y="1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102" y="1"/>
                  </a:lnTo>
                  <a:lnTo>
                    <a:pt x="101" y="3"/>
                  </a:lnTo>
                  <a:lnTo>
                    <a:pt x="10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6" name="Freeform 886"/>
            <p:cNvSpPr/>
            <p:nvPr/>
          </p:nvSpPr>
          <p:spPr bwMode="auto">
            <a:xfrm>
              <a:off x="4352925" y="1239838"/>
              <a:ext cx="50800" cy="92075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2" y="12"/>
                </a:cxn>
                <a:cxn ang="0">
                  <a:pos x="79" y="21"/>
                </a:cxn>
                <a:cxn ang="0">
                  <a:pos x="75" y="31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63" y="60"/>
                </a:cxn>
                <a:cxn ang="0">
                  <a:pos x="54" y="80"/>
                </a:cxn>
                <a:cxn ang="0">
                  <a:pos x="54" y="80"/>
                </a:cxn>
                <a:cxn ang="0">
                  <a:pos x="43" y="103"/>
                </a:cxn>
                <a:cxn ang="0">
                  <a:pos x="31" y="126"/>
                </a:cxn>
                <a:cxn ang="0">
                  <a:pos x="16" y="146"/>
                </a:cxn>
                <a:cxn ang="0">
                  <a:pos x="1" y="167"/>
                </a:cxn>
                <a:cxn ang="0">
                  <a:pos x="1" y="167"/>
                </a:cxn>
                <a:cxn ang="0">
                  <a:pos x="0" y="169"/>
                </a:cxn>
                <a:cxn ang="0">
                  <a:pos x="0" y="172"/>
                </a:cxn>
                <a:cxn ang="0">
                  <a:pos x="2" y="174"/>
                </a:cxn>
                <a:cxn ang="0">
                  <a:pos x="4" y="174"/>
                </a:cxn>
                <a:cxn ang="0">
                  <a:pos x="9" y="174"/>
                </a:cxn>
                <a:cxn ang="0">
                  <a:pos x="9" y="174"/>
                </a:cxn>
                <a:cxn ang="0">
                  <a:pos x="12" y="174"/>
                </a:cxn>
                <a:cxn ang="0">
                  <a:pos x="13" y="172"/>
                </a:cxn>
                <a:cxn ang="0">
                  <a:pos x="13" y="169"/>
                </a:cxn>
                <a:cxn ang="0">
                  <a:pos x="12" y="167"/>
                </a:cxn>
                <a:cxn ang="0">
                  <a:pos x="12" y="167"/>
                </a:cxn>
                <a:cxn ang="0">
                  <a:pos x="27" y="147"/>
                </a:cxn>
                <a:cxn ang="0">
                  <a:pos x="40" y="128"/>
                </a:cxn>
                <a:cxn ang="0">
                  <a:pos x="51" y="107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72" y="64"/>
                </a:cxn>
                <a:cxn ang="0">
                  <a:pos x="80" y="41"/>
                </a:cxn>
                <a:cxn ang="0">
                  <a:pos x="80" y="41"/>
                </a:cxn>
                <a:cxn ang="0">
                  <a:pos x="85" y="32"/>
                </a:cxn>
                <a:cxn ang="0">
                  <a:pos x="89" y="23"/>
                </a:cxn>
                <a:cxn ang="0">
                  <a:pos x="92" y="14"/>
                </a:cxn>
                <a:cxn ang="0">
                  <a:pos x="95" y="4"/>
                </a:cxn>
                <a:cxn ang="0">
                  <a:pos x="95" y="4"/>
                </a:cxn>
                <a:cxn ang="0">
                  <a:pos x="94" y="2"/>
                </a:cxn>
                <a:cxn ang="0">
                  <a:pos x="94" y="1"/>
                </a:cxn>
                <a:cxn ang="0">
                  <a:pos x="92" y="0"/>
                </a:cxn>
                <a:cxn ang="0">
                  <a:pos x="91" y="0"/>
                </a:cxn>
                <a:cxn ang="0">
                  <a:pos x="87" y="1"/>
                </a:cxn>
                <a:cxn ang="0">
                  <a:pos x="86" y="2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95" h="174">
                  <a:moveTo>
                    <a:pt x="85" y="4"/>
                  </a:moveTo>
                  <a:lnTo>
                    <a:pt x="85" y="4"/>
                  </a:lnTo>
                  <a:lnTo>
                    <a:pt x="82" y="12"/>
                  </a:lnTo>
                  <a:lnTo>
                    <a:pt x="79" y="21"/>
                  </a:lnTo>
                  <a:lnTo>
                    <a:pt x="75" y="31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63" y="6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43" y="103"/>
                  </a:lnTo>
                  <a:lnTo>
                    <a:pt x="31" y="126"/>
                  </a:lnTo>
                  <a:lnTo>
                    <a:pt x="16" y="146"/>
                  </a:lnTo>
                  <a:lnTo>
                    <a:pt x="1" y="167"/>
                  </a:lnTo>
                  <a:lnTo>
                    <a:pt x="1" y="167"/>
                  </a:lnTo>
                  <a:lnTo>
                    <a:pt x="0" y="169"/>
                  </a:lnTo>
                  <a:lnTo>
                    <a:pt x="0" y="172"/>
                  </a:lnTo>
                  <a:lnTo>
                    <a:pt x="2" y="174"/>
                  </a:lnTo>
                  <a:lnTo>
                    <a:pt x="4" y="174"/>
                  </a:lnTo>
                  <a:lnTo>
                    <a:pt x="9" y="174"/>
                  </a:lnTo>
                  <a:lnTo>
                    <a:pt x="9" y="174"/>
                  </a:lnTo>
                  <a:lnTo>
                    <a:pt x="12" y="174"/>
                  </a:lnTo>
                  <a:lnTo>
                    <a:pt x="13" y="172"/>
                  </a:lnTo>
                  <a:lnTo>
                    <a:pt x="13" y="169"/>
                  </a:lnTo>
                  <a:lnTo>
                    <a:pt x="12" y="167"/>
                  </a:lnTo>
                  <a:lnTo>
                    <a:pt x="12" y="167"/>
                  </a:lnTo>
                  <a:lnTo>
                    <a:pt x="27" y="147"/>
                  </a:lnTo>
                  <a:lnTo>
                    <a:pt x="40" y="128"/>
                  </a:lnTo>
                  <a:lnTo>
                    <a:pt x="51" y="107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72" y="64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5" y="32"/>
                  </a:lnTo>
                  <a:lnTo>
                    <a:pt x="89" y="23"/>
                  </a:lnTo>
                  <a:lnTo>
                    <a:pt x="92" y="14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4" y="2"/>
                  </a:lnTo>
                  <a:lnTo>
                    <a:pt x="94" y="1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87" y="1"/>
                  </a:lnTo>
                  <a:lnTo>
                    <a:pt x="86" y="2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7" name="Freeform 887"/>
            <p:cNvSpPr/>
            <p:nvPr/>
          </p:nvSpPr>
          <p:spPr bwMode="auto">
            <a:xfrm>
              <a:off x="4408488" y="1254125"/>
              <a:ext cx="52388" cy="79375"/>
            </a:xfrm>
            <a:custGeom>
              <a:avLst/>
              <a:gdLst/>
              <a:ahLst/>
              <a:cxnLst>
                <a:cxn ang="0">
                  <a:pos x="90" y="5"/>
                </a:cxn>
                <a:cxn ang="0">
                  <a:pos x="90" y="5"/>
                </a:cxn>
                <a:cxn ang="0">
                  <a:pos x="88" y="14"/>
                </a:cxn>
                <a:cxn ang="0">
                  <a:pos x="85" y="24"/>
                </a:cxn>
                <a:cxn ang="0">
                  <a:pos x="80" y="34"/>
                </a:cxn>
                <a:cxn ang="0">
                  <a:pos x="74" y="44"/>
                </a:cxn>
                <a:cxn ang="0">
                  <a:pos x="61" y="63"/>
                </a:cxn>
                <a:cxn ang="0">
                  <a:pos x="49" y="79"/>
                </a:cxn>
                <a:cxn ang="0">
                  <a:pos x="49" y="79"/>
                </a:cxn>
                <a:cxn ang="0">
                  <a:pos x="23" y="111"/>
                </a:cxn>
                <a:cxn ang="0">
                  <a:pos x="11" y="128"/>
                </a:cxn>
                <a:cxn ang="0">
                  <a:pos x="0" y="144"/>
                </a:cxn>
                <a:cxn ang="0">
                  <a:pos x="0" y="144"/>
                </a:cxn>
                <a:cxn ang="0">
                  <a:pos x="0" y="146"/>
                </a:cxn>
                <a:cxn ang="0">
                  <a:pos x="0" y="148"/>
                </a:cxn>
                <a:cxn ang="0">
                  <a:pos x="1" y="149"/>
                </a:cxn>
                <a:cxn ang="0">
                  <a:pos x="2" y="150"/>
                </a:cxn>
                <a:cxn ang="0">
                  <a:pos x="4" y="151"/>
                </a:cxn>
                <a:cxn ang="0">
                  <a:pos x="5" y="151"/>
                </a:cxn>
                <a:cxn ang="0">
                  <a:pos x="7" y="150"/>
                </a:cxn>
                <a:cxn ang="0">
                  <a:pos x="8" y="149"/>
                </a:cxn>
                <a:cxn ang="0">
                  <a:pos x="8" y="149"/>
                </a:cxn>
                <a:cxn ang="0">
                  <a:pos x="16" y="139"/>
                </a:cxn>
                <a:cxn ang="0">
                  <a:pos x="22" y="129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52" y="93"/>
                </a:cxn>
                <a:cxn ang="0">
                  <a:pos x="60" y="82"/>
                </a:cxn>
                <a:cxn ang="0">
                  <a:pos x="65" y="73"/>
                </a:cxn>
                <a:cxn ang="0">
                  <a:pos x="65" y="73"/>
                </a:cxn>
                <a:cxn ang="0">
                  <a:pos x="76" y="56"/>
                </a:cxn>
                <a:cxn ang="0">
                  <a:pos x="86" y="40"/>
                </a:cxn>
                <a:cxn ang="0">
                  <a:pos x="91" y="32"/>
                </a:cxn>
                <a:cxn ang="0">
                  <a:pos x="95" y="23"/>
                </a:cxn>
                <a:cxn ang="0">
                  <a:pos x="98" y="14"/>
                </a:cxn>
                <a:cxn ang="0">
                  <a:pos x="99" y="5"/>
                </a:cxn>
                <a:cxn ang="0">
                  <a:pos x="99" y="5"/>
                </a:cxn>
                <a:cxn ang="0">
                  <a:pos x="99" y="3"/>
                </a:cxn>
                <a:cxn ang="0">
                  <a:pos x="98" y="1"/>
                </a:cxn>
                <a:cxn ang="0">
                  <a:pos x="97" y="1"/>
                </a:cxn>
                <a:cxn ang="0">
                  <a:pos x="95" y="0"/>
                </a:cxn>
                <a:cxn ang="0">
                  <a:pos x="92" y="1"/>
                </a:cxn>
                <a:cxn ang="0">
                  <a:pos x="91" y="3"/>
                </a:cxn>
                <a:cxn ang="0">
                  <a:pos x="90" y="5"/>
                </a:cxn>
                <a:cxn ang="0">
                  <a:pos x="90" y="5"/>
                </a:cxn>
              </a:cxnLst>
              <a:rect l="0" t="0" r="r" b="b"/>
              <a:pathLst>
                <a:path w="99" h="151">
                  <a:moveTo>
                    <a:pt x="90" y="5"/>
                  </a:moveTo>
                  <a:lnTo>
                    <a:pt x="90" y="5"/>
                  </a:lnTo>
                  <a:lnTo>
                    <a:pt x="88" y="14"/>
                  </a:lnTo>
                  <a:lnTo>
                    <a:pt x="85" y="24"/>
                  </a:lnTo>
                  <a:lnTo>
                    <a:pt x="80" y="34"/>
                  </a:lnTo>
                  <a:lnTo>
                    <a:pt x="74" y="44"/>
                  </a:lnTo>
                  <a:lnTo>
                    <a:pt x="61" y="63"/>
                  </a:lnTo>
                  <a:lnTo>
                    <a:pt x="49" y="79"/>
                  </a:lnTo>
                  <a:lnTo>
                    <a:pt x="49" y="79"/>
                  </a:lnTo>
                  <a:lnTo>
                    <a:pt x="23" y="111"/>
                  </a:lnTo>
                  <a:lnTo>
                    <a:pt x="11" y="128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1" y="149"/>
                  </a:lnTo>
                  <a:lnTo>
                    <a:pt x="2" y="150"/>
                  </a:lnTo>
                  <a:lnTo>
                    <a:pt x="4" y="151"/>
                  </a:lnTo>
                  <a:lnTo>
                    <a:pt x="5" y="151"/>
                  </a:lnTo>
                  <a:lnTo>
                    <a:pt x="7" y="150"/>
                  </a:lnTo>
                  <a:lnTo>
                    <a:pt x="8" y="149"/>
                  </a:lnTo>
                  <a:lnTo>
                    <a:pt x="8" y="149"/>
                  </a:lnTo>
                  <a:lnTo>
                    <a:pt x="16" y="139"/>
                  </a:lnTo>
                  <a:lnTo>
                    <a:pt x="22" y="129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52" y="93"/>
                  </a:lnTo>
                  <a:lnTo>
                    <a:pt x="60" y="82"/>
                  </a:lnTo>
                  <a:lnTo>
                    <a:pt x="65" y="73"/>
                  </a:lnTo>
                  <a:lnTo>
                    <a:pt x="65" y="73"/>
                  </a:lnTo>
                  <a:lnTo>
                    <a:pt x="76" y="56"/>
                  </a:lnTo>
                  <a:lnTo>
                    <a:pt x="86" y="40"/>
                  </a:lnTo>
                  <a:lnTo>
                    <a:pt x="91" y="32"/>
                  </a:lnTo>
                  <a:lnTo>
                    <a:pt x="95" y="23"/>
                  </a:lnTo>
                  <a:lnTo>
                    <a:pt x="98" y="14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99" y="3"/>
                  </a:lnTo>
                  <a:lnTo>
                    <a:pt x="98" y="1"/>
                  </a:lnTo>
                  <a:lnTo>
                    <a:pt x="97" y="1"/>
                  </a:lnTo>
                  <a:lnTo>
                    <a:pt x="95" y="0"/>
                  </a:lnTo>
                  <a:lnTo>
                    <a:pt x="92" y="1"/>
                  </a:lnTo>
                  <a:lnTo>
                    <a:pt x="91" y="3"/>
                  </a:lnTo>
                  <a:lnTo>
                    <a:pt x="90" y="5"/>
                  </a:lnTo>
                  <a:lnTo>
                    <a:pt x="9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8" name="Freeform 888"/>
            <p:cNvSpPr/>
            <p:nvPr/>
          </p:nvSpPr>
          <p:spPr bwMode="auto">
            <a:xfrm>
              <a:off x="4465638" y="1258888"/>
              <a:ext cx="50800" cy="90488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3" y="13"/>
                </a:cxn>
                <a:cxn ang="0">
                  <a:pos x="80" y="24"/>
                </a:cxn>
                <a:cxn ang="0">
                  <a:pos x="75" y="33"/>
                </a:cxn>
                <a:cxn ang="0">
                  <a:pos x="71" y="42"/>
                </a:cxn>
                <a:cxn ang="0">
                  <a:pos x="59" y="61"/>
                </a:cxn>
                <a:cxn ang="0">
                  <a:pos x="48" y="78"/>
                </a:cxn>
                <a:cxn ang="0">
                  <a:pos x="48" y="78"/>
                </a:cxn>
                <a:cxn ang="0">
                  <a:pos x="36" y="99"/>
                </a:cxn>
                <a:cxn ang="0">
                  <a:pos x="24" y="121"/>
                </a:cxn>
                <a:cxn ang="0">
                  <a:pos x="13" y="142"/>
                </a:cxn>
                <a:cxn ang="0">
                  <a:pos x="1" y="164"/>
                </a:cxn>
                <a:cxn ang="0">
                  <a:pos x="1" y="164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1" y="169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0"/>
                </a:cxn>
                <a:cxn ang="0">
                  <a:pos x="8" y="170"/>
                </a:cxn>
                <a:cxn ang="0">
                  <a:pos x="9" y="168"/>
                </a:cxn>
                <a:cxn ang="0">
                  <a:pos x="9" y="168"/>
                </a:cxn>
                <a:cxn ang="0">
                  <a:pos x="22" y="146"/>
                </a:cxn>
                <a:cxn ang="0">
                  <a:pos x="35" y="123"/>
                </a:cxn>
                <a:cxn ang="0">
                  <a:pos x="47" y="99"/>
                </a:cxn>
                <a:cxn ang="0">
                  <a:pos x="61" y="77"/>
                </a:cxn>
                <a:cxn ang="0">
                  <a:pos x="61" y="77"/>
                </a:cxn>
                <a:cxn ang="0">
                  <a:pos x="71" y="61"/>
                </a:cxn>
                <a:cxn ang="0">
                  <a:pos x="81" y="43"/>
                </a:cxn>
                <a:cxn ang="0">
                  <a:pos x="85" y="34"/>
                </a:cxn>
                <a:cxn ang="0">
                  <a:pos x="89" y="25"/>
                </a:cxn>
                <a:cxn ang="0">
                  <a:pos x="93" y="15"/>
                </a:cxn>
                <a:cxn ang="0">
                  <a:pos x="95" y="6"/>
                </a:cxn>
                <a:cxn ang="0">
                  <a:pos x="95" y="6"/>
                </a:cxn>
                <a:cxn ang="0">
                  <a:pos x="95" y="4"/>
                </a:cxn>
                <a:cxn ang="0">
                  <a:pos x="94" y="3"/>
                </a:cxn>
                <a:cxn ang="0">
                  <a:pos x="90" y="1"/>
                </a:cxn>
                <a:cxn ang="0">
                  <a:pos x="89" y="0"/>
                </a:cxn>
                <a:cxn ang="0">
                  <a:pos x="87" y="1"/>
                </a:cxn>
                <a:cxn ang="0">
                  <a:pos x="86" y="2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95" h="170">
                  <a:moveTo>
                    <a:pt x="85" y="4"/>
                  </a:moveTo>
                  <a:lnTo>
                    <a:pt x="85" y="4"/>
                  </a:lnTo>
                  <a:lnTo>
                    <a:pt x="83" y="13"/>
                  </a:lnTo>
                  <a:lnTo>
                    <a:pt x="80" y="24"/>
                  </a:lnTo>
                  <a:lnTo>
                    <a:pt x="75" y="33"/>
                  </a:lnTo>
                  <a:lnTo>
                    <a:pt x="71" y="42"/>
                  </a:lnTo>
                  <a:lnTo>
                    <a:pt x="59" y="61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36" y="99"/>
                  </a:lnTo>
                  <a:lnTo>
                    <a:pt x="24" y="121"/>
                  </a:lnTo>
                  <a:lnTo>
                    <a:pt x="13" y="142"/>
                  </a:lnTo>
                  <a:lnTo>
                    <a:pt x="1" y="164"/>
                  </a:lnTo>
                  <a:lnTo>
                    <a:pt x="1" y="164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1" y="169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0"/>
                  </a:lnTo>
                  <a:lnTo>
                    <a:pt x="8" y="170"/>
                  </a:lnTo>
                  <a:lnTo>
                    <a:pt x="9" y="168"/>
                  </a:lnTo>
                  <a:lnTo>
                    <a:pt x="9" y="168"/>
                  </a:lnTo>
                  <a:lnTo>
                    <a:pt x="22" y="146"/>
                  </a:lnTo>
                  <a:lnTo>
                    <a:pt x="35" y="123"/>
                  </a:lnTo>
                  <a:lnTo>
                    <a:pt x="47" y="99"/>
                  </a:lnTo>
                  <a:lnTo>
                    <a:pt x="61" y="77"/>
                  </a:lnTo>
                  <a:lnTo>
                    <a:pt x="61" y="77"/>
                  </a:lnTo>
                  <a:lnTo>
                    <a:pt x="71" y="61"/>
                  </a:lnTo>
                  <a:lnTo>
                    <a:pt x="81" y="43"/>
                  </a:lnTo>
                  <a:lnTo>
                    <a:pt x="85" y="34"/>
                  </a:lnTo>
                  <a:lnTo>
                    <a:pt x="89" y="25"/>
                  </a:lnTo>
                  <a:lnTo>
                    <a:pt x="93" y="15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95" y="4"/>
                  </a:lnTo>
                  <a:lnTo>
                    <a:pt x="94" y="3"/>
                  </a:lnTo>
                  <a:lnTo>
                    <a:pt x="90" y="1"/>
                  </a:lnTo>
                  <a:lnTo>
                    <a:pt x="89" y="0"/>
                  </a:lnTo>
                  <a:lnTo>
                    <a:pt x="87" y="1"/>
                  </a:lnTo>
                  <a:lnTo>
                    <a:pt x="86" y="2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399" name="Freeform 889"/>
            <p:cNvSpPr/>
            <p:nvPr/>
          </p:nvSpPr>
          <p:spPr bwMode="auto">
            <a:xfrm>
              <a:off x="4513263" y="1276350"/>
              <a:ext cx="47625" cy="93663"/>
            </a:xfrm>
            <a:custGeom>
              <a:avLst/>
              <a:gdLst/>
              <a:ahLst/>
              <a:cxnLst>
                <a:cxn ang="0">
                  <a:pos x="81" y="3"/>
                </a:cxn>
                <a:cxn ang="0">
                  <a:pos x="81" y="3"/>
                </a:cxn>
                <a:cxn ang="0">
                  <a:pos x="66" y="45"/>
                </a:cxn>
                <a:cxn ang="0">
                  <a:pos x="57" y="66"/>
                </a:cxn>
                <a:cxn ang="0">
                  <a:pos x="48" y="87"/>
                </a:cxn>
                <a:cxn ang="0">
                  <a:pos x="48" y="87"/>
                </a:cxn>
                <a:cxn ang="0">
                  <a:pos x="38" y="107"/>
                </a:cxn>
                <a:cxn ang="0">
                  <a:pos x="27" y="128"/>
                </a:cxn>
                <a:cxn ang="0">
                  <a:pos x="15" y="149"/>
                </a:cxn>
                <a:cxn ang="0">
                  <a:pos x="2" y="167"/>
                </a:cxn>
                <a:cxn ang="0">
                  <a:pos x="2" y="167"/>
                </a:cxn>
                <a:cxn ang="0">
                  <a:pos x="0" y="168"/>
                </a:cxn>
                <a:cxn ang="0">
                  <a:pos x="0" y="170"/>
                </a:cxn>
                <a:cxn ang="0">
                  <a:pos x="2" y="173"/>
                </a:cxn>
                <a:cxn ang="0">
                  <a:pos x="4" y="175"/>
                </a:cxn>
                <a:cxn ang="0">
                  <a:pos x="5" y="175"/>
                </a:cxn>
                <a:cxn ang="0">
                  <a:pos x="7" y="175"/>
                </a:cxn>
                <a:cxn ang="0">
                  <a:pos x="8" y="173"/>
                </a:cxn>
                <a:cxn ang="0">
                  <a:pos x="13" y="168"/>
                </a:cxn>
                <a:cxn ang="0">
                  <a:pos x="13" y="168"/>
                </a:cxn>
                <a:cxn ang="0">
                  <a:pos x="14" y="167"/>
                </a:cxn>
                <a:cxn ang="0">
                  <a:pos x="14" y="165"/>
                </a:cxn>
                <a:cxn ang="0">
                  <a:pos x="14" y="165"/>
                </a:cxn>
                <a:cxn ang="0">
                  <a:pos x="24" y="150"/>
                </a:cxn>
                <a:cxn ang="0">
                  <a:pos x="34" y="132"/>
                </a:cxn>
                <a:cxn ang="0">
                  <a:pos x="42" y="116"/>
                </a:cxn>
                <a:cxn ang="0">
                  <a:pos x="51" y="99"/>
                </a:cxn>
                <a:cxn ang="0">
                  <a:pos x="51" y="99"/>
                </a:cxn>
                <a:cxn ang="0">
                  <a:pos x="57" y="88"/>
                </a:cxn>
                <a:cxn ang="0">
                  <a:pos x="63" y="76"/>
                </a:cxn>
                <a:cxn ang="0">
                  <a:pos x="73" y="54"/>
                </a:cxn>
                <a:cxn ang="0">
                  <a:pos x="82" y="30"/>
                </a:cxn>
                <a:cxn ang="0">
                  <a:pos x="90" y="5"/>
                </a:cxn>
                <a:cxn ang="0">
                  <a:pos x="90" y="5"/>
                </a:cxn>
                <a:cxn ang="0">
                  <a:pos x="90" y="3"/>
                </a:cxn>
                <a:cxn ang="0">
                  <a:pos x="89" y="2"/>
                </a:cxn>
                <a:cxn ang="0">
                  <a:pos x="88" y="1"/>
                </a:cxn>
                <a:cxn ang="0">
                  <a:pos x="87" y="0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2" y="1"/>
                </a:cxn>
                <a:cxn ang="0">
                  <a:pos x="81" y="3"/>
                </a:cxn>
                <a:cxn ang="0">
                  <a:pos x="81" y="3"/>
                </a:cxn>
              </a:cxnLst>
              <a:rect l="0" t="0" r="r" b="b"/>
              <a:pathLst>
                <a:path w="90" h="175">
                  <a:moveTo>
                    <a:pt x="81" y="3"/>
                  </a:moveTo>
                  <a:lnTo>
                    <a:pt x="81" y="3"/>
                  </a:lnTo>
                  <a:lnTo>
                    <a:pt x="66" y="45"/>
                  </a:lnTo>
                  <a:lnTo>
                    <a:pt x="57" y="66"/>
                  </a:lnTo>
                  <a:lnTo>
                    <a:pt x="48" y="87"/>
                  </a:lnTo>
                  <a:lnTo>
                    <a:pt x="48" y="87"/>
                  </a:lnTo>
                  <a:lnTo>
                    <a:pt x="38" y="107"/>
                  </a:lnTo>
                  <a:lnTo>
                    <a:pt x="27" y="128"/>
                  </a:lnTo>
                  <a:lnTo>
                    <a:pt x="15" y="149"/>
                  </a:lnTo>
                  <a:lnTo>
                    <a:pt x="2" y="167"/>
                  </a:lnTo>
                  <a:lnTo>
                    <a:pt x="2" y="167"/>
                  </a:lnTo>
                  <a:lnTo>
                    <a:pt x="0" y="168"/>
                  </a:lnTo>
                  <a:lnTo>
                    <a:pt x="0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5" y="175"/>
                  </a:lnTo>
                  <a:lnTo>
                    <a:pt x="7" y="175"/>
                  </a:lnTo>
                  <a:lnTo>
                    <a:pt x="8" y="173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4" y="167"/>
                  </a:lnTo>
                  <a:lnTo>
                    <a:pt x="14" y="165"/>
                  </a:lnTo>
                  <a:lnTo>
                    <a:pt x="14" y="165"/>
                  </a:lnTo>
                  <a:lnTo>
                    <a:pt x="24" y="150"/>
                  </a:lnTo>
                  <a:lnTo>
                    <a:pt x="34" y="132"/>
                  </a:lnTo>
                  <a:lnTo>
                    <a:pt x="42" y="116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7" y="88"/>
                  </a:lnTo>
                  <a:lnTo>
                    <a:pt x="63" y="76"/>
                  </a:lnTo>
                  <a:lnTo>
                    <a:pt x="73" y="54"/>
                  </a:lnTo>
                  <a:lnTo>
                    <a:pt x="82" y="30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3"/>
                  </a:lnTo>
                  <a:lnTo>
                    <a:pt x="89" y="2"/>
                  </a:lnTo>
                  <a:lnTo>
                    <a:pt x="88" y="1"/>
                  </a:lnTo>
                  <a:lnTo>
                    <a:pt x="87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2" y="1"/>
                  </a:lnTo>
                  <a:lnTo>
                    <a:pt x="81" y="3"/>
                  </a:lnTo>
                  <a:lnTo>
                    <a:pt x="8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0" name="Freeform 890"/>
            <p:cNvSpPr/>
            <p:nvPr/>
          </p:nvSpPr>
          <p:spPr bwMode="auto">
            <a:xfrm>
              <a:off x="4538663" y="1304925"/>
              <a:ext cx="44450" cy="92075"/>
            </a:xfrm>
            <a:custGeom>
              <a:avLst/>
              <a:gdLst/>
              <a:ahLst/>
              <a:cxnLst>
                <a:cxn ang="0">
                  <a:pos x="75" y="5"/>
                </a:cxn>
                <a:cxn ang="0">
                  <a:pos x="75" y="5"/>
                </a:cxn>
                <a:cxn ang="0">
                  <a:pos x="74" y="16"/>
                </a:cxn>
                <a:cxn ang="0">
                  <a:pos x="71" y="26"/>
                </a:cxn>
                <a:cxn ang="0">
                  <a:pos x="68" y="38"/>
                </a:cxn>
                <a:cxn ang="0">
                  <a:pos x="64" y="48"/>
                </a:cxn>
                <a:cxn ang="0">
                  <a:pos x="54" y="69"/>
                </a:cxn>
                <a:cxn ang="0">
                  <a:pos x="43" y="88"/>
                </a:cxn>
                <a:cxn ang="0">
                  <a:pos x="43" y="88"/>
                </a:cxn>
                <a:cxn ang="0">
                  <a:pos x="22" y="128"/>
                </a:cxn>
                <a:cxn ang="0">
                  <a:pos x="10" y="148"/>
                </a:cxn>
                <a:cxn ang="0">
                  <a:pos x="0" y="168"/>
                </a:cxn>
                <a:cxn ang="0">
                  <a:pos x="0" y="168"/>
                </a:cxn>
                <a:cxn ang="0">
                  <a:pos x="0" y="170"/>
                </a:cxn>
                <a:cxn ang="0">
                  <a:pos x="0" y="172"/>
                </a:cxn>
                <a:cxn ang="0">
                  <a:pos x="1" y="173"/>
                </a:cxn>
                <a:cxn ang="0">
                  <a:pos x="2" y="174"/>
                </a:cxn>
                <a:cxn ang="0">
                  <a:pos x="4" y="175"/>
                </a:cxn>
                <a:cxn ang="0">
                  <a:pos x="5" y="175"/>
                </a:cxn>
                <a:cxn ang="0">
                  <a:pos x="7" y="174"/>
                </a:cxn>
                <a:cxn ang="0">
                  <a:pos x="8" y="173"/>
                </a:cxn>
                <a:cxn ang="0">
                  <a:pos x="8" y="173"/>
                </a:cxn>
                <a:cxn ang="0">
                  <a:pos x="21" y="148"/>
                </a:cxn>
                <a:cxn ang="0">
                  <a:pos x="34" y="125"/>
                </a:cxn>
                <a:cxn ang="0">
                  <a:pos x="61" y="78"/>
                </a:cxn>
                <a:cxn ang="0">
                  <a:pos x="61" y="78"/>
                </a:cxn>
                <a:cxn ang="0">
                  <a:pos x="69" y="61"/>
                </a:cxn>
                <a:cxn ang="0">
                  <a:pos x="77" y="42"/>
                </a:cxn>
                <a:cxn ang="0">
                  <a:pos x="80" y="33"/>
                </a:cxn>
                <a:cxn ang="0">
                  <a:pos x="83" y="23"/>
                </a:cxn>
                <a:cxn ang="0">
                  <a:pos x="84" y="14"/>
                </a:cxn>
                <a:cxn ang="0">
                  <a:pos x="85" y="5"/>
                </a:cxn>
                <a:cxn ang="0">
                  <a:pos x="85" y="5"/>
                </a:cxn>
                <a:cxn ang="0">
                  <a:pos x="85" y="3"/>
                </a:cxn>
                <a:cxn ang="0">
                  <a:pos x="84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8" y="0"/>
                </a:cxn>
                <a:cxn ang="0">
                  <a:pos x="77" y="1"/>
                </a:cxn>
                <a:cxn ang="0">
                  <a:pos x="75" y="3"/>
                </a:cxn>
                <a:cxn ang="0">
                  <a:pos x="75" y="5"/>
                </a:cxn>
                <a:cxn ang="0">
                  <a:pos x="75" y="5"/>
                </a:cxn>
              </a:cxnLst>
              <a:rect l="0" t="0" r="r" b="b"/>
              <a:pathLst>
                <a:path w="85" h="175">
                  <a:moveTo>
                    <a:pt x="75" y="5"/>
                  </a:moveTo>
                  <a:lnTo>
                    <a:pt x="75" y="5"/>
                  </a:lnTo>
                  <a:lnTo>
                    <a:pt x="74" y="16"/>
                  </a:lnTo>
                  <a:lnTo>
                    <a:pt x="71" y="26"/>
                  </a:lnTo>
                  <a:lnTo>
                    <a:pt x="68" y="38"/>
                  </a:lnTo>
                  <a:lnTo>
                    <a:pt x="64" y="48"/>
                  </a:lnTo>
                  <a:lnTo>
                    <a:pt x="54" y="69"/>
                  </a:lnTo>
                  <a:lnTo>
                    <a:pt x="43" y="88"/>
                  </a:lnTo>
                  <a:lnTo>
                    <a:pt x="43" y="88"/>
                  </a:lnTo>
                  <a:lnTo>
                    <a:pt x="22" y="128"/>
                  </a:lnTo>
                  <a:lnTo>
                    <a:pt x="10" y="14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70"/>
                  </a:lnTo>
                  <a:lnTo>
                    <a:pt x="0" y="172"/>
                  </a:lnTo>
                  <a:lnTo>
                    <a:pt x="1" y="173"/>
                  </a:lnTo>
                  <a:lnTo>
                    <a:pt x="2" y="174"/>
                  </a:lnTo>
                  <a:lnTo>
                    <a:pt x="4" y="175"/>
                  </a:lnTo>
                  <a:lnTo>
                    <a:pt x="5" y="175"/>
                  </a:lnTo>
                  <a:lnTo>
                    <a:pt x="7" y="174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21" y="148"/>
                  </a:lnTo>
                  <a:lnTo>
                    <a:pt x="34" y="125"/>
                  </a:lnTo>
                  <a:lnTo>
                    <a:pt x="61" y="78"/>
                  </a:lnTo>
                  <a:lnTo>
                    <a:pt x="61" y="78"/>
                  </a:lnTo>
                  <a:lnTo>
                    <a:pt x="69" y="61"/>
                  </a:lnTo>
                  <a:lnTo>
                    <a:pt x="77" y="42"/>
                  </a:lnTo>
                  <a:lnTo>
                    <a:pt x="80" y="33"/>
                  </a:lnTo>
                  <a:lnTo>
                    <a:pt x="83" y="23"/>
                  </a:lnTo>
                  <a:lnTo>
                    <a:pt x="84" y="14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7" y="1"/>
                  </a:lnTo>
                  <a:lnTo>
                    <a:pt x="75" y="3"/>
                  </a:lnTo>
                  <a:lnTo>
                    <a:pt x="75" y="5"/>
                  </a:lnTo>
                  <a:lnTo>
                    <a:pt x="7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1" name="Freeform 891"/>
            <p:cNvSpPr/>
            <p:nvPr/>
          </p:nvSpPr>
          <p:spPr bwMode="auto">
            <a:xfrm>
              <a:off x="4568825" y="1336675"/>
              <a:ext cx="44450" cy="87313"/>
            </a:xfrm>
            <a:custGeom>
              <a:avLst/>
              <a:gdLst/>
              <a:ahLst/>
              <a:cxnLst>
                <a:cxn ang="0">
                  <a:pos x="85" y="4"/>
                </a:cxn>
                <a:cxn ang="0">
                  <a:pos x="85" y="4"/>
                </a:cxn>
                <a:cxn ang="0">
                  <a:pos x="85" y="2"/>
                </a:cxn>
                <a:cxn ang="0">
                  <a:pos x="82" y="1"/>
                </a:cxn>
                <a:cxn ang="0">
                  <a:pos x="79" y="0"/>
                </a:cxn>
                <a:cxn ang="0">
                  <a:pos x="78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4"/>
                </a:cxn>
                <a:cxn ang="0">
                  <a:pos x="75" y="4"/>
                </a:cxn>
                <a:cxn ang="0">
                  <a:pos x="75" y="14"/>
                </a:cxn>
                <a:cxn ang="0">
                  <a:pos x="73" y="23"/>
                </a:cxn>
                <a:cxn ang="0">
                  <a:pos x="69" y="33"/>
                </a:cxn>
                <a:cxn ang="0">
                  <a:pos x="64" y="42"/>
                </a:cxn>
                <a:cxn ang="0">
                  <a:pos x="52" y="59"/>
                </a:cxn>
                <a:cxn ang="0">
                  <a:pos x="47" y="69"/>
                </a:cxn>
                <a:cxn ang="0">
                  <a:pos x="43" y="77"/>
                </a:cxn>
                <a:cxn ang="0">
                  <a:pos x="43" y="77"/>
                </a:cxn>
                <a:cxn ang="0">
                  <a:pos x="35" y="96"/>
                </a:cxn>
                <a:cxn ang="0">
                  <a:pos x="27" y="113"/>
                </a:cxn>
                <a:cxn ang="0">
                  <a:pos x="27" y="113"/>
                </a:cxn>
                <a:cxn ang="0">
                  <a:pos x="16" y="137"/>
                </a:cxn>
                <a:cxn ang="0">
                  <a:pos x="10" y="147"/>
                </a:cxn>
                <a:cxn ang="0">
                  <a:pos x="6" y="152"/>
                </a:cxn>
                <a:cxn ang="0">
                  <a:pos x="2" y="157"/>
                </a:cxn>
                <a:cxn ang="0">
                  <a:pos x="2" y="157"/>
                </a:cxn>
                <a:cxn ang="0">
                  <a:pos x="0" y="159"/>
                </a:cxn>
                <a:cxn ang="0">
                  <a:pos x="0" y="162"/>
                </a:cxn>
                <a:cxn ang="0">
                  <a:pos x="1" y="164"/>
                </a:cxn>
                <a:cxn ang="0">
                  <a:pos x="4" y="165"/>
                </a:cxn>
                <a:cxn ang="0">
                  <a:pos x="9" y="165"/>
                </a:cxn>
                <a:cxn ang="0">
                  <a:pos x="9" y="165"/>
                </a:cxn>
                <a:cxn ang="0">
                  <a:pos x="11" y="165"/>
                </a:cxn>
                <a:cxn ang="0">
                  <a:pos x="13" y="163"/>
                </a:cxn>
                <a:cxn ang="0">
                  <a:pos x="13" y="161"/>
                </a:cxn>
                <a:cxn ang="0">
                  <a:pos x="13" y="159"/>
                </a:cxn>
                <a:cxn ang="0">
                  <a:pos x="13" y="159"/>
                </a:cxn>
                <a:cxn ang="0">
                  <a:pos x="16" y="155"/>
                </a:cxn>
                <a:cxn ang="0">
                  <a:pos x="19" y="149"/>
                </a:cxn>
                <a:cxn ang="0">
                  <a:pos x="25" y="139"/>
                </a:cxn>
                <a:cxn ang="0">
                  <a:pos x="25" y="139"/>
                </a:cxn>
                <a:cxn ang="0">
                  <a:pos x="37" y="113"/>
                </a:cxn>
                <a:cxn ang="0">
                  <a:pos x="49" y="87"/>
                </a:cxn>
                <a:cxn ang="0">
                  <a:pos x="49" y="87"/>
                </a:cxn>
                <a:cxn ang="0">
                  <a:pos x="54" y="77"/>
                </a:cxn>
                <a:cxn ang="0">
                  <a:pos x="60" y="68"/>
                </a:cxn>
                <a:cxn ang="0">
                  <a:pos x="72" y="47"/>
                </a:cxn>
                <a:cxn ang="0">
                  <a:pos x="77" y="37"/>
                </a:cxn>
                <a:cxn ang="0">
                  <a:pos x="81" y="26"/>
                </a:cxn>
                <a:cxn ang="0">
                  <a:pos x="85" y="15"/>
                </a:cxn>
                <a:cxn ang="0">
                  <a:pos x="85" y="10"/>
                </a:cxn>
                <a:cxn ang="0">
                  <a:pos x="85" y="4"/>
                </a:cxn>
                <a:cxn ang="0">
                  <a:pos x="85" y="4"/>
                </a:cxn>
              </a:cxnLst>
              <a:rect l="0" t="0" r="r" b="b"/>
              <a:pathLst>
                <a:path w="85" h="165">
                  <a:moveTo>
                    <a:pt x="85" y="4"/>
                  </a:moveTo>
                  <a:lnTo>
                    <a:pt x="85" y="4"/>
                  </a:lnTo>
                  <a:lnTo>
                    <a:pt x="85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8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4"/>
                  </a:lnTo>
                  <a:lnTo>
                    <a:pt x="75" y="4"/>
                  </a:lnTo>
                  <a:lnTo>
                    <a:pt x="75" y="14"/>
                  </a:lnTo>
                  <a:lnTo>
                    <a:pt x="73" y="23"/>
                  </a:lnTo>
                  <a:lnTo>
                    <a:pt x="69" y="33"/>
                  </a:lnTo>
                  <a:lnTo>
                    <a:pt x="64" y="42"/>
                  </a:lnTo>
                  <a:lnTo>
                    <a:pt x="52" y="59"/>
                  </a:lnTo>
                  <a:lnTo>
                    <a:pt x="47" y="69"/>
                  </a:lnTo>
                  <a:lnTo>
                    <a:pt x="43" y="77"/>
                  </a:lnTo>
                  <a:lnTo>
                    <a:pt x="43" y="77"/>
                  </a:lnTo>
                  <a:lnTo>
                    <a:pt x="35" y="96"/>
                  </a:lnTo>
                  <a:lnTo>
                    <a:pt x="27" y="113"/>
                  </a:lnTo>
                  <a:lnTo>
                    <a:pt x="27" y="113"/>
                  </a:lnTo>
                  <a:lnTo>
                    <a:pt x="16" y="137"/>
                  </a:lnTo>
                  <a:lnTo>
                    <a:pt x="10" y="147"/>
                  </a:lnTo>
                  <a:lnTo>
                    <a:pt x="6" y="152"/>
                  </a:lnTo>
                  <a:lnTo>
                    <a:pt x="2" y="157"/>
                  </a:lnTo>
                  <a:lnTo>
                    <a:pt x="2" y="157"/>
                  </a:lnTo>
                  <a:lnTo>
                    <a:pt x="0" y="159"/>
                  </a:lnTo>
                  <a:lnTo>
                    <a:pt x="0" y="162"/>
                  </a:lnTo>
                  <a:lnTo>
                    <a:pt x="1" y="164"/>
                  </a:lnTo>
                  <a:lnTo>
                    <a:pt x="4" y="165"/>
                  </a:lnTo>
                  <a:lnTo>
                    <a:pt x="9" y="165"/>
                  </a:lnTo>
                  <a:lnTo>
                    <a:pt x="9" y="165"/>
                  </a:lnTo>
                  <a:lnTo>
                    <a:pt x="11" y="165"/>
                  </a:lnTo>
                  <a:lnTo>
                    <a:pt x="13" y="163"/>
                  </a:lnTo>
                  <a:lnTo>
                    <a:pt x="13" y="161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6" y="155"/>
                  </a:lnTo>
                  <a:lnTo>
                    <a:pt x="19" y="149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37" y="113"/>
                  </a:lnTo>
                  <a:lnTo>
                    <a:pt x="49" y="87"/>
                  </a:lnTo>
                  <a:lnTo>
                    <a:pt x="49" y="87"/>
                  </a:lnTo>
                  <a:lnTo>
                    <a:pt x="54" y="77"/>
                  </a:lnTo>
                  <a:lnTo>
                    <a:pt x="60" y="68"/>
                  </a:lnTo>
                  <a:lnTo>
                    <a:pt x="72" y="47"/>
                  </a:lnTo>
                  <a:lnTo>
                    <a:pt x="77" y="37"/>
                  </a:lnTo>
                  <a:lnTo>
                    <a:pt x="81" y="26"/>
                  </a:lnTo>
                  <a:lnTo>
                    <a:pt x="85" y="15"/>
                  </a:lnTo>
                  <a:lnTo>
                    <a:pt x="85" y="10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2" name="Freeform 892"/>
            <p:cNvSpPr/>
            <p:nvPr/>
          </p:nvSpPr>
          <p:spPr bwMode="auto">
            <a:xfrm>
              <a:off x="4608513" y="1366838"/>
              <a:ext cx="47625" cy="85725"/>
            </a:xfrm>
            <a:custGeom>
              <a:avLst/>
              <a:gdLst/>
              <a:ahLst/>
              <a:cxnLst>
                <a:cxn ang="0">
                  <a:pos x="81" y="5"/>
                </a:cxn>
                <a:cxn ang="0">
                  <a:pos x="81" y="5"/>
                </a:cxn>
                <a:cxn ang="0">
                  <a:pos x="80" y="15"/>
                </a:cxn>
                <a:cxn ang="0">
                  <a:pos x="77" y="25"/>
                </a:cxn>
                <a:cxn ang="0">
                  <a:pos x="73" y="36"/>
                </a:cxn>
                <a:cxn ang="0">
                  <a:pos x="67" y="46"/>
                </a:cxn>
                <a:cxn ang="0">
                  <a:pos x="56" y="64"/>
                </a:cxn>
                <a:cxn ang="0">
                  <a:pos x="46" y="83"/>
                </a:cxn>
                <a:cxn ang="0">
                  <a:pos x="46" y="83"/>
                </a:cxn>
                <a:cxn ang="0">
                  <a:pos x="34" y="101"/>
                </a:cxn>
                <a:cxn ang="0">
                  <a:pos x="23" y="119"/>
                </a:cxn>
                <a:cxn ang="0">
                  <a:pos x="1" y="154"/>
                </a:cxn>
                <a:cxn ang="0">
                  <a:pos x="1" y="154"/>
                </a:cxn>
                <a:cxn ang="0">
                  <a:pos x="0" y="156"/>
                </a:cxn>
                <a:cxn ang="0">
                  <a:pos x="0" y="158"/>
                </a:cxn>
                <a:cxn ang="0">
                  <a:pos x="1" y="159"/>
                </a:cxn>
                <a:cxn ang="0">
                  <a:pos x="2" y="160"/>
                </a:cxn>
                <a:cxn ang="0">
                  <a:pos x="4" y="162"/>
                </a:cxn>
                <a:cxn ang="0">
                  <a:pos x="6" y="162"/>
                </a:cxn>
                <a:cxn ang="0">
                  <a:pos x="7" y="160"/>
                </a:cxn>
                <a:cxn ang="0">
                  <a:pos x="10" y="159"/>
                </a:cxn>
                <a:cxn ang="0">
                  <a:pos x="10" y="159"/>
                </a:cxn>
                <a:cxn ang="0">
                  <a:pos x="33" y="120"/>
                </a:cxn>
                <a:cxn ang="0">
                  <a:pos x="46" y="101"/>
                </a:cxn>
                <a:cxn ang="0">
                  <a:pos x="57" y="81"/>
                </a:cxn>
                <a:cxn ang="0">
                  <a:pos x="57" y="81"/>
                </a:cxn>
                <a:cxn ang="0">
                  <a:pos x="68" y="62"/>
                </a:cxn>
                <a:cxn ang="0">
                  <a:pos x="79" y="45"/>
                </a:cxn>
                <a:cxn ang="0">
                  <a:pos x="83" y="34"/>
                </a:cxn>
                <a:cxn ang="0">
                  <a:pos x="86" y="25"/>
                </a:cxn>
                <a:cxn ang="0">
                  <a:pos x="89" y="15"/>
                </a:cxn>
                <a:cxn ang="0">
                  <a:pos x="90" y="5"/>
                </a:cxn>
                <a:cxn ang="0">
                  <a:pos x="90" y="5"/>
                </a:cxn>
                <a:cxn ang="0">
                  <a:pos x="90" y="2"/>
                </a:cxn>
                <a:cxn ang="0">
                  <a:pos x="89" y="1"/>
                </a:cxn>
                <a:cxn ang="0">
                  <a:pos x="88" y="0"/>
                </a:cxn>
                <a:cxn ang="0">
                  <a:pos x="86" y="0"/>
                </a:cxn>
                <a:cxn ang="0">
                  <a:pos x="83" y="1"/>
                </a:cxn>
                <a:cxn ang="0">
                  <a:pos x="82" y="2"/>
                </a:cxn>
                <a:cxn ang="0">
                  <a:pos x="81" y="5"/>
                </a:cxn>
                <a:cxn ang="0">
                  <a:pos x="81" y="5"/>
                </a:cxn>
              </a:cxnLst>
              <a:rect l="0" t="0" r="r" b="b"/>
              <a:pathLst>
                <a:path w="90" h="162">
                  <a:moveTo>
                    <a:pt x="81" y="5"/>
                  </a:moveTo>
                  <a:lnTo>
                    <a:pt x="81" y="5"/>
                  </a:lnTo>
                  <a:lnTo>
                    <a:pt x="80" y="15"/>
                  </a:lnTo>
                  <a:lnTo>
                    <a:pt x="77" y="25"/>
                  </a:lnTo>
                  <a:lnTo>
                    <a:pt x="73" y="36"/>
                  </a:lnTo>
                  <a:lnTo>
                    <a:pt x="67" y="46"/>
                  </a:lnTo>
                  <a:lnTo>
                    <a:pt x="56" y="64"/>
                  </a:lnTo>
                  <a:lnTo>
                    <a:pt x="46" y="83"/>
                  </a:lnTo>
                  <a:lnTo>
                    <a:pt x="46" y="83"/>
                  </a:lnTo>
                  <a:lnTo>
                    <a:pt x="34" y="101"/>
                  </a:lnTo>
                  <a:lnTo>
                    <a:pt x="23" y="119"/>
                  </a:lnTo>
                  <a:lnTo>
                    <a:pt x="1" y="154"/>
                  </a:lnTo>
                  <a:lnTo>
                    <a:pt x="1" y="154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1" y="159"/>
                  </a:lnTo>
                  <a:lnTo>
                    <a:pt x="2" y="160"/>
                  </a:lnTo>
                  <a:lnTo>
                    <a:pt x="4" y="162"/>
                  </a:lnTo>
                  <a:lnTo>
                    <a:pt x="6" y="162"/>
                  </a:lnTo>
                  <a:lnTo>
                    <a:pt x="7" y="160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33" y="120"/>
                  </a:lnTo>
                  <a:lnTo>
                    <a:pt x="46" y="10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68" y="62"/>
                  </a:lnTo>
                  <a:lnTo>
                    <a:pt x="79" y="45"/>
                  </a:lnTo>
                  <a:lnTo>
                    <a:pt x="83" y="34"/>
                  </a:lnTo>
                  <a:lnTo>
                    <a:pt x="86" y="25"/>
                  </a:lnTo>
                  <a:lnTo>
                    <a:pt x="89" y="1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2"/>
                  </a:lnTo>
                  <a:lnTo>
                    <a:pt x="89" y="1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3" y="1"/>
                  </a:lnTo>
                  <a:lnTo>
                    <a:pt x="82" y="2"/>
                  </a:lnTo>
                  <a:lnTo>
                    <a:pt x="81" y="5"/>
                  </a:lnTo>
                  <a:lnTo>
                    <a:pt x="8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3" name="Freeform 893"/>
            <p:cNvSpPr/>
            <p:nvPr/>
          </p:nvSpPr>
          <p:spPr bwMode="auto">
            <a:xfrm>
              <a:off x="4632325" y="1397000"/>
              <a:ext cx="49213" cy="85725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84" y="0"/>
                </a:cxn>
                <a:cxn ang="0">
                  <a:pos x="81" y="3"/>
                </a:cxn>
                <a:cxn ang="0">
                  <a:pos x="78" y="6"/>
                </a:cxn>
                <a:cxn ang="0">
                  <a:pos x="73" y="14"/>
                </a:cxn>
                <a:cxn ang="0">
                  <a:pos x="65" y="29"/>
                </a:cxn>
                <a:cxn ang="0">
                  <a:pos x="65" y="29"/>
                </a:cxn>
                <a:cxn ang="0">
                  <a:pos x="56" y="46"/>
                </a:cxn>
                <a:cxn ang="0">
                  <a:pos x="47" y="61"/>
                </a:cxn>
                <a:cxn ang="0">
                  <a:pos x="31" y="93"/>
                </a:cxn>
                <a:cxn ang="0">
                  <a:pos x="31" y="93"/>
                </a:cxn>
                <a:cxn ang="0">
                  <a:pos x="19" y="114"/>
                </a:cxn>
                <a:cxn ang="0">
                  <a:pos x="6" y="133"/>
                </a:cxn>
                <a:cxn ang="0">
                  <a:pos x="6" y="133"/>
                </a:cxn>
                <a:cxn ang="0">
                  <a:pos x="2" y="140"/>
                </a:cxn>
                <a:cxn ang="0">
                  <a:pos x="0" y="146"/>
                </a:cxn>
                <a:cxn ang="0">
                  <a:pos x="0" y="152"/>
                </a:cxn>
                <a:cxn ang="0">
                  <a:pos x="1" y="156"/>
                </a:cxn>
                <a:cxn ang="0">
                  <a:pos x="3" y="159"/>
                </a:cxn>
                <a:cxn ang="0">
                  <a:pos x="3" y="159"/>
                </a:cxn>
                <a:cxn ang="0">
                  <a:pos x="5" y="160"/>
                </a:cxn>
                <a:cxn ang="0">
                  <a:pos x="7" y="161"/>
                </a:cxn>
                <a:cxn ang="0">
                  <a:pos x="10" y="160"/>
                </a:cxn>
                <a:cxn ang="0">
                  <a:pos x="11" y="158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4" y="155"/>
                </a:cxn>
                <a:cxn ang="0">
                  <a:pos x="15" y="154"/>
                </a:cxn>
                <a:cxn ang="0">
                  <a:pos x="15" y="150"/>
                </a:cxn>
                <a:cxn ang="0">
                  <a:pos x="15" y="149"/>
                </a:cxn>
                <a:cxn ang="0">
                  <a:pos x="13" y="148"/>
                </a:cxn>
                <a:cxn ang="0">
                  <a:pos x="12" y="147"/>
                </a:cxn>
                <a:cxn ang="0">
                  <a:pos x="10" y="147"/>
                </a:cxn>
                <a:cxn ang="0">
                  <a:pos x="10" y="147"/>
                </a:cxn>
                <a:cxn ang="0">
                  <a:pos x="9" y="148"/>
                </a:cxn>
                <a:cxn ang="0">
                  <a:pos x="9" y="148"/>
                </a:cxn>
                <a:cxn ang="0">
                  <a:pos x="10" y="145"/>
                </a:cxn>
                <a:cxn ang="0">
                  <a:pos x="11" y="142"/>
                </a:cxn>
                <a:cxn ang="0">
                  <a:pos x="16" y="136"/>
                </a:cxn>
                <a:cxn ang="0">
                  <a:pos x="21" y="130"/>
                </a:cxn>
                <a:cxn ang="0">
                  <a:pos x="24" y="125"/>
                </a:cxn>
                <a:cxn ang="0">
                  <a:pos x="24" y="125"/>
                </a:cxn>
                <a:cxn ang="0">
                  <a:pos x="47" y="83"/>
                </a:cxn>
                <a:cxn ang="0">
                  <a:pos x="47" y="83"/>
                </a:cxn>
                <a:cxn ang="0">
                  <a:pos x="59" y="61"/>
                </a:cxn>
                <a:cxn ang="0">
                  <a:pos x="70" y="40"/>
                </a:cxn>
                <a:cxn ang="0">
                  <a:pos x="70" y="40"/>
                </a:cxn>
                <a:cxn ang="0">
                  <a:pos x="78" y="24"/>
                </a:cxn>
                <a:cxn ang="0">
                  <a:pos x="83" y="15"/>
                </a:cxn>
                <a:cxn ang="0">
                  <a:pos x="86" y="12"/>
                </a:cxn>
                <a:cxn ang="0">
                  <a:pos x="90" y="8"/>
                </a:cxn>
                <a:cxn ang="0">
                  <a:pos x="90" y="8"/>
                </a:cxn>
                <a:cxn ang="0">
                  <a:pos x="91" y="7"/>
                </a:cxn>
                <a:cxn ang="0">
                  <a:pos x="92" y="6"/>
                </a:cxn>
                <a:cxn ang="0">
                  <a:pos x="92" y="4"/>
                </a:cxn>
                <a:cxn ang="0">
                  <a:pos x="91" y="2"/>
                </a:cxn>
                <a:cxn ang="0">
                  <a:pos x="90" y="1"/>
                </a:cxn>
                <a:cxn ang="0">
                  <a:pos x="88" y="0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84" y="0"/>
                </a:cxn>
              </a:cxnLst>
              <a:rect l="0" t="0" r="r" b="b"/>
              <a:pathLst>
                <a:path w="92" h="161">
                  <a:moveTo>
                    <a:pt x="84" y="0"/>
                  </a:moveTo>
                  <a:lnTo>
                    <a:pt x="84" y="0"/>
                  </a:lnTo>
                  <a:lnTo>
                    <a:pt x="81" y="3"/>
                  </a:lnTo>
                  <a:lnTo>
                    <a:pt x="78" y="6"/>
                  </a:lnTo>
                  <a:lnTo>
                    <a:pt x="73" y="14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56" y="46"/>
                  </a:lnTo>
                  <a:lnTo>
                    <a:pt x="47" y="61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19" y="114"/>
                  </a:lnTo>
                  <a:lnTo>
                    <a:pt x="6" y="133"/>
                  </a:lnTo>
                  <a:lnTo>
                    <a:pt x="6" y="133"/>
                  </a:lnTo>
                  <a:lnTo>
                    <a:pt x="2" y="140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1" y="156"/>
                  </a:lnTo>
                  <a:lnTo>
                    <a:pt x="3" y="159"/>
                  </a:lnTo>
                  <a:lnTo>
                    <a:pt x="3" y="159"/>
                  </a:lnTo>
                  <a:lnTo>
                    <a:pt x="5" y="160"/>
                  </a:lnTo>
                  <a:lnTo>
                    <a:pt x="7" y="161"/>
                  </a:lnTo>
                  <a:lnTo>
                    <a:pt x="10" y="160"/>
                  </a:lnTo>
                  <a:lnTo>
                    <a:pt x="11" y="158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4" y="155"/>
                  </a:lnTo>
                  <a:lnTo>
                    <a:pt x="15" y="154"/>
                  </a:lnTo>
                  <a:lnTo>
                    <a:pt x="15" y="150"/>
                  </a:lnTo>
                  <a:lnTo>
                    <a:pt x="15" y="149"/>
                  </a:lnTo>
                  <a:lnTo>
                    <a:pt x="13" y="148"/>
                  </a:lnTo>
                  <a:lnTo>
                    <a:pt x="12" y="147"/>
                  </a:lnTo>
                  <a:lnTo>
                    <a:pt x="10" y="147"/>
                  </a:lnTo>
                  <a:lnTo>
                    <a:pt x="10" y="147"/>
                  </a:lnTo>
                  <a:lnTo>
                    <a:pt x="9" y="148"/>
                  </a:lnTo>
                  <a:lnTo>
                    <a:pt x="9" y="148"/>
                  </a:lnTo>
                  <a:lnTo>
                    <a:pt x="10" y="145"/>
                  </a:lnTo>
                  <a:lnTo>
                    <a:pt x="11" y="142"/>
                  </a:lnTo>
                  <a:lnTo>
                    <a:pt x="16" y="136"/>
                  </a:lnTo>
                  <a:lnTo>
                    <a:pt x="21" y="130"/>
                  </a:lnTo>
                  <a:lnTo>
                    <a:pt x="24" y="125"/>
                  </a:lnTo>
                  <a:lnTo>
                    <a:pt x="24" y="125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59" y="61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24"/>
                  </a:lnTo>
                  <a:lnTo>
                    <a:pt x="83" y="15"/>
                  </a:lnTo>
                  <a:lnTo>
                    <a:pt x="86" y="12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1" y="7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1" y="2"/>
                  </a:lnTo>
                  <a:lnTo>
                    <a:pt x="90" y="1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4" name="Freeform 894"/>
            <p:cNvSpPr/>
            <p:nvPr/>
          </p:nvSpPr>
          <p:spPr bwMode="auto">
            <a:xfrm>
              <a:off x="4654550" y="1414463"/>
              <a:ext cx="52388" cy="85725"/>
            </a:xfrm>
            <a:custGeom>
              <a:avLst/>
              <a:gdLst/>
              <a:ahLst/>
              <a:cxnLst>
                <a:cxn ang="0">
                  <a:pos x="90" y="3"/>
                </a:cxn>
                <a:cxn ang="0">
                  <a:pos x="90" y="3"/>
                </a:cxn>
                <a:cxn ang="0">
                  <a:pos x="89" y="9"/>
                </a:cxn>
                <a:cxn ang="0">
                  <a:pos x="86" y="13"/>
                </a:cxn>
                <a:cxn ang="0">
                  <a:pos x="79" y="23"/>
                </a:cxn>
                <a:cxn ang="0">
                  <a:pos x="67" y="41"/>
                </a:cxn>
                <a:cxn ang="0">
                  <a:pos x="67" y="41"/>
                </a:cxn>
                <a:cxn ang="0">
                  <a:pos x="53" y="61"/>
                </a:cxn>
                <a:cxn ang="0">
                  <a:pos x="38" y="83"/>
                </a:cxn>
                <a:cxn ang="0">
                  <a:pos x="38" y="83"/>
                </a:cxn>
                <a:cxn ang="0">
                  <a:pos x="33" y="94"/>
                </a:cxn>
                <a:cxn ang="0">
                  <a:pos x="28" y="107"/>
                </a:cxn>
                <a:cxn ang="0">
                  <a:pos x="23" y="119"/>
                </a:cxn>
                <a:cxn ang="0">
                  <a:pos x="20" y="124"/>
                </a:cxn>
                <a:cxn ang="0">
                  <a:pos x="15" y="129"/>
                </a:cxn>
                <a:cxn ang="0">
                  <a:pos x="15" y="129"/>
                </a:cxn>
                <a:cxn ang="0">
                  <a:pos x="10" y="136"/>
                </a:cxn>
                <a:cxn ang="0">
                  <a:pos x="6" y="142"/>
                </a:cxn>
                <a:cxn ang="0">
                  <a:pos x="3" y="148"/>
                </a:cxn>
                <a:cxn ang="0">
                  <a:pos x="0" y="155"/>
                </a:cxn>
                <a:cxn ang="0">
                  <a:pos x="0" y="155"/>
                </a:cxn>
                <a:cxn ang="0">
                  <a:pos x="0" y="157"/>
                </a:cxn>
                <a:cxn ang="0">
                  <a:pos x="0" y="159"/>
                </a:cxn>
                <a:cxn ang="0">
                  <a:pos x="1" y="160"/>
                </a:cxn>
                <a:cxn ang="0">
                  <a:pos x="3" y="161"/>
                </a:cxn>
                <a:cxn ang="0">
                  <a:pos x="6" y="160"/>
                </a:cxn>
                <a:cxn ang="0">
                  <a:pos x="8" y="159"/>
                </a:cxn>
                <a:cxn ang="0">
                  <a:pos x="9" y="158"/>
                </a:cxn>
                <a:cxn ang="0">
                  <a:pos x="9" y="158"/>
                </a:cxn>
                <a:cxn ang="0">
                  <a:pos x="13" y="149"/>
                </a:cxn>
                <a:cxn ang="0">
                  <a:pos x="20" y="141"/>
                </a:cxn>
                <a:cxn ang="0">
                  <a:pos x="26" y="132"/>
                </a:cxn>
                <a:cxn ang="0">
                  <a:pos x="31" y="123"/>
                </a:cxn>
                <a:cxn ang="0">
                  <a:pos x="31" y="123"/>
                </a:cxn>
                <a:cxn ang="0">
                  <a:pos x="40" y="101"/>
                </a:cxn>
                <a:cxn ang="0">
                  <a:pos x="45" y="91"/>
                </a:cxn>
                <a:cxn ang="0">
                  <a:pos x="51" y="81"/>
                </a:cxn>
                <a:cxn ang="0">
                  <a:pos x="51" y="81"/>
                </a:cxn>
                <a:cxn ang="0">
                  <a:pos x="65" y="59"/>
                </a:cxn>
                <a:cxn ang="0">
                  <a:pos x="79" y="38"/>
                </a:cxn>
                <a:cxn ang="0">
                  <a:pos x="79" y="38"/>
                </a:cxn>
                <a:cxn ang="0">
                  <a:pos x="91" y="23"/>
                </a:cxn>
                <a:cxn ang="0">
                  <a:pos x="96" y="15"/>
                </a:cxn>
                <a:cxn ang="0">
                  <a:pos x="98" y="11"/>
                </a:cxn>
                <a:cxn ang="0">
                  <a:pos x="99" y="6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8" y="2"/>
                </a:cxn>
                <a:cxn ang="0">
                  <a:pos x="97" y="1"/>
                </a:cxn>
                <a:cxn ang="0">
                  <a:pos x="95" y="0"/>
                </a:cxn>
                <a:cxn ang="0">
                  <a:pos x="94" y="0"/>
                </a:cxn>
                <a:cxn ang="0">
                  <a:pos x="92" y="0"/>
                </a:cxn>
                <a:cxn ang="0">
                  <a:pos x="91" y="2"/>
                </a:cxn>
                <a:cxn ang="0">
                  <a:pos x="90" y="3"/>
                </a:cxn>
                <a:cxn ang="0">
                  <a:pos x="90" y="3"/>
                </a:cxn>
              </a:cxnLst>
              <a:rect l="0" t="0" r="r" b="b"/>
              <a:pathLst>
                <a:path w="99" h="161">
                  <a:moveTo>
                    <a:pt x="90" y="3"/>
                  </a:moveTo>
                  <a:lnTo>
                    <a:pt x="90" y="3"/>
                  </a:lnTo>
                  <a:lnTo>
                    <a:pt x="89" y="9"/>
                  </a:lnTo>
                  <a:lnTo>
                    <a:pt x="86" y="13"/>
                  </a:lnTo>
                  <a:lnTo>
                    <a:pt x="79" y="23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53" y="61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3" y="94"/>
                  </a:lnTo>
                  <a:lnTo>
                    <a:pt x="28" y="107"/>
                  </a:lnTo>
                  <a:lnTo>
                    <a:pt x="23" y="119"/>
                  </a:lnTo>
                  <a:lnTo>
                    <a:pt x="20" y="124"/>
                  </a:lnTo>
                  <a:lnTo>
                    <a:pt x="15" y="129"/>
                  </a:lnTo>
                  <a:lnTo>
                    <a:pt x="15" y="129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3" y="14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1" y="160"/>
                  </a:lnTo>
                  <a:lnTo>
                    <a:pt x="3" y="161"/>
                  </a:lnTo>
                  <a:lnTo>
                    <a:pt x="6" y="160"/>
                  </a:lnTo>
                  <a:lnTo>
                    <a:pt x="8" y="159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13" y="149"/>
                  </a:lnTo>
                  <a:lnTo>
                    <a:pt x="20" y="141"/>
                  </a:lnTo>
                  <a:lnTo>
                    <a:pt x="26" y="132"/>
                  </a:lnTo>
                  <a:lnTo>
                    <a:pt x="31" y="123"/>
                  </a:lnTo>
                  <a:lnTo>
                    <a:pt x="31" y="123"/>
                  </a:lnTo>
                  <a:lnTo>
                    <a:pt x="40" y="101"/>
                  </a:lnTo>
                  <a:lnTo>
                    <a:pt x="45" y="9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65" y="59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91" y="23"/>
                  </a:lnTo>
                  <a:lnTo>
                    <a:pt x="96" y="15"/>
                  </a:lnTo>
                  <a:lnTo>
                    <a:pt x="98" y="11"/>
                  </a:lnTo>
                  <a:lnTo>
                    <a:pt x="99" y="6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8" y="2"/>
                  </a:lnTo>
                  <a:lnTo>
                    <a:pt x="97" y="1"/>
                  </a:lnTo>
                  <a:lnTo>
                    <a:pt x="95" y="0"/>
                  </a:lnTo>
                  <a:lnTo>
                    <a:pt x="94" y="0"/>
                  </a:lnTo>
                  <a:lnTo>
                    <a:pt x="92" y="0"/>
                  </a:lnTo>
                  <a:lnTo>
                    <a:pt x="91" y="2"/>
                  </a:lnTo>
                  <a:lnTo>
                    <a:pt x="90" y="3"/>
                  </a:lnTo>
                  <a:lnTo>
                    <a:pt x="9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5" name="Freeform 895"/>
            <p:cNvSpPr/>
            <p:nvPr/>
          </p:nvSpPr>
          <p:spPr bwMode="auto">
            <a:xfrm>
              <a:off x="4678363" y="1439863"/>
              <a:ext cx="60325" cy="100013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89" y="20"/>
                </a:cxn>
                <a:cxn ang="0">
                  <a:pos x="74" y="41"/>
                </a:cxn>
                <a:cxn ang="0">
                  <a:pos x="59" y="62"/>
                </a:cxn>
                <a:cxn ang="0">
                  <a:pos x="53" y="73"/>
                </a:cxn>
                <a:cxn ang="0">
                  <a:pos x="47" y="84"/>
                </a:cxn>
                <a:cxn ang="0">
                  <a:pos x="47" y="84"/>
                </a:cxn>
                <a:cxn ang="0">
                  <a:pos x="35" y="109"/>
                </a:cxn>
                <a:cxn ang="0">
                  <a:pos x="23" y="133"/>
                </a:cxn>
                <a:cxn ang="0">
                  <a:pos x="13" y="158"/>
                </a:cxn>
                <a:cxn ang="0">
                  <a:pos x="0" y="183"/>
                </a:cxn>
                <a:cxn ang="0">
                  <a:pos x="0" y="183"/>
                </a:cxn>
                <a:cxn ang="0">
                  <a:pos x="0" y="184"/>
                </a:cxn>
                <a:cxn ang="0">
                  <a:pos x="0" y="186"/>
                </a:cxn>
                <a:cxn ang="0">
                  <a:pos x="1" y="188"/>
                </a:cxn>
                <a:cxn ang="0">
                  <a:pos x="3" y="189"/>
                </a:cxn>
                <a:cxn ang="0">
                  <a:pos x="5" y="189"/>
                </a:cxn>
                <a:cxn ang="0">
                  <a:pos x="6" y="189"/>
                </a:cxn>
                <a:cxn ang="0">
                  <a:pos x="8" y="189"/>
                </a:cxn>
                <a:cxn ang="0">
                  <a:pos x="9" y="187"/>
                </a:cxn>
                <a:cxn ang="0">
                  <a:pos x="9" y="187"/>
                </a:cxn>
                <a:cxn ang="0">
                  <a:pos x="19" y="166"/>
                </a:cxn>
                <a:cxn ang="0">
                  <a:pos x="28" y="144"/>
                </a:cxn>
                <a:cxn ang="0">
                  <a:pos x="38" y="124"/>
                </a:cxn>
                <a:cxn ang="0">
                  <a:pos x="48" y="103"/>
                </a:cxn>
                <a:cxn ang="0">
                  <a:pos x="48" y="103"/>
                </a:cxn>
                <a:cxn ang="0">
                  <a:pos x="62" y="78"/>
                </a:cxn>
                <a:cxn ang="0">
                  <a:pos x="78" y="53"/>
                </a:cxn>
                <a:cxn ang="0">
                  <a:pos x="94" y="31"/>
                </a:cxn>
                <a:cxn ang="0">
                  <a:pos x="112" y="8"/>
                </a:cxn>
                <a:cxn ang="0">
                  <a:pos x="112" y="8"/>
                </a:cxn>
                <a:cxn ang="0">
                  <a:pos x="113" y="6"/>
                </a:cxn>
                <a:cxn ang="0">
                  <a:pos x="113" y="4"/>
                </a:cxn>
                <a:cxn ang="0">
                  <a:pos x="112" y="1"/>
                </a:cxn>
                <a:cxn ang="0">
                  <a:pos x="111" y="0"/>
                </a:cxn>
                <a:cxn ang="0">
                  <a:pos x="109" y="0"/>
                </a:cxn>
                <a:cxn ang="0">
                  <a:pos x="107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3" h="189">
                  <a:moveTo>
                    <a:pt x="106" y="1"/>
                  </a:moveTo>
                  <a:lnTo>
                    <a:pt x="106" y="1"/>
                  </a:lnTo>
                  <a:lnTo>
                    <a:pt x="89" y="20"/>
                  </a:lnTo>
                  <a:lnTo>
                    <a:pt x="74" y="41"/>
                  </a:lnTo>
                  <a:lnTo>
                    <a:pt x="59" y="62"/>
                  </a:lnTo>
                  <a:lnTo>
                    <a:pt x="53" y="73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35" y="109"/>
                  </a:lnTo>
                  <a:lnTo>
                    <a:pt x="23" y="133"/>
                  </a:lnTo>
                  <a:lnTo>
                    <a:pt x="13" y="158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1" y="188"/>
                  </a:lnTo>
                  <a:lnTo>
                    <a:pt x="3" y="189"/>
                  </a:lnTo>
                  <a:lnTo>
                    <a:pt x="5" y="189"/>
                  </a:lnTo>
                  <a:lnTo>
                    <a:pt x="6" y="189"/>
                  </a:lnTo>
                  <a:lnTo>
                    <a:pt x="8" y="189"/>
                  </a:lnTo>
                  <a:lnTo>
                    <a:pt x="9" y="187"/>
                  </a:lnTo>
                  <a:lnTo>
                    <a:pt x="9" y="187"/>
                  </a:lnTo>
                  <a:lnTo>
                    <a:pt x="19" y="166"/>
                  </a:lnTo>
                  <a:lnTo>
                    <a:pt x="28" y="144"/>
                  </a:lnTo>
                  <a:lnTo>
                    <a:pt x="38" y="124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62" y="78"/>
                  </a:lnTo>
                  <a:lnTo>
                    <a:pt x="78" y="53"/>
                  </a:lnTo>
                  <a:lnTo>
                    <a:pt x="94" y="31"/>
                  </a:lnTo>
                  <a:lnTo>
                    <a:pt x="112" y="8"/>
                  </a:lnTo>
                  <a:lnTo>
                    <a:pt x="112" y="8"/>
                  </a:lnTo>
                  <a:lnTo>
                    <a:pt x="113" y="6"/>
                  </a:lnTo>
                  <a:lnTo>
                    <a:pt x="113" y="4"/>
                  </a:lnTo>
                  <a:lnTo>
                    <a:pt x="112" y="1"/>
                  </a:lnTo>
                  <a:lnTo>
                    <a:pt x="111" y="0"/>
                  </a:lnTo>
                  <a:lnTo>
                    <a:pt x="109" y="0"/>
                  </a:lnTo>
                  <a:lnTo>
                    <a:pt x="107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6" name="Freeform 896"/>
            <p:cNvSpPr/>
            <p:nvPr/>
          </p:nvSpPr>
          <p:spPr bwMode="auto">
            <a:xfrm>
              <a:off x="4706938" y="1471613"/>
              <a:ext cx="66675" cy="10636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0" y="2"/>
                </a:cxn>
                <a:cxn ang="0">
                  <a:pos x="112" y="12"/>
                </a:cxn>
                <a:cxn ang="0">
                  <a:pos x="104" y="23"/>
                </a:cxn>
                <a:cxn ang="0">
                  <a:pos x="90" y="46"/>
                </a:cxn>
                <a:cxn ang="0">
                  <a:pos x="77" y="70"/>
                </a:cxn>
                <a:cxn ang="0">
                  <a:pos x="62" y="93"/>
                </a:cxn>
                <a:cxn ang="0">
                  <a:pos x="62" y="93"/>
                </a:cxn>
                <a:cxn ang="0">
                  <a:pos x="32" y="138"/>
                </a:cxn>
                <a:cxn ang="0">
                  <a:pos x="18" y="162"/>
                </a:cxn>
                <a:cxn ang="0">
                  <a:pos x="4" y="186"/>
                </a:cxn>
                <a:cxn ang="0">
                  <a:pos x="4" y="186"/>
                </a:cxn>
                <a:cxn ang="0">
                  <a:pos x="1" y="187"/>
                </a:cxn>
                <a:cxn ang="0">
                  <a:pos x="0" y="188"/>
                </a:cxn>
                <a:cxn ang="0">
                  <a:pos x="0" y="190"/>
                </a:cxn>
                <a:cxn ang="0">
                  <a:pos x="0" y="195"/>
                </a:cxn>
                <a:cxn ang="0">
                  <a:pos x="0" y="195"/>
                </a:cxn>
                <a:cxn ang="0">
                  <a:pos x="1" y="198"/>
                </a:cxn>
                <a:cxn ang="0">
                  <a:pos x="4" y="199"/>
                </a:cxn>
                <a:cxn ang="0">
                  <a:pos x="6" y="199"/>
                </a:cxn>
                <a:cxn ang="0">
                  <a:pos x="8" y="198"/>
                </a:cxn>
                <a:cxn ang="0">
                  <a:pos x="9" y="197"/>
                </a:cxn>
                <a:cxn ang="0">
                  <a:pos x="9" y="197"/>
                </a:cxn>
                <a:cxn ang="0">
                  <a:pos x="22" y="174"/>
                </a:cxn>
                <a:cxn ang="0">
                  <a:pos x="35" y="154"/>
                </a:cxn>
                <a:cxn ang="0">
                  <a:pos x="63" y="110"/>
                </a:cxn>
                <a:cxn ang="0">
                  <a:pos x="63" y="110"/>
                </a:cxn>
                <a:cxn ang="0">
                  <a:pos x="79" y="84"/>
                </a:cxn>
                <a:cxn ang="0">
                  <a:pos x="93" y="59"/>
                </a:cxn>
                <a:cxn ang="0">
                  <a:pos x="110" y="33"/>
                </a:cxn>
                <a:cxn ang="0">
                  <a:pos x="118" y="20"/>
                </a:cxn>
                <a:cxn ang="0">
                  <a:pos x="127" y="8"/>
                </a:cxn>
                <a:cxn ang="0">
                  <a:pos x="127" y="8"/>
                </a:cxn>
                <a:cxn ang="0">
                  <a:pos x="128" y="7"/>
                </a:cxn>
                <a:cxn ang="0">
                  <a:pos x="128" y="5"/>
                </a:cxn>
                <a:cxn ang="0">
                  <a:pos x="126" y="2"/>
                </a:cxn>
                <a:cxn ang="0">
                  <a:pos x="125" y="1"/>
                </a:cxn>
                <a:cxn ang="0">
                  <a:pos x="123" y="0"/>
                </a:cxn>
                <a:cxn ang="0">
                  <a:pos x="122" y="1"/>
                </a:cxn>
                <a:cxn ang="0">
                  <a:pos x="120" y="2"/>
                </a:cxn>
                <a:cxn ang="0">
                  <a:pos x="120" y="2"/>
                </a:cxn>
              </a:cxnLst>
              <a:rect l="0" t="0" r="r" b="b"/>
              <a:pathLst>
                <a:path w="128" h="199">
                  <a:moveTo>
                    <a:pt x="120" y="2"/>
                  </a:moveTo>
                  <a:lnTo>
                    <a:pt x="120" y="2"/>
                  </a:lnTo>
                  <a:lnTo>
                    <a:pt x="112" y="12"/>
                  </a:lnTo>
                  <a:lnTo>
                    <a:pt x="104" y="23"/>
                  </a:lnTo>
                  <a:lnTo>
                    <a:pt x="90" y="46"/>
                  </a:lnTo>
                  <a:lnTo>
                    <a:pt x="77" y="70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32" y="138"/>
                  </a:lnTo>
                  <a:lnTo>
                    <a:pt x="18" y="162"/>
                  </a:lnTo>
                  <a:lnTo>
                    <a:pt x="4" y="186"/>
                  </a:lnTo>
                  <a:lnTo>
                    <a:pt x="4" y="186"/>
                  </a:lnTo>
                  <a:lnTo>
                    <a:pt x="1" y="187"/>
                  </a:lnTo>
                  <a:lnTo>
                    <a:pt x="0" y="188"/>
                  </a:lnTo>
                  <a:lnTo>
                    <a:pt x="0" y="190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" y="198"/>
                  </a:lnTo>
                  <a:lnTo>
                    <a:pt x="4" y="199"/>
                  </a:lnTo>
                  <a:lnTo>
                    <a:pt x="6" y="199"/>
                  </a:lnTo>
                  <a:lnTo>
                    <a:pt x="8" y="198"/>
                  </a:lnTo>
                  <a:lnTo>
                    <a:pt x="9" y="197"/>
                  </a:lnTo>
                  <a:lnTo>
                    <a:pt x="9" y="197"/>
                  </a:lnTo>
                  <a:lnTo>
                    <a:pt x="22" y="174"/>
                  </a:lnTo>
                  <a:lnTo>
                    <a:pt x="35" y="154"/>
                  </a:lnTo>
                  <a:lnTo>
                    <a:pt x="63" y="110"/>
                  </a:lnTo>
                  <a:lnTo>
                    <a:pt x="63" y="110"/>
                  </a:lnTo>
                  <a:lnTo>
                    <a:pt x="79" y="84"/>
                  </a:lnTo>
                  <a:lnTo>
                    <a:pt x="93" y="59"/>
                  </a:lnTo>
                  <a:lnTo>
                    <a:pt x="110" y="33"/>
                  </a:lnTo>
                  <a:lnTo>
                    <a:pt x="118" y="20"/>
                  </a:lnTo>
                  <a:lnTo>
                    <a:pt x="127" y="8"/>
                  </a:lnTo>
                  <a:lnTo>
                    <a:pt x="127" y="8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26" y="2"/>
                  </a:lnTo>
                  <a:lnTo>
                    <a:pt x="125" y="1"/>
                  </a:lnTo>
                  <a:lnTo>
                    <a:pt x="123" y="0"/>
                  </a:lnTo>
                  <a:lnTo>
                    <a:pt x="122" y="1"/>
                  </a:lnTo>
                  <a:lnTo>
                    <a:pt x="120" y="2"/>
                  </a:lnTo>
                  <a:lnTo>
                    <a:pt x="1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7" name="Freeform 897"/>
            <p:cNvSpPr/>
            <p:nvPr/>
          </p:nvSpPr>
          <p:spPr bwMode="auto">
            <a:xfrm>
              <a:off x="4729163" y="1522413"/>
              <a:ext cx="65088" cy="112713"/>
            </a:xfrm>
            <a:custGeom>
              <a:avLst/>
              <a:gdLst/>
              <a:ahLst/>
              <a:cxnLst>
                <a:cxn ang="0">
                  <a:pos x="115" y="4"/>
                </a:cxn>
                <a:cxn ang="0">
                  <a:pos x="115" y="4"/>
                </a:cxn>
                <a:cxn ang="0">
                  <a:pos x="110" y="18"/>
                </a:cxn>
                <a:cxn ang="0">
                  <a:pos x="105" y="32"/>
                </a:cxn>
                <a:cxn ang="0">
                  <a:pos x="99" y="45"/>
                </a:cxn>
                <a:cxn ang="0">
                  <a:pos x="91" y="59"/>
                </a:cxn>
                <a:cxn ang="0">
                  <a:pos x="77" y="85"/>
                </a:cxn>
                <a:cxn ang="0">
                  <a:pos x="63" y="111"/>
                </a:cxn>
                <a:cxn ang="0">
                  <a:pos x="63" y="111"/>
                </a:cxn>
                <a:cxn ang="0">
                  <a:pos x="56" y="124"/>
                </a:cxn>
                <a:cxn ang="0">
                  <a:pos x="49" y="137"/>
                </a:cxn>
                <a:cxn ang="0">
                  <a:pos x="35" y="162"/>
                </a:cxn>
                <a:cxn ang="0">
                  <a:pos x="35" y="162"/>
                </a:cxn>
                <a:cxn ang="0">
                  <a:pos x="26" y="173"/>
                </a:cxn>
                <a:cxn ang="0">
                  <a:pos x="18" y="185"/>
                </a:cxn>
                <a:cxn ang="0">
                  <a:pos x="10" y="195"/>
                </a:cxn>
                <a:cxn ang="0">
                  <a:pos x="1" y="206"/>
                </a:cxn>
                <a:cxn ang="0">
                  <a:pos x="1" y="206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1" y="212"/>
                </a:cxn>
                <a:cxn ang="0">
                  <a:pos x="4" y="213"/>
                </a:cxn>
                <a:cxn ang="0">
                  <a:pos x="5" y="214"/>
                </a:cxn>
                <a:cxn ang="0">
                  <a:pos x="7" y="214"/>
                </a:cxn>
                <a:cxn ang="0">
                  <a:pos x="9" y="213"/>
                </a:cxn>
                <a:cxn ang="0">
                  <a:pos x="10" y="212"/>
                </a:cxn>
                <a:cxn ang="0">
                  <a:pos x="10" y="212"/>
                </a:cxn>
                <a:cxn ang="0">
                  <a:pos x="18" y="200"/>
                </a:cxn>
                <a:cxn ang="0">
                  <a:pos x="26" y="189"/>
                </a:cxn>
                <a:cxn ang="0">
                  <a:pos x="35" y="178"/>
                </a:cxn>
                <a:cxn ang="0">
                  <a:pos x="42" y="167"/>
                </a:cxn>
                <a:cxn ang="0">
                  <a:pos x="42" y="167"/>
                </a:cxn>
                <a:cxn ang="0">
                  <a:pos x="59" y="138"/>
                </a:cxn>
                <a:cxn ang="0">
                  <a:pos x="75" y="109"/>
                </a:cxn>
                <a:cxn ang="0">
                  <a:pos x="75" y="109"/>
                </a:cxn>
                <a:cxn ang="0">
                  <a:pos x="88" y="83"/>
                </a:cxn>
                <a:cxn ang="0">
                  <a:pos x="102" y="59"/>
                </a:cxn>
                <a:cxn ang="0">
                  <a:pos x="109" y="46"/>
                </a:cxn>
                <a:cxn ang="0">
                  <a:pos x="114" y="33"/>
                </a:cxn>
                <a:cxn ang="0">
                  <a:pos x="119" y="19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4" y="4"/>
                </a:cxn>
                <a:cxn ang="0">
                  <a:pos x="123" y="3"/>
                </a:cxn>
                <a:cxn ang="0">
                  <a:pos x="122" y="1"/>
                </a:cxn>
                <a:cxn ang="0">
                  <a:pos x="120" y="1"/>
                </a:cxn>
                <a:cxn ang="0">
                  <a:pos x="119" y="0"/>
                </a:cxn>
                <a:cxn ang="0">
                  <a:pos x="117" y="1"/>
                </a:cxn>
                <a:cxn ang="0">
                  <a:pos x="116" y="2"/>
                </a:cxn>
                <a:cxn ang="0">
                  <a:pos x="115" y="4"/>
                </a:cxn>
                <a:cxn ang="0">
                  <a:pos x="115" y="4"/>
                </a:cxn>
              </a:cxnLst>
              <a:rect l="0" t="0" r="r" b="b"/>
              <a:pathLst>
                <a:path w="124" h="214">
                  <a:moveTo>
                    <a:pt x="115" y="4"/>
                  </a:moveTo>
                  <a:lnTo>
                    <a:pt x="115" y="4"/>
                  </a:lnTo>
                  <a:lnTo>
                    <a:pt x="110" y="18"/>
                  </a:lnTo>
                  <a:lnTo>
                    <a:pt x="105" y="32"/>
                  </a:lnTo>
                  <a:lnTo>
                    <a:pt x="99" y="45"/>
                  </a:lnTo>
                  <a:lnTo>
                    <a:pt x="91" y="59"/>
                  </a:lnTo>
                  <a:lnTo>
                    <a:pt x="77" y="85"/>
                  </a:lnTo>
                  <a:lnTo>
                    <a:pt x="63" y="111"/>
                  </a:lnTo>
                  <a:lnTo>
                    <a:pt x="63" y="111"/>
                  </a:lnTo>
                  <a:lnTo>
                    <a:pt x="56" y="124"/>
                  </a:lnTo>
                  <a:lnTo>
                    <a:pt x="49" y="137"/>
                  </a:lnTo>
                  <a:lnTo>
                    <a:pt x="35" y="162"/>
                  </a:lnTo>
                  <a:lnTo>
                    <a:pt x="35" y="162"/>
                  </a:lnTo>
                  <a:lnTo>
                    <a:pt x="26" y="173"/>
                  </a:lnTo>
                  <a:lnTo>
                    <a:pt x="18" y="185"/>
                  </a:lnTo>
                  <a:lnTo>
                    <a:pt x="10" y="195"/>
                  </a:lnTo>
                  <a:lnTo>
                    <a:pt x="1" y="206"/>
                  </a:lnTo>
                  <a:lnTo>
                    <a:pt x="1" y="206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1" y="212"/>
                  </a:lnTo>
                  <a:lnTo>
                    <a:pt x="4" y="213"/>
                  </a:lnTo>
                  <a:lnTo>
                    <a:pt x="5" y="214"/>
                  </a:lnTo>
                  <a:lnTo>
                    <a:pt x="7" y="214"/>
                  </a:lnTo>
                  <a:lnTo>
                    <a:pt x="9" y="213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8" y="200"/>
                  </a:lnTo>
                  <a:lnTo>
                    <a:pt x="26" y="189"/>
                  </a:lnTo>
                  <a:lnTo>
                    <a:pt x="35" y="178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59" y="138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88" y="83"/>
                  </a:lnTo>
                  <a:lnTo>
                    <a:pt x="102" y="59"/>
                  </a:lnTo>
                  <a:lnTo>
                    <a:pt x="109" y="46"/>
                  </a:lnTo>
                  <a:lnTo>
                    <a:pt x="114" y="33"/>
                  </a:lnTo>
                  <a:lnTo>
                    <a:pt x="119" y="19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3" y="3"/>
                  </a:lnTo>
                  <a:lnTo>
                    <a:pt x="122" y="1"/>
                  </a:lnTo>
                  <a:lnTo>
                    <a:pt x="120" y="1"/>
                  </a:lnTo>
                  <a:lnTo>
                    <a:pt x="119" y="0"/>
                  </a:lnTo>
                  <a:lnTo>
                    <a:pt x="117" y="1"/>
                  </a:lnTo>
                  <a:lnTo>
                    <a:pt x="116" y="2"/>
                  </a:lnTo>
                  <a:lnTo>
                    <a:pt x="115" y="4"/>
                  </a:lnTo>
                  <a:lnTo>
                    <a:pt x="11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8" name="Freeform 898"/>
            <p:cNvSpPr/>
            <p:nvPr/>
          </p:nvSpPr>
          <p:spPr bwMode="auto">
            <a:xfrm>
              <a:off x="4733925" y="1582738"/>
              <a:ext cx="63500" cy="107950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101" y="14"/>
                </a:cxn>
                <a:cxn ang="0">
                  <a:pos x="94" y="25"/>
                </a:cxn>
                <a:cxn ang="0">
                  <a:pos x="80" y="48"/>
                </a:cxn>
                <a:cxn ang="0">
                  <a:pos x="68" y="73"/>
                </a:cxn>
                <a:cxn ang="0">
                  <a:pos x="57" y="99"/>
                </a:cxn>
                <a:cxn ang="0">
                  <a:pos x="57" y="99"/>
                </a:cxn>
                <a:cxn ang="0">
                  <a:pos x="50" y="111"/>
                </a:cxn>
                <a:cxn ang="0">
                  <a:pos x="44" y="123"/>
                </a:cxn>
                <a:cxn ang="0">
                  <a:pos x="29" y="148"/>
                </a:cxn>
                <a:cxn ang="0">
                  <a:pos x="14" y="173"/>
                </a:cxn>
                <a:cxn ang="0">
                  <a:pos x="7" y="185"/>
                </a:cxn>
                <a:cxn ang="0">
                  <a:pos x="0" y="198"/>
                </a:cxn>
                <a:cxn ang="0">
                  <a:pos x="0" y="198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1" y="203"/>
                </a:cxn>
                <a:cxn ang="0">
                  <a:pos x="2" y="204"/>
                </a:cxn>
                <a:cxn ang="0">
                  <a:pos x="4" y="205"/>
                </a:cxn>
                <a:cxn ang="0">
                  <a:pos x="5" y="205"/>
                </a:cxn>
                <a:cxn ang="0">
                  <a:pos x="7" y="204"/>
                </a:cxn>
                <a:cxn ang="0">
                  <a:pos x="8" y="203"/>
                </a:cxn>
                <a:cxn ang="0">
                  <a:pos x="8" y="203"/>
                </a:cxn>
                <a:cxn ang="0">
                  <a:pos x="19" y="180"/>
                </a:cxn>
                <a:cxn ang="0">
                  <a:pos x="32" y="158"/>
                </a:cxn>
                <a:cxn ang="0">
                  <a:pos x="58" y="116"/>
                </a:cxn>
                <a:cxn ang="0">
                  <a:pos x="58" y="116"/>
                </a:cxn>
                <a:cxn ang="0">
                  <a:pos x="65" y="103"/>
                </a:cxn>
                <a:cxn ang="0">
                  <a:pos x="72" y="89"/>
                </a:cxn>
                <a:cxn ang="0">
                  <a:pos x="84" y="61"/>
                </a:cxn>
                <a:cxn ang="0">
                  <a:pos x="92" y="48"/>
                </a:cxn>
                <a:cxn ang="0">
                  <a:pos x="99" y="34"/>
                </a:cxn>
                <a:cxn ang="0">
                  <a:pos x="107" y="21"/>
                </a:cxn>
                <a:cxn ang="0">
                  <a:pos x="116" y="9"/>
                </a:cxn>
                <a:cxn ang="0">
                  <a:pos x="116" y="9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5" y="2"/>
                </a:cxn>
                <a:cxn ang="0">
                  <a:pos x="114" y="1"/>
                </a:cxn>
                <a:cxn ang="0">
                  <a:pos x="113" y="0"/>
                </a:cxn>
                <a:cxn ang="0">
                  <a:pos x="111" y="1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05">
                  <a:moveTo>
                    <a:pt x="109" y="2"/>
                  </a:moveTo>
                  <a:lnTo>
                    <a:pt x="109" y="2"/>
                  </a:lnTo>
                  <a:lnTo>
                    <a:pt x="101" y="14"/>
                  </a:lnTo>
                  <a:lnTo>
                    <a:pt x="94" y="25"/>
                  </a:lnTo>
                  <a:lnTo>
                    <a:pt x="80" y="48"/>
                  </a:lnTo>
                  <a:lnTo>
                    <a:pt x="68" y="73"/>
                  </a:lnTo>
                  <a:lnTo>
                    <a:pt x="57" y="99"/>
                  </a:lnTo>
                  <a:lnTo>
                    <a:pt x="57" y="99"/>
                  </a:lnTo>
                  <a:lnTo>
                    <a:pt x="50" y="111"/>
                  </a:lnTo>
                  <a:lnTo>
                    <a:pt x="44" y="123"/>
                  </a:lnTo>
                  <a:lnTo>
                    <a:pt x="29" y="148"/>
                  </a:lnTo>
                  <a:lnTo>
                    <a:pt x="14" y="173"/>
                  </a:lnTo>
                  <a:lnTo>
                    <a:pt x="7" y="185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1" y="203"/>
                  </a:lnTo>
                  <a:lnTo>
                    <a:pt x="2" y="204"/>
                  </a:lnTo>
                  <a:lnTo>
                    <a:pt x="4" y="205"/>
                  </a:lnTo>
                  <a:lnTo>
                    <a:pt x="5" y="205"/>
                  </a:lnTo>
                  <a:lnTo>
                    <a:pt x="7" y="204"/>
                  </a:lnTo>
                  <a:lnTo>
                    <a:pt x="8" y="203"/>
                  </a:lnTo>
                  <a:lnTo>
                    <a:pt x="8" y="203"/>
                  </a:lnTo>
                  <a:lnTo>
                    <a:pt x="19" y="180"/>
                  </a:lnTo>
                  <a:lnTo>
                    <a:pt x="32" y="158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65" y="103"/>
                  </a:lnTo>
                  <a:lnTo>
                    <a:pt x="72" y="89"/>
                  </a:lnTo>
                  <a:lnTo>
                    <a:pt x="84" y="61"/>
                  </a:lnTo>
                  <a:lnTo>
                    <a:pt x="92" y="48"/>
                  </a:lnTo>
                  <a:lnTo>
                    <a:pt x="99" y="34"/>
                  </a:lnTo>
                  <a:lnTo>
                    <a:pt x="107" y="21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5" y="2"/>
                  </a:lnTo>
                  <a:lnTo>
                    <a:pt x="114" y="1"/>
                  </a:lnTo>
                  <a:lnTo>
                    <a:pt x="113" y="0"/>
                  </a:lnTo>
                  <a:lnTo>
                    <a:pt x="111" y="1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09" name="Freeform 899"/>
            <p:cNvSpPr/>
            <p:nvPr/>
          </p:nvSpPr>
          <p:spPr bwMode="auto">
            <a:xfrm>
              <a:off x="4746625" y="1630363"/>
              <a:ext cx="68263" cy="120650"/>
            </a:xfrm>
            <a:custGeom>
              <a:avLst/>
              <a:gdLst/>
              <a:ahLst/>
              <a:cxnLst>
                <a:cxn ang="0">
                  <a:pos x="119" y="3"/>
                </a:cxn>
                <a:cxn ang="0">
                  <a:pos x="119" y="3"/>
                </a:cxn>
                <a:cxn ang="0">
                  <a:pos x="118" y="10"/>
                </a:cxn>
                <a:cxn ang="0">
                  <a:pos x="116" y="16"/>
                </a:cxn>
                <a:cxn ang="0">
                  <a:pos x="109" y="29"/>
                </a:cxn>
                <a:cxn ang="0">
                  <a:pos x="96" y="54"/>
                </a:cxn>
                <a:cxn ang="0">
                  <a:pos x="96" y="54"/>
                </a:cxn>
                <a:cxn ang="0">
                  <a:pos x="86" y="69"/>
                </a:cxn>
                <a:cxn ang="0">
                  <a:pos x="77" y="84"/>
                </a:cxn>
                <a:cxn ang="0">
                  <a:pos x="58" y="112"/>
                </a:cxn>
                <a:cxn ang="0">
                  <a:pos x="58" y="112"/>
                </a:cxn>
                <a:cxn ang="0">
                  <a:pos x="43" y="137"/>
                </a:cxn>
                <a:cxn ang="0">
                  <a:pos x="27" y="161"/>
                </a:cxn>
                <a:cxn ang="0">
                  <a:pos x="20" y="174"/>
                </a:cxn>
                <a:cxn ang="0">
                  <a:pos x="14" y="187"/>
                </a:cxn>
                <a:cxn ang="0">
                  <a:pos x="9" y="201"/>
                </a:cxn>
                <a:cxn ang="0">
                  <a:pos x="4" y="214"/>
                </a:cxn>
                <a:cxn ang="0">
                  <a:pos x="4" y="214"/>
                </a:cxn>
                <a:cxn ang="0">
                  <a:pos x="2" y="215"/>
                </a:cxn>
                <a:cxn ang="0">
                  <a:pos x="0" y="218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2" y="224"/>
                </a:cxn>
                <a:cxn ang="0">
                  <a:pos x="3" y="226"/>
                </a:cxn>
                <a:cxn ang="0">
                  <a:pos x="5" y="228"/>
                </a:cxn>
                <a:cxn ang="0">
                  <a:pos x="9" y="226"/>
                </a:cxn>
                <a:cxn ang="0">
                  <a:pos x="10" y="225"/>
                </a:cxn>
                <a:cxn ang="0">
                  <a:pos x="10" y="224"/>
                </a:cxn>
                <a:cxn ang="0">
                  <a:pos x="10" y="224"/>
                </a:cxn>
                <a:cxn ang="0">
                  <a:pos x="15" y="208"/>
                </a:cxn>
                <a:cxn ang="0">
                  <a:pos x="22" y="192"/>
                </a:cxn>
                <a:cxn ang="0">
                  <a:pos x="29" y="176"/>
                </a:cxn>
                <a:cxn ang="0">
                  <a:pos x="39" y="160"/>
                </a:cxn>
                <a:cxn ang="0">
                  <a:pos x="57" y="130"/>
                </a:cxn>
                <a:cxn ang="0">
                  <a:pos x="76" y="101"/>
                </a:cxn>
                <a:cxn ang="0">
                  <a:pos x="76" y="101"/>
                </a:cxn>
                <a:cxn ang="0">
                  <a:pos x="94" y="74"/>
                </a:cxn>
                <a:cxn ang="0">
                  <a:pos x="103" y="59"/>
                </a:cxn>
                <a:cxn ang="0">
                  <a:pos x="111" y="44"/>
                </a:cxn>
                <a:cxn ang="0">
                  <a:pos x="111" y="44"/>
                </a:cxn>
                <a:cxn ang="0">
                  <a:pos x="116" y="34"/>
                </a:cxn>
                <a:cxn ang="0">
                  <a:pos x="121" y="25"/>
                </a:cxn>
                <a:cxn ang="0">
                  <a:pos x="125" y="16"/>
                </a:cxn>
                <a:cxn ang="0">
                  <a:pos x="128" y="12"/>
                </a:cxn>
                <a:cxn ang="0">
                  <a:pos x="129" y="6"/>
                </a:cxn>
                <a:cxn ang="0">
                  <a:pos x="129" y="6"/>
                </a:cxn>
                <a:cxn ang="0">
                  <a:pos x="129" y="4"/>
                </a:cxn>
                <a:cxn ang="0">
                  <a:pos x="128" y="2"/>
                </a:cxn>
                <a:cxn ang="0">
                  <a:pos x="124" y="0"/>
                </a:cxn>
                <a:cxn ang="0">
                  <a:pos x="123" y="0"/>
                </a:cxn>
                <a:cxn ang="0">
                  <a:pos x="121" y="0"/>
                </a:cxn>
                <a:cxn ang="0">
                  <a:pos x="120" y="1"/>
                </a:cxn>
                <a:cxn ang="0">
                  <a:pos x="119" y="3"/>
                </a:cxn>
                <a:cxn ang="0">
                  <a:pos x="119" y="3"/>
                </a:cxn>
              </a:cxnLst>
              <a:rect l="0" t="0" r="r" b="b"/>
              <a:pathLst>
                <a:path w="129" h="228">
                  <a:moveTo>
                    <a:pt x="119" y="3"/>
                  </a:moveTo>
                  <a:lnTo>
                    <a:pt x="119" y="3"/>
                  </a:lnTo>
                  <a:lnTo>
                    <a:pt x="118" y="10"/>
                  </a:lnTo>
                  <a:lnTo>
                    <a:pt x="116" y="16"/>
                  </a:lnTo>
                  <a:lnTo>
                    <a:pt x="109" y="29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86" y="69"/>
                  </a:lnTo>
                  <a:lnTo>
                    <a:pt x="77" y="84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3" y="137"/>
                  </a:lnTo>
                  <a:lnTo>
                    <a:pt x="27" y="161"/>
                  </a:lnTo>
                  <a:lnTo>
                    <a:pt x="20" y="174"/>
                  </a:lnTo>
                  <a:lnTo>
                    <a:pt x="14" y="187"/>
                  </a:lnTo>
                  <a:lnTo>
                    <a:pt x="9" y="201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2" y="215"/>
                  </a:lnTo>
                  <a:lnTo>
                    <a:pt x="0" y="218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2" y="224"/>
                  </a:lnTo>
                  <a:lnTo>
                    <a:pt x="3" y="226"/>
                  </a:lnTo>
                  <a:lnTo>
                    <a:pt x="5" y="228"/>
                  </a:lnTo>
                  <a:lnTo>
                    <a:pt x="9" y="226"/>
                  </a:lnTo>
                  <a:lnTo>
                    <a:pt x="10" y="225"/>
                  </a:lnTo>
                  <a:lnTo>
                    <a:pt x="10" y="224"/>
                  </a:lnTo>
                  <a:lnTo>
                    <a:pt x="10" y="224"/>
                  </a:lnTo>
                  <a:lnTo>
                    <a:pt x="15" y="208"/>
                  </a:lnTo>
                  <a:lnTo>
                    <a:pt x="22" y="192"/>
                  </a:lnTo>
                  <a:lnTo>
                    <a:pt x="29" y="176"/>
                  </a:lnTo>
                  <a:lnTo>
                    <a:pt x="39" y="160"/>
                  </a:lnTo>
                  <a:lnTo>
                    <a:pt x="57" y="130"/>
                  </a:lnTo>
                  <a:lnTo>
                    <a:pt x="76" y="101"/>
                  </a:lnTo>
                  <a:lnTo>
                    <a:pt x="76" y="101"/>
                  </a:lnTo>
                  <a:lnTo>
                    <a:pt x="94" y="74"/>
                  </a:lnTo>
                  <a:lnTo>
                    <a:pt x="103" y="59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6" y="34"/>
                  </a:lnTo>
                  <a:lnTo>
                    <a:pt x="121" y="25"/>
                  </a:lnTo>
                  <a:lnTo>
                    <a:pt x="125" y="16"/>
                  </a:lnTo>
                  <a:lnTo>
                    <a:pt x="128" y="12"/>
                  </a:lnTo>
                  <a:lnTo>
                    <a:pt x="129" y="6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8" y="2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0" y="1"/>
                  </a:lnTo>
                  <a:lnTo>
                    <a:pt x="119" y="3"/>
                  </a:lnTo>
                  <a:lnTo>
                    <a:pt x="1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0" name="Freeform 900"/>
            <p:cNvSpPr/>
            <p:nvPr/>
          </p:nvSpPr>
          <p:spPr bwMode="auto">
            <a:xfrm>
              <a:off x="4746625" y="1685925"/>
              <a:ext cx="85725" cy="127000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30" y="34"/>
                </a:cxn>
                <a:cxn ang="0">
                  <a:pos x="119" y="49"/>
                </a:cxn>
                <a:cxn ang="0">
                  <a:pos x="109" y="67"/>
                </a:cxn>
                <a:cxn ang="0">
                  <a:pos x="109" y="67"/>
                </a:cxn>
                <a:cxn ang="0">
                  <a:pos x="89" y="101"/>
                </a:cxn>
                <a:cxn ang="0">
                  <a:pos x="69" y="135"/>
                </a:cxn>
                <a:cxn ang="0">
                  <a:pos x="69" y="135"/>
                </a:cxn>
                <a:cxn ang="0">
                  <a:pos x="57" y="151"/>
                </a:cxn>
                <a:cxn ang="0">
                  <a:pos x="45" y="167"/>
                </a:cxn>
                <a:cxn ang="0">
                  <a:pos x="33" y="183"/>
                </a:cxn>
                <a:cxn ang="0">
                  <a:pos x="20" y="199"/>
                </a:cxn>
                <a:cxn ang="0">
                  <a:pos x="20" y="199"/>
                </a:cxn>
                <a:cxn ang="0">
                  <a:pos x="13" y="208"/>
                </a:cxn>
                <a:cxn ang="0">
                  <a:pos x="6" y="217"/>
                </a:cxn>
                <a:cxn ang="0">
                  <a:pos x="4" y="222"/>
                </a:cxn>
                <a:cxn ang="0">
                  <a:pos x="2" y="227"/>
                </a:cxn>
                <a:cxn ang="0">
                  <a:pos x="0" y="232"/>
                </a:cxn>
                <a:cxn ang="0">
                  <a:pos x="2" y="237"/>
                </a:cxn>
                <a:cxn ang="0">
                  <a:pos x="2" y="237"/>
                </a:cxn>
                <a:cxn ang="0">
                  <a:pos x="2" y="239"/>
                </a:cxn>
                <a:cxn ang="0">
                  <a:pos x="4" y="240"/>
                </a:cxn>
                <a:cxn ang="0">
                  <a:pos x="5" y="241"/>
                </a:cxn>
                <a:cxn ang="0">
                  <a:pos x="7" y="241"/>
                </a:cxn>
                <a:cxn ang="0">
                  <a:pos x="9" y="240"/>
                </a:cxn>
                <a:cxn ang="0">
                  <a:pos x="10" y="239"/>
                </a:cxn>
                <a:cxn ang="0">
                  <a:pos x="11" y="237"/>
                </a:cxn>
                <a:cxn ang="0">
                  <a:pos x="10" y="235"/>
                </a:cxn>
                <a:cxn ang="0">
                  <a:pos x="10" y="235"/>
                </a:cxn>
                <a:cxn ang="0">
                  <a:pos x="10" y="232"/>
                </a:cxn>
                <a:cxn ang="0">
                  <a:pos x="11" y="229"/>
                </a:cxn>
                <a:cxn ang="0">
                  <a:pos x="14" y="222"/>
                </a:cxn>
                <a:cxn ang="0">
                  <a:pos x="19" y="214"/>
                </a:cxn>
                <a:cxn ang="0">
                  <a:pos x="25" y="205"/>
                </a:cxn>
                <a:cxn ang="0">
                  <a:pos x="38" y="190"/>
                </a:cxn>
                <a:cxn ang="0">
                  <a:pos x="47" y="179"/>
                </a:cxn>
                <a:cxn ang="0">
                  <a:pos x="47" y="179"/>
                </a:cxn>
                <a:cxn ang="0">
                  <a:pos x="67" y="152"/>
                </a:cxn>
                <a:cxn ang="0">
                  <a:pos x="77" y="139"/>
                </a:cxn>
                <a:cxn ang="0">
                  <a:pos x="85" y="125"/>
                </a:cxn>
                <a:cxn ang="0">
                  <a:pos x="85" y="125"/>
                </a:cxn>
                <a:cxn ang="0">
                  <a:pos x="104" y="95"/>
                </a:cxn>
                <a:cxn ang="0">
                  <a:pos x="120" y="64"/>
                </a:cxn>
                <a:cxn ang="0">
                  <a:pos x="120" y="64"/>
                </a:cxn>
                <a:cxn ang="0">
                  <a:pos x="130" y="49"/>
                </a:cxn>
                <a:cxn ang="0">
                  <a:pos x="140" y="35"/>
                </a:cxn>
                <a:cxn ang="0">
                  <a:pos x="162" y="7"/>
                </a:cxn>
                <a:cxn ang="0">
                  <a:pos x="162" y="7"/>
                </a:cxn>
                <a:cxn ang="0">
                  <a:pos x="163" y="5"/>
                </a:cxn>
                <a:cxn ang="0">
                  <a:pos x="163" y="3"/>
                </a:cxn>
                <a:cxn ang="0">
                  <a:pos x="162" y="2"/>
                </a:cxn>
                <a:cxn ang="0">
                  <a:pos x="161" y="1"/>
                </a:cxn>
                <a:cxn ang="0">
                  <a:pos x="156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241">
                  <a:moveTo>
                    <a:pt x="153" y="2"/>
                  </a:moveTo>
                  <a:lnTo>
                    <a:pt x="153" y="2"/>
                  </a:lnTo>
                  <a:lnTo>
                    <a:pt x="130" y="34"/>
                  </a:lnTo>
                  <a:lnTo>
                    <a:pt x="119" y="49"/>
                  </a:lnTo>
                  <a:lnTo>
                    <a:pt x="109" y="67"/>
                  </a:lnTo>
                  <a:lnTo>
                    <a:pt x="109" y="67"/>
                  </a:lnTo>
                  <a:lnTo>
                    <a:pt x="89" y="101"/>
                  </a:lnTo>
                  <a:lnTo>
                    <a:pt x="69" y="135"/>
                  </a:lnTo>
                  <a:lnTo>
                    <a:pt x="69" y="135"/>
                  </a:lnTo>
                  <a:lnTo>
                    <a:pt x="57" y="151"/>
                  </a:lnTo>
                  <a:lnTo>
                    <a:pt x="45" y="167"/>
                  </a:lnTo>
                  <a:lnTo>
                    <a:pt x="33" y="183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13" y="208"/>
                  </a:lnTo>
                  <a:lnTo>
                    <a:pt x="6" y="217"/>
                  </a:lnTo>
                  <a:lnTo>
                    <a:pt x="4" y="222"/>
                  </a:lnTo>
                  <a:lnTo>
                    <a:pt x="2" y="227"/>
                  </a:lnTo>
                  <a:lnTo>
                    <a:pt x="0" y="232"/>
                  </a:lnTo>
                  <a:lnTo>
                    <a:pt x="2" y="237"/>
                  </a:lnTo>
                  <a:lnTo>
                    <a:pt x="2" y="237"/>
                  </a:lnTo>
                  <a:lnTo>
                    <a:pt x="2" y="239"/>
                  </a:lnTo>
                  <a:lnTo>
                    <a:pt x="4" y="240"/>
                  </a:lnTo>
                  <a:lnTo>
                    <a:pt x="5" y="241"/>
                  </a:lnTo>
                  <a:lnTo>
                    <a:pt x="7" y="241"/>
                  </a:lnTo>
                  <a:lnTo>
                    <a:pt x="9" y="240"/>
                  </a:lnTo>
                  <a:lnTo>
                    <a:pt x="10" y="239"/>
                  </a:lnTo>
                  <a:lnTo>
                    <a:pt x="11" y="237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10" y="232"/>
                  </a:lnTo>
                  <a:lnTo>
                    <a:pt x="11" y="229"/>
                  </a:lnTo>
                  <a:lnTo>
                    <a:pt x="14" y="222"/>
                  </a:lnTo>
                  <a:lnTo>
                    <a:pt x="19" y="214"/>
                  </a:lnTo>
                  <a:lnTo>
                    <a:pt x="25" y="205"/>
                  </a:lnTo>
                  <a:lnTo>
                    <a:pt x="38" y="190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67" y="152"/>
                  </a:lnTo>
                  <a:lnTo>
                    <a:pt x="77" y="139"/>
                  </a:lnTo>
                  <a:lnTo>
                    <a:pt x="85" y="125"/>
                  </a:lnTo>
                  <a:lnTo>
                    <a:pt x="85" y="125"/>
                  </a:lnTo>
                  <a:lnTo>
                    <a:pt x="104" y="95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30" y="49"/>
                  </a:lnTo>
                  <a:lnTo>
                    <a:pt x="140" y="35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63" y="5"/>
                  </a:lnTo>
                  <a:lnTo>
                    <a:pt x="163" y="3"/>
                  </a:lnTo>
                  <a:lnTo>
                    <a:pt x="162" y="2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1" name="Freeform 901"/>
            <p:cNvSpPr/>
            <p:nvPr/>
          </p:nvSpPr>
          <p:spPr bwMode="auto">
            <a:xfrm>
              <a:off x="4772025" y="1747838"/>
              <a:ext cx="61913" cy="90488"/>
            </a:xfrm>
            <a:custGeom>
              <a:avLst/>
              <a:gdLst/>
              <a:ahLst/>
              <a:cxnLst>
                <a:cxn ang="0">
                  <a:pos x="109" y="3"/>
                </a:cxn>
                <a:cxn ang="0">
                  <a:pos x="109" y="3"/>
                </a:cxn>
                <a:cxn ang="0">
                  <a:pos x="105" y="12"/>
                </a:cxn>
                <a:cxn ang="0">
                  <a:pos x="101" y="21"/>
                </a:cxn>
                <a:cxn ang="0">
                  <a:pos x="95" y="29"/>
                </a:cxn>
                <a:cxn ang="0">
                  <a:pos x="88" y="38"/>
                </a:cxn>
                <a:cxn ang="0">
                  <a:pos x="74" y="53"/>
                </a:cxn>
                <a:cxn ang="0">
                  <a:pos x="67" y="61"/>
                </a:cxn>
                <a:cxn ang="0">
                  <a:pos x="62" y="69"/>
                </a:cxn>
                <a:cxn ang="0">
                  <a:pos x="62" y="69"/>
                </a:cxn>
                <a:cxn ang="0">
                  <a:pos x="29" y="114"/>
                </a:cxn>
                <a:cxn ang="0">
                  <a:pos x="13" y="138"/>
                </a:cxn>
                <a:cxn ang="0">
                  <a:pos x="6" y="150"/>
                </a:cxn>
                <a:cxn ang="0">
                  <a:pos x="0" y="164"/>
                </a:cxn>
                <a:cxn ang="0">
                  <a:pos x="0" y="164"/>
                </a:cxn>
                <a:cxn ang="0">
                  <a:pos x="0" y="166"/>
                </a:cxn>
                <a:cxn ang="0">
                  <a:pos x="0" y="168"/>
                </a:cxn>
                <a:cxn ang="0">
                  <a:pos x="2" y="170"/>
                </a:cxn>
                <a:cxn ang="0">
                  <a:pos x="4" y="171"/>
                </a:cxn>
                <a:cxn ang="0">
                  <a:pos x="5" y="171"/>
                </a:cxn>
                <a:cxn ang="0">
                  <a:pos x="7" y="170"/>
                </a:cxn>
                <a:cxn ang="0">
                  <a:pos x="8" y="168"/>
                </a:cxn>
                <a:cxn ang="0">
                  <a:pos x="8" y="168"/>
                </a:cxn>
                <a:cxn ang="0">
                  <a:pos x="15" y="155"/>
                </a:cxn>
                <a:cxn ang="0">
                  <a:pos x="22" y="143"/>
                </a:cxn>
                <a:cxn ang="0">
                  <a:pos x="36" y="119"/>
                </a:cxn>
                <a:cxn ang="0">
                  <a:pos x="53" y="96"/>
                </a:cxn>
                <a:cxn ang="0">
                  <a:pos x="70" y="74"/>
                </a:cxn>
                <a:cxn ang="0">
                  <a:pos x="70" y="74"/>
                </a:cxn>
                <a:cxn ang="0">
                  <a:pos x="83" y="58"/>
                </a:cxn>
                <a:cxn ang="0">
                  <a:pos x="97" y="42"/>
                </a:cxn>
                <a:cxn ang="0">
                  <a:pos x="103" y="32"/>
                </a:cxn>
                <a:cxn ang="0">
                  <a:pos x="110" y="24"/>
                </a:cxn>
                <a:cxn ang="0">
                  <a:pos x="115" y="15"/>
                </a:cxn>
                <a:cxn ang="0">
                  <a:pos x="118" y="6"/>
                </a:cxn>
                <a:cxn ang="0">
                  <a:pos x="118" y="6"/>
                </a:cxn>
                <a:cxn ang="0">
                  <a:pos x="118" y="3"/>
                </a:cxn>
                <a:cxn ang="0">
                  <a:pos x="117" y="2"/>
                </a:cxn>
                <a:cxn ang="0">
                  <a:pos x="116" y="0"/>
                </a:cxn>
                <a:cxn ang="0">
                  <a:pos x="115" y="0"/>
                </a:cxn>
                <a:cxn ang="0">
                  <a:pos x="113" y="0"/>
                </a:cxn>
                <a:cxn ang="0">
                  <a:pos x="111" y="0"/>
                </a:cxn>
                <a:cxn ang="0">
                  <a:pos x="110" y="1"/>
                </a:cxn>
                <a:cxn ang="0">
                  <a:pos x="109" y="3"/>
                </a:cxn>
                <a:cxn ang="0">
                  <a:pos x="109" y="3"/>
                </a:cxn>
              </a:cxnLst>
              <a:rect l="0" t="0" r="r" b="b"/>
              <a:pathLst>
                <a:path w="118" h="171">
                  <a:moveTo>
                    <a:pt x="109" y="3"/>
                  </a:moveTo>
                  <a:lnTo>
                    <a:pt x="109" y="3"/>
                  </a:lnTo>
                  <a:lnTo>
                    <a:pt x="105" y="12"/>
                  </a:lnTo>
                  <a:lnTo>
                    <a:pt x="101" y="21"/>
                  </a:lnTo>
                  <a:lnTo>
                    <a:pt x="95" y="29"/>
                  </a:lnTo>
                  <a:lnTo>
                    <a:pt x="88" y="38"/>
                  </a:lnTo>
                  <a:lnTo>
                    <a:pt x="74" y="53"/>
                  </a:lnTo>
                  <a:lnTo>
                    <a:pt x="67" y="61"/>
                  </a:lnTo>
                  <a:lnTo>
                    <a:pt x="62" y="69"/>
                  </a:lnTo>
                  <a:lnTo>
                    <a:pt x="62" y="69"/>
                  </a:lnTo>
                  <a:lnTo>
                    <a:pt x="29" y="114"/>
                  </a:lnTo>
                  <a:lnTo>
                    <a:pt x="13" y="138"/>
                  </a:lnTo>
                  <a:lnTo>
                    <a:pt x="6" y="150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2" y="170"/>
                  </a:lnTo>
                  <a:lnTo>
                    <a:pt x="4" y="171"/>
                  </a:lnTo>
                  <a:lnTo>
                    <a:pt x="5" y="171"/>
                  </a:lnTo>
                  <a:lnTo>
                    <a:pt x="7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5" y="155"/>
                  </a:lnTo>
                  <a:lnTo>
                    <a:pt x="22" y="143"/>
                  </a:lnTo>
                  <a:lnTo>
                    <a:pt x="36" y="119"/>
                  </a:lnTo>
                  <a:lnTo>
                    <a:pt x="53" y="96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83" y="58"/>
                  </a:lnTo>
                  <a:lnTo>
                    <a:pt x="97" y="42"/>
                  </a:lnTo>
                  <a:lnTo>
                    <a:pt x="103" y="32"/>
                  </a:lnTo>
                  <a:lnTo>
                    <a:pt x="110" y="24"/>
                  </a:lnTo>
                  <a:lnTo>
                    <a:pt x="115" y="15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8" y="3"/>
                  </a:lnTo>
                  <a:lnTo>
                    <a:pt x="117" y="2"/>
                  </a:lnTo>
                  <a:lnTo>
                    <a:pt x="116" y="0"/>
                  </a:lnTo>
                  <a:lnTo>
                    <a:pt x="115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10" y="1"/>
                  </a:lnTo>
                  <a:lnTo>
                    <a:pt x="109" y="3"/>
                  </a:lnTo>
                  <a:lnTo>
                    <a:pt x="10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2" name="Freeform 902"/>
            <p:cNvSpPr>
              <a:spLocks noEditPoints="1"/>
            </p:cNvSpPr>
            <p:nvPr/>
          </p:nvSpPr>
          <p:spPr bwMode="auto">
            <a:xfrm>
              <a:off x="4194175" y="1665288"/>
              <a:ext cx="217488" cy="206375"/>
            </a:xfrm>
            <a:custGeom>
              <a:avLst/>
              <a:gdLst/>
              <a:ahLst/>
              <a:cxnLst>
                <a:cxn ang="0">
                  <a:pos x="213" y="391"/>
                </a:cxn>
                <a:cxn ang="0">
                  <a:pos x="160" y="381"/>
                </a:cxn>
                <a:cxn ang="0">
                  <a:pos x="109" y="359"/>
                </a:cxn>
                <a:cxn ang="0">
                  <a:pos x="63" y="328"/>
                </a:cxn>
                <a:cxn ang="0">
                  <a:pos x="27" y="289"/>
                </a:cxn>
                <a:cxn ang="0">
                  <a:pos x="5" y="241"/>
                </a:cxn>
                <a:cxn ang="0">
                  <a:pos x="1" y="216"/>
                </a:cxn>
                <a:cxn ang="0">
                  <a:pos x="0" y="182"/>
                </a:cxn>
                <a:cxn ang="0">
                  <a:pos x="6" y="151"/>
                </a:cxn>
                <a:cxn ang="0">
                  <a:pos x="29" y="103"/>
                </a:cxn>
                <a:cxn ang="0">
                  <a:pos x="46" y="80"/>
                </a:cxn>
                <a:cxn ang="0">
                  <a:pos x="75" y="52"/>
                </a:cxn>
                <a:cxn ang="0">
                  <a:pos x="109" y="30"/>
                </a:cxn>
                <a:cxn ang="0">
                  <a:pos x="146" y="14"/>
                </a:cxn>
                <a:cxn ang="0">
                  <a:pos x="186" y="3"/>
                </a:cxn>
                <a:cxn ang="0">
                  <a:pos x="227" y="0"/>
                </a:cxn>
                <a:cxn ang="0">
                  <a:pos x="234" y="0"/>
                </a:cxn>
                <a:cxn ang="0">
                  <a:pos x="246" y="5"/>
                </a:cxn>
                <a:cxn ang="0">
                  <a:pos x="267" y="6"/>
                </a:cxn>
                <a:cxn ang="0">
                  <a:pos x="312" y="18"/>
                </a:cxn>
                <a:cxn ang="0">
                  <a:pos x="348" y="41"/>
                </a:cxn>
                <a:cxn ang="0">
                  <a:pos x="376" y="72"/>
                </a:cxn>
                <a:cxn ang="0">
                  <a:pos x="396" y="108"/>
                </a:cxn>
                <a:cxn ang="0">
                  <a:pos x="407" y="146"/>
                </a:cxn>
                <a:cxn ang="0">
                  <a:pos x="411" y="179"/>
                </a:cxn>
                <a:cxn ang="0">
                  <a:pos x="408" y="230"/>
                </a:cxn>
                <a:cxn ang="0">
                  <a:pos x="395" y="278"/>
                </a:cxn>
                <a:cxn ang="0">
                  <a:pos x="369" y="324"/>
                </a:cxn>
                <a:cxn ang="0">
                  <a:pos x="331" y="360"/>
                </a:cxn>
                <a:cxn ang="0">
                  <a:pos x="299" y="378"/>
                </a:cxn>
                <a:cxn ang="0">
                  <a:pos x="249" y="390"/>
                </a:cxn>
                <a:cxn ang="0">
                  <a:pos x="203" y="45"/>
                </a:cxn>
                <a:cxn ang="0">
                  <a:pos x="178" y="51"/>
                </a:cxn>
                <a:cxn ang="0">
                  <a:pos x="141" y="65"/>
                </a:cxn>
                <a:cxn ang="0">
                  <a:pos x="106" y="87"/>
                </a:cxn>
                <a:cxn ang="0">
                  <a:pos x="75" y="113"/>
                </a:cxn>
                <a:cxn ang="0">
                  <a:pos x="52" y="144"/>
                </a:cxn>
                <a:cxn ang="0">
                  <a:pos x="42" y="167"/>
                </a:cxn>
                <a:cxn ang="0">
                  <a:pos x="37" y="203"/>
                </a:cxn>
                <a:cxn ang="0">
                  <a:pos x="47" y="239"/>
                </a:cxn>
                <a:cxn ang="0">
                  <a:pos x="60" y="263"/>
                </a:cxn>
                <a:cxn ang="0">
                  <a:pos x="75" y="278"/>
                </a:cxn>
                <a:cxn ang="0">
                  <a:pos x="125" y="316"/>
                </a:cxn>
                <a:cxn ang="0">
                  <a:pos x="188" y="344"/>
                </a:cxn>
                <a:cxn ang="0">
                  <a:pos x="222" y="350"/>
                </a:cxn>
                <a:cxn ang="0">
                  <a:pos x="245" y="350"/>
                </a:cxn>
                <a:cxn ang="0">
                  <a:pos x="278" y="342"/>
                </a:cxn>
                <a:cxn ang="0">
                  <a:pos x="306" y="327"/>
                </a:cxn>
                <a:cxn ang="0">
                  <a:pos x="324" y="310"/>
                </a:cxn>
                <a:cxn ang="0">
                  <a:pos x="346" y="278"/>
                </a:cxn>
                <a:cxn ang="0">
                  <a:pos x="362" y="241"/>
                </a:cxn>
                <a:cxn ang="0">
                  <a:pos x="370" y="203"/>
                </a:cxn>
                <a:cxn ang="0">
                  <a:pos x="369" y="164"/>
                </a:cxn>
                <a:cxn ang="0">
                  <a:pos x="359" y="126"/>
                </a:cxn>
                <a:cxn ang="0">
                  <a:pos x="350" y="108"/>
                </a:cxn>
                <a:cxn ang="0">
                  <a:pos x="334" y="85"/>
                </a:cxn>
                <a:cxn ang="0">
                  <a:pos x="313" y="68"/>
                </a:cxn>
                <a:cxn ang="0">
                  <a:pos x="289" y="55"/>
                </a:cxn>
                <a:cxn ang="0">
                  <a:pos x="262" y="48"/>
                </a:cxn>
                <a:cxn ang="0">
                  <a:pos x="241" y="47"/>
                </a:cxn>
                <a:cxn ang="0">
                  <a:pos x="218" y="49"/>
                </a:cxn>
                <a:cxn ang="0">
                  <a:pos x="210" y="47"/>
                </a:cxn>
              </a:cxnLst>
              <a:rect l="0" t="0" r="r" b="b"/>
              <a:pathLst>
                <a:path w="411" h="391">
                  <a:moveTo>
                    <a:pt x="231" y="391"/>
                  </a:moveTo>
                  <a:lnTo>
                    <a:pt x="231" y="391"/>
                  </a:lnTo>
                  <a:lnTo>
                    <a:pt x="213" y="391"/>
                  </a:lnTo>
                  <a:lnTo>
                    <a:pt x="195" y="389"/>
                  </a:lnTo>
                  <a:lnTo>
                    <a:pt x="178" y="385"/>
                  </a:lnTo>
                  <a:lnTo>
                    <a:pt x="160" y="381"/>
                  </a:lnTo>
                  <a:lnTo>
                    <a:pt x="143" y="374"/>
                  </a:lnTo>
                  <a:lnTo>
                    <a:pt x="125" y="367"/>
                  </a:lnTo>
                  <a:lnTo>
                    <a:pt x="109" y="359"/>
                  </a:lnTo>
                  <a:lnTo>
                    <a:pt x="92" y="350"/>
                  </a:lnTo>
                  <a:lnTo>
                    <a:pt x="78" y="339"/>
                  </a:lnTo>
                  <a:lnTo>
                    <a:pt x="63" y="328"/>
                  </a:lnTo>
                  <a:lnTo>
                    <a:pt x="50" y="315"/>
                  </a:lnTo>
                  <a:lnTo>
                    <a:pt x="37" y="303"/>
                  </a:lnTo>
                  <a:lnTo>
                    <a:pt x="27" y="289"/>
                  </a:lnTo>
                  <a:lnTo>
                    <a:pt x="18" y="273"/>
                  </a:lnTo>
                  <a:lnTo>
                    <a:pt x="11" y="258"/>
                  </a:lnTo>
                  <a:lnTo>
                    <a:pt x="5" y="241"/>
                  </a:lnTo>
                  <a:lnTo>
                    <a:pt x="5" y="241"/>
                  </a:lnTo>
                  <a:lnTo>
                    <a:pt x="3" y="229"/>
                  </a:lnTo>
                  <a:lnTo>
                    <a:pt x="1" y="216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2"/>
                  </a:lnTo>
                  <a:lnTo>
                    <a:pt x="1" y="171"/>
                  </a:lnTo>
                  <a:lnTo>
                    <a:pt x="3" y="160"/>
                  </a:lnTo>
                  <a:lnTo>
                    <a:pt x="6" y="151"/>
                  </a:lnTo>
                  <a:lnTo>
                    <a:pt x="13" y="133"/>
                  </a:lnTo>
                  <a:lnTo>
                    <a:pt x="20" y="117"/>
                  </a:lnTo>
                  <a:lnTo>
                    <a:pt x="29" y="103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46" y="80"/>
                  </a:lnTo>
                  <a:lnTo>
                    <a:pt x="55" y="70"/>
                  </a:lnTo>
                  <a:lnTo>
                    <a:pt x="64" y="61"/>
                  </a:lnTo>
                  <a:lnTo>
                    <a:pt x="75" y="52"/>
                  </a:lnTo>
                  <a:lnTo>
                    <a:pt x="86" y="45"/>
                  </a:lnTo>
                  <a:lnTo>
                    <a:pt x="97" y="38"/>
                  </a:lnTo>
                  <a:lnTo>
                    <a:pt x="109" y="30"/>
                  </a:lnTo>
                  <a:lnTo>
                    <a:pt x="121" y="24"/>
                  </a:lnTo>
                  <a:lnTo>
                    <a:pt x="134" y="19"/>
                  </a:lnTo>
                  <a:lnTo>
                    <a:pt x="146" y="14"/>
                  </a:lnTo>
                  <a:lnTo>
                    <a:pt x="159" y="10"/>
                  </a:lnTo>
                  <a:lnTo>
                    <a:pt x="173" y="7"/>
                  </a:lnTo>
                  <a:lnTo>
                    <a:pt x="186" y="3"/>
                  </a:lnTo>
                  <a:lnTo>
                    <a:pt x="200" y="1"/>
                  </a:lnTo>
                  <a:lnTo>
                    <a:pt x="213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9" y="1"/>
                  </a:lnTo>
                  <a:lnTo>
                    <a:pt x="243" y="3"/>
                  </a:lnTo>
                  <a:lnTo>
                    <a:pt x="246" y="5"/>
                  </a:lnTo>
                  <a:lnTo>
                    <a:pt x="249" y="5"/>
                  </a:lnTo>
                  <a:lnTo>
                    <a:pt x="249" y="5"/>
                  </a:lnTo>
                  <a:lnTo>
                    <a:pt x="267" y="6"/>
                  </a:lnTo>
                  <a:lnTo>
                    <a:pt x="283" y="9"/>
                  </a:lnTo>
                  <a:lnTo>
                    <a:pt x="299" y="13"/>
                  </a:lnTo>
                  <a:lnTo>
                    <a:pt x="312" y="18"/>
                  </a:lnTo>
                  <a:lnTo>
                    <a:pt x="326" y="24"/>
                  </a:lnTo>
                  <a:lnTo>
                    <a:pt x="338" y="32"/>
                  </a:lnTo>
                  <a:lnTo>
                    <a:pt x="348" y="41"/>
                  </a:lnTo>
                  <a:lnTo>
                    <a:pt x="359" y="50"/>
                  </a:lnTo>
                  <a:lnTo>
                    <a:pt x="368" y="60"/>
                  </a:lnTo>
                  <a:lnTo>
                    <a:pt x="376" y="72"/>
                  </a:lnTo>
                  <a:lnTo>
                    <a:pt x="383" y="83"/>
                  </a:lnTo>
                  <a:lnTo>
                    <a:pt x="390" y="95"/>
                  </a:lnTo>
                  <a:lnTo>
                    <a:pt x="396" y="108"/>
                  </a:lnTo>
                  <a:lnTo>
                    <a:pt x="400" y="120"/>
                  </a:lnTo>
                  <a:lnTo>
                    <a:pt x="404" y="134"/>
                  </a:lnTo>
                  <a:lnTo>
                    <a:pt x="407" y="146"/>
                  </a:lnTo>
                  <a:lnTo>
                    <a:pt x="407" y="146"/>
                  </a:lnTo>
                  <a:lnTo>
                    <a:pt x="409" y="163"/>
                  </a:lnTo>
                  <a:lnTo>
                    <a:pt x="411" y="179"/>
                  </a:lnTo>
                  <a:lnTo>
                    <a:pt x="411" y="196"/>
                  </a:lnTo>
                  <a:lnTo>
                    <a:pt x="410" y="212"/>
                  </a:lnTo>
                  <a:lnTo>
                    <a:pt x="408" y="230"/>
                  </a:lnTo>
                  <a:lnTo>
                    <a:pt x="405" y="246"/>
                  </a:lnTo>
                  <a:lnTo>
                    <a:pt x="400" y="263"/>
                  </a:lnTo>
                  <a:lnTo>
                    <a:pt x="395" y="278"/>
                  </a:lnTo>
                  <a:lnTo>
                    <a:pt x="388" y="295"/>
                  </a:lnTo>
                  <a:lnTo>
                    <a:pt x="378" y="309"/>
                  </a:lnTo>
                  <a:lnTo>
                    <a:pt x="369" y="324"/>
                  </a:lnTo>
                  <a:lnTo>
                    <a:pt x="358" y="337"/>
                  </a:lnTo>
                  <a:lnTo>
                    <a:pt x="345" y="348"/>
                  </a:lnTo>
                  <a:lnTo>
                    <a:pt x="331" y="360"/>
                  </a:lnTo>
                  <a:lnTo>
                    <a:pt x="315" y="370"/>
                  </a:lnTo>
                  <a:lnTo>
                    <a:pt x="299" y="378"/>
                  </a:lnTo>
                  <a:lnTo>
                    <a:pt x="299" y="378"/>
                  </a:lnTo>
                  <a:lnTo>
                    <a:pt x="283" y="384"/>
                  </a:lnTo>
                  <a:lnTo>
                    <a:pt x="267" y="388"/>
                  </a:lnTo>
                  <a:lnTo>
                    <a:pt x="249" y="390"/>
                  </a:lnTo>
                  <a:lnTo>
                    <a:pt x="231" y="391"/>
                  </a:lnTo>
                  <a:lnTo>
                    <a:pt x="231" y="391"/>
                  </a:lnTo>
                  <a:close/>
                  <a:moveTo>
                    <a:pt x="203" y="45"/>
                  </a:moveTo>
                  <a:lnTo>
                    <a:pt x="203" y="45"/>
                  </a:lnTo>
                  <a:lnTo>
                    <a:pt x="190" y="48"/>
                  </a:lnTo>
                  <a:lnTo>
                    <a:pt x="178" y="51"/>
                  </a:lnTo>
                  <a:lnTo>
                    <a:pt x="166" y="55"/>
                  </a:lnTo>
                  <a:lnTo>
                    <a:pt x="153" y="60"/>
                  </a:lnTo>
                  <a:lnTo>
                    <a:pt x="141" y="65"/>
                  </a:lnTo>
                  <a:lnTo>
                    <a:pt x="128" y="72"/>
                  </a:lnTo>
                  <a:lnTo>
                    <a:pt x="117" y="79"/>
                  </a:lnTo>
                  <a:lnTo>
                    <a:pt x="106" y="87"/>
                  </a:lnTo>
                  <a:lnTo>
                    <a:pt x="95" y="95"/>
                  </a:lnTo>
                  <a:lnTo>
                    <a:pt x="85" y="104"/>
                  </a:lnTo>
                  <a:lnTo>
                    <a:pt x="75" y="113"/>
                  </a:lnTo>
                  <a:lnTo>
                    <a:pt x="66" y="123"/>
                  </a:lnTo>
                  <a:lnTo>
                    <a:pt x="58" y="134"/>
                  </a:lnTo>
                  <a:lnTo>
                    <a:pt x="52" y="144"/>
                  </a:lnTo>
                  <a:lnTo>
                    <a:pt x="46" y="155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40" y="178"/>
                  </a:lnTo>
                  <a:lnTo>
                    <a:pt x="37" y="189"/>
                  </a:lnTo>
                  <a:lnTo>
                    <a:pt x="37" y="203"/>
                  </a:lnTo>
                  <a:lnTo>
                    <a:pt x="38" y="217"/>
                  </a:lnTo>
                  <a:lnTo>
                    <a:pt x="44" y="232"/>
                  </a:lnTo>
                  <a:lnTo>
                    <a:pt x="47" y="239"/>
                  </a:lnTo>
                  <a:lnTo>
                    <a:pt x="50" y="247"/>
                  </a:lnTo>
                  <a:lnTo>
                    <a:pt x="55" y="254"/>
                  </a:lnTo>
                  <a:lnTo>
                    <a:pt x="60" y="263"/>
                  </a:lnTo>
                  <a:lnTo>
                    <a:pt x="67" y="270"/>
                  </a:lnTo>
                  <a:lnTo>
                    <a:pt x="75" y="278"/>
                  </a:lnTo>
                  <a:lnTo>
                    <a:pt x="75" y="278"/>
                  </a:lnTo>
                  <a:lnTo>
                    <a:pt x="89" y="292"/>
                  </a:lnTo>
                  <a:lnTo>
                    <a:pt x="107" y="305"/>
                  </a:lnTo>
                  <a:lnTo>
                    <a:pt x="125" y="316"/>
                  </a:lnTo>
                  <a:lnTo>
                    <a:pt x="145" y="328"/>
                  </a:lnTo>
                  <a:lnTo>
                    <a:pt x="167" y="337"/>
                  </a:lnTo>
                  <a:lnTo>
                    <a:pt x="188" y="344"/>
                  </a:lnTo>
                  <a:lnTo>
                    <a:pt x="200" y="346"/>
                  </a:lnTo>
                  <a:lnTo>
                    <a:pt x="211" y="348"/>
                  </a:lnTo>
                  <a:lnTo>
                    <a:pt x="222" y="350"/>
                  </a:lnTo>
                  <a:lnTo>
                    <a:pt x="233" y="351"/>
                  </a:lnTo>
                  <a:lnTo>
                    <a:pt x="233" y="351"/>
                  </a:lnTo>
                  <a:lnTo>
                    <a:pt x="245" y="350"/>
                  </a:lnTo>
                  <a:lnTo>
                    <a:pt x="256" y="348"/>
                  </a:lnTo>
                  <a:lnTo>
                    <a:pt x="267" y="346"/>
                  </a:lnTo>
                  <a:lnTo>
                    <a:pt x="278" y="342"/>
                  </a:lnTo>
                  <a:lnTo>
                    <a:pt x="287" y="338"/>
                  </a:lnTo>
                  <a:lnTo>
                    <a:pt x="297" y="333"/>
                  </a:lnTo>
                  <a:lnTo>
                    <a:pt x="306" y="327"/>
                  </a:lnTo>
                  <a:lnTo>
                    <a:pt x="314" y="320"/>
                  </a:lnTo>
                  <a:lnTo>
                    <a:pt x="314" y="320"/>
                  </a:lnTo>
                  <a:lnTo>
                    <a:pt x="324" y="310"/>
                  </a:lnTo>
                  <a:lnTo>
                    <a:pt x="332" y="300"/>
                  </a:lnTo>
                  <a:lnTo>
                    <a:pt x="340" y="290"/>
                  </a:lnTo>
                  <a:lnTo>
                    <a:pt x="346" y="278"/>
                  </a:lnTo>
                  <a:lnTo>
                    <a:pt x="352" y="266"/>
                  </a:lnTo>
                  <a:lnTo>
                    <a:pt x="358" y="254"/>
                  </a:lnTo>
                  <a:lnTo>
                    <a:pt x="362" y="241"/>
                  </a:lnTo>
                  <a:lnTo>
                    <a:pt x="366" y="229"/>
                  </a:lnTo>
                  <a:lnTo>
                    <a:pt x="368" y="215"/>
                  </a:lnTo>
                  <a:lnTo>
                    <a:pt x="370" y="203"/>
                  </a:lnTo>
                  <a:lnTo>
                    <a:pt x="370" y="189"/>
                  </a:lnTo>
                  <a:lnTo>
                    <a:pt x="370" y="176"/>
                  </a:lnTo>
                  <a:lnTo>
                    <a:pt x="369" y="164"/>
                  </a:lnTo>
                  <a:lnTo>
                    <a:pt x="367" y="151"/>
                  </a:lnTo>
                  <a:lnTo>
                    <a:pt x="364" y="138"/>
                  </a:lnTo>
                  <a:lnTo>
                    <a:pt x="359" y="126"/>
                  </a:lnTo>
                  <a:lnTo>
                    <a:pt x="359" y="126"/>
                  </a:lnTo>
                  <a:lnTo>
                    <a:pt x="356" y="117"/>
                  </a:lnTo>
                  <a:lnTo>
                    <a:pt x="350" y="108"/>
                  </a:lnTo>
                  <a:lnTo>
                    <a:pt x="345" y="101"/>
                  </a:lnTo>
                  <a:lnTo>
                    <a:pt x="340" y="92"/>
                  </a:lnTo>
                  <a:lnTo>
                    <a:pt x="334" y="85"/>
                  </a:lnTo>
                  <a:lnTo>
                    <a:pt x="328" y="79"/>
                  </a:lnTo>
                  <a:lnTo>
                    <a:pt x="320" y="73"/>
                  </a:lnTo>
                  <a:lnTo>
                    <a:pt x="313" y="68"/>
                  </a:lnTo>
                  <a:lnTo>
                    <a:pt x="306" y="63"/>
                  </a:lnTo>
                  <a:lnTo>
                    <a:pt x="298" y="59"/>
                  </a:lnTo>
                  <a:lnTo>
                    <a:pt x="289" y="55"/>
                  </a:lnTo>
                  <a:lnTo>
                    <a:pt x="280" y="52"/>
                  </a:lnTo>
                  <a:lnTo>
                    <a:pt x="271" y="50"/>
                  </a:lnTo>
                  <a:lnTo>
                    <a:pt x="262" y="48"/>
                  </a:lnTo>
                  <a:lnTo>
                    <a:pt x="251" y="47"/>
                  </a:lnTo>
                  <a:lnTo>
                    <a:pt x="241" y="47"/>
                  </a:lnTo>
                  <a:lnTo>
                    <a:pt x="241" y="47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4" y="48"/>
                  </a:lnTo>
                  <a:lnTo>
                    <a:pt x="210" y="47"/>
                  </a:lnTo>
                  <a:lnTo>
                    <a:pt x="207" y="45"/>
                  </a:lnTo>
                  <a:lnTo>
                    <a:pt x="203" y="4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3" name="Freeform 903"/>
            <p:cNvSpPr>
              <a:spLocks noEditPoints="1"/>
            </p:cNvSpPr>
            <p:nvPr/>
          </p:nvSpPr>
          <p:spPr bwMode="auto">
            <a:xfrm>
              <a:off x="4197350" y="1404938"/>
              <a:ext cx="449263" cy="444500"/>
            </a:xfrm>
            <a:custGeom>
              <a:avLst/>
              <a:gdLst/>
              <a:ahLst/>
              <a:cxnLst>
                <a:cxn ang="0">
                  <a:pos x="735" y="833"/>
                </a:cxn>
                <a:cxn ang="0">
                  <a:pos x="616" y="832"/>
                </a:cxn>
                <a:cxn ang="0">
                  <a:pos x="603" y="831"/>
                </a:cxn>
                <a:cxn ang="0">
                  <a:pos x="588" y="829"/>
                </a:cxn>
                <a:cxn ang="0">
                  <a:pos x="575" y="811"/>
                </a:cxn>
                <a:cxn ang="0">
                  <a:pos x="562" y="767"/>
                </a:cxn>
                <a:cxn ang="0">
                  <a:pos x="559" y="714"/>
                </a:cxn>
                <a:cxn ang="0">
                  <a:pos x="551" y="661"/>
                </a:cxn>
                <a:cxn ang="0">
                  <a:pos x="522" y="582"/>
                </a:cxn>
                <a:cxn ang="0">
                  <a:pos x="482" y="510"/>
                </a:cxn>
                <a:cxn ang="0">
                  <a:pos x="432" y="444"/>
                </a:cxn>
                <a:cxn ang="0">
                  <a:pos x="375" y="389"/>
                </a:cxn>
                <a:cxn ang="0">
                  <a:pos x="339" y="363"/>
                </a:cxn>
                <a:cxn ang="0">
                  <a:pos x="270" y="330"/>
                </a:cxn>
                <a:cxn ang="0">
                  <a:pos x="134" y="299"/>
                </a:cxn>
                <a:cxn ang="0">
                  <a:pos x="93" y="296"/>
                </a:cxn>
                <a:cxn ang="0">
                  <a:pos x="50" y="287"/>
                </a:cxn>
                <a:cxn ang="0">
                  <a:pos x="35" y="271"/>
                </a:cxn>
                <a:cxn ang="0">
                  <a:pos x="27" y="263"/>
                </a:cxn>
                <a:cxn ang="0">
                  <a:pos x="14" y="223"/>
                </a:cxn>
                <a:cxn ang="0">
                  <a:pos x="0" y="99"/>
                </a:cxn>
                <a:cxn ang="0">
                  <a:pos x="11" y="14"/>
                </a:cxn>
                <a:cxn ang="0">
                  <a:pos x="19" y="3"/>
                </a:cxn>
                <a:cxn ang="0">
                  <a:pos x="34" y="1"/>
                </a:cxn>
                <a:cxn ang="0">
                  <a:pos x="50" y="11"/>
                </a:cxn>
                <a:cxn ang="0">
                  <a:pos x="151" y="17"/>
                </a:cxn>
                <a:cxn ang="0">
                  <a:pos x="325" y="50"/>
                </a:cxn>
                <a:cxn ang="0">
                  <a:pos x="471" y="111"/>
                </a:cxn>
                <a:cxn ang="0">
                  <a:pos x="593" y="201"/>
                </a:cxn>
                <a:cxn ang="0">
                  <a:pos x="667" y="284"/>
                </a:cxn>
                <a:cxn ang="0">
                  <a:pos x="739" y="398"/>
                </a:cxn>
                <a:cxn ang="0">
                  <a:pos x="792" y="526"/>
                </a:cxn>
                <a:cxn ang="0">
                  <a:pos x="825" y="672"/>
                </a:cxn>
                <a:cxn ang="0">
                  <a:pos x="837" y="799"/>
                </a:cxn>
                <a:cxn ang="0">
                  <a:pos x="847" y="815"/>
                </a:cxn>
                <a:cxn ang="0">
                  <a:pos x="843" y="833"/>
                </a:cxn>
                <a:cxn ang="0">
                  <a:pos x="831" y="838"/>
                </a:cxn>
                <a:cxn ang="0">
                  <a:pos x="45" y="65"/>
                </a:cxn>
                <a:cxn ang="0">
                  <a:pos x="46" y="157"/>
                </a:cxn>
                <a:cxn ang="0">
                  <a:pos x="61" y="237"/>
                </a:cxn>
                <a:cxn ang="0">
                  <a:pos x="76" y="249"/>
                </a:cxn>
                <a:cxn ang="0">
                  <a:pos x="92" y="257"/>
                </a:cxn>
                <a:cxn ang="0">
                  <a:pos x="174" y="267"/>
                </a:cxn>
                <a:cxn ang="0">
                  <a:pos x="232" y="274"/>
                </a:cxn>
                <a:cxn ang="0">
                  <a:pos x="298" y="295"/>
                </a:cxn>
                <a:cxn ang="0">
                  <a:pos x="376" y="335"/>
                </a:cxn>
                <a:cxn ang="0">
                  <a:pos x="406" y="360"/>
                </a:cxn>
                <a:cxn ang="0">
                  <a:pos x="498" y="465"/>
                </a:cxn>
                <a:cxn ang="0">
                  <a:pos x="565" y="574"/>
                </a:cxn>
                <a:cxn ang="0">
                  <a:pos x="578" y="611"/>
                </a:cxn>
                <a:cxn ang="0">
                  <a:pos x="588" y="680"/>
                </a:cxn>
                <a:cxn ang="0">
                  <a:pos x="601" y="759"/>
                </a:cxn>
                <a:cxn ang="0">
                  <a:pos x="625" y="791"/>
                </a:cxn>
                <a:cxn ang="0">
                  <a:pos x="781" y="793"/>
                </a:cxn>
                <a:cxn ang="0">
                  <a:pos x="791" y="740"/>
                </a:cxn>
                <a:cxn ang="0">
                  <a:pos x="768" y="594"/>
                </a:cxn>
                <a:cxn ang="0">
                  <a:pos x="728" y="467"/>
                </a:cxn>
                <a:cxn ang="0">
                  <a:pos x="671" y="358"/>
                </a:cxn>
                <a:cxn ang="0">
                  <a:pos x="616" y="287"/>
                </a:cxn>
                <a:cxn ang="0">
                  <a:pos x="506" y="187"/>
                </a:cxn>
                <a:cxn ang="0">
                  <a:pos x="379" y="115"/>
                </a:cxn>
                <a:cxn ang="0">
                  <a:pos x="231" y="71"/>
                </a:cxn>
                <a:cxn ang="0">
                  <a:pos x="58" y="53"/>
                </a:cxn>
              </a:cxnLst>
              <a:rect l="0" t="0" r="r" b="b"/>
              <a:pathLst>
                <a:path w="847" h="838">
                  <a:moveTo>
                    <a:pt x="829" y="838"/>
                  </a:moveTo>
                  <a:lnTo>
                    <a:pt x="829" y="838"/>
                  </a:lnTo>
                  <a:lnTo>
                    <a:pt x="782" y="835"/>
                  </a:lnTo>
                  <a:lnTo>
                    <a:pt x="735" y="833"/>
                  </a:lnTo>
                  <a:lnTo>
                    <a:pt x="686" y="833"/>
                  </a:lnTo>
                  <a:lnTo>
                    <a:pt x="635" y="832"/>
                  </a:lnTo>
                  <a:lnTo>
                    <a:pt x="616" y="832"/>
                  </a:lnTo>
                  <a:lnTo>
                    <a:pt x="616" y="832"/>
                  </a:lnTo>
                  <a:lnTo>
                    <a:pt x="609" y="831"/>
                  </a:lnTo>
                  <a:lnTo>
                    <a:pt x="606" y="830"/>
                  </a:lnTo>
                  <a:lnTo>
                    <a:pt x="603" y="831"/>
                  </a:lnTo>
                  <a:lnTo>
                    <a:pt x="603" y="831"/>
                  </a:lnTo>
                  <a:lnTo>
                    <a:pt x="599" y="831"/>
                  </a:lnTo>
                  <a:lnTo>
                    <a:pt x="599" y="831"/>
                  </a:lnTo>
                  <a:lnTo>
                    <a:pt x="593" y="831"/>
                  </a:lnTo>
                  <a:lnTo>
                    <a:pt x="588" y="829"/>
                  </a:lnTo>
                  <a:lnTo>
                    <a:pt x="584" y="826"/>
                  </a:lnTo>
                  <a:lnTo>
                    <a:pt x="581" y="822"/>
                  </a:lnTo>
                  <a:lnTo>
                    <a:pt x="581" y="822"/>
                  </a:lnTo>
                  <a:lnTo>
                    <a:pt x="575" y="811"/>
                  </a:lnTo>
                  <a:lnTo>
                    <a:pt x="571" y="800"/>
                  </a:lnTo>
                  <a:lnTo>
                    <a:pt x="567" y="789"/>
                  </a:lnTo>
                  <a:lnTo>
                    <a:pt x="564" y="779"/>
                  </a:lnTo>
                  <a:lnTo>
                    <a:pt x="562" y="767"/>
                  </a:lnTo>
                  <a:lnTo>
                    <a:pt x="561" y="756"/>
                  </a:lnTo>
                  <a:lnTo>
                    <a:pt x="560" y="732"/>
                  </a:lnTo>
                  <a:lnTo>
                    <a:pt x="560" y="732"/>
                  </a:lnTo>
                  <a:lnTo>
                    <a:pt x="559" y="714"/>
                  </a:lnTo>
                  <a:lnTo>
                    <a:pt x="558" y="697"/>
                  </a:lnTo>
                  <a:lnTo>
                    <a:pt x="555" y="679"/>
                  </a:lnTo>
                  <a:lnTo>
                    <a:pt x="551" y="661"/>
                  </a:lnTo>
                  <a:lnTo>
                    <a:pt x="551" y="661"/>
                  </a:lnTo>
                  <a:lnTo>
                    <a:pt x="545" y="641"/>
                  </a:lnTo>
                  <a:lnTo>
                    <a:pt x="538" y="622"/>
                  </a:lnTo>
                  <a:lnTo>
                    <a:pt x="530" y="602"/>
                  </a:lnTo>
                  <a:lnTo>
                    <a:pt x="522" y="582"/>
                  </a:lnTo>
                  <a:lnTo>
                    <a:pt x="513" y="564"/>
                  </a:lnTo>
                  <a:lnTo>
                    <a:pt x="504" y="545"/>
                  </a:lnTo>
                  <a:lnTo>
                    <a:pt x="493" y="528"/>
                  </a:lnTo>
                  <a:lnTo>
                    <a:pt x="482" y="510"/>
                  </a:lnTo>
                  <a:lnTo>
                    <a:pt x="470" y="492"/>
                  </a:lnTo>
                  <a:lnTo>
                    <a:pt x="458" y="476"/>
                  </a:lnTo>
                  <a:lnTo>
                    <a:pt x="446" y="459"/>
                  </a:lnTo>
                  <a:lnTo>
                    <a:pt x="432" y="444"/>
                  </a:lnTo>
                  <a:lnTo>
                    <a:pt x="419" y="429"/>
                  </a:lnTo>
                  <a:lnTo>
                    <a:pt x="404" y="415"/>
                  </a:lnTo>
                  <a:lnTo>
                    <a:pt x="390" y="403"/>
                  </a:lnTo>
                  <a:lnTo>
                    <a:pt x="375" y="389"/>
                  </a:lnTo>
                  <a:lnTo>
                    <a:pt x="375" y="389"/>
                  </a:lnTo>
                  <a:lnTo>
                    <a:pt x="364" y="380"/>
                  </a:lnTo>
                  <a:lnTo>
                    <a:pt x="352" y="372"/>
                  </a:lnTo>
                  <a:lnTo>
                    <a:pt x="339" y="363"/>
                  </a:lnTo>
                  <a:lnTo>
                    <a:pt x="326" y="356"/>
                  </a:lnTo>
                  <a:lnTo>
                    <a:pt x="313" y="349"/>
                  </a:lnTo>
                  <a:lnTo>
                    <a:pt x="299" y="342"/>
                  </a:lnTo>
                  <a:lnTo>
                    <a:pt x="270" y="330"/>
                  </a:lnTo>
                  <a:lnTo>
                    <a:pt x="239" y="320"/>
                  </a:lnTo>
                  <a:lnTo>
                    <a:pt x="206" y="312"/>
                  </a:lnTo>
                  <a:lnTo>
                    <a:pt x="171" y="304"/>
                  </a:lnTo>
                  <a:lnTo>
                    <a:pt x="134" y="299"/>
                  </a:lnTo>
                  <a:lnTo>
                    <a:pt x="134" y="299"/>
                  </a:lnTo>
                  <a:lnTo>
                    <a:pt x="112" y="297"/>
                  </a:lnTo>
                  <a:lnTo>
                    <a:pt x="112" y="297"/>
                  </a:lnTo>
                  <a:lnTo>
                    <a:pt x="93" y="296"/>
                  </a:lnTo>
                  <a:lnTo>
                    <a:pt x="75" y="294"/>
                  </a:lnTo>
                  <a:lnTo>
                    <a:pt x="66" y="292"/>
                  </a:lnTo>
                  <a:lnTo>
                    <a:pt x="57" y="290"/>
                  </a:lnTo>
                  <a:lnTo>
                    <a:pt x="50" y="287"/>
                  </a:lnTo>
                  <a:lnTo>
                    <a:pt x="43" y="283"/>
                  </a:lnTo>
                  <a:lnTo>
                    <a:pt x="43" y="283"/>
                  </a:lnTo>
                  <a:lnTo>
                    <a:pt x="38" y="278"/>
                  </a:lnTo>
                  <a:lnTo>
                    <a:pt x="35" y="271"/>
                  </a:lnTo>
                  <a:lnTo>
                    <a:pt x="33" y="268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27" y="263"/>
                  </a:lnTo>
                  <a:lnTo>
                    <a:pt x="25" y="261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14" y="223"/>
                  </a:lnTo>
                  <a:lnTo>
                    <a:pt x="8" y="191"/>
                  </a:lnTo>
                  <a:lnTo>
                    <a:pt x="4" y="160"/>
                  </a:lnTo>
                  <a:lnTo>
                    <a:pt x="2" y="129"/>
                  </a:lnTo>
                  <a:lnTo>
                    <a:pt x="0" y="99"/>
                  </a:lnTo>
                  <a:lnTo>
                    <a:pt x="3" y="70"/>
                  </a:lnTo>
                  <a:lnTo>
                    <a:pt x="6" y="4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0"/>
                  </a:lnTo>
                  <a:lnTo>
                    <a:pt x="14" y="7"/>
                  </a:lnTo>
                  <a:lnTo>
                    <a:pt x="16" y="5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3" y="5"/>
                  </a:lnTo>
                  <a:lnTo>
                    <a:pt x="47" y="8"/>
                  </a:lnTo>
                  <a:lnTo>
                    <a:pt x="50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105" y="13"/>
                  </a:lnTo>
                  <a:lnTo>
                    <a:pt x="151" y="17"/>
                  </a:lnTo>
                  <a:lnTo>
                    <a:pt x="198" y="23"/>
                  </a:lnTo>
                  <a:lnTo>
                    <a:pt x="241" y="31"/>
                  </a:lnTo>
                  <a:lnTo>
                    <a:pt x="284" y="40"/>
                  </a:lnTo>
                  <a:lnTo>
                    <a:pt x="325" y="50"/>
                  </a:lnTo>
                  <a:lnTo>
                    <a:pt x="364" y="63"/>
                  </a:lnTo>
                  <a:lnTo>
                    <a:pt x="401" y="77"/>
                  </a:lnTo>
                  <a:lnTo>
                    <a:pt x="437" y="94"/>
                  </a:lnTo>
                  <a:lnTo>
                    <a:pt x="471" y="111"/>
                  </a:lnTo>
                  <a:lnTo>
                    <a:pt x="504" y="131"/>
                  </a:lnTo>
                  <a:lnTo>
                    <a:pt x="536" y="153"/>
                  </a:lnTo>
                  <a:lnTo>
                    <a:pt x="564" y="175"/>
                  </a:lnTo>
                  <a:lnTo>
                    <a:pt x="593" y="201"/>
                  </a:lnTo>
                  <a:lnTo>
                    <a:pt x="620" y="228"/>
                  </a:lnTo>
                  <a:lnTo>
                    <a:pt x="645" y="256"/>
                  </a:lnTo>
                  <a:lnTo>
                    <a:pt x="645" y="256"/>
                  </a:lnTo>
                  <a:lnTo>
                    <a:pt x="667" y="284"/>
                  </a:lnTo>
                  <a:lnTo>
                    <a:pt x="686" y="312"/>
                  </a:lnTo>
                  <a:lnTo>
                    <a:pt x="706" y="340"/>
                  </a:lnTo>
                  <a:lnTo>
                    <a:pt x="724" y="368"/>
                  </a:lnTo>
                  <a:lnTo>
                    <a:pt x="739" y="398"/>
                  </a:lnTo>
                  <a:lnTo>
                    <a:pt x="755" y="429"/>
                  </a:lnTo>
                  <a:lnTo>
                    <a:pt x="768" y="460"/>
                  </a:lnTo>
                  <a:lnTo>
                    <a:pt x="780" y="493"/>
                  </a:lnTo>
                  <a:lnTo>
                    <a:pt x="792" y="526"/>
                  </a:lnTo>
                  <a:lnTo>
                    <a:pt x="801" y="562"/>
                  </a:lnTo>
                  <a:lnTo>
                    <a:pt x="810" y="597"/>
                  </a:lnTo>
                  <a:lnTo>
                    <a:pt x="818" y="634"/>
                  </a:lnTo>
                  <a:lnTo>
                    <a:pt x="825" y="672"/>
                  </a:lnTo>
                  <a:lnTo>
                    <a:pt x="830" y="711"/>
                  </a:lnTo>
                  <a:lnTo>
                    <a:pt x="834" y="752"/>
                  </a:lnTo>
                  <a:lnTo>
                    <a:pt x="837" y="794"/>
                  </a:lnTo>
                  <a:lnTo>
                    <a:pt x="837" y="799"/>
                  </a:lnTo>
                  <a:lnTo>
                    <a:pt x="840" y="802"/>
                  </a:lnTo>
                  <a:lnTo>
                    <a:pt x="840" y="802"/>
                  </a:lnTo>
                  <a:lnTo>
                    <a:pt x="844" y="808"/>
                  </a:lnTo>
                  <a:lnTo>
                    <a:pt x="847" y="815"/>
                  </a:lnTo>
                  <a:lnTo>
                    <a:pt x="847" y="822"/>
                  </a:lnTo>
                  <a:lnTo>
                    <a:pt x="846" y="829"/>
                  </a:lnTo>
                  <a:lnTo>
                    <a:pt x="846" y="829"/>
                  </a:lnTo>
                  <a:lnTo>
                    <a:pt x="843" y="833"/>
                  </a:lnTo>
                  <a:lnTo>
                    <a:pt x="840" y="836"/>
                  </a:lnTo>
                  <a:lnTo>
                    <a:pt x="836" y="837"/>
                  </a:lnTo>
                  <a:lnTo>
                    <a:pt x="831" y="838"/>
                  </a:lnTo>
                  <a:lnTo>
                    <a:pt x="831" y="838"/>
                  </a:lnTo>
                  <a:lnTo>
                    <a:pt x="829" y="838"/>
                  </a:lnTo>
                  <a:lnTo>
                    <a:pt x="829" y="838"/>
                  </a:lnTo>
                  <a:close/>
                  <a:moveTo>
                    <a:pt x="45" y="65"/>
                  </a:moveTo>
                  <a:lnTo>
                    <a:pt x="45" y="65"/>
                  </a:lnTo>
                  <a:lnTo>
                    <a:pt x="44" y="89"/>
                  </a:lnTo>
                  <a:lnTo>
                    <a:pt x="43" y="112"/>
                  </a:lnTo>
                  <a:lnTo>
                    <a:pt x="44" y="135"/>
                  </a:lnTo>
                  <a:lnTo>
                    <a:pt x="46" y="157"/>
                  </a:lnTo>
                  <a:lnTo>
                    <a:pt x="49" y="177"/>
                  </a:lnTo>
                  <a:lnTo>
                    <a:pt x="52" y="197"/>
                  </a:lnTo>
                  <a:lnTo>
                    <a:pt x="59" y="232"/>
                  </a:lnTo>
                  <a:lnTo>
                    <a:pt x="61" y="237"/>
                  </a:lnTo>
                  <a:lnTo>
                    <a:pt x="67" y="239"/>
                  </a:lnTo>
                  <a:lnTo>
                    <a:pt x="67" y="239"/>
                  </a:lnTo>
                  <a:lnTo>
                    <a:pt x="72" y="243"/>
                  </a:lnTo>
                  <a:lnTo>
                    <a:pt x="76" y="249"/>
                  </a:lnTo>
                  <a:lnTo>
                    <a:pt x="78" y="253"/>
                  </a:lnTo>
                  <a:lnTo>
                    <a:pt x="82" y="254"/>
                  </a:lnTo>
                  <a:lnTo>
                    <a:pt x="82" y="254"/>
                  </a:lnTo>
                  <a:lnTo>
                    <a:pt x="92" y="257"/>
                  </a:lnTo>
                  <a:lnTo>
                    <a:pt x="103" y="259"/>
                  </a:lnTo>
                  <a:lnTo>
                    <a:pt x="125" y="263"/>
                  </a:lnTo>
                  <a:lnTo>
                    <a:pt x="149" y="265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207" y="270"/>
                  </a:lnTo>
                  <a:lnTo>
                    <a:pt x="220" y="272"/>
                  </a:lnTo>
                  <a:lnTo>
                    <a:pt x="232" y="274"/>
                  </a:lnTo>
                  <a:lnTo>
                    <a:pt x="232" y="274"/>
                  </a:lnTo>
                  <a:lnTo>
                    <a:pt x="254" y="281"/>
                  </a:lnTo>
                  <a:lnTo>
                    <a:pt x="275" y="287"/>
                  </a:lnTo>
                  <a:lnTo>
                    <a:pt x="298" y="295"/>
                  </a:lnTo>
                  <a:lnTo>
                    <a:pt x="321" y="304"/>
                  </a:lnTo>
                  <a:lnTo>
                    <a:pt x="343" y="316"/>
                  </a:lnTo>
                  <a:lnTo>
                    <a:pt x="366" y="328"/>
                  </a:lnTo>
                  <a:lnTo>
                    <a:pt x="376" y="335"/>
                  </a:lnTo>
                  <a:lnTo>
                    <a:pt x="387" y="344"/>
                  </a:lnTo>
                  <a:lnTo>
                    <a:pt x="397" y="352"/>
                  </a:lnTo>
                  <a:lnTo>
                    <a:pt x="406" y="360"/>
                  </a:lnTo>
                  <a:lnTo>
                    <a:pt x="406" y="360"/>
                  </a:lnTo>
                  <a:lnTo>
                    <a:pt x="432" y="386"/>
                  </a:lnTo>
                  <a:lnTo>
                    <a:pt x="456" y="413"/>
                  </a:lnTo>
                  <a:lnTo>
                    <a:pt x="478" y="439"/>
                  </a:lnTo>
                  <a:lnTo>
                    <a:pt x="498" y="465"/>
                  </a:lnTo>
                  <a:lnTo>
                    <a:pt x="517" y="491"/>
                  </a:lnTo>
                  <a:lnTo>
                    <a:pt x="535" y="518"/>
                  </a:lnTo>
                  <a:lnTo>
                    <a:pt x="550" y="545"/>
                  </a:lnTo>
                  <a:lnTo>
                    <a:pt x="565" y="574"/>
                  </a:lnTo>
                  <a:lnTo>
                    <a:pt x="565" y="574"/>
                  </a:lnTo>
                  <a:lnTo>
                    <a:pt x="571" y="585"/>
                  </a:lnTo>
                  <a:lnTo>
                    <a:pt x="575" y="598"/>
                  </a:lnTo>
                  <a:lnTo>
                    <a:pt x="578" y="611"/>
                  </a:lnTo>
                  <a:lnTo>
                    <a:pt x="581" y="625"/>
                  </a:lnTo>
                  <a:lnTo>
                    <a:pt x="585" y="653"/>
                  </a:lnTo>
                  <a:lnTo>
                    <a:pt x="588" y="680"/>
                  </a:lnTo>
                  <a:lnTo>
                    <a:pt x="588" y="680"/>
                  </a:lnTo>
                  <a:lnTo>
                    <a:pt x="591" y="707"/>
                  </a:lnTo>
                  <a:lnTo>
                    <a:pt x="594" y="734"/>
                  </a:lnTo>
                  <a:lnTo>
                    <a:pt x="598" y="747"/>
                  </a:lnTo>
                  <a:lnTo>
                    <a:pt x="601" y="759"/>
                  </a:lnTo>
                  <a:lnTo>
                    <a:pt x="604" y="771"/>
                  </a:lnTo>
                  <a:lnTo>
                    <a:pt x="609" y="783"/>
                  </a:lnTo>
                  <a:lnTo>
                    <a:pt x="612" y="791"/>
                  </a:lnTo>
                  <a:lnTo>
                    <a:pt x="625" y="791"/>
                  </a:lnTo>
                  <a:lnTo>
                    <a:pt x="625" y="791"/>
                  </a:lnTo>
                  <a:lnTo>
                    <a:pt x="704" y="791"/>
                  </a:lnTo>
                  <a:lnTo>
                    <a:pt x="742" y="792"/>
                  </a:lnTo>
                  <a:lnTo>
                    <a:pt x="781" y="793"/>
                  </a:lnTo>
                  <a:lnTo>
                    <a:pt x="795" y="794"/>
                  </a:lnTo>
                  <a:lnTo>
                    <a:pt x="794" y="780"/>
                  </a:lnTo>
                  <a:lnTo>
                    <a:pt x="794" y="780"/>
                  </a:lnTo>
                  <a:lnTo>
                    <a:pt x="791" y="740"/>
                  </a:lnTo>
                  <a:lnTo>
                    <a:pt x="787" y="701"/>
                  </a:lnTo>
                  <a:lnTo>
                    <a:pt x="781" y="664"/>
                  </a:lnTo>
                  <a:lnTo>
                    <a:pt x="775" y="628"/>
                  </a:lnTo>
                  <a:lnTo>
                    <a:pt x="768" y="594"/>
                  </a:lnTo>
                  <a:lnTo>
                    <a:pt x="760" y="560"/>
                  </a:lnTo>
                  <a:lnTo>
                    <a:pt x="750" y="528"/>
                  </a:lnTo>
                  <a:lnTo>
                    <a:pt x="739" y="497"/>
                  </a:lnTo>
                  <a:lnTo>
                    <a:pt x="728" y="467"/>
                  </a:lnTo>
                  <a:lnTo>
                    <a:pt x="715" y="439"/>
                  </a:lnTo>
                  <a:lnTo>
                    <a:pt x="702" y="411"/>
                  </a:lnTo>
                  <a:lnTo>
                    <a:pt x="686" y="384"/>
                  </a:lnTo>
                  <a:lnTo>
                    <a:pt x="671" y="358"/>
                  </a:lnTo>
                  <a:lnTo>
                    <a:pt x="654" y="333"/>
                  </a:lnTo>
                  <a:lnTo>
                    <a:pt x="636" y="310"/>
                  </a:lnTo>
                  <a:lnTo>
                    <a:pt x="616" y="287"/>
                  </a:lnTo>
                  <a:lnTo>
                    <a:pt x="616" y="287"/>
                  </a:lnTo>
                  <a:lnTo>
                    <a:pt x="590" y="259"/>
                  </a:lnTo>
                  <a:lnTo>
                    <a:pt x="562" y="233"/>
                  </a:lnTo>
                  <a:lnTo>
                    <a:pt x="535" y="209"/>
                  </a:lnTo>
                  <a:lnTo>
                    <a:pt x="506" y="187"/>
                  </a:lnTo>
                  <a:lnTo>
                    <a:pt x="476" y="166"/>
                  </a:lnTo>
                  <a:lnTo>
                    <a:pt x="445" y="147"/>
                  </a:lnTo>
                  <a:lnTo>
                    <a:pt x="412" y="131"/>
                  </a:lnTo>
                  <a:lnTo>
                    <a:pt x="379" y="115"/>
                  </a:lnTo>
                  <a:lnTo>
                    <a:pt x="343" y="102"/>
                  </a:lnTo>
                  <a:lnTo>
                    <a:pt x="307" y="90"/>
                  </a:lnTo>
                  <a:lnTo>
                    <a:pt x="270" y="80"/>
                  </a:lnTo>
                  <a:lnTo>
                    <a:pt x="231" y="71"/>
                  </a:lnTo>
                  <a:lnTo>
                    <a:pt x="190" y="65"/>
                  </a:lnTo>
                  <a:lnTo>
                    <a:pt x="147" y="60"/>
                  </a:lnTo>
                  <a:lnTo>
                    <a:pt x="104" y="55"/>
                  </a:lnTo>
                  <a:lnTo>
                    <a:pt x="58" y="53"/>
                  </a:lnTo>
                  <a:lnTo>
                    <a:pt x="47" y="53"/>
                  </a:lnTo>
                  <a:lnTo>
                    <a:pt x="45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  <p:sp>
          <p:nvSpPr>
            <p:cNvPr id="414" name="Freeform 904"/>
            <p:cNvSpPr>
              <a:spLocks noEditPoints="1"/>
            </p:cNvSpPr>
            <p:nvPr/>
          </p:nvSpPr>
          <p:spPr bwMode="auto">
            <a:xfrm>
              <a:off x="4214813" y="1193800"/>
              <a:ext cx="649288" cy="658813"/>
            </a:xfrm>
            <a:custGeom>
              <a:avLst/>
              <a:gdLst/>
              <a:ahLst/>
              <a:cxnLst>
                <a:cxn ang="0">
                  <a:pos x="980" y="1233"/>
                </a:cxn>
                <a:cxn ang="0">
                  <a:pos x="957" y="1244"/>
                </a:cxn>
                <a:cxn ang="0">
                  <a:pos x="943" y="1233"/>
                </a:cxn>
                <a:cxn ang="0">
                  <a:pos x="933" y="1152"/>
                </a:cxn>
                <a:cxn ang="0">
                  <a:pos x="929" y="1000"/>
                </a:cxn>
                <a:cxn ang="0">
                  <a:pos x="911" y="872"/>
                </a:cxn>
                <a:cxn ang="0">
                  <a:pos x="879" y="776"/>
                </a:cxn>
                <a:cxn ang="0">
                  <a:pos x="828" y="668"/>
                </a:cxn>
                <a:cxn ang="0">
                  <a:pos x="764" y="576"/>
                </a:cxn>
                <a:cxn ang="0">
                  <a:pos x="699" y="508"/>
                </a:cxn>
                <a:cxn ang="0">
                  <a:pos x="604" y="435"/>
                </a:cxn>
                <a:cxn ang="0">
                  <a:pos x="504" y="380"/>
                </a:cxn>
                <a:cxn ang="0">
                  <a:pos x="287" y="307"/>
                </a:cxn>
                <a:cxn ang="0">
                  <a:pos x="25" y="257"/>
                </a:cxn>
                <a:cxn ang="0">
                  <a:pos x="14" y="251"/>
                </a:cxn>
                <a:cxn ang="0">
                  <a:pos x="13" y="231"/>
                </a:cxn>
                <a:cxn ang="0">
                  <a:pos x="5" y="215"/>
                </a:cxn>
                <a:cxn ang="0">
                  <a:pos x="1" y="69"/>
                </a:cxn>
                <a:cxn ang="0">
                  <a:pos x="3" y="8"/>
                </a:cxn>
                <a:cxn ang="0">
                  <a:pos x="16" y="0"/>
                </a:cxn>
                <a:cxn ang="0">
                  <a:pos x="33" y="2"/>
                </a:cxn>
                <a:cxn ang="0">
                  <a:pos x="79" y="13"/>
                </a:cxn>
                <a:cxn ang="0">
                  <a:pos x="281" y="38"/>
                </a:cxn>
                <a:cxn ang="0">
                  <a:pos x="459" y="74"/>
                </a:cxn>
                <a:cxn ang="0">
                  <a:pos x="545" y="107"/>
                </a:cxn>
                <a:cxn ang="0">
                  <a:pos x="768" y="239"/>
                </a:cxn>
                <a:cxn ang="0">
                  <a:pos x="867" y="321"/>
                </a:cxn>
                <a:cxn ang="0">
                  <a:pos x="942" y="400"/>
                </a:cxn>
                <a:cxn ang="0">
                  <a:pos x="1027" y="510"/>
                </a:cxn>
                <a:cxn ang="0">
                  <a:pos x="1093" y="622"/>
                </a:cxn>
                <a:cxn ang="0">
                  <a:pos x="1131" y="712"/>
                </a:cxn>
                <a:cxn ang="0">
                  <a:pos x="1178" y="904"/>
                </a:cxn>
                <a:cxn ang="0">
                  <a:pos x="1215" y="1189"/>
                </a:cxn>
                <a:cxn ang="0">
                  <a:pos x="1227" y="1208"/>
                </a:cxn>
                <a:cxn ang="0">
                  <a:pos x="1219" y="1230"/>
                </a:cxn>
                <a:cxn ang="0">
                  <a:pos x="1208" y="1232"/>
                </a:cxn>
                <a:cxn ang="0">
                  <a:pos x="1106" y="1233"/>
                </a:cxn>
                <a:cxn ang="0">
                  <a:pos x="997" y="1244"/>
                </a:cxn>
                <a:cxn ang="0">
                  <a:pos x="45" y="117"/>
                </a:cxn>
                <a:cxn ang="0">
                  <a:pos x="66" y="221"/>
                </a:cxn>
                <a:cxn ang="0">
                  <a:pos x="362" y="283"/>
                </a:cxn>
                <a:cxn ang="0">
                  <a:pos x="548" y="352"/>
                </a:cxn>
                <a:cxn ang="0">
                  <a:pos x="654" y="414"/>
                </a:cxn>
                <a:cxn ang="0">
                  <a:pos x="750" y="498"/>
                </a:cxn>
                <a:cxn ang="0">
                  <a:pos x="839" y="609"/>
                </a:cxn>
                <a:cxn ang="0">
                  <a:pos x="931" y="792"/>
                </a:cxn>
                <a:cxn ang="0">
                  <a:pos x="958" y="912"/>
                </a:cxn>
                <a:cxn ang="0">
                  <a:pos x="968" y="1048"/>
                </a:cxn>
                <a:cxn ang="0">
                  <a:pos x="995" y="1203"/>
                </a:cxn>
                <a:cxn ang="0">
                  <a:pos x="1048" y="1197"/>
                </a:cxn>
                <a:cxn ang="0">
                  <a:pos x="1172" y="1175"/>
                </a:cxn>
                <a:cxn ang="0">
                  <a:pos x="1146" y="947"/>
                </a:cxn>
                <a:cxn ang="0">
                  <a:pos x="1106" y="764"/>
                </a:cxn>
                <a:cxn ang="0">
                  <a:pos x="1065" y="665"/>
                </a:cxn>
                <a:cxn ang="0">
                  <a:pos x="993" y="536"/>
                </a:cxn>
                <a:cxn ang="0">
                  <a:pos x="905" y="420"/>
                </a:cxn>
                <a:cxn ang="0">
                  <a:pos x="825" y="340"/>
                </a:cxn>
                <a:cxn ang="0">
                  <a:pos x="671" y="222"/>
                </a:cxn>
                <a:cxn ang="0">
                  <a:pos x="536" y="148"/>
                </a:cxn>
                <a:cxn ang="0">
                  <a:pos x="419" y="106"/>
                </a:cxn>
                <a:cxn ang="0">
                  <a:pos x="181" y="68"/>
                </a:cxn>
                <a:cxn ang="0">
                  <a:pos x="43" y="65"/>
                </a:cxn>
              </a:cxnLst>
              <a:rect l="0" t="0" r="r" b="b"/>
              <a:pathLst>
                <a:path w="1227" h="1244">
                  <a:moveTo>
                    <a:pt x="997" y="1244"/>
                  </a:moveTo>
                  <a:lnTo>
                    <a:pt x="997" y="1244"/>
                  </a:lnTo>
                  <a:lnTo>
                    <a:pt x="992" y="1243"/>
                  </a:lnTo>
                  <a:lnTo>
                    <a:pt x="987" y="1241"/>
                  </a:lnTo>
                  <a:lnTo>
                    <a:pt x="980" y="1233"/>
                  </a:lnTo>
                  <a:lnTo>
                    <a:pt x="971" y="1239"/>
                  </a:lnTo>
                  <a:lnTo>
                    <a:pt x="971" y="1239"/>
                  </a:lnTo>
                  <a:lnTo>
                    <a:pt x="965" y="1243"/>
                  </a:lnTo>
                  <a:lnTo>
                    <a:pt x="957" y="1244"/>
                  </a:lnTo>
                  <a:lnTo>
                    <a:pt x="957" y="1244"/>
                  </a:lnTo>
                  <a:lnTo>
                    <a:pt x="953" y="1243"/>
                  </a:lnTo>
                  <a:lnTo>
                    <a:pt x="948" y="1241"/>
                  </a:lnTo>
                  <a:lnTo>
                    <a:pt x="946" y="1239"/>
                  </a:lnTo>
                  <a:lnTo>
                    <a:pt x="945" y="1236"/>
                  </a:lnTo>
                  <a:lnTo>
                    <a:pt x="943" y="1233"/>
                  </a:lnTo>
                  <a:lnTo>
                    <a:pt x="942" y="1229"/>
                  </a:lnTo>
                  <a:lnTo>
                    <a:pt x="942" y="1229"/>
                  </a:lnTo>
                  <a:lnTo>
                    <a:pt x="939" y="1211"/>
                  </a:lnTo>
                  <a:lnTo>
                    <a:pt x="936" y="1191"/>
                  </a:lnTo>
                  <a:lnTo>
                    <a:pt x="933" y="1152"/>
                  </a:lnTo>
                  <a:lnTo>
                    <a:pt x="932" y="1113"/>
                  </a:lnTo>
                  <a:lnTo>
                    <a:pt x="931" y="1075"/>
                  </a:lnTo>
                  <a:lnTo>
                    <a:pt x="931" y="1075"/>
                  </a:lnTo>
                  <a:lnTo>
                    <a:pt x="930" y="1025"/>
                  </a:lnTo>
                  <a:lnTo>
                    <a:pt x="929" y="1000"/>
                  </a:lnTo>
                  <a:lnTo>
                    <a:pt x="927" y="974"/>
                  </a:lnTo>
                  <a:lnTo>
                    <a:pt x="925" y="948"/>
                  </a:lnTo>
                  <a:lnTo>
                    <a:pt x="921" y="923"/>
                  </a:lnTo>
                  <a:lnTo>
                    <a:pt x="917" y="898"/>
                  </a:lnTo>
                  <a:lnTo>
                    <a:pt x="911" y="872"/>
                  </a:lnTo>
                  <a:lnTo>
                    <a:pt x="911" y="872"/>
                  </a:lnTo>
                  <a:lnTo>
                    <a:pt x="903" y="847"/>
                  </a:lnTo>
                  <a:lnTo>
                    <a:pt x="896" y="822"/>
                  </a:lnTo>
                  <a:lnTo>
                    <a:pt x="888" y="798"/>
                  </a:lnTo>
                  <a:lnTo>
                    <a:pt x="879" y="776"/>
                  </a:lnTo>
                  <a:lnTo>
                    <a:pt x="870" y="753"/>
                  </a:lnTo>
                  <a:lnTo>
                    <a:pt x="860" y="730"/>
                  </a:lnTo>
                  <a:lnTo>
                    <a:pt x="850" y="710"/>
                  </a:lnTo>
                  <a:lnTo>
                    <a:pt x="839" y="688"/>
                  </a:lnTo>
                  <a:lnTo>
                    <a:pt x="828" y="668"/>
                  </a:lnTo>
                  <a:lnTo>
                    <a:pt x="817" y="649"/>
                  </a:lnTo>
                  <a:lnTo>
                    <a:pt x="804" y="629"/>
                  </a:lnTo>
                  <a:lnTo>
                    <a:pt x="791" y="610"/>
                  </a:lnTo>
                  <a:lnTo>
                    <a:pt x="777" y="593"/>
                  </a:lnTo>
                  <a:lnTo>
                    <a:pt x="764" y="576"/>
                  </a:lnTo>
                  <a:lnTo>
                    <a:pt x="749" y="559"/>
                  </a:lnTo>
                  <a:lnTo>
                    <a:pt x="735" y="543"/>
                  </a:lnTo>
                  <a:lnTo>
                    <a:pt x="735" y="543"/>
                  </a:lnTo>
                  <a:lnTo>
                    <a:pt x="717" y="526"/>
                  </a:lnTo>
                  <a:lnTo>
                    <a:pt x="699" y="508"/>
                  </a:lnTo>
                  <a:lnTo>
                    <a:pt x="680" y="493"/>
                  </a:lnTo>
                  <a:lnTo>
                    <a:pt x="662" y="477"/>
                  </a:lnTo>
                  <a:lnTo>
                    <a:pt x="643" y="462"/>
                  </a:lnTo>
                  <a:lnTo>
                    <a:pt x="623" y="448"/>
                  </a:lnTo>
                  <a:lnTo>
                    <a:pt x="604" y="435"/>
                  </a:lnTo>
                  <a:lnTo>
                    <a:pt x="584" y="422"/>
                  </a:lnTo>
                  <a:lnTo>
                    <a:pt x="565" y="411"/>
                  </a:lnTo>
                  <a:lnTo>
                    <a:pt x="544" y="400"/>
                  </a:lnTo>
                  <a:lnTo>
                    <a:pt x="523" y="389"/>
                  </a:lnTo>
                  <a:lnTo>
                    <a:pt x="504" y="380"/>
                  </a:lnTo>
                  <a:lnTo>
                    <a:pt x="461" y="361"/>
                  </a:lnTo>
                  <a:lnTo>
                    <a:pt x="419" y="346"/>
                  </a:lnTo>
                  <a:lnTo>
                    <a:pt x="375" y="332"/>
                  </a:lnTo>
                  <a:lnTo>
                    <a:pt x="331" y="318"/>
                  </a:lnTo>
                  <a:lnTo>
                    <a:pt x="287" y="307"/>
                  </a:lnTo>
                  <a:lnTo>
                    <a:pt x="241" y="296"/>
                  </a:lnTo>
                  <a:lnTo>
                    <a:pt x="195" y="287"/>
                  </a:lnTo>
                  <a:lnTo>
                    <a:pt x="149" y="279"/>
                  </a:lnTo>
                  <a:lnTo>
                    <a:pt x="55" y="262"/>
                  </a:lnTo>
                  <a:lnTo>
                    <a:pt x="25" y="257"/>
                  </a:lnTo>
                  <a:lnTo>
                    <a:pt x="25" y="257"/>
                  </a:lnTo>
                  <a:lnTo>
                    <a:pt x="18" y="254"/>
                  </a:lnTo>
                  <a:lnTo>
                    <a:pt x="16" y="253"/>
                  </a:lnTo>
                  <a:lnTo>
                    <a:pt x="14" y="251"/>
                  </a:lnTo>
                  <a:lnTo>
                    <a:pt x="14" y="251"/>
                  </a:lnTo>
                  <a:lnTo>
                    <a:pt x="12" y="248"/>
                  </a:lnTo>
                  <a:lnTo>
                    <a:pt x="11" y="245"/>
                  </a:lnTo>
                  <a:lnTo>
                    <a:pt x="11" y="241"/>
                  </a:lnTo>
                  <a:lnTo>
                    <a:pt x="12" y="236"/>
                  </a:lnTo>
                  <a:lnTo>
                    <a:pt x="13" y="231"/>
                  </a:lnTo>
                  <a:lnTo>
                    <a:pt x="9" y="227"/>
                  </a:lnTo>
                  <a:lnTo>
                    <a:pt x="9" y="227"/>
                  </a:lnTo>
                  <a:lnTo>
                    <a:pt x="6" y="221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4" y="165"/>
                  </a:lnTo>
                  <a:lnTo>
                    <a:pt x="3" y="117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1" y="6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5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2"/>
                  </a:lnTo>
                  <a:lnTo>
                    <a:pt x="36" y="4"/>
                  </a:lnTo>
                  <a:lnTo>
                    <a:pt x="38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79" y="13"/>
                  </a:lnTo>
                  <a:lnTo>
                    <a:pt x="116" y="19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236" y="32"/>
                  </a:lnTo>
                  <a:lnTo>
                    <a:pt x="281" y="38"/>
                  </a:lnTo>
                  <a:lnTo>
                    <a:pt x="326" y="44"/>
                  </a:lnTo>
                  <a:lnTo>
                    <a:pt x="371" y="53"/>
                  </a:lnTo>
                  <a:lnTo>
                    <a:pt x="416" y="62"/>
                  </a:lnTo>
                  <a:lnTo>
                    <a:pt x="437" y="68"/>
                  </a:lnTo>
                  <a:lnTo>
                    <a:pt x="459" y="74"/>
                  </a:lnTo>
                  <a:lnTo>
                    <a:pt x="481" y="82"/>
                  </a:lnTo>
                  <a:lnTo>
                    <a:pt x="503" y="90"/>
                  </a:lnTo>
                  <a:lnTo>
                    <a:pt x="524" y="98"/>
                  </a:lnTo>
                  <a:lnTo>
                    <a:pt x="545" y="107"/>
                  </a:lnTo>
                  <a:lnTo>
                    <a:pt x="545" y="107"/>
                  </a:lnTo>
                  <a:lnTo>
                    <a:pt x="600" y="135"/>
                  </a:lnTo>
                  <a:lnTo>
                    <a:pt x="651" y="163"/>
                  </a:lnTo>
                  <a:lnTo>
                    <a:pt x="701" y="193"/>
                  </a:lnTo>
                  <a:lnTo>
                    <a:pt x="746" y="223"/>
                  </a:lnTo>
                  <a:lnTo>
                    <a:pt x="768" y="239"/>
                  </a:lnTo>
                  <a:lnTo>
                    <a:pt x="790" y="255"/>
                  </a:lnTo>
                  <a:lnTo>
                    <a:pt x="809" y="271"/>
                  </a:lnTo>
                  <a:lnTo>
                    <a:pt x="830" y="287"/>
                  </a:lnTo>
                  <a:lnTo>
                    <a:pt x="849" y="304"/>
                  </a:lnTo>
                  <a:lnTo>
                    <a:pt x="867" y="321"/>
                  </a:lnTo>
                  <a:lnTo>
                    <a:pt x="885" y="338"/>
                  </a:lnTo>
                  <a:lnTo>
                    <a:pt x="902" y="355"/>
                  </a:lnTo>
                  <a:lnTo>
                    <a:pt x="902" y="355"/>
                  </a:lnTo>
                  <a:lnTo>
                    <a:pt x="922" y="377"/>
                  </a:lnTo>
                  <a:lnTo>
                    <a:pt x="942" y="400"/>
                  </a:lnTo>
                  <a:lnTo>
                    <a:pt x="960" y="421"/>
                  </a:lnTo>
                  <a:lnTo>
                    <a:pt x="979" y="443"/>
                  </a:lnTo>
                  <a:lnTo>
                    <a:pt x="995" y="466"/>
                  </a:lnTo>
                  <a:lnTo>
                    <a:pt x="1012" y="487"/>
                  </a:lnTo>
                  <a:lnTo>
                    <a:pt x="1027" y="510"/>
                  </a:lnTo>
                  <a:lnTo>
                    <a:pt x="1042" y="532"/>
                  </a:lnTo>
                  <a:lnTo>
                    <a:pt x="1056" y="555"/>
                  </a:lnTo>
                  <a:lnTo>
                    <a:pt x="1070" y="577"/>
                  </a:lnTo>
                  <a:lnTo>
                    <a:pt x="1082" y="599"/>
                  </a:lnTo>
                  <a:lnTo>
                    <a:pt x="1093" y="622"/>
                  </a:lnTo>
                  <a:lnTo>
                    <a:pt x="1104" y="645"/>
                  </a:lnTo>
                  <a:lnTo>
                    <a:pt x="1114" y="666"/>
                  </a:lnTo>
                  <a:lnTo>
                    <a:pt x="1122" y="689"/>
                  </a:lnTo>
                  <a:lnTo>
                    <a:pt x="1131" y="712"/>
                  </a:lnTo>
                  <a:lnTo>
                    <a:pt x="1131" y="712"/>
                  </a:lnTo>
                  <a:lnTo>
                    <a:pt x="1139" y="735"/>
                  </a:lnTo>
                  <a:lnTo>
                    <a:pt x="1146" y="759"/>
                  </a:lnTo>
                  <a:lnTo>
                    <a:pt x="1158" y="807"/>
                  </a:lnTo>
                  <a:lnTo>
                    <a:pt x="1169" y="855"/>
                  </a:lnTo>
                  <a:lnTo>
                    <a:pt x="1178" y="904"/>
                  </a:lnTo>
                  <a:lnTo>
                    <a:pt x="1186" y="952"/>
                  </a:lnTo>
                  <a:lnTo>
                    <a:pt x="1193" y="1002"/>
                  </a:lnTo>
                  <a:lnTo>
                    <a:pt x="1205" y="1099"/>
                  </a:lnTo>
                  <a:lnTo>
                    <a:pt x="1205" y="1099"/>
                  </a:lnTo>
                  <a:lnTo>
                    <a:pt x="1215" y="1189"/>
                  </a:lnTo>
                  <a:lnTo>
                    <a:pt x="1216" y="1193"/>
                  </a:lnTo>
                  <a:lnTo>
                    <a:pt x="1219" y="1196"/>
                  </a:lnTo>
                  <a:lnTo>
                    <a:pt x="1219" y="1196"/>
                  </a:lnTo>
                  <a:lnTo>
                    <a:pt x="1224" y="1201"/>
                  </a:lnTo>
                  <a:lnTo>
                    <a:pt x="1227" y="1208"/>
                  </a:lnTo>
                  <a:lnTo>
                    <a:pt x="1227" y="1216"/>
                  </a:lnTo>
                  <a:lnTo>
                    <a:pt x="1226" y="1223"/>
                  </a:lnTo>
                  <a:lnTo>
                    <a:pt x="1226" y="1223"/>
                  </a:lnTo>
                  <a:lnTo>
                    <a:pt x="1222" y="1227"/>
                  </a:lnTo>
                  <a:lnTo>
                    <a:pt x="1219" y="1230"/>
                  </a:lnTo>
                  <a:lnTo>
                    <a:pt x="1215" y="1232"/>
                  </a:lnTo>
                  <a:lnTo>
                    <a:pt x="1210" y="1233"/>
                  </a:lnTo>
                  <a:lnTo>
                    <a:pt x="1210" y="1233"/>
                  </a:lnTo>
                  <a:lnTo>
                    <a:pt x="1208" y="1232"/>
                  </a:lnTo>
                  <a:lnTo>
                    <a:pt x="1208" y="1232"/>
                  </a:lnTo>
                  <a:lnTo>
                    <a:pt x="1188" y="1231"/>
                  </a:lnTo>
                  <a:lnTo>
                    <a:pt x="1167" y="1231"/>
                  </a:lnTo>
                  <a:lnTo>
                    <a:pt x="1167" y="1231"/>
                  </a:lnTo>
                  <a:lnTo>
                    <a:pt x="1137" y="1232"/>
                  </a:lnTo>
                  <a:lnTo>
                    <a:pt x="1106" y="1233"/>
                  </a:lnTo>
                  <a:lnTo>
                    <a:pt x="1046" y="1239"/>
                  </a:lnTo>
                  <a:lnTo>
                    <a:pt x="1046" y="1239"/>
                  </a:lnTo>
                  <a:lnTo>
                    <a:pt x="1000" y="1244"/>
                  </a:lnTo>
                  <a:lnTo>
                    <a:pt x="1000" y="1244"/>
                  </a:lnTo>
                  <a:lnTo>
                    <a:pt x="997" y="1244"/>
                  </a:lnTo>
                  <a:lnTo>
                    <a:pt x="997" y="1244"/>
                  </a:lnTo>
                  <a:close/>
                  <a:moveTo>
                    <a:pt x="43" y="65"/>
                  </a:moveTo>
                  <a:lnTo>
                    <a:pt x="43" y="65"/>
                  </a:lnTo>
                  <a:lnTo>
                    <a:pt x="45" y="117"/>
                  </a:lnTo>
                  <a:lnTo>
                    <a:pt x="45" y="117"/>
                  </a:lnTo>
                  <a:lnTo>
                    <a:pt x="46" y="162"/>
                  </a:lnTo>
                  <a:lnTo>
                    <a:pt x="47" y="208"/>
                  </a:lnTo>
                  <a:lnTo>
                    <a:pt x="47" y="218"/>
                  </a:lnTo>
                  <a:lnTo>
                    <a:pt x="66" y="221"/>
                  </a:lnTo>
                  <a:lnTo>
                    <a:pt x="66" y="221"/>
                  </a:lnTo>
                  <a:lnTo>
                    <a:pt x="166" y="240"/>
                  </a:lnTo>
                  <a:lnTo>
                    <a:pt x="215" y="249"/>
                  </a:lnTo>
                  <a:lnTo>
                    <a:pt x="265" y="259"/>
                  </a:lnTo>
                  <a:lnTo>
                    <a:pt x="314" y="271"/>
                  </a:lnTo>
                  <a:lnTo>
                    <a:pt x="362" y="283"/>
                  </a:lnTo>
                  <a:lnTo>
                    <a:pt x="411" y="297"/>
                  </a:lnTo>
                  <a:lnTo>
                    <a:pt x="457" y="313"/>
                  </a:lnTo>
                  <a:lnTo>
                    <a:pt x="504" y="332"/>
                  </a:lnTo>
                  <a:lnTo>
                    <a:pt x="526" y="341"/>
                  </a:lnTo>
                  <a:lnTo>
                    <a:pt x="548" y="352"/>
                  </a:lnTo>
                  <a:lnTo>
                    <a:pt x="571" y="363"/>
                  </a:lnTo>
                  <a:lnTo>
                    <a:pt x="592" y="375"/>
                  </a:lnTo>
                  <a:lnTo>
                    <a:pt x="613" y="387"/>
                  </a:lnTo>
                  <a:lnTo>
                    <a:pt x="634" y="401"/>
                  </a:lnTo>
                  <a:lnTo>
                    <a:pt x="654" y="414"/>
                  </a:lnTo>
                  <a:lnTo>
                    <a:pt x="675" y="430"/>
                  </a:lnTo>
                  <a:lnTo>
                    <a:pt x="695" y="445"/>
                  </a:lnTo>
                  <a:lnTo>
                    <a:pt x="713" y="462"/>
                  </a:lnTo>
                  <a:lnTo>
                    <a:pt x="732" y="479"/>
                  </a:lnTo>
                  <a:lnTo>
                    <a:pt x="750" y="498"/>
                  </a:lnTo>
                  <a:lnTo>
                    <a:pt x="768" y="516"/>
                  </a:lnTo>
                  <a:lnTo>
                    <a:pt x="786" y="537"/>
                  </a:lnTo>
                  <a:lnTo>
                    <a:pt x="786" y="537"/>
                  </a:lnTo>
                  <a:lnTo>
                    <a:pt x="813" y="573"/>
                  </a:lnTo>
                  <a:lnTo>
                    <a:pt x="839" y="609"/>
                  </a:lnTo>
                  <a:lnTo>
                    <a:pt x="862" y="646"/>
                  </a:lnTo>
                  <a:lnTo>
                    <a:pt x="884" y="683"/>
                  </a:lnTo>
                  <a:lnTo>
                    <a:pt x="902" y="719"/>
                  </a:lnTo>
                  <a:lnTo>
                    <a:pt x="918" y="756"/>
                  </a:lnTo>
                  <a:lnTo>
                    <a:pt x="931" y="792"/>
                  </a:lnTo>
                  <a:lnTo>
                    <a:pt x="943" y="829"/>
                  </a:lnTo>
                  <a:lnTo>
                    <a:pt x="943" y="829"/>
                  </a:lnTo>
                  <a:lnTo>
                    <a:pt x="949" y="856"/>
                  </a:lnTo>
                  <a:lnTo>
                    <a:pt x="954" y="884"/>
                  </a:lnTo>
                  <a:lnTo>
                    <a:pt x="958" y="912"/>
                  </a:lnTo>
                  <a:lnTo>
                    <a:pt x="961" y="939"/>
                  </a:lnTo>
                  <a:lnTo>
                    <a:pt x="964" y="967"/>
                  </a:lnTo>
                  <a:lnTo>
                    <a:pt x="965" y="994"/>
                  </a:lnTo>
                  <a:lnTo>
                    <a:pt x="968" y="1048"/>
                  </a:lnTo>
                  <a:lnTo>
                    <a:pt x="968" y="1048"/>
                  </a:lnTo>
                  <a:lnTo>
                    <a:pt x="971" y="1120"/>
                  </a:lnTo>
                  <a:lnTo>
                    <a:pt x="975" y="1157"/>
                  </a:lnTo>
                  <a:lnTo>
                    <a:pt x="979" y="1193"/>
                  </a:lnTo>
                  <a:lnTo>
                    <a:pt x="981" y="1208"/>
                  </a:lnTo>
                  <a:lnTo>
                    <a:pt x="995" y="1203"/>
                  </a:lnTo>
                  <a:lnTo>
                    <a:pt x="995" y="1203"/>
                  </a:lnTo>
                  <a:lnTo>
                    <a:pt x="1002" y="1201"/>
                  </a:lnTo>
                  <a:lnTo>
                    <a:pt x="1002" y="1201"/>
                  </a:lnTo>
                  <a:lnTo>
                    <a:pt x="1048" y="1197"/>
                  </a:lnTo>
                  <a:lnTo>
                    <a:pt x="1048" y="1197"/>
                  </a:lnTo>
                  <a:lnTo>
                    <a:pt x="1104" y="1192"/>
                  </a:lnTo>
                  <a:lnTo>
                    <a:pt x="1132" y="1190"/>
                  </a:lnTo>
                  <a:lnTo>
                    <a:pt x="1159" y="1189"/>
                  </a:lnTo>
                  <a:lnTo>
                    <a:pt x="1174" y="1189"/>
                  </a:lnTo>
                  <a:lnTo>
                    <a:pt x="1172" y="1175"/>
                  </a:lnTo>
                  <a:lnTo>
                    <a:pt x="1172" y="1175"/>
                  </a:lnTo>
                  <a:lnTo>
                    <a:pt x="1162" y="1087"/>
                  </a:lnTo>
                  <a:lnTo>
                    <a:pt x="1162" y="1087"/>
                  </a:lnTo>
                  <a:lnTo>
                    <a:pt x="1151" y="994"/>
                  </a:lnTo>
                  <a:lnTo>
                    <a:pt x="1146" y="947"/>
                  </a:lnTo>
                  <a:lnTo>
                    <a:pt x="1138" y="901"/>
                  </a:lnTo>
                  <a:lnTo>
                    <a:pt x="1130" y="855"/>
                  </a:lnTo>
                  <a:lnTo>
                    <a:pt x="1118" y="810"/>
                  </a:lnTo>
                  <a:lnTo>
                    <a:pt x="1112" y="787"/>
                  </a:lnTo>
                  <a:lnTo>
                    <a:pt x="1106" y="764"/>
                  </a:lnTo>
                  <a:lnTo>
                    <a:pt x="1097" y="743"/>
                  </a:lnTo>
                  <a:lnTo>
                    <a:pt x="1089" y="721"/>
                  </a:lnTo>
                  <a:lnTo>
                    <a:pt x="1089" y="721"/>
                  </a:lnTo>
                  <a:lnTo>
                    <a:pt x="1078" y="693"/>
                  </a:lnTo>
                  <a:lnTo>
                    <a:pt x="1065" y="665"/>
                  </a:lnTo>
                  <a:lnTo>
                    <a:pt x="1052" y="638"/>
                  </a:lnTo>
                  <a:lnTo>
                    <a:pt x="1039" y="612"/>
                  </a:lnTo>
                  <a:lnTo>
                    <a:pt x="1024" y="586"/>
                  </a:lnTo>
                  <a:lnTo>
                    <a:pt x="1010" y="561"/>
                  </a:lnTo>
                  <a:lnTo>
                    <a:pt x="993" y="536"/>
                  </a:lnTo>
                  <a:lnTo>
                    <a:pt x="978" y="511"/>
                  </a:lnTo>
                  <a:lnTo>
                    <a:pt x="960" y="487"/>
                  </a:lnTo>
                  <a:lnTo>
                    <a:pt x="943" y="465"/>
                  </a:lnTo>
                  <a:lnTo>
                    <a:pt x="924" y="442"/>
                  </a:lnTo>
                  <a:lnTo>
                    <a:pt x="905" y="420"/>
                  </a:lnTo>
                  <a:lnTo>
                    <a:pt x="886" y="399"/>
                  </a:lnTo>
                  <a:lnTo>
                    <a:pt x="866" y="378"/>
                  </a:lnTo>
                  <a:lnTo>
                    <a:pt x="845" y="358"/>
                  </a:lnTo>
                  <a:lnTo>
                    <a:pt x="825" y="340"/>
                  </a:lnTo>
                  <a:lnTo>
                    <a:pt x="825" y="340"/>
                  </a:lnTo>
                  <a:lnTo>
                    <a:pt x="786" y="307"/>
                  </a:lnTo>
                  <a:lnTo>
                    <a:pt x="743" y="273"/>
                  </a:lnTo>
                  <a:lnTo>
                    <a:pt x="719" y="256"/>
                  </a:lnTo>
                  <a:lnTo>
                    <a:pt x="696" y="239"/>
                  </a:lnTo>
                  <a:lnTo>
                    <a:pt x="671" y="222"/>
                  </a:lnTo>
                  <a:lnTo>
                    <a:pt x="645" y="206"/>
                  </a:lnTo>
                  <a:lnTo>
                    <a:pt x="619" y="190"/>
                  </a:lnTo>
                  <a:lnTo>
                    <a:pt x="591" y="176"/>
                  </a:lnTo>
                  <a:lnTo>
                    <a:pt x="565" y="161"/>
                  </a:lnTo>
                  <a:lnTo>
                    <a:pt x="536" y="148"/>
                  </a:lnTo>
                  <a:lnTo>
                    <a:pt x="507" y="135"/>
                  </a:lnTo>
                  <a:lnTo>
                    <a:pt x="478" y="124"/>
                  </a:lnTo>
                  <a:lnTo>
                    <a:pt x="449" y="115"/>
                  </a:lnTo>
                  <a:lnTo>
                    <a:pt x="419" y="106"/>
                  </a:lnTo>
                  <a:lnTo>
                    <a:pt x="419" y="106"/>
                  </a:lnTo>
                  <a:lnTo>
                    <a:pt x="389" y="100"/>
                  </a:lnTo>
                  <a:lnTo>
                    <a:pt x="359" y="94"/>
                  </a:lnTo>
                  <a:lnTo>
                    <a:pt x="299" y="84"/>
                  </a:lnTo>
                  <a:lnTo>
                    <a:pt x="240" y="75"/>
                  </a:lnTo>
                  <a:lnTo>
                    <a:pt x="181" y="68"/>
                  </a:lnTo>
                  <a:lnTo>
                    <a:pt x="181" y="68"/>
                  </a:lnTo>
                  <a:lnTo>
                    <a:pt x="119" y="61"/>
                  </a:lnTo>
                  <a:lnTo>
                    <a:pt x="56" y="53"/>
                  </a:lnTo>
                  <a:lnTo>
                    <a:pt x="42" y="50"/>
                  </a:lnTo>
                  <a:lnTo>
                    <a:pt x="43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14042"/>
                </a:solidFill>
              </a:endParaRPr>
            </a:p>
          </p:txBody>
        </p:sp>
      </p:grpSp>
      <p:grpSp>
        <p:nvGrpSpPr>
          <p:cNvPr id="415" name="组合 414"/>
          <p:cNvGrpSpPr/>
          <p:nvPr/>
        </p:nvGrpSpPr>
        <p:grpSpPr>
          <a:xfrm>
            <a:off x="1499616" y="593312"/>
            <a:ext cx="9314688" cy="584775"/>
            <a:chOff x="1499616" y="593312"/>
            <a:chExt cx="9314688" cy="584775"/>
          </a:xfrm>
        </p:grpSpPr>
        <p:grpSp>
          <p:nvGrpSpPr>
            <p:cNvPr id="416" name="组合 415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42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8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417" name="直接连接符 416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矩形 418"/>
            <p:cNvSpPr/>
            <p:nvPr/>
          </p:nvSpPr>
          <p:spPr>
            <a:xfrm>
              <a:off x="4877477" y="593312"/>
              <a:ext cx="2573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32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420" name="组合 419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421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2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3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24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sp>
        <p:nvSpPr>
          <p:cNvPr id="429" name="文本框 428"/>
          <p:cNvSpPr txBox="1"/>
          <p:nvPr/>
        </p:nvSpPr>
        <p:spPr>
          <a:xfrm>
            <a:off x="5150981" y="630273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FP-Growth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6"/>
          <p:cNvSpPr txBox="1"/>
          <p:nvPr/>
        </p:nvSpPr>
        <p:spPr>
          <a:xfrm>
            <a:off x="311070" y="2638275"/>
            <a:ext cx="54885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400" b="1" dirty="0">
                <a:solidFill>
                  <a:srgbClr val="C0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Thank</a:t>
            </a:r>
            <a:r>
              <a:rPr lang="zh-CN" altLang="en-US" sz="4400" b="1" dirty="0">
                <a:solidFill>
                  <a:srgbClr val="00579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Listening</a:t>
            </a:r>
            <a:endParaRPr lang="zh-CN" altLang="en-US" sz="4400" b="1" dirty="0">
              <a:solidFill>
                <a:srgbClr val="005790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" name="Freeform 21"/>
          <p:cNvSpPr/>
          <p:nvPr/>
        </p:nvSpPr>
        <p:spPr bwMode="auto">
          <a:xfrm>
            <a:off x="524559" y="3539172"/>
            <a:ext cx="5154881" cy="153703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00579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54912" y="5950264"/>
            <a:ext cx="1288937" cy="293554"/>
            <a:chOff x="4046538" y="2588895"/>
            <a:chExt cx="1212850" cy="276225"/>
          </a:xfrm>
        </p:grpSpPr>
        <p:sp>
          <p:nvSpPr>
            <p:cNvPr id="212" name="Freeform 5"/>
            <p:cNvSpPr/>
            <p:nvPr/>
          </p:nvSpPr>
          <p:spPr bwMode="auto">
            <a:xfrm>
              <a:off x="405765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6"/>
            <p:cNvSpPr/>
            <p:nvPr/>
          </p:nvSpPr>
          <p:spPr bwMode="auto">
            <a:xfrm>
              <a:off x="437197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7"/>
            <p:cNvSpPr/>
            <p:nvPr/>
          </p:nvSpPr>
          <p:spPr bwMode="auto">
            <a:xfrm>
              <a:off x="468630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8"/>
            <p:cNvSpPr/>
            <p:nvPr/>
          </p:nvSpPr>
          <p:spPr bwMode="auto">
            <a:xfrm>
              <a:off x="500062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9"/>
            <p:cNvSpPr>
              <a:spLocks noEditPoints="1"/>
            </p:cNvSpPr>
            <p:nvPr/>
          </p:nvSpPr>
          <p:spPr bwMode="auto">
            <a:xfrm>
              <a:off x="404653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0"/>
            <p:cNvSpPr>
              <a:spLocks noEditPoints="1"/>
            </p:cNvSpPr>
            <p:nvPr/>
          </p:nvSpPr>
          <p:spPr bwMode="auto">
            <a:xfrm>
              <a:off x="436086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"/>
            <p:cNvSpPr>
              <a:spLocks noEditPoints="1"/>
            </p:cNvSpPr>
            <p:nvPr/>
          </p:nvSpPr>
          <p:spPr bwMode="auto">
            <a:xfrm>
              <a:off x="467518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2"/>
            <p:cNvSpPr>
              <a:spLocks noEditPoints="1"/>
            </p:cNvSpPr>
            <p:nvPr/>
          </p:nvSpPr>
          <p:spPr bwMode="auto">
            <a:xfrm>
              <a:off x="498951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3"/>
            <p:cNvSpPr/>
            <p:nvPr/>
          </p:nvSpPr>
          <p:spPr bwMode="auto">
            <a:xfrm>
              <a:off x="424497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4"/>
            <p:cNvSpPr/>
            <p:nvPr/>
          </p:nvSpPr>
          <p:spPr bwMode="auto">
            <a:xfrm>
              <a:off x="455930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5"/>
            <p:cNvSpPr/>
            <p:nvPr/>
          </p:nvSpPr>
          <p:spPr bwMode="auto">
            <a:xfrm>
              <a:off x="487362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6"/>
            <p:cNvSpPr/>
            <p:nvPr/>
          </p:nvSpPr>
          <p:spPr bwMode="auto">
            <a:xfrm>
              <a:off x="518795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4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164504" y="3227304"/>
            <a:ext cx="796306" cy="1003820"/>
            <a:chOff x="7631113" y="2985770"/>
            <a:chExt cx="749299" cy="944563"/>
          </a:xfrm>
        </p:grpSpPr>
        <p:sp>
          <p:nvSpPr>
            <p:cNvPr id="201" name="Freeform 17"/>
            <p:cNvSpPr/>
            <p:nvPr/>
          </p:nvSpPr>
          <p:spPr bwMode="auto">
            <a:xfrm>
              <a:off x="7729538" y="3079433"/>
              <a:ext cx="541337" cy="546100"/>
            </a:xfrm>
            <a:custGeom>
              <a:avLst/>
              <a:gdLst>
                <a:gd name="T0" fmla="*/ 78 w 98"/>
                <a:gd name="T1" fmla="*/ 3 h 99"/>
                <a:gd name="T2" fmla="*/ 8 w 98"/>
                <a:gd name="T3" fmla="*/ 74 h 99"/>
                <a:gd name="T4" fmla="*/ 7 w 98"/>
                <a:gd name="T5" fmla="*/ 83 h 99"/>
                <a:gd name="T6" fmla="*/ 1 w 98"/>
                <a:gd name="T7" fmla="*/ 89 h 99"/>
                <a:gd name="T8" fmla="*/ 1 w 98"/>
                <a:gd name="T9" fmla="*/ 93 h 99"/>
                <a:gd name="T10" fmla="*/ 6 w 98"/>
                <a:gd name="T11" fmla="*/ 97 h 99"/>
                <a:gd name="T12" fmla="*/ 10 w 98"/>
                <a:gd name="T13" fmla="*/ 97 h 99"/>
                <a:gd name="T14" fmla="*/ 16 w 98"/>
                <a:gd name="T15" fmla="*/ 92 h 99"/>
                <a:gd name="T16" fmla="*/ 25 w 98"/>
                <a:gd name="T17" fmla="*/ 91 h 99"/>
                <a:gd name="T18" fmla="*/ 96 w 98"/>
                <a:gd name="T19" fmla="*/ 21 h 99"/>
                <a:gd name="T20" fmla="*/ 96 w 98"/>
                <a:gd name="T21" fmla="*/ 11 h 99"/>
                <a:gd name="T22" fmla="*/ 88 w 98"/>
                <a:gd name="T23" fmla="*/ 3 h 99"/>
                <a:gd name="T24" fmla="*/ 78 w 98"/>
                <a:gd name="T25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99">
                  <a:moveTo>
                    <a:pt x="78" y="3"/>
                  </a:moveTo>
                  <a:cubicBezTo>
                    <a:pt x="8" y="74"/>
                    <a:pt x="8" y="74"/>
                    <a:pt x="8" y="74"/>
                  </a:cubicBezTo>
                  <a:cubicBezTo>
                    <a:pt x="5" y="76"/>
                    <a:pt x="5" y="80"/>
                    <a:pt x="7" y="83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0"/>
                    <a:pt x="0" y="91"/>
                    <a:pt x="1" y="93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7" y="99"/>
                    <a:pt x="9" y="99"/>
                    <a:pt x="10" y="97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9" y="94"/>
                    <a:pt x="23" y="94"/>
                    <a:pt x="25" y="9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8" y="18"/>
                    <a:pt x="98" y="14"/>
                    <a:pt x="96" y="11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5" y="0"/>
                    <a:pt x="81" y="0"/>
                    <a:pt x="7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8"/>
            <p:cNvSpPr/>
            <p:nvPr/>
          </p:nvSpPr>
          <p:spPr bwMode="auto">
            <a:xfrm>
              <a:off x="7751763" y="3117533"/>
              <a:ext cx="519112" cy="508000"/>
            </a:xfrm>
            <a:custGeom>
              <a:avLst/>
              <a:gdLst>
                <a:gd name="T0" fmla="*/ 0 w 94"/>
                <a:gd name="T1" fmla="*/ 88 h 92"/>
                <a:gd name="T2" fmla="*/ 2 w 94"/>
                <a:gd name="T3" fmla="*/ 90 h 92"/>
                <a:gd name="T4" fmla="*/ 6 w 94"/>
                <a:gd name="T5" fmla="*/ 90 h 92"/>
                <a:gd name="T6" fmla="*/ 12 w 94"/>
                <a:gd name="T7" fmla="*/ 85 h 92"/>
                <a:gd name="T8" fmla="*/ 21 w 94"/>
                <a:gd name="T9" fmla="*/ 84 h 92"/>
                <a:gd name="T10" fmla="*/ 92 w 94"/>
                <a:gd name="T11" fmla="*/ 14 h 92"/>
                <a:gd name="T12" fmla="*/ 92 w 94"/>
                <a:gd name="T13" fmla="*/ 4 h 92"/>
                <a:gd name="T14" fmla="*/ 88 w 94"/>
                <a:gd name="T15" fmla="*/ 0 h 92"/>
                <a:gd name="T16" fmla="*/ 0 w 94"/>
                <a:gd name="T17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2">
                  <a:moveTo>
                    <a:pt x="0" y="88"/>
                  </a:moveTo>
                  <a:cubicBezTo>
                    <a:pt x="2" y="90"/>
                    <a:pt x="2" y="90"/>
                    <a:pt x="2" y="90"/>
                  </a:cubicBezTo>
                  <a:cubicBezTo>
                    <a:pt x="3" y="92"/>
                    <a:pt x="5" y="92"/>
                    <a:pt x="6" y="9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5" y="87"/>
                    <a:pt x="19" y="87"/>
                    <a:pt x="21" y="8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4" y="11"/>
                    <a:pt x="94" y="7"/>
                    <a:pt x="92" y="4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9"/>
            <p:cNvSpPr>
              <a:spLocks noEditPoints="1"/>
            </p:cNvSpPr>
            <p:nvPr/>
          </p:nvSpPr>
          <p:spPr bwMode="auto">
            <a:xfrm>
              <a:off x="7724775" y="3074670"/>
              <a:ext cx="557212" cy="557213"/>
            </a:xfrm>
            <a:custGeom>
              <a:avLst/>
              <a:gdLst>
                <a:gd name="T0" fmla="*/ 9 w 101"/>
                <a:gd name="T1" fmla="*/ 101 h 101"/>
                <a:gd name="T2" fmla="*/ 6 w 101"/>
                <a:gd name="T3" fmla="*/ 100 h 101"/>
                <a:gd name="T4" fmla="*/ 1 w 101"/>
                <a:gd name="T5" fmla="*/ 95 h 101"/>
                <a:gd name="T6" fmla="*/ 1 w 101"/>
                <a:gd name="T7" fmla="*/ 88 h 101"/>
                <a:gd name="T8" fmla="*/ 6 w 101"/>
                <a:gd name="T9" fmla="*/ 84 h 101"/>
                <a:gd name="T10" fmla="*/ 7 w 101"/>
                <a:gd name="T11" fmla="*/ 74 h 101"/>
                <a:gd name="T12" fmla="*/ 78 w 101"/>
                <a:gd name="T13" fmla="*/ 3 h 101"/>
                <a:gd name="T14" fmla="*/ 90 w 101"/>
                <a:gd name="T15" fmla="*/ 3 h 101"/>
                <a:gd name="T16" fmla="*/ 98 w 101"/>
                <a:gd name="T17" fmla="*/ 11 h 101"/>
                <a:gd name="T18" fmla="*/ 98 w 101"/>
                <a:gd name="T19" fmla="*/ 23 h 101"/>
                <a:gd name="T20" fmla="*/ 27 w 101"/>
                <a:gd name="T21" fmla="*/ 94 h 101"/>
                <a:gd name="T22" fmla="*/ 21 w 101"/>
                <a:gd name="T23" fmla="*/ 96 h 101"/>
                <a:gd name="T24" fmla="*/ 21 w 101"/>
                <a:gd name="T25" fmla="*/ 96 h 101"/>
                <a:gd name="T26" fmla="*/ 17 w 101"/>
                <a:gd name="T27" fmla="*/ 95 h 101"/>
                <a:gd name="T28" fmla="*/ 12 w 101"/>
                <a:gd name="T29" fmla="*/ 100 h 101"/>
                <a:gd name="T30" fmla="*/ 9 w 101"/>
                <a:gd name="T31" fmla="*/ 101 h 101"/>
                <a:gd name="T32" fmla="*/ 84 w 101"/>
                <a:gd name="T33" fmla="*/ 4 h 101"/>
                <a:gd name="T34" fmla="*/ 80 w 101"/>
                <a:gd name="T35" fmla="*/ 5 h 101"/>
                <a:gd name="T36" fmla="*/ 10 w 101"/>
                <a:gd name="T37" fmla="*/ 76 h 101"/>
                <a:gd name="T38" fmla="*/ 9 w 101"/>
                <a:gd name="T39" fmla="*/ 83 h 101"/>
                <a:gd name="T40" fmla="*/ 10 w 101"/>
                <a:gd name="T41" fmla="*/ 84 h 101"/>
                <a:gd name="T42" fmla="*/ 4 w 101"/>
                <a:gd name="T43" fmla="*/ 91 h 101"/>
                <a:gd name="T44" fmla="*/ 4 w 101"/>
                <a:gd name="T45" fmla="*/ 92 h 101"/>
                <a:gd name="T46" fmla="*/ 9 w 101"/>
                <a:gd name="T47" fmla="*/ 97 h 101"/>
                <a:gd name="T48" fmla="*/ 10 w 101"/>
                <a:gd name="T49" fmla="*/ 97 h 101"/>
                <a:gd name="T50" fmla="*/ 17 w 101"/>
                <a:gd name="T51" fmla="*/ 91 h 101"/>
                <a:gd name="T52" fmla="*/ 18 w 101"/>
                <a:gd name="T53" fmla="*/ 92 h 101"/>
                <a:gd name="T54" fmla="*/ 25 w 101"/>
                <a:gd name="T55" fmla="*/ 91 h 101"/>
                <a:gd name="T56" fmla="*/ 96 w 101"/>
                <a:gd name="T57" fmla="*/ 21 h 101"/>
                <a:gd name="T58" fmla="*/ 96 w 101"/>
                <a:gd name="T59" fmla="*/ 13 h 101"/>
                <a:gd name="T60" fmla="*/ 88 w 101"/>
                <a:gd name="T61" fmla="*/ 5 h 101"/>
                <a:gd name="T62" fmla="*/ 84 w 101"/>
                <a:gd name="T63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01">
                  <a:moveTo>
                    <a:pt x="9" y="101"/>
                  </a:moveTo>
                  <a:cubicBezTo>
                    <a:pt x="8" y="101"/>
                    <a:pt x="7" y="101"/>
                    <a:pt x="6" y="100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0" y="93"/>
                    <a:pt x="0" y="90"/>
                    <a:pt x="1" y="88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1"/>
                    <a:pt x="5" y="76"/>
                    <a:pt x="7" y="74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81" y="0"/>
                    <a:pt x="87" y="0"/>
                    <a:pt x="90" y="3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101" y="14"/>
                    <a:pt x="101" y="20"/>
                    <a:pt x="98" y="23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26" y="95"/>
                    <a:pt x="24" y="96"/>
                    <a:pt x="21" y="96"/>
                  </a:cubicBezTo>
                  <a:cubicBezTo>
                    <a:pt x="21" y="96"/>
                    <a:pt x="21" y="96"/>
                    <a:pt x="21" y="96"/>
                  </a:cubicBezTo>
                  <a:cubicBezTo>
                    <a:pt x="20" y="96"/>
                    <a:pt x="18" y="96"/>
                    <a:pt x="17" y="95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1"/>
                    <a:pt x="11" y="101"/>
                    <a:pt x="9" y="101"/>
                  </a:cubicBezTo>
                  <a:close/>
                  <a:moveTo>
                    <a:pt x="84" y="4"/>
                  </a:moveTo>
                  <a:cubicBezTo>
                    <a:pt x="83" y="4"/>
                    <a:pt x="81" y="4"/>
                    <a:pt x="80" y="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8" y="78"/>
                    <a:pt x="8" y="81"/>
                    <a:pt x="9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3" y="91"/>
                    <a:pt x="3" y="92"/>
                    <a:pt x="4" y="92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9" y="98"/>
                    <a:pt x="10" y="98"/>
                    <a:pt x="10" y="97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20" y="93"/>
                    <a:pt x="23" y="93"/>
                    <a:pt x="25" y="9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8" y="19"/>
                    <a:pt x="98" y="15"/>
                    <a:pt x="96" y="13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4"/>
                    <a:pt x="86" y="4"/>
                    <a:pt x="8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"/>
            <p:cNvSpPr/>
            <p:nvPr/>
          </p:nvSpPr>
          <p:spPr bwMode="auto">
            <a:xfrm>
              <a:off x="8116888" y="2985770"/>
              <a:ext cx="252412" cy="254000"/>
            </a:xfrm>
            <a:custGeom>
              <a:avLst/>
              <a:gdLst>
                <a:gd name="T0" fmla="*/ 19 w 46"/>
                <a:gd name="T1" fmla="*/ 46 h 46"/>
                <a:gd name="T2" fmla="*/ 41 w 46"/>
                <a:gd name="T3" fmla="*/ 24 h 46"/>
                <a:gd name="T4" fmla="*/ 41 w 46"/>
                <a:gd name="T5" fmla="*/ 5 h 46"/>
                <a:gd name="T6" fmla="*/ 41 w 46"/>
                <a:gd name="T7" fmla="*/ 5 h 46"/>
                <a:gd name="T8" fmla="*/ 22 w 46"/>
                <a:gd name="T9" fmla="*/ 5 h 46"/>
                <a:gd name="T10" fmla="*/ 0 w 46"/>
                <a:gd name="T11" fmla="*/ 27 h 46"/>
                <a:gd name="T12" fmla="*/ 19 w 4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19" y="46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6" y="19"/>
                    <a:pt x="46" y="10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5" y="0"/>
                    <a:pt x="27" y="0"/>
                    <a:pt x="22" y="5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19" y="46"/>
                  </a:ln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1"/>
            <p:cNvSpPr/>
            <p:nvPr/>
          </p:nvSpPr>
          <p:spPr bwMode="auto">
            <a:xfrm>
              <a:off x="8166100" y="3012758"/>
              <a:ext cx="203200" cy="227013"/>
            </a:xfrm>
            <a:custGeom>
              <a:avLst/>
              <a:gdLst>
                <a:gd name="T0" fmla="*/ 10 w 37"/>
                <a:gd name="T1" fmla="*/ 41 h 41"/>
                <a:gd name="T2" fmla="*/ 32 w 37"/>
                <a:gd name="T3" fmla="*/ 19 h 41"/>
                <a:gd name="T4" fmla="*/ 32 w 37"/>
                <a:gd name="T5" fmla="*/ 0 h 41"/>
                <a:gd name="T6" fmla="*/ 0 w 37"/>
                <a:gd name="T7" fmla="*/ 32 h 41"/>
                <a:gd name="T8" fmla="*/ 10 w 37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1">
                  <a:moveTo>
                    <a:pt x="10" y="41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7" y="14"/>
                    <a:pt x="37" y="5"/>
                    <a:pt x="32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10" y="4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2"/>
            <p:cNvSpPr>
              <a:spLocks noEditPoints="1"/>
            </p:cNvSpPr>
            <p:nvPr/>
          </p:nvSpPr>
          <p:spPr bwMode="auto">
            <a:xfrm>
              <a:off x="8105775" y="2985770"/>
              <a:ext cx="274637" cy="265113"/>
            </a:xfrm>
            <a:custGeom>
              <a:avLst/>
              <a:gdLst>
                <a:gd name="T0" fmla="*/ 21 w 50"/>
                <a:gd name="T1" fmla="*/ 48 h 48"/>
                <a:gd name="T2" fmla="*/ 0 w 50"/>
                <a:gd name="T3" fmla="*/ 27 h 48"/>
                <a:gd name="T4" fmla="*/ 23 w 50"/>
                <a:gd name="T5" fmla="*/ 4 h 48"/>
                <a:gd name="T6" fmla="*/ 33 w 50"/>
                <a:gd name="T7" fmla="*/ 0 h 48"/>
                <a:gd name="T8" fmla="*/ 44 w 50"/>
                <a:gd name="T9" fmla="*/ 4 h 48"/>
                <a:gd name="T10" fmla="*/ 44 w 50"/>
                <a:gd name="T11" fmla="*/ 25 h 48"/>
                <a:gd name="T12" fmla="*/ 21 w 50"/>
                <a:gd name="T13" fmla="*/ 48 h 48"/>
                <a:gd name="T14" fmla="*/ 4 w 50"/>
                <a:gd name="T15" fmla="*/ 27 h 48"/>
                <a:gd name="T16" fmla="*/ 21 w 50"/>
                <a:gd name="T17" fmla="*/ 44 h 48"/>
                <a:gd name="T18" fmla="*/ 41 w 50"/>
                <a:gd name="T19" fmla="*/ 23 h 48"/>
                <a:gd name="T20" fmla="*/ 41 w 50"/>
                <a:gd name="T21" fmla="*/ 6 h 48"/>
                <a:gd name="T22" fmla="*/ 25 w 50"/>
                <a:gd name="T23" fmla="*/ 6 h 48"/>
                <a:gd name="T24" fmla="*/ 4 w 50"/>
                <a:gd name="T25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8">
                  <a:moveTo>
                    <a:pt x="21" y="4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7" y="0"/>
                    <a:pt x="41" y="1"/>
                    <a:pt x="44" y="4"/>
                  </a:cubicBezTo>
                  <a:cubicBezTo>
                    <a:pt x="50" y="10"/>
                    <a:pt x="50" y="19"/>
                    <a:pt x="44" y="25"/>
                  </a:cubicBezTo>
                  <a:lnTo>
                    <a:pt x="21" y="48"/>
                  </a:lnTo>
                  <a:close/>
                  <a:moveTo>
                    <a:pt x="4" y="27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6" y="18"/>
                    <a:pt x="46" y="11"/>
                    <a:pt x="41" y="6"/>
                  </a:cubicBezTo>
                  <a:cubicBezTo>
                    <a:pt x="37" y="2"/>
                    <a:pt x="29" y="2"/>
                    <a:pt x="25" y="6"/>
                  </a:cubicBezTo>
                  <a:lnTo>
                    <a:pt x="4" y="2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3"/>
            <p:cNvSpPr/>
            <p:nvPr/>
          </p:nvSpPr>
          <p:spPr bwMode="auto">
            <a:xfrm>
              <a:off x="8039100" y="3063558"/>
              <a:ext cx="254000" cy="254000"/>
            </a:xfrm>
            <a:custGeom>
              <a:avLst/>
              <a:gdLst>
                <a:gd name="T0" fmla="*/ 44 w 46"/>
                <a:gd name="T1" fmla="*/ 37 h 46"/>
                <a:gd name="T2" fmla="*/ 44 w 46"/>
                <a:gd name="T3" fmla="*/ 44 h 46"/>
                <a:gd name="T4" fmla="*/ 44 w 46"/>
                <a:gd name="T5" fmla="*/ 44 h 46"/>
                <a:gd name="T6" fmla="*/ 37 w 46"/>
                <a:gd name="T7" fmla="*/ 44 h 46"/>
                <a:gd name="T8" fmla="*/ 2 w 46"/>
                <a:gd name="T9" fmla="*/ 9 h 46"/>
                <a:gd name="T10" fmla="*/ 2 w 46"/>
                <a:gd name="T11" fmla="*/ 2 h 46"/>
                <a:gd name="T12" fmla="*/ 2 w 46"/>
                <a:gd name="T13" fmla="*/ 2 h 46"/>
                <a:gd name="T14" fmla="*/ 9 w 46"/>
                <a:gd name="T15" fmla="*/ 2 h 46"/>
                <a:gd name="T16" fmla="*/ 44 w 46"/>
                <a:gd name="T17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44" y="37"/>
                  </a:moveTo>
                  <a:cubicBezTo>
                    <a:pt x="46" y="39"/>
                    <a:pt x="46" y="42"/>
                    <a:pt x="4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2" y="46"/>
                    <a:pt x="39" y="46"/>
                    <a:pt x="37" y="44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lnTo>
                    <a:pt x="44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4"/>
            <p:cNvSpPr>
              <a:spLocks noEditPoints="1"/>
            </p:cNvSpPr>
            <p:nvPr/>
          </p:nvSpPr>
          <p:spPr bwMode="auto">
            <a:xfrm>
              <a:off x="8032750" y="3052445"/>
              <a:ext cx="271462" cy="269875"/>
            </a:xfrm>
            <a:custGeom>
              <a:avLst/>
              <a:gdLst>
                <a:gd name="T0" fmla="*/ 42 w 49"/>
                <a:gd name="T1" fmla="*/ 49 h 49"/>
                <a:gd name="T2" fmla="*/ 37 w 49"/>
                <a:gd name="T3" fmla="*/ 47 h 49"/>
                <a:gd name="T4" fmla="*/ 2 w 49"/>
                <a:gd name="T5" fmla="*/ 12 h 49"/>
                <a:gd name="T6" fmla="*/ 0 w 49"/>
                <a:gd name="T7" fmla="*/ 7 h 49"/>
                <a:gd name="T8" fmla="*/ 2 w 49"/>
                <a:gd name="T9" fmla="*/ 2 h 49"/>
                <a:gd name="T10" fmla="*/ 11 w 49"/>
                <a:gd name="T11" fmla="*/ 2 h 49"/>
                <a:gd name="T12" fmla="*/ 46 w 49"/>
                <a:gd name="T13" fmla="*/ 38 h 49"/>
                <a:gd name="T14" fmla="*/ 46 w 49"/>
                <a:gd name="T15" fmla="*/ 47 h 49"/>
                <a:gd name="T16" fmla="*/ 42 w 49"/>
                <a:gd name="T17" fmla="*/ 49 h 49"/>
                <a:gd name="T18" fmla="*/ 7 w 49"/>
                <a:gd name="T19" fmla="*/ 4 h 49"/>
                <a:gd name="T20" fmla="*/ 4 w 49"/>
                <a:gd name="T21" fmla="*/ 5 h 49"/>
                <a:gd name="T22" fmla="*/ 3 w 49"/>
                <a:gd name="T23" fmla="*/ 7 h 49"/>
                <a:gd name="T24" fmla="*/ 4 w 49"/>
                <a:gd name="T25" fmla="*/ 10 h 49"/>
                <a:gd name="T26" fmla="*/ 39 w 49"/>
                <a:gd name="T27" fmla="*/ 45 h 49"/>
                <a:gd name="T28" fmla="*/ 44 w 49"/>
                <a:gd name="T29" fmla="*/ 45 h 49"/>
                <a:gd name="T30" fmla="*/ 44 w 49"/>
                <a:gd name="T31" fmla="*/ 40 h 49"/>
                <a:gd name="T32" fmla="*/ 9 w 49"/>
                <a:gd name="T33" fmla="*/ 5 h 49"/>
                <a:gd name="T34" fmla="*/ 7 w 49"/>
                <a:gd name="T35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49">
                  <a:moveTo>
                    <a:pt x="42" y="49"/>
                  </a:moveTo>
                  <a:cubicBezTo>
                    <a:pt x="40" y="49"/>
                    <a:pt x="38" y="49"/>
                    <a:pt x="37" y="47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1"/>
                    <a:pt x="0" y="9"/>
                    <a:pt x="0" y="7"/>
                  </a:cubicBezTo>
                  <a:cubicBezTo>
                    <a:pt x="0" y="5"/>
                    <a:pt x="0" y="4"/>
                    <a:pt x="2" y="2"/>
                  </a:cubicBezTo>
                  <a:cubicBezTo>
                    <a:pt x="4" y="0"/>
                    <a:pt x="9" y="0"/>
                    <a:pt x="11" y="2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9" y="40"/>
                    <a:pt x="49" y="45"/>
                    <a:pt x="46" y="47"/>
                  </a:cubicBezTo>
                  <a:cubicBezTo>
                    <a:pt x="45" y="49"/>
                    <a:pt x="43" y="49"/>
                    <a:pt x="42" y="49"/>
                  </a:cubicBezTo>
                  <a:close/>
                  <a:moveTo>
                    <a:pt x="7" y="4"/>
                  </a:moveTo>
                  <a:cubicBezTo>
                    <a:pt x="6" y="4"/>
                    <a:pt x="5" y="4"/>
                    <a:pt x="4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6"/>
                    <a:pt x="43" y="46"/>
                    <a:pt x="44" y="45"/>
                  </a:cubicBezTo>
                  <a:cubicBezTo>
                    <a:pt x="46" y="44"/>
                    <a:pt x="46" y="41"/>
                    <a:pt x="44" y="4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"/>
            <p:cNvSpPr/>
            <p:nvPr/>
          </p:nvSpPr>
          <p:spPr bwMode="auto">
            <a:xfrm>
              <a:off x="7642225" y="3631883"/>
              <a:ext cx="187325" cy="287338"/>
            </a:xfrm>
            <a:custGeom>
              <a:avLst/>
              <a:gdLst>
                <a:gd name="T0" fmla="*/ 34 w 34"/>
                <a:gd name="T1" fmla="*/ 35 h 52"/>
                <a:gd name="T2" fmla="*/ 17 w 34"/>
                <a:gd name="T3" fmla="*/ 52 h 52"/>
                <a:gd name="T4" fmla="*/ 0 w 34"/>
                <a:gd name="T5" fmla="*/ 35 h 52"/>
                <a:gd name="T6" fmla="*/ 18 w 34"/>
                <a:gd name="T7" fmla="*/ 0 h 52"/>
                <a:gd name="T8" fmla="*/ 34 w 34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44"/>
                    <a:pt x="26" y="52"/>
                    <a:pt x="17" y="52"/>
                  </a:cubicBezTo>
                  <a:cubicBezTo>
                    <a:pt x="7" y="52"/>
                    <a:pt x="0" y="44"/>
                    <a:pt x="0" y="35"/>
                  </a:cubicBezTo>
                  <a:cubicBezTo>
                    <a:pt x="0" y="25"/>
                    <a:pt x="18" y="0"/>
                    <a:pt x="18" y="0"/>
                  </a:cubicBezTo>
                  <a:cubicBezTo>
                    <a:pt x="18" y="0"/>
                    <a:pt x="34" y="25"/>
                    <a:pt x="34" y="35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6"/>
            <p:cNvSpPr>
              <a:spLocks noEditPoints="1"/>
            </p:cNvSpPr>
            <p:nvPr/>
          </p:nvSpPr>
          <p:spPr bwMode="auto">
            <a:xfrm>
              <a:off x="7631113" y="3614420"/>
              <a:ext cx="203200" cy="315913"/>
            </a:xfrm>
            <a:custGeom>
              <a:avLst/>
              <a:gdLst>
                <a:gd name="T0" fmla="*/ 19 w 37"/>
                <a:gd name="T1" fmla="*/ 57 h 57"/>
                <a:gd name="T2" fmla="*/ 0 w 37"/>
                <a:gd name="T3" fmla="*/ 38 h 57"/>
                <a:gd name="T4" fmla="*/ 19 w 37"/>
                <a:gd name="T5" fmla="*/ 2 h 57"/>
                <a:gd name="T6" fmla="*/ 20 w 37"/>
                <a:gd name="T7" fmla="*/ 0 h 57"/>
                <a:gd name="T8" fmla="*/ 21 w 37"/>
                <a:gd name="T9" fmla="*/ 2 h 57"/>
                <a:gd name="T10" fmla="*/ 37 w 37"/>
                <a:gd name="T11" fmla="*/ 38 h 57"/>
                <a:gd name="T12" fmla="*/ 19 w 37"/>
                <a:gd name="T13" fmla="*/ 57 h 57"/>
                <a:gd name="T14" fmla="*/ 20 w 37"/>
                <a:gd name="T15" fmla="*/ 6 h 57"/>
                <a:gd name="T16" fmla="*/ 3 w 37"/>
                <a:gd name="T17" fmla="*/ 38 h 57"/>
                <a:gd name="T18" fmla="*/ 19 w 37"/>
                <a:gd name="T19" fmla="*/ 53 h 57"/>
                <a:gd name="T20" fmla="*/ 34 w 37"/>
                <a:gd name="T21" fmla="*/ 38 h 57"/>
                <a:gd name="T22" fmla="*/ 20 w 37"/>
                <a:gd name="T2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7">
                  <a:moveTo>
                    <a:pt x="19" y="57"/>
                  </a:moveTo>
                  <a:cubicBezTo>
                    <a:pt x="8" y="57"/>
                    <a:pt x="0" y="48"/>
                    <a:pt x="0" y="38"/>
                  </a:cubicBezTo>
                  <a:cubicBezTo>
                    <a:pt x="0" y="28"/>
                    <a:pt x="18" y="3"/>
                    <a:pt x="19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3"/>
                    <a:pt x="37" y="28"/>
                    <a:pt x="37" y="38"/>
                  </a:cubicBezTo>
                  <a:cubicBezTo>
                    <a:pt x="37" y="48"/>
                    <a:pt x="29" y="57"/>
                    <a:pt x="19" y="57"/>
                  </a:cubicBezTo>
                  <a:close/>
                  <a:moveTo>
                    <a:pt x="20" y="6"/>
                  </a:moveTo>
                  <a:cubicBezTo>
                    <a:pt x="14" y="14"/>
                    <a:pt x="3" y="31"/>
                    <a:pt x="3" y="38"/>
                  </a:cubicBezTo>
                  <a:cubicBezTo>
                    <a:pt x="3" y="46"/>
                    <a:pt x="10" y="53"/>
                    <a:pt x="19" y="53"/>
                  </a:cubicBezTo>
                  <a:cubicBezTo>
                    <a:pt x="27" y="53"/>
                    <a:pt x="34" y="46"/>
                    <a:pt x="34" y="38"/>
                  </a:cubicBezTo>
                  <a:cubicBezTo>
                    <a:pt x="34" y="31"/>
                    <a:pt x="25" y="14"/>
                    <a:pt x="20" y="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7"/>
            <p:cNvSpPr/>
            <p:nvPr/>
          </p:nvSpPr>
          <p:spPr bwMode="auto">
            <a:xfrm>
              <a:off x="7724775" y="3819208"/>
              <a:ext cx="82550" cy="77788"/>
            </a:xfrm>
            <a:custGeom>
              <a:avLst/>
              <a:gdLst>
                <a:gd name="T0" fmla="*/ 2 w 15"/>
                <a:gd name="T1" fmla="*/ 14 h 14"/>
                <a:gd name="T2" fmla="*/ 1 w 15"/>
                <a:gd name="T3" fmla="*/ 13 h 14"/>
                <a:gd name="T4" fmla="*/ 2 w 15"/>
                <a:gd name="T5" fmla="*/ 10 h 14"/>
                <a:gd name="T6" fmla="*/ 11 w 15"/>
                <a:gd name="T7" fmla="*/ 2 h 14"/>
                <a:gd name="T8" fmla="*/ 13 w 15"/>
                <a:gd name="T9" fmla="*/ 1 h 14"/>
                <a:gd name="T10" fmla="*/ 14 w 15"/>
                <a:gd name="T11" fmla="*/ 3 h 14"/>
                <a:gd name="T12" fmla="*/ 3 w 15"/>
                <a:gd name="T13" fmla="*/ 14 h 14"/>
                <a:gd name="T14" fmla="*/ 2 w 1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">
                  <a:moveTo>
                    <a:pt x="2" y="14"/>
                  </a:moveTo>
                  <a:cubicBezTo>
                    <a:pt x="2" y="14"/>
                    <a:pt x="1" y="13"/>
                    <a:pt x="1" y="13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6" y="9"/>
                    <a:pt x="10" y="6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2" y="8"/>
                    <a:pt x="8" y="12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251990" y="1880604"/>
            <a:ext cx="954893" cy="855356"/>
            <a:chOff x="6946900" y="1965008"/>
            <a:chExt cx="898525" cy="804863"/>
          </a:xfrm>
        </p:grpSpPr>
        <p:sp>
          <p:nvSpPr>
            <p:cNvPr id="194" name="Freeform 31"/>
            <p:cNvSpPr>
              <a:spLocks noEditPoints="1"/>
            </p:cNvSpPr>
            <p:nvPr/>
          </p:nvSpPr>
          <p:spPr bwMode="auto">
            <a:xfrm>
              <a:off x="7156450" y="2263458"/>
              <a:ext cx="508000" cy="506413"/>
            </a:xfrm>
            <a:custGeom>
              <a:avLst/>
              <a:gdLst>
                <a:gd name="T0" fmla="*/ 36 w 92"/>
                <a:gd name="T1" fmla="*/ 86 h 92"/>
                <a:gd name="T2" fmla="*/ 24 w 92"/>
                <a:gd name="T3" fmla="*/ 81 h 92"/>
                <a:gd name="T4" fmla="*/ 9 w 92"/>
                <a:gd name="T5" fmla="*/ 72 h 92"/>
                <a:gd name="T6" fmla="*/ 12 w 92"/>
                <a:gd name="T7" fmla="*/ 55 h 92"/>
                <a:gd name="T8" fmla="*/ 0 w 92"/>
                <a:gd name="T9" fmla="*/ 49 h 92"/>
                <a:gd name="T10" fmla="*/ 12 w 92"/>
                <a:gd name="T11" fmla="*/ 37 h 92"/>
                <a:gd name="T12" fmla="*/ 11 w 92"/>
                <a:gd name="T13" fmla="*/ 15 h 92"/>
                <a:gd name="T14" fmla="*/ 29 w 92"/>
                <a:gd name="T15" fmla="*/ 15 h 92"/>
                <a:gd name="T16" fmla="*/ 43 w 92"/>
                <a:gd name="T17" fmla="*/ 0 h 92"/>
                <a:gd name="T18" fmla="*/ 55 w 92"/>
                <a:gd name="T19" fmla="*/ 12 h 92"/>
                <a:gd name="T20" fmla="*/ 77 w 92"/>
                <a:gd name="T21" fmla="*/ 11 h 92"/>
                <a:gd name="T22" fmla="*/ 80 w 92"/>
                <a:gd name="T23" fmla="*/ 25 h 92"/>
                <a:gd name="T24" fmla="*/ 85 w 92"/>
                <a:gd name="T25" fmla="*/ 37 h 92"/>
                <a:gd name="T26" fmla="*/ 85 w 92"/>
                <a:gd name="T27" fmla="*/ 55 h 92"/>
                <a:gd name="T28" fmla="*/ 76 w 92"/>
                <a:gd name="T29" fmla="*/ 63 h 92"/>
                <a:gd name="T30" fmla="*/ 80 w 92"/>
                <a:gd name="T31" fmla="*/ 77 h 92"/>
                <a:gd name="T32" fmla="*/ 63 w 92"/>
                <a:gd name="T33" fmla="*/ 77 h 92"/>
                <a:gd name="T34" fmla="*/ 48 w 92"/>
                <a:gd name="T35" fmla="*/ 92 h 92"/>
                <a:gd name="T36" fmla="*/ 39 w 92"/>
                <a:gd name="T37" fmla="*/ 76 h 92"/>
                <a:gd name="T38" fmla="*/ 43 w 92"/>
                <a:gd name="T39" fmla="*/ 88 h 92"/>
                <a:gd name="T40" fmla="*/ 48 w 92"/>
                <a:gd name="T41" fmla="*/ 88 h 92"/>
                <a:gd name="T42" fmla="*/ 53 w 92"/>
                <a:gd name="T43" fmla="*/ 76 h 92"/>
                <a:gd name="T44" fmla="*/ 70 w 92"/>
                <a:gd name="T45" fmla="*/ 78 h 92"/>
                <a:gd name="T46" fmla="*/ 78 w 92"/>
                <a:gd name="T47" fmla="*/ 72 h 92"/>
                <a:gd name="T48" fmla="*/ 72 w 92"/>
                <a:gd name="T49" fmla="*/ 63 h 92"/>
                <a:gd name="T50" fmla="*/ 85 w 92"/>
                <a:gd name="T51" fmla="*/ 51 h 92"/>
                <a:gd name="T52" fmla="*/ 85 w 92"/>
                <a:gd name="T53" fmla="*/ 41 h 92"/>
                <a:gd name="T54" fmla="*/ 72 w 92"/>
                <a:gd name="T55" fmla="*/ 29 h 92"/>
                <a:gd name="T56" fmla="*/ 78 w 92"/>
                <a:gd name="T57" fmla="*/ 20 h 92"/>
                <a:gd name="T58" fmla="*/ 70 w 92"/>
                <a:gd name="T59" fmla="*/ 14 h 92"/>
                <a:gd name="T60" fmla="*/ 53 w 92"/>
                <a:gd name="T61" fmla="*/ 16 h 92"/>
                <a:gd name="T62" fmla="*/ 48 w 92"/>
                <a:gd name="T63" fmla="*/ 4 h 92"/>
                <a:gd name="T64" fmla="*/ 40 w 92"/>
                <a:gd name="T65" fmla="*/ 15 h 92"/>
                <a:gd name="T66" fmla="*/ 28 w 92"/>
                <a:gd name="T67" fmla="*/ 20 h 92"/>
                <a:gd name="T68" fmla="*/ 14 w 92"/>
                <a:gd name="T69" fmla="*/ 18 h 92"/>
                <a:gd name="T70" fmla="*/ 20 w 92"/>
                <a:gd name="T71" fmla="*/ 29 h 92"/>
                <a:gd name="T72" fmla="*/ 6 w 92"/>
                <a:gd name="T73" fmla="*/ 41 h 92"/>
                <a:gd name="T74" fmla="*/ 4 w 92"/>
                <a:gd name="T75" fmla="*/ 50 h 92"/>
                <a:gd name="T76" fmla="*/ 15 w 92"/>
                <a:gd name="T77" fmla="*/ 53 h 92"/>
                <a:gd name="T78" fmla="*/ 14 w 92"/>
                <a:gd name="T79" fmla="*/ 70 h 92"/>
                <a:gd name="T80" fmla="*/ 18 w 92"/>
                <a:gd name="T81" fmla="*/ 78 h 92"/>
                <a:gd name="T82" fmla="*/ 46 w 92"/>
                <a:gd name="T83" fmla="*/ 63 h 92"/>
                <a:gd name="T84" fmla="*/ 63 w 92"/>
                <a:gd name="T85" fmla="*/ 46 h 92"/>
                <a:gd name="T86" fmla="*/ 33 w 92"/>
                <a:gd name="T87" fmla="*/ 46 h 92"/>
                <a:gd name="T88" fmla="*/ 46 w 92"/>
                <a:gd name="T89" fmla="*/ 3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" h="92">
                  <a:moveTo>
                    <a:pt x="48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39" y="92"/>
                    <a:pt x="36" y="89"/>
                    <a:pt x="36" y="86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4" y="79"/>
                    <a:pt x="31" y="78"/>
                    <a:pt x="28" y="77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3"/>
                    <a:pt x="17" y="83"/>
                    <a:pt x="15" y="80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0" y="75"/>
                    <a:pt x="9" y="74"/>
                    <a:pt x="9" y="72"/>
                  </a:cubicBezTo>
                  <a:cubicBezTo>
                    <a:pt x="9" y="70"/>
                    <a:pt x="10" y="69"/>
                    <a:pt x="11" y="67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1"/>
                    <a:pt x="13" y="58"/>
                    <a:pt x="12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4" y="55"/>
                    <a:pt x="3" y="55"/>
                    <a:pt x="2" y="53"/>
                  </a:cubicBezTo>
                  <a:cubicBezTo>
                    <a:pt x="0" y="52"/>
                    <a:pt x="0" y="50"/>
                    <a:pt x="0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0"/>
                    <a:pt x="3" y="37"/>
                    <a:pt x="6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4"/>
                    <a:pt x="14" y="31"/>
                    <a:pt x="15" y="2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2"/>
                    <a:pt x="9" y="18"/>
                    <a:pt x="11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8" y="9"/>
                    <a:pt x="22" y="9"/>
                    <a:pt x="25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4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9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5" y="3"/>
                    <a:pt x="55" y="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8" y="13"/>
                    <a:pt x="61" y="14"/>
                    <a:pt x="63" y="15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9"/>
                    <a:pt x="74" y="9"/>
                    <a:pt x="77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7"/>
                    <a:pt x="82" y="18"/>
                    <a:pt x="82" y="20"/>
                  </a:cubicBezTo>
                  <a:cubicBezTo>
                    <a:pt x="82" y="22"/>
                    <a:pt x="82" y="23"/>
                    <a:pt x="80" y="2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8" y="31"/>
                    <a:pt x="79" y="34"/>
                    <a:pt x="80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9" y="37"/>
                    <a:pt x="92" y="40"/>
                    <a:pt x="92" y="4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2"/>
                    <a:pt x="89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9" y="58"/>
                    <a:pt x="78" y="61"/>
                    <a:pt x="76" y="63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9"/>
                    <a:pt x="82" y="70"/>
                    <a:pt x="82" y="72"/>
                  </a:cubicBezTo>
                  <a:cubicBezTo>
                    <a:pt x="82" y="74"/>
                    <a:pt x="82" y="76"/>
                    <a:pt x="80" y="7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4" y="83"/>
                    <a:pt x="70" y="83"/>
                    <a:pt x="67" y="81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1" y="78"/>
                    <a:pt x="58" y="79"/>
                    <a:pt x="55" y="80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9"/>
                    <a:pt x="52" y="92"/>
                    <a:pt x="48" y="92"/>
                  </a:cubicBezTo>
                  <a:close/>
                  <a:moveTo>
                    <a:pt x="28" y="71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32" y="74"/>
                    <a:pt x="35" y="76"/>
                    <a:pt x="39" y="76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7"/>
                    <a:pt x="42" y="88"/>
                    <a:pt x="43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50" y="88"/>
                    <a:pt x="51" y="87"/>
                    <a:pt x="51" y="8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6" y="76"/>
                    <a:pt x="59" y="74"/>
                    <a:pt x="6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9"/>
                    <a:pt x="73" y="79"/>
                    <a:pt x="74" y="78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4"/>
                    <a:pt x="78" y="73"/>
                    <a:pt x="78" y="72"/>
                  </a:cubicBezTo>
                  <a:cubicBezTo>
                    <a:pt x="78" y="71"/>
                    <a:pt x="78" y="71"/>
                    <a:pt x="77" y="70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4" y="60"/>
                    <a:pt x="75" y="56"/>
                    <a:pt x="76" y="53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7" y="41"/>
                    <a:pt x="85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5" y="36"/>
                    <a:pt x="74" y="32"/>
                    <a:pt x="72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1"/>
                    <a:pt x="78" y="21"/>
                    <a:pt x="78" y="20"/>
                  </a:cubicBezTo>
                  <a:cubicBezTo>
                    <a:pt x="78" y="19"/>
                    <a:pt x="78" y="19"/>
                    <a:pt x="78" y="18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3"/>
                    <a:pt x="71" y="13"/>
                    <a:pt x="70" y="14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59" y="18"/>
                    <a:pt x="56" y="16"/>
                    <a:pt x="53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0" y="4"/>
                    <a:pt x="48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0" y="5"/>
                    <a:pt x="40" y="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6"/>
                    <a:pt x="32" y="18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3"/>
                    <a:pt x="19" y="13"/>
                    <a:pt x="18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8" y="32"/>
                    <a:pt x="16" y="36"/>
                    <a:pt x="15" y="39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4" y="42"/>
                    <a:pt x="4" y="43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1"/>
                    <a:pt x="6" y="51"/>
                    <a:pt x="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7" y="60"/>
                    <a:pt x="19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3"/>
                    <a:pt x="13" y="73"/>
                    <a:pt x="14" y="7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9"/>
                    <a:pt x="21" y="79"/>
                    <a:pt x="22" y="78"/>
                  </a:cubicBezTo>
                  <a:lnTo>
                    <a:pt x="28" y="71"/>
                  </a:lnTo>
                  <a:close/>
                  <a:moveTo>
                    <a:pt x="46" y="63"/>
                  </a:moveTo>
                  <a:cubicBezTo>
                    <a:pt x="37" y="63"/>
                    <a:pt x="29" y="55"/>
                    <a:pt x="29" y="46"/>
                  </a:cubicBezTo>
                  <a:cubicBezTo>
                    <a:pt x="29" y="37"/>
                    <a:pt x="37" y="29"/>
                    <a:pt x="46" y="29"/>
                  </a:cubicBezTo>
                  <a:cubicBezTo>
                    <a:pt x="55" y="29"/>
                    <a:pt x="63" y="37"/>
                    <a:pt x="63" y="46"/>
                  </a:cubicBezTo>
                  <a:cubicBezTo>
                    <a:pt x="63" y="55"/>
                    <a:pt x="55" y="63"/>
                    <a:pt x="46" y="63"/>
                  </a:cubicBezTo>
                  <a:close/>
                  <a:moveTo>
                    <a:pt x="46" y="33"/>
                  </a:moveTo>
                  <a:cubicBezTo>
                    <a:pt x="39" y="33"/>
                    <a:pt x="33" y="39"/>
                    <a:pt x="33" y="46"/>
                  </a:cubicBezTo>
                  <a:cubicBezTo>
                    <a:pt x="33" y="53"/>
                    <a:pt x="39" y="59"/>
                    <a:pt x="46" y="59"/>
                  </a:cubicBezTo>
                  <a:cubicBezTo>
                    <a:pt x="53" y="59"/>
                    <a:pt x="59" y="53"/>
                    <a:pt x="59" y="46"/>
                  </a:cubicBezTo>
                  <a:cubicBezTo>
                    <a:pt x="59" y="39"/>
                    <a:pt x="53" y="33"/>
                    <a:pt x="46" y="3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5" name="组合 194"/>
            <p:cNvGrpSpPr/>
            <p:nvPr/>
          </p:nvGrpSpPr>
          <p:grpSpPr>
            <a:xfrm>
              <a:off x="6946900" y="1965008"/>
              <a:ext cx="898525" cy="684212"/>
              <a:chOff x="6946900" y="1965008"/>
              <a:chExt cx="898525" cy="684212"/>
            </a:xfrm>
          </p:grpSpPr>
          <p:sp>
            <p:nvSpPr>
              <p:cNvPr id="196" name="Freeform 28"/>
              <p:cNvSpPr/>
              <p:nvPr/>
            </p:nvSpPr>
            <p:spPr bwMode="auto">
              <a:xfrm>
                <a:off x="6946900" y="1965008"/>
                <a:ext cx="898525" cy="601663"/>
              </a:xfrm>
              <a:custGeom>
                <a:avLst/>
                <a:gdLst>
                  <a:gd name="T0" fmla="*/ 0 w 163"/>
                  <a:gd name="T1" fmla="*/ 70 h 109"/>
                  <a:gd name="T2" fmla="*/ 1 w 163"/>
                  <a:gd name="T3" fmla="*/ 61 h 109"/>
                  <a:gd name="T4" fmla="*/ 2 w 163"/>
                  <a:gd name="T5" fmla="*/ 58 h 109"/>
                  <a:gd name="T6" fmla="*/ 4 w 163"/>
                  <a:gd name="T7" fmla="*/ 53 h 109"/>
                  <a:gd name="T8" fmla="*/ 7 w 163"/>
                  <a:gd name="T9" fmla="*/ 49 h 109"/>
                  <a:gd name="T10" fmla="*/ 9 w 163"/>
                  <a:gd name="T11" fmla="*/ 46 h 109"/>
                  <a:gd name="T12" fmla="*/ 13 w 163"/>
                  <a:gd name="T13" fmla="*/ 42 h 109"/>
                  <a:gd name="T14" fmla="*/ 16 w 163"/>
                  <a:gd name="T15" fmla="*/ 40 h 109"/>
                  <a:gd name="T16" fmla="*/ 20 w 163"/>
                  <a:gd name="T17" fmla="*/ 37 h 109"/>
                  <a:gd name="T18" fmla="*/ 25 w 163"/>
                  <a:gd name="T19" fmla="*/ 35 h 109"/>
                  <a:gd name="T20" fmla="*/ 28 w 163"/>
                  <a:gd name="T21" fmla="*/ 36 h 109"/>
                  <a:gd name="T22" fmla="*/ 31 w 163"/>
                  <a:gd name="T23" fmla="*/ 34 h 109"/>
                  <a:gd name="T24" fmla="*/ 76 w 163"/>
                  <a:gd name="T25" fmla="*/ 0 h 109"/>
                  <a:gd name="T26" fmla="*/ 81 w 163"/>
                  <a:gd name="T27" fmla="*/ 1 h 109"/>
                  <a:gd name="T28" fmla="*/ 86 w 163"/>
                  <a:gd name="T29" fmla="*/ 3 h 109"/>
                  <a:gd name="T30" fmla="*/ 94 w 163"/>
                  <a:gd name="T31" fmla="*/ 7 h 109"/>
                  <a:gd name="T32" fmla="*/ 101 w 163"/>
                  <a:gd name="T33" fmla="*/ 13 h 109"/>
                  <a:gd name="T34" fmla="*/ 110 w 163"/>
                  <a:gd name="T35" fmla="*/ 31 h 109"/>
                  <a:gd name="T36" fmla="*/ 146 w 163"/>
                  <a:gd name="T37" fmla="*/ 52 h 109"/>
                  <a:gd name="T38" fmla="*/ 160 w 163"/>
                  <a:gd name="T39" fmla="*/ 65 h 109"/>
                  <a:gd name="T40" fmla="*/ 137 w 163"/>
                  <a:gd name="T41" fmla="*/ 109 h 109"/>
                  <a:gd name="T42" fmla="*/ 137 w 163"/>
                  <a:gd name="T43" fmla="*/ 105 h 109"/>
                  <a:gd name="T44" fmla="*/ 157 w 163"/>
                  <a:gd name="T45" fmla="*/ 67 h 109"/>
                  <a:gd name="T46" fmla="*/ 145 w 163"/>
                  <a:gd name="T47" fmla="*/ 55 h 109"/>
                  <a:gd name="T48" fmla="*/ 132 w 163"/>
                  <a:gd name="T49" fmla="*/ 53 h 109"/>
                  <a:gd name="T50" fmla="*/ 106 w 163"/>
                  <a:gd name="T51" fmla="*/ 35 h 109"/>
                  <a:gd name="T52" fmla="*/ 98 w 163"/>
                  <a:gd name="T53" fmla="*/ 16 h 109"/>
                  <a:gd name="T54" fmla="*/ 95 w 163"/>
                  <a:gd name="T55" fmla="*/ 13 h 109"/>
                  <a:gd name="T56" fmla="*/ 92 w 163"/>
                  <a:gd name="T57" fmla="*/ 10 h 109"/>
                  <a:gd name="T58" fmla="*/ 84 w 163"/>
                  <a:gd name="T59" fmla="*/ 6 h 109"/>
                  <a:gd name="T60" fmla="*/ 77 w 163"/>
                  <a:gd name="T61" fmla="*/ 4 h 109"/>
                  <a:gd name="T62" fmla="*/ 38 w 163"/>
                  <a:gd name="T63" fmla="*/ 36 h 109"/>
                  <a:gd name="T64" fmla="*/ 32 w 163"/>
                  <a:gd name="T65" fmla="*/ 38 h 109"/>
                  <a:gd name="T66" fmla="*/ 28 w 163"/>
                  <a:gd name="T67" fmla="*/ 38 h 109"/>
                  <a:gd name="T68" fmla="*/ 25 w 163"/>
                  <a:gd name="T69" fmla="*/ 40 h 109"/>
                  <a:gd name="T70" fmla="*/ 21 w 163"/>
                  <a:gd name="T71" fmla="*/ 42 h 109"/>
                  <a:gd name="T72" fmla="*/ 17 w 163"/>
                  <a:gd name="T73" fmla="*/ 44 h 109"/>
                  <a:gd name="T74" fmla="*/ 15 w 163"/>
                  <a:gd name="T75" fmla="*/ 46 h 109"/>
                  <a:gd name="T76" fmla="*/ 11 w 163"/>
                  <a:gd name="T77" fmla="*/ 50 h 109"/>
                  <a:gd name="T78" fmla="*/ 9 w 163"/>
                  <a:gd name="T79" fmla="*/ 52 h 109"/>
                  <a:gd name="T80" fmla="*/ 7 w 163"/>
                  <a:gd name="T81" fmla="*/ 56 h 109"/>
                  <a:gd name="T82" fmla="*/ 6 w 163"/>
                  <a:gd name="T83" fmla="*/ 60 h 109"/>
                  <a:gd name="T84" fmla="*/ 5 w 163"/>
                  <a:gd name="T85" fmla="*/ 63 h 109"/>
                  <a:gd name="T86" fmla="*/ 26 w 163"/>
                  <a:gd name="T87" fmla="*/ 104 h 109"/>
                  <a:gd name="T88" fmla="*/ 36 w 163"/>
                  <a:gd name="T8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3" h="109">
                    <a:moveTo>
                      <a:pt x="36" y="109"/>
                    </a:moveTo>
                    <a:cubicBezTo>
                      <a:pt x="31" y="109"/>
                      <a:pt x="27" y="109"/>
                      <a:pt x="25" y="108"/>
                    </a:cubicBezTo>
                    <a:cubicBezTo>
                      <a:pt x="9" y="104"/>
                      <a:pt x="0" y="85"/>
                      <a:pt x="0" y="70"/>
                    </a:cubicBezTo>
                    <a:cubicBezTo>
                      <a:pt x="0" y="68"/>
                      <a:pt x="0" y="67"/>
                      <a:pt x="1" y="65"/>
                    </a:cubicBezTo>
                    <a:cubicBezTo>
                      <a:pt x="1" y="64"/>
                      <a:pt x="1" y="63"/>
                      <a:pt x="1" y="63"/>
                    </a:cubicBezTo>
                    <a:cubicBezTo>
                      <a:pt x="1" y="62"/>
                      <a:pt x="1" y="62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" y="60"/>
                      <a:pt x="2" y="60"/>
                      <a:pt x="2" y="59"/>
                    </a:cubicBezTo>
                    <a:cubicBezTo>
                      <a:pt x="2" y="59"/>
                      <a:pt x="2" y="58"/>
                      <a:pt x="2" y="58"/>
                    </a:cubicBezTo>
                    <a:cubicBezTo>
                      <a:pt x="3" y="57"/>
                      <a:pt x="3" y="57"/>
                      <a:pt x="3" y="56"/>
                    </a:cubicBezTo>
                    <a:cubicBezTo>
                      <a:pt x="3" y="56"/>
                      <a:pt x="3" y="55"/>
                      <a:pt x="4" y="55"/>
                    </a:cubicBezTo>
                    <a:cubicBezTo>
                      <a:pt x="4" y="54"/>
                      <a:pt x="4" y="54"/>
                      <a:pt x="4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7" y="49"/>
                      <a:pt x="7" y="49"/>
                    </a:cubicBezTo>
                    <a:cubicBezTo>
                      <a:pt x="7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9" y="47"/>
                      <a:pt x="9" y="46"/>
                    </a:cubicBezTo>
                    <a:cubicBezTo>
                      <a:pt x="9" y="46"/>
                      <a:pt x="10" y="45"/>
                      <a:pt x="10" y="45"/>
                    </a:cubicBezTo>
                    <a:cubicBezTo>
                      <a:pt x="11" y="44"/>
                      <a:pt x="11" y="44"/>
                      <a:pt x="12" y="43"/>
                    </a:cubicBezTo>
                    <a:cubicBezTo>
                      <a:pt x="12" y="43"/>
                      <a:pt x="13" y="42"/>
                      <a:pt x="13" y="42"/>
                    </a:cubicBezTo>
                    <a:cubicBezTo>
                      <a:pt x="14" y="42"/>
                      <a:pt x="14" y="41"/>
                      <a:pt x="14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6" y="40"/>
                      <a:pt x="16" y="40"/>
                    </a:cubicBezTo>
                    <a:cubicBezTo>
                      <a:pt x="16" y="40"/>
                      <a:pt x="17" y="39"/>
                      <a:pt x="17" y="39"/>
                    </a:cubicBezTo>
                    <a:cubicBezTo>
                      <a:pt x="18" y="39"/>
                      <a:pt x="18" y="38"/>
                      <a:pt x="19" y="38"/>
                    </a:cubicBezTo>
                    <a:cubicBezTo>
                      <a:pt x="19" y="38"/>
                      <a:pt x="20" y="38"/>
                      <a:pt x="20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3" y="36"/>
                      <a:pt x="23" y="36"/>
                    </a:cubicBezTo>
                    <a:cubicBezTo>
                      <a:pt x="24" y="36"/>
                      <a:pt x="24" y="36"/>
                      <a:pt x="25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30" y="34"/>
                    </a:cubicBezTo>
                    <a:cubicBezTo>
                      <a:pt x="30" y="34"/>
                      <a:pt x="30" y="34"/>
                      <a:pt x="31" y="34"/>
                    </a:cubicBezTo>
                    <a:cubicBezTo>
                      <a:pt x="32" y="34"/>
                      <a:pt x="33" y="34"/>
                      <a:pt x="34" y="33"/>
                    </a:cubicBezTo>
                    <a:cubicBezTo>
                      <a:pt x="36" y="15"/>
                      <a:pt x="53" y="0"/>
                      <a:pt x="72" y="0"/>
                    </a:cubicBezTo>
                    <a:cubicBezTo>
                      <a:pt x="73" y="0"/>
                      <a:pt x="75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9" y="1"/>
                      <a:pt x="80" y="1"/>
                      <a:pt x="81" y="1"/>
                    </a:cubicBezTo>
                    <a:cubicBezTo>
                      <a:pt x="81" y="1"/>
                      <a:pt x="82" y="1"/>
                      <a:pt x="82" y="1"/>
                    </a:cubicBezTo>
                    <a:cubicBezTo>
                      <a:pt x="83" y="2"/>
                      <a:pt x="84" y="2"/>
                      <a:pt x="85" y="2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8" y="3"/>
                      <a:pt x="89" y="4"/>
                      <a:pt x="90" y="4"/>
                    </a:cubicBezTo>
                    <a:cubicBezTo>
                      <a:pt x="91" y="5"/>
                      <a:pt x="93" y="6"/>
                      <a:pt x="94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5" y="8"/>
                      <a:pt x="96" y="9"/>
                      <a:pt x="97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9" y="11"/>
                      <a:pt x="100" y="12"/>
                      <a:pt x="101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2" y="14"/>
                      <a:pt x="103" y="15"/>
                      <a:pt x="104" y="17"/>
                    </a:cubicBezTo>
                    <a:cubicBezTo>
                      <a:pt x="107" y="21"/>
                      <a:pt x="109" y="26"/>
                      <a:pt x="110" y="31"/>
                    </a:cubicBezTo>
                    <a:cubicBezTo>
                      <a:pt x="121" y="32"/>
                      <a:pt x="130" y="39"/>
                      <a:pt x="135" y="49"/>
                    </a:cubicBezTo>
                    <a:cubicBezTo>
                      <a:pt x="137" y="49"/>
                      <a:pt x="139" y="49"/>
                      <a:pt x="142" y="50"/>
                    </a:cubicBezTo>
                    <a:cubicBezTo>
                      <a:pt x="143" y="50"/>
                      <a:pt x="145" y="51"/>
                      <a:pt x="146" y="52"/>
                    </a:cubicBezTo>
                    <a:cubicBezTo>
                      <a:pt x="148" y="52"/>
                      <a:pt x="149" y="53"/>
                      <a:pt x="151" y="54"/>
                    </a:cubicBezTo>
                    <a:cubicBezTo>
                      <a:pt x="153" y="56"/>
                      <a:pt x="156" y="58"/>
                      <a:pt x="158" y="61"/>
                    </a:cubicBezTo>
                    <a:cubicBezTo>
                      <a:pt x="159" y="62"/>
                      <a:pt x="159" y="64"/>
                      <a:pt x="160" y="65"/>
                    </a:cubicBezTo>
                    <a:cubicBezTo>
                      <a:pt x="161" y="67"/>
                      <a:pt x="161" y="68"/>
                      <a:pt x="162" y="70"/>
                    </a:cubicBezTo>
                    <a:cubicBezTo>
                      <a:pt x="163" y="72"/>
                      <a:pt x="163" y="75"/>
                      <a:pt x="163" y="78"/>
                    </a:cubicBezTo>
                    <a:cubicBezTo>
                      <a:pt x="163" y="93"/>
                      <a:pt x="153" y="109"/>
                      <a:pt x="137" y="109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5"/>
                      <a:pt x="132" y="105"/>
                      <a:pt x="132" y="105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51" y="105"/>
                      <a:pt x="159" y="91"/>
                      <a:pt x="159" y="78"/>
                    </a:cubicBezTo>
                    <a:cubicBezTo>
                      <a:pt x="159" y="76"/>
                      <a:pt x="159" y="73"/>
                      <a:pt x="158" y="71"/>
                    </a:cubicBezTo>
                    <a:cubicBezTo>
                      <a:pt x="158" y="70"/>
                      <a:pt x="157" y="68"/>
                      <a:pt x="157" y="67"/>
                    </a:cubicBezTo>
                    <a:cubicBezTo>
                      <a:pt x="156" y="66"/>
                      <a:pt x="155" y="64"/>
                      <a:pt x="154" y="63"/>
                    </a:cubicBezTo>
                    <a:cubicBezTo>
                      <a:pt x="153" y="61"/>
                      <a:pt x="151" y="59"/>
                      <a:pt x="148" y="57"/>
                    </a:cubicBezTo>
                    <a:cubicBezTo>
                      <a:pt x="147" y="57"/>
                      <a:pt x="146" y="56"/>
                      <a:pt x="145" y="55"/>
                    </a:cubicBezTo>
                    <a:cubicBezTo>
                      <a:pt x="143" y="55"/>
                      <a:pt x="142" y="54"/>
                      <a:pt x="141" y="54"/>
                    </a:cubicBezTo>
                    <a:cubicBezTo>
                      <a:pt x="139" y="53"/>
                      <a:pt x="136" y="53"/>
                      <a:pt x="134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8" y="42"/>
                      <a:pt x="119" y="35"/>
                      <a:pt x="108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5" y="28"/>
                      <a:pt x="103" y="23"/>
                      <a:pt x="100" y="19"/>
                    </a:cubicBezTo>
                    <a:cubicBezTo>
                      <a:pt x="100" y="18"/>
                      <a:pt x="99" y="17"/>
                      <a:pt x="98" y="16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97" y="15"/>
                      <a:pt x="96" y="14"/>
                      <a:pt x="95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4" y="12"/>
                      <a:pt x="93" y="11"/>
                      <a:pt x="92" y="10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1" y="9"/>
                      <a:pt x="89" y="9"/>
                      <a:pt x="88" y="8"/>
                    </a:cubicBezTo>
                    <a:cubicBezTo>
                      <a:pt x="87" y="7"/>
                      <a:pt x="86" y="7"/>
                      <a:pt x="85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6"/>
                      <a:pt x="82" y="6"/>
                      <a:pt x="81" y="5"/>
                    </a:cubicBezTo>
                    <a:cubicBezTo>
                      <a:pt x="81" y="5"/>
                      <a:pt x="80" y="5"/>
                      <a:pt x="80" y="5"/>
                    </a:cubicBezTo>
                    <a:cubicBezTo>
                      <a:pt x="79" y="5"/>
                      <a:pt x="78" y="5"/>
                      <a:pt x="77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5" y="4"/>
                      <a:pt x="73" y="4"/>
                      <a:pt x="72" y="4"/>
                    </a:cubicBezTo>
                    <a:cubicBezTo>
                      <a:pt x="54" y="4"/>
                      <a:pt x="39" y="18"/>
                      <a:pt x="38" y="3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4" y="37"/>
                      <a:pt x="33" y="38"/>
                      <a:pt x="32" y="38"/>
                    </a:cubicBezTo>
                    <a:cubicBezTo>
                      <a:pt x="31" y="38"/>
                      <a:pt x="31" y="38"/>
                      <a:pt x="30" y="38"/>
                    </a:cubicBezTo>
                    <a:cubicBezTo>
                      <a:pt x="30" y="38"/>
                      <a:pt x="30" y="38"/>
                      <a:pt x="29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8"/>
                      <a:pt x="28" y="39"/>
                      <a:pt x="28" y="39"/>
                    </a:cubicBezTo>
                    <a:cubicBezTo>
                      <a:pt x="27" y="39"/>
                      <a:pt x="27" y="39"/>
                      <a:pt x="26" y="39"/>
                    </a:cubicBezTo>
                    <a:cubicBezTo>
                      <a:pt x="26" y="39"/>
                      <a:pt x="25" y="39"/>
                      <a:pt x="25" y="40"/>
                    </a:cubicBezTo>
                    <a:cubicBezTo>
                      <a:pt x="24" y="40"/>
                      <a:pt x="24" y="40"/>
                      <a:pt x="23" y="40"/>
                    </a:cubicBezTo>
                    <a:cubicBezTo>
                      <a:pt x="23" y="40"/>
                      <a:pt x="22" y="41"/>
                      <a:pt x="22" y="41"/>
                    </a:cubicBezTo>
                    <a:cubicBezTo>
                      <a:pt x="22" y="41"/>
                      <a:pt x="21" y="41"/>
                      <a:pt x="21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3"/>
                      <a:pt x="19" y="43"/>
                      <a:pt x="18" y="43"/>
                    </a:cubicBezTo>
                    <a:cubicBezTo>
                      <a:pt x="18" y="43"/>
                      <a:pt x="18" y="44"/>
                      <a:pt x="17" y="44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5" y="45"/>
                      <a:pt x="15" y="46"/>
                      <a:pt x="15" y="46"/>
                    </a:cubicBezTo>
                    <a:cubicBezTo>
                      <a:pt x="14" y="47"/>
                      <a:pt x="14" y="47"/>
                      <a:pt x="13" y="48"/>
                    </a:cubicBezTo>
                    <a:cubicBezTo>
                      <a:pt x="13" y="48"/>
                      <a:pt x="12" y="48"/>
                      <a:pt x="12" y="49"/>
                    </a:cubicBezTo>
                    <a:cubicBezTo>
                      <a:pt x="12" y="49"/>
                      <a:pt x="12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10" y="52"/>
                      <a:pt x="10" y="52"/>
                      <a:pt x="9" y="52"/>
                    </a:cubicBezTo>
                    <a:cubicBezTo>
                      <a:pt x="9" y="53"/>
                      <a:pt x="9" y="53"/>
                      <a:pt x="9" y="54"/>
                    </a:cubicBezTo>
                    <a:cubicBezTo>
                      <a:pt x="8" y="54"/>
                      <a:pt x="8" y="55"/>
                      <a:pt x="8" y="55"/>
                    </a:cubicBezTo>
                    <a:cubicBezTo>
                      <a:pt x="8" y="55"/>
                      <a:pt x="7" y="56"/>
                      <a:pt x="7" y="56"/>
                    </a:cubicBezTo>
                    <a:cubicBezTo>
                      <a:pt x="7" y="57"/>
                      <a:pt x="7" y="57"/>
                      <a:pt x="7" y="58"/>
                    </a:cubicBezTo>
                    <a:cubicBezTo>
                      <a:pt x="6" y="58"/>
                      <a:pt x="6" y="59"/>
                      <a:pt x="6" y="59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6" y="61"/>
                      <a:pt x="5" y="61"/>
                      <a:pt x="5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64"/>
                      <a:pt x="5" y="65"/>
                      <a:pt x="5" y="65"/>
                    </a:cubicBezTo>
                    <a:cubicBezTo>
                      <a:pt x="4" y="67"/>
                      <a:pt x="4" y="68"/>
                      <a:pt x="4" y="70"/>
                    </a:cubicBezTo>
                    <a:cubicBezTo>
                      <a:pt x="4" y="83"/>
                      <a:pt x="12" y="100"/>
                      <a:pt x="26" y="104"/>
                    </a:cubicBezTo>
                    <a:cubicBezTo>
                      <a:pt x="27" y="105"/>
                      <a:pt x="30" y="105"/>
                      <a:pt x="36" y="105"/>
                    </a:cubicBezTo>
                    <a:cubicBezTo>
                      <a:pt x="36" y="105"/>
                      <a:pt x="36" y="105"/>
                      <a:pt x="36" y="105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29"/>
              <p:cNvSpPr/>
              <p:nvPr/>
            </p:nvSpPr>
            <p:spPr bwMode="auto">
              <a:xfrm>
                <a:off x="7486650" y="2130108"/>
                <a:ext cx="66675" cy="149225"/>
              </a:xfrm>
              <a:custGeom>
                <a:avLst/>
                <a:gdLst>
                  <a:gd name="T0" fmla="*/ 3 w 12"/>
                  <a:gd name="T1" fmla="*/ 27 h 27"/>
                  <a:gd name="T2" fmla="*/ 1 w 12"/>
                  <a:gd name="T3" fmla="*/ 26 h 27"/>
                  <a:gd name="T4" fmla="*/ 1 w 12"/>
                  <a:gd name="T5" fmla="*/ 23 h 27"/>
                  <a:gd name="T6" fmla="*/ 8 w 12"/>
                  <a:gd name="T7" fmla="*/ 2 h 27"/>
                  <a:gd name="T8" fmla="*/ 10 w 12"/>
                  <a:gd name="T9" fmla="*/ 0 h 27"/>
                  <a:gd name="T10" fmla="*/ 12 w 12"/>
                  <a:gd name="T11" fmla="*/ 2 h 27"/>
                  <a:gd name="T12" fmla="*/ 4 w 12"/>
                  <a:gd name="T13" fmla="*/ 26 h 27"/>
                  <a:gd name="T14" fmla="*/ 3 w 12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7">
                    <a:moveTo>
                      <a:pt x="3" y="27"/>
                    </a:moveTo>
                    <a:cubicBezTo>
                      <a:pt x="2" y="27"/>
                      <a:pt x="2" y="26"/>
                      <a:pt x="1" y="26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6" y="17"/>
                      <a:pt x="8" y="10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0"/>
                      <a:pt x="10" y="19"/>
                      <a:pt x="4" y="26"/>
                    </a:cubicBezTo>
                    <a:cubicBezTo>
                      <a:pt x="4" y="26"/>
                      <a:pt x="3" y="27"/>
                      <a:pt x="3" y="27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30"/>
              <p:cNvSpPr/>
              <p:nvPr/>
            </p:nvSpPr>
            <p:spPr bwMode="auto">
              <a:xfrm>
                <a:off x="7586663" y="2234883"/>
                <a:ext cx="115887" cy="60325"/>
              </a:xfrm>
              <a:custGeom>
                <a:avLst/>
                <a:gdLst>
                  <a:gd name="T0" fmla="*/ 3 w 21"/>
                  <a:gd name="T1" fmla="*/ 11 h 11"/>
                  <a:gd name="T2" fmla="*/ 1 w 21"/>
                  <a:gd name="T3" fmla="*/ 10 h 11"/>
                  <a:gd name="T4" fmla="*/ 1 w 21"/>
                  <a:gd name="T5" fmla="*/ 7 h 11"/>
                  <a:gd name="T6" fmla="*/ 19 w 21"/>
                  <a:gd name="T7" fmla="*/ 0 h 11"/>
                  <a:gd name="T8" fmla="*/ 21 w 21"/>
                  <a:gd name="T9" fmla="*/ 2 h 11"/>
                  <a:gd name="T10" fmla="*/ 19 w 21"/>
                  <a:gd name="T11" fmla="*/ 4 h 11"/>
                  <a:gd name="T12" fmla="*/ 4 w 21"/>
                  <a:gd name="T13" fmla="*/ 10 h 11"/>
                  <a:gd name="T14" fmla="*/ 3 w 21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1">
                    <a:moveTo>
                      <a:pt x="3" y="11"/>
                    </a:moveTo>
                    <a:cubicBezTo>
                      <a:pt x="2" y="11"/>
                      <a:pt x="1" y="10"/>
                      <a:pt x="1" y="10"/>
                    </a:cubicBezTo>
                    <a:cubicBezTo>
                      <a:pt x="0" y="9"/>
                      <a:pt x="0" y="8"/>
                      <a:pt x="1" y="7"/>
                    </a:cubicBezTo>
                    <a:cubicBezTo>
                      <a:pt x="6" y="3"/>
                      <a:pt x="13" y="0"/>
                      <a:pt x="19" y="0"/>
                    </a:cubicBezTo>
                    <a:cubicBezTo>
                      <a:pt x="21" y="0"/>
                      <a:pt x="21" y="1"/>
                      <a:pt x="21" y="2"/>
                    </a:cubicBezTo>
                    <a:cubicBezTo>
                      <a:pt x="21" y="3"/>
                      <a:pt x="21" y="4"/>
                      <a:pt x="19" y="4"/>
                    </a:cubicBezTo>
                    <a:cubicBezTo>
                      <a:pt x="14" y="4"/>
                      <a:pt x="8" y="6"/>
                      <a:pt x="4" y="10"/>
                    </a:cubicBezTo>
                    <a:cubicBezTo>
                      <a:pt x="3" y="10"/>
                      <a:pt x="3" y="11"/>
                      <a:pt x="3" y="1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32"/>
              <p:cNvSpPr/>
              <p:nvPr/>
            </p:nvSpPr>
            <p:spPr bwMode="auto">
              <a:xfrm>
                <a:off x="7426325" y="2566670"/>
                <a:ext cx="100012" cy="82550"/>
              </a:xfrm>
              <a:custGeom>
                <a:avLst/>
                <a:gdLst>
                  <a:gd name="T0" fmla="*/ 2 w 18"/>
                  <a:gd name="T1" fmla="*/ 15 h 15"/>
                  <a:gd name="T2" fmla="*/ 0 w 18"/>
                  <a:gd name="T3" fmla="*/ 14 h 15"/>
                  <a:gd name="T4" fmla="*/ 2 w 18"/>
                  <a:gd name="T5" fmla="*/ 12 h 15"/>
                  <a:gd name="T6" fmla="*/ 14 w 18"/>
                  <a:gd name="T7" fmla="*/ 2 h 15"/>
                  <a:gd name="T8" fmla="*/ 17 w 18"/>
                  <a:gd name="T9" fmla="*/ 1 h 15"/>
                  <a:gd name="T10" fmla="*/ 17 w 18"/>
                  <a:gd name="T11" fmla="*/ 4 h 15"/>
                  <a:gd name="T12" fmla="*/ 3 w 18"/>
                  <a:gd name="T13" fmla="*/ 15 h 15"/>
                  <a:gd name="T14" fmla="*/ 2 w 18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5">
                    <a:moveTo>
                      <a:pt x="2" y="15"/>
                    </a:moveTo>
                    <a:cubicBezTo>
                      <a:pt x="1" y="15"/>
                      <a:pt x="1" y="15"/>
                      <a:pt x="0" y="14"/>
                    </a:cubicBezTo>
                    <a:cubicBezTo>
                      <a:pt x="0" y="13"/>
                      <a:pt x="1" y="12"/>
                      <a:pt x="2" y="12"/>
                    </a:cubicBezTo>
                    <a:cubicBezTo>
                      <a:pt x="7" y="10"/>
                      <a:pt x="11" y="6"/>
                      <a:pt x="14" y="2"/>
                    </a:cubicBezTo>
                    <a:cubicBezTo>
                      <a:pt x="14" y="1"/>
                      <a:pt x="16" y="0"/>
                      <a:pt x="17" y="1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4"/>
                      <a:pt x="3" y="15"/>
                    </a:cubicBezTo>
                    <a:cubicBezTo>
                      <a:pt x="3" y="15"/>
                      <a:pt x="2" y="15"/>
                      <a:pt x="2" y="15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33"/>
              <p:cNvSpPr/>
              <p:nvPr/>
            </p:nvSpPr>
            <p:spPr bwMode="auto">
              <a:xfrm>
                <a:off x="7272338" y="2379345"/>
                <a:ext cx="120650" cy="109538"/>
              </a:xfrm>
              <a:custGeom>
                <a:avLst/>
                <a:gdLst>
                  <a:gd name="T0" fmla="*/ 3 w 22"/>
                  <a:gd name="T1" fmla="*/ 20 h 20"/>
                  <a:gd name="T2" fmla="*/ 2 w 22"/>
                  <a:gd name="T3" fmla="*/ 20 h 20"/>
                  <a:gd name="T4" fmla="*/ 1 w 22"/>
                  <a:gd name="T5" fmla="*/ 17 h 20"/>
                  <a:gd name="T6" fmla="*/ 19 w 22"/>
                  <a:gd name="T7" fmla="*/ 0 h 20"/>
                  <a:gd name="T8" fmla="*/ 22 w 22"/>
                  <a:gd name="T9" fmla="*/ 2 h 20"/>
                  <a:gd name="T10" fmla="*/ 20 w 22"/>
                  <a:gd name="T11" fmla="*/ 4 h 20"/>
                  <a:gd name="T12" fmla="*/ 4 w 22"/>
                  <a:gd name="T13" fmla="*/ 19 h 20"/>
                  <a:gd name="T14" fmla="*/ 3 w 22"/>
                  <a:gd name="T1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0">
                    <a:moveTo>
                      <a:pt x="3" y="20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18"/>
                      <a:pt x="1" y="17"/>
                    </a:cubicBezTo>
                    <a:cubicBezTo>
                      <a:pt x="4" y="9"/>
                      <a:pt x="11" y="3"/>
                      <a:pt x="19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3"/>
                      <a:pt x="21" y="4"/>
                      <a:pt x="20" y="4"/>
                    </a:cubicBezTo>
                    <a:cubicBezTo>
                      <a:pt x="13" y="6"/>
                      <a:pt x="7" y="12"/>
                      <a:pt x="4" y="19"/>
                    </a:cubicBezTo>
                    <a:cubicBezTo>
                      <a:pt x="4" y="20"/>
                      <a:pt x="3" y="20"/>
                      <a:pt x="3" y="2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972740" y="2703548"/>
            <a:ext cx="827590" cy="685611"/>
            <a:chOff x="3770313" y="4289108"/>
            <a:chExt cx="882650" cy="728663"/>
          </a:xfrm>
        </p:grpSpPr>
        <p:sp>
          <p:nvSpPr>
            <p:cNvPr id="183" name="Rectangle 34"/>
            <p:cNvSpPr>
              <a:spLocks noChangeArrowheads="1"/>
            </p:cNvSpPr>
            <p:nvPr/>
          </p:nvSpPr>
          <p:spPr bwMode="auto">
            <a:xfrm>
              <a:off x="3792538" y="4289108"/>
              <a:ext cx="860425" cy="706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Rectangle 35"/>
            <p:cNvSpPr>
              <a:spLocks noChangeArrowheads="1"/>
            </p:cNvSpPr>
            <p:nvPr/>
          </p:nvSpPr>
          <p:spPr bwMode="auto">
            <a:xfrm>
              <a:off x="3787458" y="4289108"/>
              <a:ext cx="860425" cy="15398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6"/>
            <p:cNvSpPr>
              <a:spLocks noEditPoints="1"/>
            </p:cNvSpPr>
            <p:nvPr/>
          </p:nvSpPr>
          <p:spPr bwMode="auto">
            <a:xfrm>
              <a:off x="3770313" y="4289108"/>
              <a:ext cx="882650" cy="728663"/>
            </a:xfrm>
            <a:custGeom>
              <a:avLst/>
              <a:gdLst>
                <a:gd name="T0" fmla="*/ 556 w 556"/>
                <a:gd name="T1" fmla="*/ 459 h 459"/>
                <a:gd name="T2" fmla="*/ 0 w 556"/>
                <a:gd name="T3" fmla="*/ 459 h 459"/>
                <a:gd name="T4" fmla="*/ 0 w 556"/>
                <a:gd name="T5" fmla="*/ 0 h 459"/>
                <a:gd name="T6" fmla="*/ 556 w 556"/>
                <a:gd name="T7" fmla="*/ 0 h 459"/>
                <a:gd name="T8" fmla="*/ 556 w 556"/>
                <a:gd name="T9" fmla="*/ 459 h 459"/>
                <a:gd name="T10" fmla="*/ 14 w 556"/>
                <a:gd name="T11" fmla="*/ 445 h 459"/>
                <a:gd name="T12" fmla="*/ 542 w 556"/>
                <a:gd name="T13" fmla="*/ 445 h 459"/>
                <a:gd name="T14" fmla="*/ 542 w 556"/>
                <a:gd name="T15" fmla="*/ 13 h 459"/>
                <a:gd name="T16" fmla="*/ 14 w 556"/>
                <a:gd name="T17" fmla="*/ 13 h 459"/>
                <a:gd name="T18" fmla="*/ 14 w 556"/>
                <a:gd name="T19" fmla="*/ 44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6" h="459">
                  <a:moveTo>
                    <a:pt x="556" y="459"/>
                  </a:moveTo>
                  <a:lnTo>
                    <a:pt x="0" y="459"/>
                  </a:lnTo>
                  <a:lnTo>
                    <a:pt x="0" y="0"/>
                  </a:lnTo>
                  <a:lnTo>
                    <a:pt x="556" y="0"/>
                  </a:lnTo>
                  <a:lnTo>
                    <a:pt x="556" y="459"/>
                  </a:lnTo>
                  <a:close/>
                  <a:moveTo>
                    <a:pt x="14" y="445"/>
                  </a:moveTo>
                  <a:lnTo>
                    <a:pt x="542" y="445"/>
                  </a:lnTo>
                  <a:lnTo>
                    <a:pt x="542" y="13"/>
                  </a:lnTo>
                  <a:lnTo>
                    <a:pt x="14" y="13"/>
                  </a:lnTo>
                  <a:lnTo>
                    <a:pt x="14" y="44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Rectangle 37"/>
            <p:cNvSpPr>
              <a:spLocks noChangeArrowheads="1"/>
            </p:cNvSpPr>
            <p:nvPr/>
          </p:nvSpPr>
          <p:spPr bwMode="auto">
            <a:xfrm>
              <a:off x="3770313" y="4420870"/>
              <a:ext cx="882650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Oval 38"/>
            <p:cNvSpPr>
              <a:spLocks noChangeArrowheads="1"/>
            </p:cNvSpPr>
            <p:nvPr/>
          </p:nvSpPr>
          <p:spPr bwMode="auto">
            <a:xfrm>
              <a:off x="3848100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Oval 39"/>
            <p:cNvSpPr>
              <a:spLocks noChangeArrowheads="1"/>
            </p:cNvSpPr>
            <p:nvPr/>
          </p:nvSpPr>
          <p:spPr bwMode="auto">
            <a:xfrm>
              <a:off x="3913188" y="4343083"/>
              <a:ext cx="39687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Oval 40"/>
            <p:cNvSpPr>
              <a:spLocks noChangeArrowheads="1"/>
            </p:cNvSpPr>
            <p:nvPr/>
          </p:nvSpPr>
          <p:spPr bwMode="auto">
            <a:xfrm>
              <a:off x="3979863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41"/>
            <p:cNvSpPr>
              <a:spLocks noEditPoints="1"/>
            </p:cNvSpPr>
            <p:nvPr/>
          </p:nvSpPr>
          <p:spPr bwMode="auto">
            <a:xfrm>
              <a:off x="4013200" y="4525645"/>
              <a:ext cx="392112" cy="396875"/>
            </a:xfrm>
            <a:custGeom>
              <a:avLst/>
              <a:gdLst>
                <a:gd name="T0" fmla="*/ 68 w 71"/>
                <a:gd name="T1" fmla="*/ 30 h 72"/>
                <a:gd name="T2" fmla="*/ 62 w 71"/>
                <a:gd name="T3" fmla="*/ 30 h 72"/>
                <a:gd name="T4" fmla="*/ 58 w 71"/>
                <a:gd name="T5" fmla="*/ 21 h 72"/>
                <a:gd name="T6" fmla="*/ 63 w 71"/>
                <a:gd name="T7" fmla="*/ 17 h 72"/>
                <a:gd name="T8" fmla="*/ 63 w 71"/>
                <a:gd name="T9" fmla="*/ 12 h 72"/>
                <a:gd name="T10" fmla="*/ 59 w 71"/>
                <a:gd name="T11" fmla="*/ 9 h 72"/>
                <a:gd name="T12" fmla="*/ 54 w 71"/>
                <a:gd name="T13" fmla="*/ 9 h 72"/>
                <a:gd name="T14" fmla="*/ 50 w 71"/>
                <a:gd name="T15" fmla="*/ 13 h 72"/>
                <a:gd name="T16" fmla="*/ 42 w 71"/>
                <a:gd name="T17" fmla="*/ 9 h 72"/>
                <a:gd name="T18" fmla="*/ 42 w 71"/>
                <a:gd name="T19" fmla="*/ 4 h 72"/>
                <a:gd name="T20" fmla="*/ 38 w 71"/>
                <a:gd name="T21" fmla="*/ 0 h 72"/>
                <a:gd name="T22" fmla="*/ 33 w 71"/>
                <a:gd name="T23" fmla="*/ 0 h 72"/>
                <a:gd name="T24" fmla="*/ 30 w 71"/>
                <a:gd name="T25" fmla="*/ 4 h 72"/>
                <a:gd name="T26" fmla="*/ 30 w 71"/>
                <a:gd name="T27" fmla="*/ 9 h 72"/>
                <a:gd name="T28" fmla="*/ 21 w 71"/>
                <a:gd name="T29" fmla="*/ 13 h 72"/>
                <a:gd name="T30" fmla="*/ 17 w 71"/>
                <a:gd name="T31" fmla="*/ 9 h 72"/>
                <a:gd name="T32" fmla="*/ 12 w 71"/>
                <a:gd name="T33" fmla="*/ 9 h 72"/>
                <a:gd name="T34" fmla="*/ 9 w 71"/>
                <a:gd name="T35" fmla="*/ 12 h 72"/>
                <a:gd name="T36" fmla="*/ 9 w 71"/>
                <a:gd name="T37" fmla="*/ 17 h 72"/>
                <a:gd name="T38" fmla="*/ 13 w 71"/>
                <a:gd name="T39" fmla="*/ 21 h 72"/>
                <a:gd name="T40" fmla="*/ 9 w 71"/>
                <a:gd name="T41" fmla="*/ 30 h 72"/>
                <a:gd name="T42" fmla="*/ 3 w 71"/>
                <a:gd name="T43" fmla="*/ 30 h 72"/>
                <a:gd name="T44" fmla="*/ 0 w 71"/>
                <a:gd name="T45" fmla="*/ 33 h 72"/>
                <a:gd name="T46" fmla="*/ 0 w 71"/>
                <a:gd name="T47" fmla="*/ 38 h 72"/>
                <a:gd name="T48" fmla="*/ 3 w 71"/>
                <a:gd name="T49" fmla="*/ 42 h 72"/>
                <a:gd name="T50" fmla="*/ 9 w 71"/>
                <a:gd name="T51" fmla="*/ 42 h 72"/>
                <a:gd name="T52" fmla="*/ 13 w 71"/>
                <a:gd name="T53" fmla="*/ 50 h 72"/>
                <a:gd name="T54" fmla="*/ 9 w 71"/>
                <a:gd name="T55" fmla="*/ 54 h 72"/>
                <a:gd name="T56" fmla="*/ 9 w 71"/>
                <a:gd name="T57" fmla="*/ 60 h 72"/>
                <a:gd name="T58" fmla="*/ 12 w 71"/>
                <a:gd name="T59" fmla="*/ 63 h 72"/>
                <a:gd name="T60" fmla="*/ 17 w 71"/>
                <a:gd name="T61" fmla="*/ 63 h 72"/>
                <a:gd name="T62" fmla="*/ 21 w 71"/>
                <a:gd name="T63" fmla="*/ 59 h 72"/>
                <a:gd name="T64" fmla="*/ 30 w 71"/>
                <a:gd name="T65" fmla="*/ 62 h 72"/>
                <a:gd name="T66" fmla="*/ 29 w 71"/>
                <a:gd name="T67" fmla="*/ 68 h 72"/>
                <a:gd name="T68" fmla="*/ 33 w 71"/>
                <a:gd name="T69" fmla="*/ 72 h 72"/>
                <a:gd name="T70" fmla="*/ 38 w 71"/>
                <a:gd name="T71" fmla="*/ 72 h 72"/>
                <a:gd name="T72" fmla="*/ 41 w 71"/>
                <a:gd name="T73" fmla="*/ 68 h 72"/>
                <a:gd name="T74" fmla="*/ 41 w 71"/>
                <a:gd name="T75" fmla="*/ 62 h 72"/>
                <a:gd name="T76" fmla="*/ 50 w 71"/>
                <a:gd name="T77" fmla="*/ 59 h 72"/>
                <a:gd name="T78" fmla="*/ 54 w 71"/>
                <a:gd name="T79" fmla="*/ 63 h 72"/>
                <a:gd name="T80" fmla="*/ 59 w 71"/>
                <a:gd name="T81" fmla="*/ 63 h 72"/>
                <a:gd name="T82" fmla="*/ 62 w 71"/>
                <a:gd name="T83" fmla="*/ 60 h 72"/>
                <a:gd name="T84" fmla="*/ 62 w 71"/>
                <a:gd name="T85" fmla="*/ 54 h 72"/>
                <a:gd name="T86" fmla="*/ 58 w 71"/>
                <a:gd name="T87" fmla="*/ 50 h 72"/>
                <a:gd name="T88" fmla="*/ 62 w 71"/>
                <a:gd name="T89" fmla="*/ 42 h 72"/>
                <a:gd name="T90" fmla="*/ 68 w 71"/>
                <a:gd name="T91" fmla="*/ 42 h 72"/>
                <a:gd name="T92" fmla="*/ 71 w 71"/>
                <a:gd name="T93" fmla="*/ 38 h 72"/>
                <a:gd name="T94" fmla="*/ 71 w 71"/>
                <a:gd name="T95" fmla="*/ 34 h 72"/>
                <a:gd name="T96" fmla="*/ 68 w 71"/>
                <a:gd name="T97" fmla="*/ 30 h 72"/>
                <a:gd name="T98" fmla="*/ 36 w 71"/>
                <a:gd name="T99" fmla="*/ 48 h 72"/>
                <a:gd name="T100" fmla="*/ 24 w 71"/>
                <a:gd name="T101" fmla="*/ 36 h 72"/>
                <a:gd name="T102" fmla="*/ 36 w 71"/>
                <a:gd name="T103" fmla="*/ 24 h 72"/>
                <a:gd name="T104" fmla="*/ 48 w 71"/>
                <a:gd name="T105" fmla="*/ 36 h 72"/>
                <a:gd name="T106" fmla="*/ 36 w 71"/>
                <a:gd name="T10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1" h="72">
                  <a:moveTo>
                    <a:pt x="68" y="30"/>
                  </a:moveTo>
                  <a:cubicBezTo>
                    <a:pt x="62" y="30"/>
                    <a:pt x="62" y="30"/>
                    <a:pt x="62" y="30"/>
                  </a:cubicBezTo>
                  <a:cubicBezTo>
                    <a:pt x="61" y="27"/>
                    <a:pt x="60" y="24"/>
                    <a:pt x="58" y="21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4" y="16"/>
                    <a:pt x="64" y="13"/>
                    <a:pt x="63" y="12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7"/>
                    <a:pt x="56" y="7"/>
                    <a:pt x="54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11"/>
                    <a:pt x="45" y="10"/>
                    <a:pt x="42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0"/>
                    <a:pt x="30" y="2"/>
                    <a:pt x="30" y="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7" y="10"/>
                    <a:pt x="24" y="11"/>
                    <a:pt x="21" y="13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7"/>
                    <a:pt x="13" y="7"/>
                    <a:pt x="12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3"/>
                    <a:pt x="7" y="16"/>
                    <a:pt x="9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4"/>
                    <a:pt x="10" y="27"/>
                    <a:pt x="9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31"/>
                    <a:pt x="0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1" y="42"/>
                    <a:pt x="3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5"/>
                    <a:pt x="11" y="48"/>
                    <a:pt x="13" y="50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7" y="56"/>
                    <a:pt x="7" y="58"/>
                    <a:pt x="9" y="60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5" y="64"/>
                    <a:pt x="17" y="6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4" y="60"/>
                    <a:pt x="26" y="61"/>
                    <a:pt x="30" y="62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0"/>
                    <a:pt x="31" y="72"/>
                    <a:pt x="33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0" y="72"/>
                    <a:pt x="41" y="70"/>
                    <a:pt x="41" y="68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4" y="61"/>
                    <a:pt x="47" y="60"/>
                    <a:pt x="50" y="59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8" y="64"/>
                    <a:pt x="59" y="63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4" y="58"/>
                    <a:pt x="64" y="56"/>
                    <a:pt x="62" y="54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0" y="48"/>
                    <a:pt x="61" y="45"/>
                    <a:pt x="62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0" y="42"/>
                    <a:pt x="71" y="40"/>
                    <a:pt x="71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2"/>
                    <a:pt x="70" y="30"/>
                    <a:pt x="68" y="30"/>
                  </a:cubicBezTo>
                  <a:close/>
                  <a:moveTo>
                    <a:pt x="36" y="48"/>
                  </a:moveTo>
                  <a:cubicBezTo>
                    <a:pt x="29" y="48"/>
                    <a:pt x="24" y="42"/>
                    <a:pt x="24" y="36"/>
                  </a:cubicBezTo>
                  <a:cubicBezTo>
                    <a:pt x="24" y="29"/>
                    <a:pt x="29" y="24"/>
                    <a:pt x="36" y="24"/>
                  </a:cubicBezTo>
                  <a:cubicBezTo>
                    <a:pt x="42" y="24"/>
                    <a:pt x="48" y="29"/>
                    <a:pt x="48" y="36"/>
                  </a:cubicBezTo>
                  <a:cubicBezTo>
                    <a:pt x="48" y="42"/>
                    <a:pt x="42" y="48"/>
                    <a:pt x="36" y="4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42"/>
            <p:cNvSpPr>
              <a:spLocks noEditPoints="1"/>
            </p:cNvSpPr>
            <p:nvPr/>
          </p:nvSpPr>
          <p:spPr bwMode="auto">
            <a:xfrm>
              <a:off x="4002088" y="4514533"/>
              <a:ext cx="414337" cy="419100"/>
            </a:xfrm>
            <a:custGeom>
              <a:avLst/>
              <a:gdLst>
                <a:gd name="T0" fmla="*/ 29 w 75"/>
                <a:gd name="T1" fmla="*/ 70 h 76"/>
                <a:gd name="T2" fmla="*/ 20 w 75"/>
                <a:gd name="T3" fmla="*/ 66 h 76"/>
                <a:gd name="T4" fmla="*/ 7 w 75"/>
                <a:gd name="T5" fmla="*/ 59 h 76"/>
                <a:gd name="T6" fmla="*/ 10 w 75"/>
                <a:gd name="T7" fmla="*/ 46 h 76"/>
                <a:gd name="T8" fmla="*/ 0 w 75"/>
                <a:gd name="T9" fmla="*/ 40 h 76"/>
                <a:gd name="T10" fmla="*/ 10 w 75"/>
                <a:gd name="T11" fmla="*/ 30 h 76"/>
                <a:gd name="T12" fmla="*/ 8 w 75"/>
                <a:gd name="T13" fmla="*/ 16 h 76"/>
                <a:gd name="T14" fmla="*/ 21 w 75"/>
                <a:gd name="T15" fmla="*/ 9 h 76"/>
                <a:gd name="T16" fmla="*/ 30 w 75"/>
                <a:gd name="T17" fmla="*/ 6 h 76"/>
                <a:gd name="T18" fmla="*/ 46 w 75"/>
                <a:gd name="T19" fmla="*/ 6 h 76"/>
                <a:gd name="T20" fmla="*/ 55 w 75"/>
                <a:gd name="T21" fmla="*/ 9 h 76"/>
                <a:gd name="T22" fmla="*/ 68 w 75"/>
                <a:gd name="T23" fmla="*/ 17 h 76"/>
                <a:gd name="T24" fmla="*/ 65 w 75"/>
                <a:gd name="T25" fmla="*/ 30 h 76"/>
                <a:gd name="T26" fmla="*/ 75 w 75"/>
                <a:gd name="T27" fmla="*/ 40 h 76"/>
                <a:gd name="T28" fmla="*/ 65 w 75"/>
                <a:gd name="T29" fmla="*/ 46 h 76"/>
                <a:gd name="T30" fmla="*/ 66 w 75"/>
                <a:gd name="T31" fmla="*/ 63 h 76"/>
                <a:gd name="T32" fmla="*/ 52 w 75"/>
                <a:gd name="T33" fmla="*/ 63 h 76"/>
                <a:gd name="T34" fmla="*/ 40 w 75"/>
                <a:gd name="T35" fmla="*/ 76 h 76"/>
                <a:gd name="T36" fmla="*/ 32 w 75"/>
                <a:gd name="T37" fmla="*/ 62 h 76"/>
                <a:gd name="T38" fmla="*/ 35 w 75"/>
                <a:gd name="T39" fmla="*/ 72 h 76"/>
                <a:gd name="T40" fmla="*/ 40 w 75"/>
                <a:gd name="T41" fmla="*/ 72 h 76"/>
                <a:gd name="T42" fmla="*/ 43 w 75"/>
                <a:gd name="T43" fmla="*/ 62 h 76"/>
                <a:gd name="T44" fmla="*/ 57 w 75"/>
                <a:gd name="T45" fmla="*/ 63 h 76"/>
                <a:gd name="T46" fmla="*/ 63 w 75"/>
                <a:gd name="T47" fmla="*/ 58 h 76"/>
                <a:gd name="T48" fmla="*/ 62 w 75"/>
                <a:gd name="T49" fmla="*/ 43 h 76"/>
                <a:gd name="T50" fmla="*/ 71 w 75"/>
                <a:gd name="T51" fmla="*/ 40 h 76"/>
                <a:gd name="T52" fmla="*/ 62 w 75"/>
                <a:gd name="T53" fmla="*/ 34 h 76"/>
                <a:gd name="T54" fmla="*/ 58 w 75"/>
                <a:gd name="T55" fmla="*/ 23 h 76"/>
                <a:gd name="T56" fmla="*/ 63 w 75"/>
                <a:gd name="T57" fmla="*/ 15 h 76"/>
                <a:gd name="T58" fmla="*/ 52 w 75"/>
                <a:gd name="T59" fmla="*/ 18 h 76"/>
                <a:gd name="T60" fmla="*/ 42 w 75"/>
                <a:gd name="T61" fmla="*/ 13 h 76"/>
                <a:gd name="T62" fmla="*/ 35 w 75"/>
                <a:gd name="T63" fmla="*/ 4 h 76"/>
                <a:gd name="T64" fmla="*/ 32 w 75"/>
                <a:gd name="T65" fmla="*/ 13 h 76"/>
                <a:gd name="T66" fmla="*/ 18 w 75"/>
                <a:gd name="T67" fmla="*/ 12 h 76"/>
                <a:gd name="T68" fmla="*/ 12 w 75"/>
                <a:gd name="T69" fmla="*/ 16 h 76"/>
                <a:gd name="T70" fmla="*/ 16 w 75"/>
                <a:gd name="T71" fmla="*/ 24 h 76"/>
                <a:gd name="T72" fmla="*/ 5 w 75"/>
                <a:gd name="T73" fmla="*/ 34 h 76"/>
                <a:gd name="T74" fmla="*/ 4 w 75"/>
                <a:gd name="T75" fmla="*/ 41 h 76"/>
                <a:gd name="T76" fmla="*/ 13 w 75"/>
                <a:gd name="T77" fmla="*/ 43 h 76"/>
                <a:gd name="T78" fmla="*/ 12 w 75"/>
                <a:gd name="T79" fmla="*/ 58 h 76"/>
                <a:gd name="T80" fmla="*/ 15 w 75"/>
                <a:gd name="T81" fmla="*/ 63 h 76"/>
                <a:gd name="T82" fmla="*/ 38 w 75"/>
                <a:gd name="T83" fmla="*/ 52 h 76"/>
                <a:gd name="T84" fmla="*/ 52 w 75"/>
                <a:gd name="T85" fmla="*/ 38 h 76"/>
                <a:gd name="T86" fmla="*/ 28 w 75"/>
                <a:gd name="T87" fmla="*/ 38 h 76"/>
                <a:gd name="T88" fmla="*/ 38 w 75"/>
                <a:gd name="T89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6">
                  <a:moveTo>
                    <a:pt x="40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29" y="73"/>
                    <a:pt x="29" y="70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7" y="65"/>
                    <a:pt x="25" y="64"/>
                    <a:pt x="23" y="63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8" y="68"/>
                    <a:pt x="14" y="68"/>
                    <a:pt x="12" y="6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2"/>
                    <a:pt x="7" y="60"/>
                    <a:pt x="7" y="59"/>
                  </a:cubicBezTo>
                  <a:cubicBezTo>
                    <a:pt x="7" y="57"/>
                    <a:pt x="8" y="56"/>
                    <a:pt x="9" y="55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1" y="50"/>
                    <a:pt x="10" y="48"/>
                    <a:pt x="1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6"/>
                    <a:pt x="2" y="45"/>
                    <a:pt x="1" y="44"/>
                  </a:cubicBezTo>
                  <a:cubicBezTo>
                    <a:pt x="0" y="43"/>
                    <a:pt x="0" y="41"/>
                    <a:pt x="0" y="4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2"/>
                    <a:pt x="2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6"/>
                    <a:pt x="12" y="2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9"/>
                    <a:pt x="8" y="18"/>
                    <a:pt x="8" y="16"/>
                  </a:cubicBezTo>
                  <a:cubicBezTo>
                    <a:pt x="8" y="15"/>
                    <a:pt x="8" y="13"/>
                    <a:pt x="9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5" y="7"/>
                    <a:pt x="18" y="7"/>
                    <a:pt x="21" y="9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1"/>
                    <a:pt x="30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2"/>
                    <a:pt x="32" y="0"/>
                    <a:pt x="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6" y="2"/>
                    <a:pt x="46" y="6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11"/>
                    <a:pt x="50" y="11"/>
                    <a:pt x="52" y="12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7"/>
                    <a:pt x="61" y="7"/>
                    <a:pt x="63" y="9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7" y="14"/>
                    <a:pt x="68" y="15"/>
                    <a:pt x="68" y="17"/>
                  </a:cubicBezTo>
                  <a:cubicBezTo>
                    <a:pt x="68" y="18"/>
                    <a:pt x="67" y="20"/>
                    <a:pt x="66" y="21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4" y="26"/>
                    <a:pt x="65" y="28"/>
                    <a:pt x="65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3" y="30"/>
                    <a:pt x="75" y="32"/>
                    <a:pt x="75" y="36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5" y="43"/>
                    <a:pt x="73" y="46"/>
                    <a:pt x="70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8"/>
                    <a:pt x="64" y="50"/>
                    <a:pt x="63" y="52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7"/>
                    <a:pt x="68" y="61"/>
                    <a:pt x="66" y="63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1" y="68"/>
                    <a:pt x="57" y="68"/>
                    <a:pt x="55" y="6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0" y="64"/>
                    <a:pt x="48" y="65"/>
                    <a:pt x="45" y="66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3"/>
                    <a:pt x="43" y="76"/>
                    <a:pt x="40" y="76"/>
                  </a:cubicBezTo>
                  <a:close/>
                  <a:moveTo>
                    <a:pt x="23" y="58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60"/>
                    <a:pt x="29" y="62"/>
                    <a:pt x="32" y="62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4" y="72"/>
                    <a:pt x="35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1" y="72"/>
                    <a:pt x="41" y="71"/>
                    <a:pt x="41" y="70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6" y="62"/>
                    <a:pt x="48" y="60"/>
                    <a:pt x="51" y="59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8" y="64"/>
                    <a:pt x="59" y="64"/>
                    <a:pt x="60" y="63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4" y="60"/>
                    <a:pt x="64" y="58"/>
                    <a:pt x="63" y="58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49"/>
                    <a:pt x="61" y="46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2"/>
                    <a:pt x="71" y="41"/>
                    <a:pt x="71" y="40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5"/>
                    <a:pt x="71" y="34"/>
                    <a:pt x="70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0"/>
                    <a:pt x="60" y="27"/>
                    <a:pt x="59" y="25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4" y="17"/>
                    <a:pt x="64" y="17"/>
                  </a:cubicBezTo>
                  <a:cubicBezTo>
                    <a:pt x="64" y="16"/>
                    <a:pt x="63" y="16"/>
                    <a:pt x="63" y="1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59" y="12"/>
                    <a:pt x="58" y="12"/>
                    <a:pt x="57" y="1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5"/>
                    <a:pt x="41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9" y="14"/>
                    <a:pt x="27" y="15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1"/>
                    <a:pt x="16" y="11"/>
                    <a:pt x="15" y="1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7"/>
                    <a:pt x="14" y="29"/>
                    <a:pt x="13" y="32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4"/>
                    <a:pt x="4" y="34"/>
                    <a:pt x="4" y="3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2"/>
                    <a:pt x="5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6"/>
                    <a:pt x="15" y="49"/>
                    <a:pt x="16" y="51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8"/>
                    <a:pt x="11" y="58"/>
                    <a:pt x="11" y="59"/>
                  </a:cubicBezTo>
                  <a:cubicBezTo>
                    <a:pt x="11" y="59"/>
                    <a:pt x="12" y="60"/>
                    <a:pt x="12" y="60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4"/>
                    <a:pt x="17" y="64"/>
                    <a:pt x="18" y="63"/>
                  </a:cubicBezTo>
                  <a:lnTo>
                    <a:pt x="23" y="58"/>
                  </a:lnTo>
                  <a:close/>
                  <a:moveTo>
                    <a:pt x="38" y="52"/>
                  </a:moveTo>
                  <a:cubicBezTo>
                    <a:pt x="30" y="52"/>
                    <a:pt x="24" y="46"/>
                    <a:pt x="24" y="38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2" y="30"/>
                    <a:pt x="52" y="38"/>
                  </a:cubicBezTo>
                  <a:cubicBezTo>
                    <a:pt x="52" y="46"/>
                    <a:pt x="45" y="52"/>
                    <a:pt x="38" y="52"/>
                  </a:cubicBezTo>
                  <a:close/>
                  <a:moveTo>
                    <a:pt x="38" y="28"/>
                  </a:moveTo>
                  <a:cubicBezTo>
                    <a:pt x="32" y="28"/>
                    <a:pt x="28" y="32"/>
                    <a:pt x="28" y="38"/>
                  </a:cubicBezTo>
                  <a:cubicBezTo>
                    <a:pt x="28" y="43"/>
                    <a:pt x="32" y="48"/>
                    <a:pt x="38" y="48"/>
                  </a:cubicBezTo>
                  <a:cubicBezTo>
                    <a:pt x="43" y="48"/>
                    <a:pt x="48" y="43"/>
                    <a:pt x="48" y="38"/>
                  </a:cubicBezTo>
                  <a:cubicBezTo>
                    <a:pt x="48" y="32"/>
                    <a:pt x="43" y="28"/>
                    <a:pt x="38" y="28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43"/>
            <p:cNvSpPr/>
            <p:nvPr/>
          </p:nvSpPr>
          <p:spPr bwMode="auto">
            <a:xfrm>
              <a:off x="4222750" y="4768533"/>
              <a:ext cx="82550" cy="66675"/>
            </a:xfrm>
            <a:custGeom>
              <a:avLst/>
              <a:gdLst>
                <a:gd name="T0" fmla="*/ 2 w 15"/>
                <a:gd name="T1" fmla="*/ 12 h 12"/>
                <a:gd name="T2" fmla="*/ 1 w 15"/>
                <a:gd name="T3" fmla="*/ 10 h 12"/>
                <a:gd name="T4" fmla="*/ 2 w 15"/>
                <a:gd name="T5" fmla="*/ 9 h 12"/>
                <a:gd name="T6" fmla="*/ 12 w 15"/>
                <a:gd name="T7" fmla="*/ 1 h 12"/>
                <a:gd name="T8" fmla="*/ 14 w 15"/>
                <a:gd name="T9" fmla="*/ 0 h 12"/>
                <a:gd name="T10" fmla="*/ 14 w 15"/>
                <a:gd name="T11" fmla="*/ 2 h 12"/>
                <a:gd name="T12" fmla="*/ 2 w 15"/>
                <a:gd name="T13" fmla="*/ 11 h 12"/>
                <a:gd name="T14" fmla="*/ 2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2" y="12"/>
                  </a:moveTo>
                  <a:cubicBezTo>
                    <a:pt x="1" y="12"/>
                    <a:pt x="1" y="11"/>
                    <a:pt x="1" y="10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6" y="7"/>
                    <a:pt x="9" y="4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1"/>
                    <a:pt x="14" y="2"/>
                  </a:cubicBezTo>
                  <a:cubicBezTo>
                    <a:pt x="12" y="7"/>
                    <a:pt x="7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44"/>
            <p:cNvSpPr/>
            <p:nvPr/>
          </p:nvSpPr>
          <p:spPr bwMode="auto">
            <a:xfrm>
              <a:off x="4102100" y="4614545"/>
              <a:ext cx="93662" cy="87313"/>
            </a:xfrm>
            <a:custGeom>
              <a:avLst/>
              <a:gdLst>
                <a:gd name="T0" fmla="*/ 1 w 17"/>
                <a:gd name="T1" fmla="*/ 16 h 16"/>
                <a:gd name="T2" fmla="*/ 1 w 17"/>
                <a:gd name="T3" fmla="*/ 16 h 16"/>
                <a:gd name="T4" fmla="*/ 0 w 17"/>
                <a:gd name="T5" fmla="*/ 14 h 16"/>
                <a:gd name="T6" fmla="*/ 15 w 17"/>
                <a:gd name="T7" fmla="*/ 0 h 16"/>
                <a:gd name="T8" fmla="*/ 17 w 17"/>
                <a:gd name="T9" fmla="*/ 1 h 16"/>
                <a:gd name="T10" fmla="*/ 16 w 17"/>
                <a:gd name="T11" fmla="*/ 3 h 16"/>
                <a:gd name="T12" fmla="*/ 3 w 17"/>
                <a:gd name="T13" fmla="*/ 15 h 16"/>
                <a:gd name="T14" fmla="*/ 1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2" y="7"/>
                    <a:pt x="8" y="2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0" y="4"/>
                    <a:pt x="5" y="9"/>
                    <a:pt x="3" y="15"/>
                  </a:cubicBezTo>
                  <a:cubicBezTo>
                    <a:pt x="3" y="15"/>
                    <a:pt x="2" y="16"/>
                    <a:pt x="1" y="1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84396" y="5918158"/>
            <a:ext cx="2250579" cy="423460"/>
            <a:chOff x="4918075" y="5325745"/>
            <a:chExt cx="2117725" cy="398463"/>
          </a:xfrm>
        </p:grpSpPr>
        <p:sp>
          <p:nvSpPr>
            <p:cNvPr id="162" name="Rectangle 45"/>
            <p:cNvSpPr>
              <a:spLocks noChangeArrowheads="1"/>
            </p:cNvSpPr>
            <p:nvPr/>
          </p:nvSpPr>
          <p:spPr bwMode="auto">
            <a:xfrm>
              <a:off x="4918075" y="5347970"/>
              <a:ext cx="2095500" cy="37623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Rectangle 46"/>
            <p:cNvSpPr>
              <a:spLocks noChangeArrowheads="1"/>
            </p:cNvSpPr>
            <p:nvPr/>
          </p:nvSpPr>
          <p:spPr bwMode="auto">
            <a:xfrm>
              <a:off x="4918075" y="5568633"/>
              <a:ext cx="2095500" cy="155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47"/>
            <p:cNvSpPr>
              <a:spLocks noEditPoints="1"/>
            </p:cNvSpPr>
            <p:nvPr/>
          </p:nvSpPr>
          <p:spPr bwMode="auto">
            <a:xfrm>
              <a:off x="4918075" y="5325745"/>
              <a:ext cx="2117725" cy="398463"/>
            </a:xfrm>
            <a:custGeom>
              <a:avLst/>
              <a:gdLst>
                <a:gd name="T0" fmla="*/ 1334 w 1334"/>
                <a:gd name="T1" fmla="*/ 251 h 251"/>
                <a:gd name="T2" fmla="*/ 0 w 1334"/>
                <a:gd name="T3" fmla="*/ 251 h 251"/>
                <a:gd name="T4" fmla="*/ 0 w 1334"/>
                <a:gd name="T5" fmla="*/ 0 h 251"/>
                <a:gd name="T6" fmla="*/ 1334 w 1334"/>
                <a:gd name="T7" fmla="*/ 0 h 251"/>
                <a:gd name="T8" fmla="*/ 1334 w 1334"/>
                <a:gd name="T9" fmla="*/ 251 h 251"/>
                <a:gd name="T10" fmla="*/ 14 w 1334"/>
                <a:gd name="T11" fmla="*/ 237 h 251"/>
                <a:gd name="T12" fmla="*/ 1320 w 1334"/>
                <a:gd name="T13" fmla="*/ 237 h 251"/>
                <a:gd name="T14" fmla="*/ 1320 w 1334"/>
                <a:gd name="T15" fmla="*/ 14 h 251"/>
                <a:gd name="T16" fmla="*/ 14 w 1334"/>
                <a:gd name="T17" fmla="*/ 14 h 251"/>
                <a:gd name="T18" fmla="*/ 14 w 1334"/>
                <a:gd name="T19" fmla="*/ 23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4" h="251">
                  <a:moveTo>
                    <a:pt x="1334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1334" y="0"/>
                  </a:lnTo>
                  <a:lnTo>
                    <a:pt x="1334" y="251"/>
                  </a:lnTo>
                  <a:close/>
                  <a:moveTo>
                    <a:pt x="14" y="237"/>
                  </a:moveTo>
                  <a:lnTo>
                    <a:pt x="1320" y="237"/>
                  </a:lnTo>
                  <a:lnTo>
                    <a:pt x="1320" y="14"/>
                  </a:lnTo>
                  <a:lnTo>
                    <a:pt x="14" y="14"/>
                  </a:lnTo>
                  <a:lnTo>
                    <a:pt x="14" y="23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Rectangle 48"/>
            <p:cNvSpPr>
              <a:spLocks noChangeArrowheads="1"/>
            </p:cNvSpPr>
            <p:nvPr/>
          </p:nvSpPr>
          <p:spPr bwMode="auto">
            <a:xfrm>
              <a:off x="5027613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Rectangle 49"/>
            <p:cNvSpPr>
              <a:spLocks noChangeArrowheads="1"/>
            </p:cNvSpPr>
            <p:nvPr/>
          </p:nvSpPr>
          <p:spPr bwMode="auto">
            <a:xfrm>
              <a:off x="513873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Rectangle 50"/>
            <p:cNvSpPr>
              <a:spLocks noChangeArrowheads="1"/>
            </p:cNvSpPr>
            <p:nvPr/>
          </p:nvSpPr>
          <p:spPr bwMode="auto">
            <a:xfrm>
              <a:off x="5248275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Rectangle 51"/>
            <p:cNvSpPr>
              <a:spLocks noChangeArrowheads="1"/>
            </p:cNvSpPr>
            <p:nvPr/>
          </p:nvSpPr>
          <p:spPr bwMode="auto">
            <a:xfrm>
              <a:off x="5359400" y="5325745"/>
              <a:ext cx="20637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Rectangle 52"/>
            <p:cNvSpPr>
              <a:spLocks noChangeArrowheads="1"/>
            </p:cNvSpPr>
            <p:nvPr/>
          </p:nvSpPr>
          <p:spPr bwMode="auto">
            <a:xfrm>
              <a:off x="5468938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53"/>
            <p:cNvSpPr>
              <a:spLocks noChangeArrowheads="1"/>
            </p:cNvSpPr>
            <p:nvPr/>
          </p:nvSpPr>
          <p:spPr bwMode="auto">
            <a:xfrm>
              <a:off x="5580063" y="5325745"/>
              <a:ext cx="20637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54"/>
            <p:cNvSpPr>
              <a:spLocks noChangeArrowheads="1"/>
            </p:cNvSpPr>
            <p:nvPr/>
          </p:nvSpPr>
          <p:spPr bwMode="auto">
            <a:xfrm>
              <a:off x="5689600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55"/>
            <p:cNvSpPr>
              <a:spLocks noChangeArrowheads="1"/>
            </p:cNvSpPr>
            <p:nvPr/>
          </p:nvSpPr>
          <p:spPr bwMode="auto">
            <a:xfrm>
              <a:off x="579913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Rectangle 56"/>
            <p:cNvSpPr>
              <a:spLocks noChangeArrowheads="1"/>
            </p:cNvSpPr>
            <p:nvPr/>
          </p:nvSpPr>
          <p:spPr bwMode="auto">
            <a:xfrm>
              <a:off x="5910263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Rectangle 57"/>
            <p:cNvSpPr>
              <a:spLocks noChangeArrowheads="1"/>
            </p:cNvSpPr>
            <p:nvPr/>
          </p:nvSpPr>
          <p:spPr bwMode="auto">
            <a:xfrm>
              <a:off x="6019800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Rectangle 58"/>
            <p:cNvSpPr>
              <a:spLocks noChangeArrowheads="1"/>
            </p:cNvSpPr>
            <p:nvPr/>
          </p:nvSpPr>
          <p:spPr bwMode="auto">
            <a:xfrm>
              <a:off x="6130925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Rectangle 59"/>
            <p:cNvSpPr>
              <a:spLocks noChangeArrowheads="1"/>
            </p:cNvSpPr>
            <p:nvPr/>
          </p:nvSpPr>
          <p:spPr bwMode="auto">
            <a:xfrm>
              <a:off x="6240463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Rectangle 60"/>
            <p:cNvSpPr>
              <a:spLocks noChangeArrowheads="1"/>
            </p:cNvSpPr>
            <p:nvPr/>
          </p:nvSpPr>
          <p:spPr bwMode="auto">
            <a:xfrm>
              <a:off x="635158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Rectangle 61"/>
            <p:cNvSpPr>
              <a:spLocks noChangeArrowheads="1"/>
            </p:cNvSpPr>
            <p:nvPr/>
          </p:nvSpPr>
          <p:spPr bwMode="auto">
            <a:xfrm>
              <a:off x="6461125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Rectangle 62"/>
            <p:cNvSpPr>
              <a:spLocks noChangeArrowheads="1"/>
            </p:cNvSpPr>
            <p:nvPr/>
          </p:nvSpPr>
          <p:spPr bwMode="auto">
            <a:xfrm>
              <a:off x="6572250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63"/>
            <p:cNvSpPr>
              <a:spLocks noChangeArrowheads="1"/>
            </p:cNvSpPr>
            <p:nvPr/>
          </p:nvSpPr>
          <p:spPr bwMode="auto">
            <a:xfrm>
              <a:off x="668178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Rectangle 64"/>
            <p:cNvSpPr>
              <a:spLocks noChangeArrowheads="1"/>
            </p:cNvSpPr>
            <p:nvPr/>
          </p:nvSpPr>
          <p:spPr bwMode="auto">
            <a:xfrm>
              <a:off x="6792913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Rectangle 65"/>
            <p:cNvSpPr>
              <a:spLocks noChangeArrowheads="1"/>
            </p:cNvSpPr>
            <p:nvPr/>
          </p:nvSpPr>
          <p:spPr bwMode="auto">
            <a:xfrm>
              <a:off x="6902450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Freeform 66"/>
          <p:cNvSpPr/>
          <p:nvPr/>
        </p:nvSpPr>
        <p:spPr bwMode="auto">
          <a:xfrm>
            <a:off x="10481290" y="4542430"/>
            <a:ext cx="187267" cy="23619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68"/>
          <p:cNvSpPr/>
          <p:nvPr/>
        </p:nvSpPr>
        <p:spPr bwMode="auto">
          <a:xfrm>
            <a:off x="11094724" y="6253608"/>
            <a:ext cx="187267" cy="21933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9"/>
          <p:cNvSpPr/>
          <p:nvPr/>
        </p:nvSpPr>
        <p:spPr bwMode="auto">
          <a:xfrm>
            <a:off x="11187515" y="6322778"/>
            <a:ext cx="141716" cy="23619"/>
          </a:xfrm>
          <a:custGeom>
            <a:avLst/>
            <a:gdLst>
              <a:gd name="T0" fmla="*/ 22 w 24"/>
              <a:gd name="T1" fmla="*/ 4 h 4"/>
              <a:gd name="T2" fmla="*/ 2 w 24"/>
              <a:gd name="T3" fmla="*/ 4 h 4"/>
              <a:gd name="T4" fmla="*/ 0 w 24"/>
              <a:gd name="T5" fmla="*/ 2 h 4"/>
              <a:gd name="T6" fmla="*/ 2 w 24"/>
              <a:gd name="T7" fmla="*/ 0 h 4"/>
              <a:gd name="T8" fmla="*/ 22 w 24"/>
              <a:gd name="T9" fmla="*/ 0 h 4"/>
              <a:gd name="T10" fmla="*/ 24 w 24"/>
              <a:gd name="T11" fmla="*/ 2 h 4"/>
              <a:gd name="T12" fmla="*/ 22 w 2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">
                <a:moveTo>
                  <a:pt x="2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3"/>
                  <a:pt x="23" y="4"/>
                  <a:pt x="2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71"/>
          <p:cNvSpPr/>
          <p:nvPr/>
        </p:nvSpPr>
        <p:spPr bwMode="auto">
          <a:xfrm>
            <a:off x="10526842" y="4613288"/>
            <a:ext cx="187267" cy="21933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72"/>
          <p:cNvSpPr/>
          <p:nvPr/>
        </p:nvSpPr>
        <p:spPr bwMode="auto">
          <a:xfrm>
            <a:off x="11047486" y="6322778"/>
            <a:ext cx="94477" cy="23619"/>
          </a:xfrm>
          <a:custGeom>
            <a:avLst/>
            <a:gdLst>
              <a:gd name="T0" fmla="*/ 14 w 16"/>
              <a:gd name="T1" fmla="*/ 4 h 4"/>
              <a:gd name="T2" fmla="*/ 2 w 16"/>
              <a:gd name="T3" fmla="*/ 4 h 4"/>
              <a:gd name="T4" fmla="*/ 0 w 16"/>
              <a:gd name="T5" fmla="*/ 2 h 4"/>
              <a:gd name="T6" fmla="*/ 2 w 16"/>
              <a:gd name="T7" fmla="*/ 0 h 4"/>
              <a:gd name="T8" fmla="*/ 14 w 16"/>
              <a:gd name="T9" fmla="*/ 0 h 4"/>
              <a:gd name="T10" fmla="*/ 16 w 16"/>
              <a:gd name="T11" fmla="*/ 2 h 4"/>
              <a:gd name="T12" fmla="*/ 14 w 1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ubicBezTo>
                  <a:pt x="16" y="3"/>
                  <a:pt x="15" y="4"/>
                  <a:pt x="1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3"/>
          <p:cNvSpPr/>
          <p:nvPr/>
        </p:nvSpPr>
        <p:spPr bwMode="auto">
          <a:xfrm>
            <a:off x="10976628" y="6393636"/>
            <a:ext cx="281744" cy="23619"/>
          </a:xfrm>
          <a:custGeom>
            <a:avLst/>
            <a:gdLst>
              <a:gd name="T0" fmla="*/ 46 w 48"/>
              <a:gd name="T1" fmla="*/ 4 h 4"/>
              <a:gd name="T2" fmla="*/ 2 w 48"/>
              <a:gd name="T3" fmla="*/ 4 h 4"/>
              <a:gd name="T4" fmla="*/ 0 w 48"/>
              <a:gd name="T5" fmla="*/ 2 h 4"/>
              <a:gd name="T6" fmla="*/ 2 w 48"/>
              <a:gd name="T7" fmla="*/ 0 h 4"/>
              <a:gd name="T8" fmla="*/ 46 w 48"/>
              <a:gd name="T9" fmla="*/ 0 h 4"/>
              <a:gd name="T10" fmla="*/ 48 w 48"/>
              <a:gd name="T11" fmla="*/ 2 h 4"/>
              <a:gd name="T12" fmla="*/ 46 w 4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4">
                <a:moveTo>
                  <a:pt x="4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cubicBezTo>
                  <a:pt x="48" y="3"/>
                  <a:pt x="47" y="4"/>
                  <a:pt x="4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0632462" y="4658496"/>
            <a:ext cx="673149" cy="528059"/>
            <a:chOff x="7421563" y="4177983"/>
            <a:chExt cx="633412" cy="496887"/>
          </a:xfrm>
        </p:grpSpPr>
        <p:sp>
          <p:nvSpPr>
            <p:cNvPr id="153" name="Freeform 67"/>
            <p:cNvSpPr/>
            <p:nvPr/>
          </p:nvSpPr>
          <p:spPr bwMode="auto">
            <a:xfrm>
              <a:off x="7466013" y="4222433"/>
              <a:ext cx="65087" cy="22225"/>
            </a:xfrm>
            <a:custGeom>
              <a:avLst/>
              <a:gdLst>
                <a:gd name="T0" fmla="*/ 10 w 12"/>
                <a:gd name="T1" fmla="*/ 4 h 4"/>
                <a:gd name="T2" fmla="*/ 2 w 12"/>
                <a:gd name="T3" fmla="*/ 4 h 4"/>
                <a:gd name="T4" fmla="*/ 0 w 12"/>
                <a:gd name="T5" fmla="*/ 2 h 4"/>
                <a:gd name="T6" fmla="*/ 2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70"/>
            <p:cNvSpPr/>
            <p:nvPr/>
          </p:nvSpPr>
          <p:spPr bwMode="auto">
            <a:xfrm>
              <a:off x="7421563" y="4354195"/>
              <a:ext cx="131762" cy="22225"/>
            </a:xfrm>
            <a:custGeom>
              <a:avLst/>
              <a:gdLst>
                <a:gd name="T0" fmla="*/ 22 w 24"/>
                <a:gd name="T1" fmla="*/ 4 h 4"/>
                <a:gd name="T2" fmla="*/ 2 w 24"/>
                <a:gd name="T3" fmla="*/ 4 h 4"/>
                <a:gd name="T4" fmla="*/ 0 w 24"/>
                <a:gd name="T5" fmla="*/ 2 h 4"/>
                <a:gd name="T6" fmla="*/ 2 w 24"/>
                <a:gd name="T7" fmla="*/ 0 h 4"/>
                <a:gd name="T8" fmla="*/ 22 w 24"/>
                <a:gd name="T9" fmla="*/ 0 h 4"/>
                <a:gd name="T10" fmla="*/ 24 w 24"/>
                <a:gd name="T11" fmla="*/ 2 h 4"/>
                <a:gd name="T12" fmla="*/ 2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2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74"/>
            <p:cNvSpPr/>
            <p:nvPr/>
          </p:nvSpPr>
          <p:spPr bwMode="auto">
            <a:xfrm>
              <a:off x="7497763" y="4177983"/>
              <a:ext cx="552450" cy="149225"/>
            </a:xfrm>
            <a:custGeom>
              <a:avLst/>
              <a:gdLst>
                <a:gd name="T0" fmla="*/ 337 w 348"/>
                <a:gd name="T1" fmla="*/ 94 h 94"/>
                <a:gd name="T2" fmla="*/ 317 w 348"/>
                <a:gd name="T3" fmla="*/ 14 h 94"/>
                <a:gd name="T4" fmla="*/ 35 w 348"/>
                <a:gd name="T5" fmla="*/ 14 h 94"/>
                <a:gd name="T6" fmla="*/ 14 w 348"/>
                <a:gd name="T7" fmla="*/ 94 h 94"/>
                <a:gd name="T8" fmla="*/ 0 w 348"/>
                <a:gd name="T9" fmla="*/ 90 h 94"/>
                <a:gd name="T10" fmla="*/ 25 w 348"/>
                <a:gd name="T11" fmla="*/ 0 h 94"/>
                <a:gd name="T12" fmla="*/ 327 w 348"/>
                <a:gd name="T13" fmla="*/ 0 h 94"/>
                <a:gd name="T14" fmla="*/ 348 w 348"/>
                <a:gd name="T15" fmla="*/ 90 h 94"/>
                <a:gd name="T16" fmla="*/ 337 w 348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94">
                  <a:moveTo>
                    <a:pt x="337" y="94"/>
                  </a:moveTo>
                  <a:lnTo>
                    <a:pt x="317" y="14"/>
                  </a:lnTo>
                  <a:lnTo>
                    <a:pt x="35" y="14"/>
                  </a:lnTo>
                  <a:lnTo>
                    <a:pt x="14" y="94"/>
                  </a:lnTo>
                  <a:lnTo>
                    <a:pt x="0" y="90"/>
                  </a:lnTo>
                  <a:lnTo>
                    <a:pt x="25" y="0"/>
                  </a:lnTo>
                  <a:lnTo>
                    <a:pt x="327" y="0"/>
                  </a:lnTo>
                  <a:lnTo>
                    <a:pt x="348" y="90"/>
                  </a:lnTo>
                  <a:lnTo>
                    <a:pt x="337" y="9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75"/>
            <p:cNvSpPr/>
            <p:nvPr/>
          </p:nvSpPr>
          <p:spPr bwMode="auto">
            <a:xfrm>
              <a:off x="7653338" y="4184333"/>
              <a:ext cx="53975" cy="142875"/>
            </a:xfrm>
            <a:custGeom>
              <a:avLst/>
              <a:gdLst>
                <a:gd name="T0" fmla="*/ 14 w 34"/>
                <a:gd name="T1" fmla="*/ 90 h 90"/>
                <a:gd name="T2" fmla="*/ 0 w 34"/>
                <a:gd name="T3" fmla="*/ 86 h 90"/>
                <a:gd name="T4" fmla="*/ 21 w 34"/>
                <a:gd name="T5" fmla="*/ 0 h 90"/>
                <a:gd name="T6" fmla="*/ 34 w 34"/>
                <a:gd name="T7" fmla="*/ 3 h 90"/>
                <a:gd name="T8" fmla="*/ 1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14" y="90"/>
                  </a:moveTo>
                  <a:lnTo>
                    <a:pt x="0" y="86"/>
                  </a:lnTo>
                  <a:lnTo>
                    <a:pt x="21" y="0"/>
                  </a:lnTo>
                  <a:lnTo>
                    <a:pt x="34" y="3"/>
                  </a:lnTo>
                  <a:lnTo>
                    <a:pt x="14" y="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76"/>
            <p:cNvSpPr/>
            <p:nvPr/>
          </p:nvSpPr>
          <p:spPr bwMode="auto">
            <a:xfrm>
              <a:off x="7823200" y="4184333"/>
              <a:ext cx="55562" cy="142875"/>
            </a:xfrm>
            <a:custGeom>
              <a:avLst/>
              <a:gdLst>
                <a:gd name="T0" fmla="*/ 25 w 35"/>
                <a:gd name="T1" fmla="*/ 90 h 90"/>
                <a:gd name="T2" fmla="*/ 0 w 35"/>
                <a:gd name="T3" fmla="*/ 3 h 90"/>
                <a:gd name="T4" fmla="*/ 14 w 35"/>
                <a:gd name="T5" fmla="*/ 0 h 90"/>
                <a:gd name="T6" fmla="*/ 35 w 35"/>
                <a:gd name="T7" fmla="*/ 86 h 90"/>
                <a:gd name="T8" fmla="*/ 25 w 3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0">
                  <a:moveTo>
                    <a:pt x="25" y="90"/>
                  </a:moveTo>
                  <a:lnTo>
                    <a:pt x="0" y="3"/>
                  </a:lnTo>
                  <a:lnTo>
                    <a:pt x="14" y="0"/>
                  </a:lnTo>
                  <a:lnTo>
                    <a:pt x="35" y="86"/>
                  </a:lnTo>
                  <a:lnTo>
                    <a:pt x="25" y="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77"/>
            <p:cNvSpPr/>
            <p:nvPr/>
          </p:nvSpPr>
          <p:spPr bwMode="auto">
            <a:xfrm>
              <a:off x="7504113" y="4316095"/>
              <a:ext cx="546100" cy="358775"/>
            </a:xfrm>
            <a:custGeom>
              <a:avLst/>
              <a:gdLst>
                <a:gd name="T0" fmla="*/ 167 w 344"/>
                <a:gd name="T1" fmla="*/ 226 h 226"/>
                <a:gd name="T2" fmla="*/ 0 w 344"/>
                <a:gd name="T3" fmla="*/ 10 h 226"/>
                <a:gd name="T4" fmla="*/ 10 w 344"/>
                <a:gd name="T5" fmla="*/ 0 h 226"/>
                <a:gd name="T6" fmla="*/ 167 w 344"/>
                <a:gd name="T7" fmla="*/ 205 h 226"/>
                <a:gd name="T8" fmla="*/ 333 w 344"/>
                <a:gd name="T9" fmla="*/ 0 h 226"/>
                <a:gd name="T10" fmla="*/ 344 w 344"/>
                <a:gd name="T11" fmla="*/ 10 h 226"/>
                <a:gd name="T12" fmla="*/ 167 w 344"/>
                <a:gd name="T13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6">
                  <a:moveTo>
                    <a:pt x="167" y="226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67" y="205"/>
                  </a:lnTo>
                  <a:lnTo>
                    <a:pt x="333" y="0"/>
                  </a:lnTo>
                  <a:lnTo>
                    <a:pt x="344" y="10"/>
                  </a:lnTo>
                  <a:lnTo>
                    <a:pt x="167" y="226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78"/>
            <p:cNvSpPr/>
            <p:nvPr/>
          </p:nvSpPr>
          <p:spPr bwMode="auto">
            <a:xfrm>
              <a:off x="7646988" y="4320858"/>
              <a:ext cx="133350" cy="338138"/>
            </a:xfrm>
            <a:custGeom>
              <a:avLst/>
              <a:gdLst>
                <a:gd name="T0" fmla="*/ 70 w 84"/>
                <a:gd name="T1" fmla="*/ 213 h 213"/>
                <a:gd name="T2" fmla="*/ 0 w 84"/>
                <a:gd name="T3" fmla="*/ 4 h 213"/>
                <a:gd name="T4" fmla="*/ 14 w 84"/>
                <a:gd name="T5" fmla="*/ 0 h 213"/>
                <a:gd name="T6" fmla="*/ 84 w 84"/>
                <a:gd name="T7" fmla="*/ 209 h 213"/>
                <a:gd name="T8" fmla="*/ 70 w 84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13">
                  <a:moveTo>
                    <a:pt x="70" y="213"/>
                  </a:moveTo>
                  <a:lnTo>
                    <a:pt x="0" y="4"/>
                  </a:lnTo>
                  <a:lnTo>
                    <a:pt x="14" y="0"/>
                  </a:lnTo>
                  <a:lnTo>
                    <a:pt x="84" y="209"/>
                  </a:lnTo>
                  <a:lnTo>
                    <a:pt x="70" y="21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79"/>
            <p:cNvSpPr/>
            <p:nvPr/>
          </p:nvSpPr>
          <p:spPr bwMode="auto">
            <a:xfrm>
              <a:off x="7758113" y="4320858"/>
              <a:ext cx="120650" cy="338138"/>
            </a:xfrm>
            <a:custGeom>
              <a:avLst/>
              <a:gdLst>
                <a:gd name="T0" fmla="*/ 14 w 76"/>
                <a:gd name="T1" fmla="*/ 213 h 213"/>
                <a:gd name="T2" fmla="*/ 0 w 76"/>
                <a:gd name="T3" fmla="*/ 209 h 213"/>
                <a:gd name="T4" fmla="*/ 66 w 76"/>
                <a:gd name="T5" fmla="*/ 0 h 213"/>
                <a:gd name="T6" fmla="*/ 76 w 76"/>
                <a:gd name="T7" fmla="*/ 4 h 213"/>
                <a:gd name="T8" fmla="*/ 14 w 76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13">
                  <a:moveTo>
                    <a:pt x="14" y="213"/>
                  </a:moveTo>
                  <a:lnTo>
                    <a:pt x="0" y="209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14" y="21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80"/>
            <p:cNvSpPr/>
            <p:nvPr/>
          </p:nvSpPr>
          <p:spPr bwMode="auto">
            <a:xfrm>
              <a:off x="7497763" y="4309745"/>
              <a:ext cx="557212" cy="22225"/>
            </a:xfrm>
            <a:custGeom>
              <a:avLst/>
              <a:gdLst>
                <a:gd name="T0" fmla="*/ 2 w 101"/>
                <a:gd name="T1" fmla="*/ 4 h 4"/>
                <a:gd name="T2" fmla="*/ 0 w 101"/>
                <a:gd name="T3" fmla="*/ 2 h 4"/>
                <a:gd name="T4" fmla="*/ 2 w 101"/>
                <a:gd name="T5" fmla="*/ 0 h 4"/>
                <a:gd name="T6" fmla="*/ 98 w 101"/>
                <a:gd name="T7" fmla="*/ 0 h 4"/>
                <a:gd name="T8" fmla="*/ 99 w 101"/>
                <a:gd name="T9" fmla="*/ 0 h 4"/>
                <a:gd name="T10" fmla="*/ 101 w 101"/>
                <a:gd name="T11" fmla="*/ 2 h 4"/>
                <a:gd name="T12" fmla="*/ 99 w 101"/>
                <a:gd name="T13" fmla="*/ 4 h 4"/>
                <a:gd name="T14" fmla="*/ 2 w 101"/>
                <a:gd name="T15" fmla="*/ 4 h 4"/>
                <a:gd name="T16" fmla="*/ 2 w 10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9" y="0"/>
                  </a:cubicBezTo>
                  <a:cubicBezTo>
                    <a:pt x="100" y="0"/>
                    <a:pt x="100" y="1"/>
                    <a:pt x="101" y="2"/>
                  </a:cubicBezTo>
                  <a:cubicBezTo>
                    <a:pt x="101" y="3"/>
                    <a:pt x="100" y="4"/>
                    <a:pt x="9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883838" y="4476291"/>
            <a:ext cx="258125" cy="141716"/>
            <a:chOff x="7658100" y="4006533"/>
            <a:chExt cx="242888" cy="133350"/>
          </a:xfrm>
        </p:grpSpPr>
        <p:sp>
          <p:nvSpPr>
            <p:cNvPr id="150" name="Freeform 81"/>
            <p:cNvSpPr/>
            <p:nvPr/>
          </p:nvSpPr>
          <p:spPr bwMode="auto">
            <a:xfrm>
              <a:off x="7658100" y="4039870"/>
              <a:ext cx="49212" cy="77788"/>
            </a:xfrm>
            <a:custGeom>
              <a:avLst/>
              <a:gdLst>
                <a:gd name="T0" fmla="*/ 31 w 31"/>
                <a:gd name="T1" fmla="*/ 38 h 49"/>
                <a:gd name="T2" fmla="*/ 31 w 31"/>
                <a:gd name="T3" fmla="*/ 38 h 49"/>
                <a:gd name="T4" fmla="*/ 24 w 31"/>
                <a:gd name="T5" fmla="*/ 49 h 49"/>
                <a:gd name="T6" fmla="*/ 0 w 31"/>
                <a:gd name="T7" fmla="*/ 24 h 49"/>
                <a:gd name="T8" fmla="*/ 0 w 31"/>
                <a:gd name="T9" fmla="*/ 24 h 49"/>
                <a:gd name="T10" fmla="*/ 24 w 31"/>
                <a:gd name="T11" fmla="*/ 0 h 49"/>
                <a:gd name="T12" fmla="*/ 31 w 31"/>
                <a:gd name="T13" fmla="*/ 11 h 49"/>
                <a:gd name="T14" fmla="*/ 31 w 31"/>
                <a:gd name="T15" fmla="*/ 11 h 49"/>
                <a:gd name="T16" fmla="*/ 14 w 31"/>
                <a:gd name="T17" fmla="*/ 24 h 49"/>
                <a:gd name="T18" fmla="*/ 31 w 31"/>
                <a:gd name="T19" fmla="*/ 3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31" y="38"/>
                  </a:moveTo>
                  <a:lnTo>
                    <a:pt x="31" y="38"/>
                  </a:lnTo>
                  <a:lnTo>
                    <a:pt x="24" y="49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4" y="0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14" y="24"/>
                  </a:lnTo>
                  <a:lnTo>
                    <a:pt x="31" y="38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82"/>
            <p:cNvSpPr/>
            <p:nvPr/>
          </p:nvSpPr>
          <p:spPr bwMode="auto">
            <a:xfrm>
              <a:off x="7747000" y="4006533"/>
              <a:ext cx="71437" cy="133350"/>
            </a:xfrm>
            <a:custGeom>
              <a:avLst/>
              <a:gdLst>
                <a:gd name="T0" fmla="*/ 45 w 45"/>
                <a:gd name="T1" fmla="*/ 0 h 84"/>
                <a:gd name="T2" fmla="*/ 10 w 45"/>
                <a:gd name="T3" fmla="*/ 84 h 84"/>
                <a:gd name="T4" fmla="*/ 0 w 45"/>
                <a:gd name="T5" fmla="*/ 84 h 84"/>
                <a:gd name="T6" fmla="*/ 31 w 45"/>
                <a:gd name="T7" fmla="*/ 0 h 84"/>
                <a:gd name="T8" fmla="*/ 45 w 45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84">
                  <a:moveTo>
                    <a:pt x="45" y="0"/>
                  </a:moveTo>
                  <a:lnTo>
                    <a:pt x="10" y="84"/>
                  </a:lnTo>
                  <a:lnTo>
                    <a:pt x="0" y="84"/>
                  </a:lnTo>
                  <a:lnTo>
                    <a:pt x="31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83"/>
            <p:cNvSpPr/>
            <p:nvPr/>
          </p:nvSpPr>
          <p:spPr bwMode="auto">
            <a:xfrm>
              <a:off x="7856538" y="4039870"/>
              <a:ext cx="44450" cy="77788"/>
            </a:xfrm>
            <a:custGeom>
              <a:avLst/>
              <a:gdLst>
                <a:gd name="T0" fmla="*/ 14 w 28"/>
                <a:gd name="T1" fmla="*/ 24 h 49"/>
                <a:gd name="T2" fmla="*/ 0 w 28"/>
                <a:gd name="T3" fmla="*/ 11 h 49"/>
                <a:gd name="T4" fmla="*/ 0 w 28"/>
                <a:gd name="T5" fmla="*/ 11 h 49"/>
                <a:gd name="T6" fmla="*/ 7 w 28"/>
                <a:gd name="T7" fmla="*/ 0 h 49"/>
                <a:gd name="T8" fmla="*/ 28 w 28"/>
                <a:gd name="T9" fmla="*/ 24 h 49"/>
                <a:gd name="T10" fmla="*/ 28 w 28"/>
                <a:gd name="T11" fmla="*/ 24 h 49"/>
                <a:gd name="T12" fmla="*/ 7 w 28"/>
                <a:gd name="T13" fmla="*/ 49 h 49"/>
                <a:gd name="T14" fmla="*/ 0 w 28"/>
                <a:gd name="T15" fmla="*/ 38 h 49"/>
                <a:gd name="T16" fmla="*/ 0 w 28"/>
                <a:gd name="T17" fmla="*/ 38 h 49"/>
                <a:gd name="T18" fmla="*/ 14 w 28"/>
                <a:gd name="T1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9">
                  <a:moveTo>
                    <a:pt x="14" y="24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7" y="0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7" y="49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4" y="2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Freeform 84"/>
          <p:cNvSpPr/>
          <p:nvPr/>
        </p:nvSpPr>
        <p:spPr bwMode="auto">
          <a:xfrm>
            <a:off x="11294612" y="2543630"/>
            <a:ext cx="679897" cy="23619"/>
          </a:xfrm>
          <a:custGeom>
            <a:avLst/>
            <a:gdLst>
              <a:gd name="T0" fmla="*/ 114 w 116"/>
              <a:gd name="T1" fmla="*/ 4 h 4"/>
              <a:gd name="T2" fmla="*/ 2 w 116"/>
              <a:gd name="T3" fmla="*/ 4 h 4"/>
              <a:gd name="T4" fmla="*/ 0 w 116"/>
              <a:gd name="T5" fmla="*/ 2 h 4"/>
              <a:gd name="T6" fmla="*/ 2 w 116"/>
              <a:gd name="T7" fmla="*/ 0 h 4"/>
              <a:gd name="T8" fmla="*/ 114 w 116"/>
              <a:gd name="T9" fmla="*/ 0 h 4"/>
              <a:gd name="T10" fmla="*/ 116 w 116"/>
              <a:gd name="T11" fmla="*/ 2 h 4"/>
              <a:gd name="T12" fmla="*/ 114 w 11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4">
                <a:moveTo>
                  <a:pt x="11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5" y="0"/>
                  <a:pt x="116" y="1"/>
                  <a:pt x="116" y="2"/>
                </a:cubicBezTo>
                <a:cubicBezTo>
                  <a:pt x="116" y="3"/>
                  <a:pt x="115" y="4"/>
                  <a:pt x="11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85"/>
          <p:cNvSpPr/>
          <p:nvPr/>
        </p:nvSpPr>
        <p:spPr bwMode="auto">
          <a:xfrm>
            <a:off x="11861273" y="3531505"/>
            <a:ext cx="258124" cy="23619"/>
          </a:xfrm>
          <a:custGeom>
            <a:avLst/>
            <a:gdLst>
              <a:gd name="T0" fmla="*/ 42 w 44"/>
              <a:gd name="T1" fmla="*/ 4 h 4"/>
              <a:gd name="T2" fmla="*/ 2 w 44"/>
              <a:gd name="T3" fmla="*/ 4 h 4"/>
              <a:gd name="T4" fmla="*/ 0 w 44"/>
              <a:gd name="T5" fmla="*/ 2 h 4"/>
              <a:gd name="T6" fmla="*/ 2 w 44"/>
              <a:gd name="T7" fmla="*/ 0 h 4"/>
              <a:gd name="T8" fmla="*/ 42 w 44"/>
              <a:gd name="T9" fmla="*/ 0 h 4"/>
              <a:gd name="T10" fmla="*/ 44 w 44"/>
              <a:gd name="T11" fmla="*/ 2 h 4"/>
              <a:gd name="T12" fmla="*/ 42 w 4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4">
                <a:moveTo>
                  <a:pt x="4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3" y="0"/>
                  <a:pt x="44" y="1"/>
                  <a:pt x="44" y="2"/>
                </a:cubicBezTo>
                <a:cubicBezTo>
                  <a:pt x="44" y="3"/>
                  <a:pt x="43" y="4"/>
                  <a:pt x="4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86"/>
          <p:cNvSpPr/>
          <p:nvPr/>
        </p:nvSpPr>
        <p:spPr bwMode="auto">
          <a:xfrm>
            <a:off x="7409099" y="5456833"/>
            <a:ext cx="867165" cy="23619"/>
          </a:xfrm>
          <a:custGeom>
            <a:avLst/>
            <a:gdLst>
              <a:gd name="T0" fmla="*/ 146 w 148"/>
              <a:gd name="T1" fmla="*/ 4 h 4"/>
              <a:gd name="T2" fmla="*/ 2 w 148"/>
              <a:gd name="T3" fmla="*/ 4 h 4"/>
              <a:gd name="T4" fmla="*/ 0 w 148"/>
              <a:gd name="T5" fmla="*/ 2 h 4"/>
              <a:gd name="T6" fmla="*/ 2 w 148"/>
              <a:gd name="T7" fmla="*/ 0 h 4"/>
              <a:gd name="T8" fmla="*/ 146 w 148"/>
              <a:gd name="T9" fmla="*/ 0 h 4"/>
              <a:gd name="T10" fmla="*/ 148 w 148"/>
              <a:gd name="T11" fmla="*/ 2 h 4"/>
              <a:gd name="T12" fmla="*/ 146 w 14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" h="4">
                <a:moveTo>
                  <a:pt x="14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7" y="0"/>
                  <a:pt x="148" y="1"/>
                  <a:pt x="148" y="2"/>
                </a:cubicBezTo>
                <a:cubicBezTo>
                  <a:pt x="148" y="3"/>
                  <a:pt x="147" y="4"/>
                  <a:pt x="14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87"/>
          <p:cNvSpPr/>
          <p:nvPr/>
        </p:nvSpPr>
        <p:spPr bwMode="auto">
          <a:xfrm>
            <a:off x="5565647" y="4604010"/>
            <a:ext cx="492630" cy="23619"/>
          </a:xfrm>
          <a:custGeom>
            <a:avLst/>
            <a:gdLst>
              <a:gd name="T0" fmla="*/ 82 w 84"/>
              <a:gd name="T1" fmla="*/ 4 h 4"/>
              <a:gd name="T2" fmla="*/ 2 w 84"/>
              <a:gd name="T3" fmla="*/ 4 h 4"/>
              <a:gd name="T4" fmla="*/ 0 w 84"/>
              <a:gd name="T5" fmla="*/ 2 h 4"/>
              <a:gd name="T6" fmla="*/ 2 w 84"/>
              <a:gd name="T7" fmla="*/ 0 h 4"/>
              <a:gd name="T8" fmla="*/ 82 w 84"/>
              <a:gd name="T9" fmla="*/ 0 h 4"/>
              <a:gd name="T10" fmla="*/ 84 w 84"/>
              <a:gd name="T11" fmla="*/ 2 h 4"/>
              <a:gd name="T12" fmla="*/ 82 w 8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4">
                <a:moveTo>
                  <a:pt x="8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3" y="0"/>
                  <a:pt x="84" y="1"/>
                  <a:pt x="84" y="2"/>
                </a:cubicBezTo>
                <a:cubicBezTo>
                  <a:pt x="84" y="3"/>
                  <a:pt x="83" y="4"/>
                  <a:pt x="8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88"/>
          <p:cNvSpPr/>
          <p:nvPr/>
        </p:nvSpPr>
        <p:spPr bwMode="auto">
          <a:xfrm>
            <a:off x="11563736" y="6127825"/>
            <a:ext cx="350915" cy="23619"/>
          </a:xfrm>
          <a:custGeom>
            <a:avLst/>
            <a:gdLst>
              <a:gd name="T0" fmla="*/ 58 w 60"/>
              <a:gd name="T1" fmla="*/ 4 h 4"/>
              <a:gd name="T2" fmla="*/ 2 w 60"/>
              <a:gd name="T3" fmla="*/ 4 h 4"/>
              <a:gd name="T4" fmla="*/ 0 w 60"/>
              <a:gd name="T5" fmla="*/ 2 h 4"/>
              <a:gd name="T6" fmla="*/ 2 w 60"/>
              <a:gd name="T7" fmla="*/ 0 h 4"/>
              <a:gd name="T8" fmla="*/ 58 w 60"/>
              <a:gd name="T9" fmla="*/ 0 h 4"/>
              <a:gd name="T10" fmla="*/ 60 w 60"/>
              <a:gd name="T11" fmla="*/ 2 h 4"/>
              <a:gd name="T12" fmla="*/ 58 w 60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4">
                <a:moveTo>
                  <a:pt x="58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60" y="1"/>
                  <a:pt x="60" y="2"/>
                </a:cubicBezTo>
                <a:cubicBezTo>
                  <a:pt x="60" y="3"/>
                  <a:pt x="59" y="4"/>
                  <a:pt x="58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89"/>
          <p:cNvSpPr/>
          <p:nvPr/>
        </p:nvSpPr>
        <p:spPr bwMode="auto">
          <a:xfrm>
            <a:off x="11516497" y="6244234"/>
            <a:ext cx="187267" cy="23619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90"/>
          <p:cNvSpPr/>
          <p:nvPr/>
        </p:nvSpPr>
        <p:spPr bwMode="auto">
          <a:xfrm>
            <a:off x="10057831" y="5316804"/>
            <a:ext cx="188954" cy="23619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91"/>
          <p:cNvSpPr/>
          <p:nvPr/>
        </p:nvSpPr>
        <p:spPr bwMode="auto">
          <a:xfrm>
            <a:off x="11787098" y="6080929"/>
            <a:ext cx="187267" cy="23619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92"/>
          <p:cNvSpPr/>
          <p:nvPr/>
        </p:nvSpPr>
        <p:spPr bwMode="auto">
          <a:xfrm>
            <a:off x="9409345" y="1431216"/>
            <a:ext cx="985261" cy="23619"/>
          </a:xfrm>
          <a:custGeom>
            <a:avLst/>
            <a:gdLst>
              <a:gd name="T0" fmla="*/ 166 w 168"/>
              <a:gd name="T1" fmla="*/ 4 h 4"/>
              <a:gd name="T2" fmla="*/ 2 w 168"/>
              <a:gd name="T3" fmla="*/ 4 h 4"/>
              <a:gd name="T4" fmla="*/ 0 w 168"/>
              <a:gd name="T5" fmla="*/ 2 h 4"/>
              <a:gd name="T6" fmla="*/ 2 w 168"/>
              <a:gd name="T7" fmla="*/ 0 h 4"/>
              <a:gd name="T8" fmla="*/ 166 w 168"/>
              <a:gd name="T9" fmla="*/ 0 h 4"/>
              <a:gd name="T10" fmla="*/ 168 w 168"/>
              <a:gd name="T11" fmla="*/ 2 h 4"/>
              <a:gd name="T12" fmla="*/ 166 w 16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" h="4">
                <a:moveTo>
                  <a:pt x="16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7" y="0"/>
                  <a:pt x="168" y="1"/>
                  <a:pt x="168" y="2"/>
                </a:cubicBezTo>
                <a:cubicBezTo>
                  <a:pt x="168" y="3"/>
                  <a:pt x="167" y="4"/>
                  <a:pt x="16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93"/>
          <p:cNvSpPr/>
          <p:nvPr/>
        </p:nvSpPr>
        <p:spPr bwMode="auto">
          <a:xfrm>
            <a:off x="4919478" y="1552848"/>
            <a:ext cx="563488" cy="21933"/>
          </a:xfrm>
          <a:custGeom>
            <a:avLst/>
            <a:gdLst>
              <a:gd name="T0" fmla="*/ 94 w 96"/>
              <a:gd name="T1" fmla="*/ 4 h 4"/>
              <a:gd name="T2" fmla="*/ 2 w 96"/>
              <a:gd name="T3" fmla="*/ 4 h 4"/>
              <a:gd name="T4" fmla="*/ 0 w 96"/>
              <a:gd name="T5" fmla="*/ 2 h 4"/>
              <a:gd name="T6" fmla="*/ 2 w 96"/>
              <a:gd name="T7" fmla="*/ 0 h 4"/>
              <a:gd name="T8" fmla="*/ 94 w 96"/>
              <a:gd name="T9" fmla="*/ 0 h 4"/>
              <a:gd name="T10" fmla="*/ 96 w 96"/>
              <a:gd name="T11" fmla="*/ 2 h 4"/>
              <a:gd name="T12" fmla="*/ 94 w 9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0"/>
                  <a:pt x="96" y="1"/>
                  <a:pt x="96" y="2"/>
                </a:cubicBezTo>
                <a:cubicBezTo>
                  <a:pt x="96" y="3"/>
                  <a:pt x="95" y="4"/>
                  <a:pt x="9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94"/>
          <p:cNvSpPr/>
          <p:nvPr/>
        </p:nvSpPr>
        <p:spPr bwMode="auto">
          <a:xfrm>
            <a:off x="4684972" y="1552848"/>
            <a:ext cx="165335" cy="21933"/>
          </a:xfrm>
          <a:custGeom>
            <a:avLst/>
            <a:gdLst>
              <a:gd name="T0" fmla="*/ 26 w 28"/>
              <a:gd name="T1" fmla="*/ 4 h 4"/>
              <a:gd name="T2" fmla="*/ 2 w 28"/>
              <a:gd name="T3" fmla="*/ 4 h 4"/>
              <a:gd name="T4" fmla="*/ 0 w 28"/>
              <a:gd name="T5" fmla="*/ 2 h 4"/>
              <a:gd name="T6" fmla="*/ 2 w 28"/>
              <a:gd name="T7" fmla="*/ 0 h 4"/>
              <a:gd name="T8" fmla="*/ 26 w 28"/>
              <a:gd name="T9" fmla="*/ 0 h 4"/>
              <a:gd name="T10" fmla="*/ 28 w 28"/>
              <a:gd name="T11" fmla="*/ 2 h 4"/>
              <a:gd name="T12" fmla="*/ 26 w 2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4">
                <a:moveTo>
                  <a:pt x="2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3"/>
                  <a:pt x="27" y="4"/>
                  <a:pt x="2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95"/>
          <p:cNvSpPr/>
          <p:nvPr/>
        </p:nvSpPr>
        <p:spPr bwMode="auto">
          <a:xfrm>
            <a:off x="10030008" y="1054994"/>
            <a:ext cx="632658" cy="23619"/>
          </a:xfrm>
          <a:custGeom>
            <a:avLst/>
            <a:gdLst>
              <a:gd name="T0" fmla="*/ 106 w 108"/>
              <a:gd name="T1" fmla="*/ 4 h 4"/>
              <a:gd name="T2" fmla="*/ 2 w 108"/>
              <a:gd name="T3" fmla="*/ 4 h 4"/>
              <a:gd name="T4" fmla="*/ 0 w 108"/>
              <a:gd name="T5" fmla="*/ 2 h 4"/>
              <a:gd name="T6" fmla="*/ 2 w 108"/>
              <a:gd name="T7" fmla="*/ 0 h 4"/>
              <a:gd name="T8" fmla="*/ 106 w 108"/>
              <a:gd name="T9" fmla="*/ 0 h 4"/>
              <a:gd name="T10" fmla="*/ 108 w 108"/>
              <a:gd name="T11" fmla="*/ 2 h 4"/>
              <a:gd name="T12" fmla="*/ 106 w 10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4">
                <a:moveTo>
                  <a:pt x="10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07" y="0"/>
                  <a:pt x="108" y="1"/>
                  <a:pt x="108" y="2"/>
                </a:cubicBezTo>
                <a:cubicBezTo>
                  <a:pt x="108" y="3"/>
                  <a:pt x="107" y="4"/>
                  <a:pt x="10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96"/>
          <p:cNvSpPr/>
          <p:nvPr/>
        </p:nvSpPr>
        <p:spPr bwMode="auto">
          <a:xfrm>
            <a:off x="9842741" y="1054994"/>
            <a:ext cx="141716" cy="23619"/>
          </a:xfrm>
          <a:custGeom>
            <a:avLst/>
            <a:gdLst>
              <a:gd name="T0" fmla="*/ 22 w 24"/>
              <a:gd name="T1" fmla="*/ 4 h 4"/>
              <a:gd name="T2" fmla="*/ 2 w 24"/>
              <a:gd name="T3" fmla="*/ 4 h 4"/>
              <a:gd name="T4" fmla="*/ 0 w 24"/>
              <a:gd name="T5" fmla="*/ 2 h 4"/>
              <a:gd name="T6" fmla="*/ 2 w 24"/>
              <a:gd name="T7" fmla="*/ 0 h 4"/>
              <a:gd name="T8" fmla="*/ 22 w 24"/>
              <a:gd name="T9" fmla="*/ 0 h 4"/>
              <a:gd name="T10" fmla="*/ 24 w 24"/>
              <a:gd name="T11" fmla="*/ 2 h 4"/>
              <a:gd name="T12" fmla="*/ 22 w 2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">
                <a:moveTo>
                  <a:pt x="2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3"/>
                  <a:pt x="23" y="4"/>
                  <a:pt x="2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97"/>
          <p:cNvSpPr/>
          <p:nvPr/>
        </p:nvSpPr>
        <p:spPr bwMode="auto">
          <a:xfrm>
            <a:off x="8159854" y="753195"/>
            <a:ext cx="727136" cy="23619"/>
          </a:xfrm>
          <a:custGeom>
            <a:avLst/>
            <a:gdLst>
              <a:gd name="T0" fmla="*/ 122 w 124"/>
              <a:gd name="T1" fmla="*/ 4 h 4"/>
              <a:gd name="T2" fmla="*/ 2 w 124"/>
              <a:gd name="T3" fmla="*/ 4 h 4"/>
              <a:gd name="T4" fmla="*/ 0 w 124"/>
              <a:gd name="T5" fmla="*/ 2 h 4"/>
              <a:gd name="T6" fmla="*/ 2 w 124"/>
              <a:gd name="T7" fmla="*/ 0 h 4"/>
              <a:gd name="T8" fmla="*/ 122 w 124"/>
              <a:gd name="T9" fmla="*/ 0 h 4"/>
              <a:gd name="T10" fmla="*/ 124 w 124"/>
              <a:gd name="T11" fmla="*/ 2 h 4"/>
              <a:gd name="T12" fmla="*/ 122 w 12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4">
                <a:moveTo>
                  <a:pt x="12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3" y="0"/>
                  <a:pt x="124" y="1"/>
                  <a:pt x="124" y="2"/>
                </a:cubicBezTo>
                <a:cubicBezTo>
                  <a:pt x="124" y="3"/>
                  <a:pt x="123" y="4"/>
                  <a:pt x="12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98"/>
          <p:cNvSpPr/>
          <p:nvPr/>
        </p:nvSpPr>
        <p:spPr bwMode="auto">
          <a:xfrm>
            <a:off x="7328960" y="1031375"/>
            <a:ext cx="398153" cy="23619"/>
          </a:xfrm>
          <a:custGeom>
            <a:avLst/>
            <a:gdLst>
              <a:gd name="T0" fmla="*/ 66 w 68"/>
              <a:gd name="T1" fmla="*/ 4 h 4"/>
              <a:gd name="T2" fmla="*/ 2 w 68"/>
              <a:gd name="T3" fmla="*/ 4 h 4"/>
              <a:gd name="T4" fmla="*/ 0 w 68"/>
              <a:gd name="T5" fmla="*/ 2 h 4"/>
              <a:gd name="T6" fmla="*/ 2 w 68"/>
              <a:gd name="T7" fmla="*/ 0 h 4"/>
              <a:gd name="T8" fmla="*/ 66 w 68"/>
              <a:gd name="T9" fmla="*/ 0 h 4"/>
              <a:gd name="T10" fmla="*/ 68 w 68"/>
              <a:gd name="T11" fmla="*/ 2 h 4"/>
              <a:gd name="T12" fmla="*/ 66 w 6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4">
                <a:moveTo>
                  <a:pt x="6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7" y="0"/>
                  <a:pt x="68" y="1"/>
                  <a:pt x="68" y="2"/>
                </a:cubicBezTo>
                <a:cubicBezTo>
                  <a:pt x="68" y="3"/>
                  <a:pt x="67" y="4"/>
                  <a:pt x="6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199381" y="765528"/>
            <a:ext cx="894779" cy="751615"/>
            <a:chOff x="3913188" y="1577658"/>
            <a:chExt cx="1031875" cy="866775"/>
          </a:xfrm>
        </p:grpSpPr>
        <p:sp>
          <p:nvSpPr>
            <p:cNvPr id="142" name="Freeform 99"/>
            <p:cNvSpPr>
              <a:spLocks noEditPoints="1"/>
            </p:cNvSpPr>
            <p:nvPr/>
          </p:nvSpPr>
          <p:spPr bwMode="auto">
            <a:xfrm>
              <a:off x="4327525" y="1820545"/>
              <a:ext cx="606425" cy="612775"/>
            </a:xfrm>
            <a:custGeom>
              <a:avLst/>
              <a:gdLst>
                <a:gd name="T0" fmla="*/ 104 w 110"/>
                <a:gd name="T1" fmla="*/ 46 h 111"/>
                <a:gd name="T2" fmla="*/ 96 w 110"/>
                <a:gd name="T3" fmla="*/ 46 h 111"/>
                <a:gd name="T4" fmla="*/ 90 w 110"/>
                <a:gd name="T5" fmla="*/ 34 h 111"/>
                <a:gd name="T6" fmla="*/ 97 w 110"/>
                <a:gd name="T7" fmla="*/ 27 h 111"/>
                <a:gd name="T8" fmla="*/ 97 w 110"/>
                <a:gd name="T9" fmla="*/ 19 h 111"/>
                <a:gd name="T10" fmla="*/ 92 w 110"/>
                <a:gd name="T11" fmla="*/ 14 h 111"/>
                <a:gd name="T12" fmla="*/ 84 w 110"/>
                <a:gd name="T13" fmla="*/ 14 h 111"/>
                <a:gd name="T14" fmla="*/ 77 w 110"/>
                <a:gd name="T15" fmla="*/ 21 h 111"/>
                <a:gd name="T16" fmla="*/ 64 w 110"/>
                <a:gd name="T17" fmla="*/ 15 h 111"/>
                <a:gd name="T18" fmla="*/ 64 w 110"/>
                <a:gd name="T19" fmla="*/ 6 h 111"/>
                <a:gd name="T20" fmla="*/ 58 w 110"/>
                <a:gd name="T21" fmla="*/ 0 h 111"/>
                <a:gd name="T22" fmla="*/ 52 w 110"/>
                <a:gd name="T23" fmla="*/ 0 h 111"/>
                <a:gd name="T24" fmla="*/ 46 w 110"/>
                <a:gd name="T25" fmla="*/ 6 h 111"/>
                <a:gd name="T26" fmla="*/ 46 w 110"/>
                <a:gd name="T27" fmla="*/ 15 h 111"/>
                <a:gd name="T28" fmla="*/ 33 w 110"/>
                <a:gd name="T29" fmla="*/ 20 h 111"/>
                <a:gd name="T30" fmla="*/ 27 w 110"/>
                <a:gd name="T31" fmla="*/ 14 h 111"/>
                <a:gd name="T32" fmla="*/ 19 w 110"/>
                <a:gd name="T33" fmla="*/ 14 h 111"/>
                <a:gd name="T34" fmla="*/ 14 w 110"/>
                <a:gd name="T35" fmla="*/ 19 h 111"/>
                <a:gd name="T36" fmla="*/ 14 w 110"/>
                <a:gd name="T37" fmla="*/ 27 h 111"/>
                <a:gd name="T38" fmla="*/ 20 w 110"/>
                <a:gd name="T39" fmla="*/ 33 h 111"/>
                <a:gd name="T40" fmla="*/ 15 w 110"/>
                <a:gd name="T41" fmla="*/ 46 h 111"/>
                <a:gd name="T42" fmla="*/ 6 w 110"/>
                <a:gd name="T43" fmla="*/ 46 h 111"/>
                <a:gd name="T44" fmla="*/ 0 w 110"/>
                <a:gd name="T45" fmla="*/ 52 h 111"/>
                <a:gd name="T46" fmla="*/ 0 w 110"/>
                <a:gd name="T47" fmla="*/ 59 h 111"/>
                <a:gd name="T48" fmla="*/ 6 w 110"/>
                <a:gd name="T49" fmla="*/ 65 h 111"/>
                <a:gd name="T50" fmla="*/ 15 w 110"/>
                <a:gd name="T51" fmla="*/ 65 h 111"/>
                <a:gd name="T52" fmla="*/ 20 w 110"/>
                <a:gd name="T53" fmla="*/ 78 h 111"/>
                <a:gd name="T54" fmla="*/ 14 w 110"/>
                <a:gd name="T55" fmla="*/ 84 h 111"/>
                <a:gd name="T56" fmla="*/ 14 w 110"/>
                <a:gd name="T57" fmla="*/ 92 h 111"/>
                <a:gd name="T58" fmla="*/ 18 w 110"/>
                <a:gd name="T59" fmla="*/ 97 h 111"/>
                <a:gd name="T60" fmla="*/ 26 w 110"/>
                <a:gd name="T61" fmla="*/ 97 h 111"/>
                <a:gd name="T62" fmla="*/ 33 w 110"/>
                <a:gd name="T63" fmla="*/ 91 h 111"/>
                <a:gd name="T64" fmla="*/ 46 w 110"/>
                <a:gd name="T65" fmla="*/ 96 h 111"/>
                <a:gd name="T66" fmla="*/ 46 w 110"/>
                <a:gd name="T67" fmla="*/ 105 h 111"/>
                <a:gd name="T68" fmla="*/ 52 w 110"/>
                <a:gd name="T69" fmla="*/ 111 h 111"/>
                <a:gd name="T70" fmla="*/ 58 w 110"/>
                <a:gd name="T71" fmla="*/ 111 h 111"/>
                <a:gd name="T72" fmla="*/ 64 w 110"/>
                <a:gd name="T73" fmla="*/ 105 h 111"/>
                <a:gd name="T74" fmla="*/ 64 w 110"/>
                <a:gd name="T75" fmla="*/ 96 h 111"/>
                <a:gd name="T76" fmla="*/ 77 w 110"/>
                <a:gd name="T77" fmla="*/ 91 h 111"/>
                <a:gd name="T78" fmla="*/ 83 w 110"/>
                <a:gd name="T79" fmla="*/ 97 h 111"/>
                <a:gd name="T80" fmla="*/ 92 w 110"/>
                <a:gd name="T81" fmla="*/ 97 h 111"/>
                <a:gd name="T82" fmla="*/ 96 w 110"/>
                <a:gd name="T83" fmla="*/ 92 h 111"/>
                <a:gd name="T84" fmla="*/ 96 w 110"/>
                <a:gd name="T85" fmla="*/ 84 h 111"/>
                <a:gd name="T86" fmla="*/ 90 w 110"/>
                <a:gd name="T87" fmla="*/ 78 h 111"/>
                <a:gd name="T88" fmla="*/ 95 w 110"/>
                <a:gd name="T89" fmla="*/ 65 h 111"/>
                <a:gd name="T90" fmla="*/ 104 w 110"/>
                <a:gd name="T91" fmla="*/ 65 h 111"/>
                <a:gd name="T92" fmla="*/ 110 w 110"/>
                <a:gd name="T93" fmla="*/ 59 h 111"/>
                <a:gd name="T94" fmla="*/ 110 w 110"/>
                <a:gd name="T95" fmla="*/ 52 h 111"/>
                <a:gd name="T96" fmla="*/ 104 w 110"/>
                <a:gd name="T97" fmla="*/ 46 h 111"/>
                <a:gd name="T98" fmla="*/ 55 w 110"/>
                <a:gd name="T99" fmla="*/ 74 h 111"/>
                <a:gd name="T100" fmla="*/ 37 w 110"/>
                <a:gd name="T101" fmla="*/ 56 h 111"/>
                <a:gd name="T102" fmla="*/ 55 w 110"/>
                <a:gd name="T103" fmla="*/ 37 h 111"/>
                <a:gd name="T104" fmla="*/ 74 w 110"/>
                <a:gd name="T105" fmla="*/ 56 h 111"/>
                <a:gd name="T106" fmla="*/ 55 w 110"/>
                <a:gd name="T107" fmla="*/ 7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111">
                  <a:moveTo>
                    <a:pt x="104" y="46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94" y="42"/>
                    <a:pt x="93" y="37"/>
                    <a:pt x="90" y="34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9" y="25"/>
                    <a:pt x="99" y="21"/>
                    <a:pt x="97" y="1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0" y="12"/>
                    <a:pt x="86" y="12"/>
                    <a:pt x="84" y="1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3" y="18"/>
                    <a:pt x="69" y="16"/>
                    <a:pt x="64" y="1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3"/>
                    <a:pt x="62" y="0"/>
                    <a:pt x="5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6" y="3"/>
                    <a:pt x="46" y="6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1" y="16"/>
                    <a:pt x="37" y="18"/>
                    <a:pt x="33" y="2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2"/>
                    <a:pt x="21" y="12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2" y="21"/>
                    <a:pt x="12" y="25"/>
                    <a:pt x="14" y="2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8" y="37"/>
                    <a:pt x="16" y="42"/>
                    <a:pt x="15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2" y="46"/>
                    <a:pt x="0" y="49"/>
                    <a:pt x="0" y="5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2"/>
                    <a:pt x="2" y="65"/>
                    <a:pt x="6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6" y="69"/>
                    <a:pt x="17" y="74"/>
                    <a:pt x="20" y="78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1" y="86"/>
                    <a:pt x="11" y="90"/>
                    <a:pt x="14" y="92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21" y="99"/>
                    <a:pt x="24" y="99"/>
                    <a:pt x="26" y="97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7" y="93"/>
                    <a:pt x="41" y="95"/>
                    <a:pt x="46" y="96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6" y="108"/>
                    <a:pt x="48" y="111"/>
                    <a:pt x="52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61" y="111"/>
                    <a:pt x="64" y="108"/>
                    <a:pt x="64" y="105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9" y="95"/>
                    <a:pt x="73" y="93"/>
                    <a:pt x="77" y="91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6" y="99"/>
                    <a:pt x="89" y="99"/>
                    <a:pt x="92" y="97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9" y="90"/>
                    <a:pt x="99" y="86"/>
                    <a:pt x="96" y="84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3" y="74"/>
                    <a:pt x="94" y="69"/>
                    <a:pt x="95" y="65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8" y="65"/>
                    <a:pt x="110" y="62"/>
                    <a:pt x="110" y="59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49"/>
                    <a:pt x="108" y="46"/>
                    <a:pt x="104" y="46"/>
                  </a:cubicBezTo>
                  <a:close/>
                  <a:moveTo>
                    <a:pt x="55" y="74"/>
                  </a:moveTo>
                  <a:cubicBezTo>
                    <a:pt x="45" y="74"/>
                    <a:pt x="37" y="66"/>
                    <a:pt x="37" y="56"/>
                  </a:cubicBezTo>
                  <a:cubicBezTo>
                    <a:pt x="37" y="45"/>
                    <a:pt x="45" y="37"/>
                    <a:pt x="55" y="37"/>
                  </a:cubicBezTo>
                  <a:cubicBezTo>
                    <a:pt x="65" y="37"/>
                    <a:pt x="74" y="45"/>
                    <a:pt x="74" y="56"/>
                  </a:cubicBezTo>
                  <a:cubicBezTo>
                    <a:pt x="74" y="66"/>
                    <a:pt x="65" y="74"/>
                    <a:pt x="55" y="7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00"/>
            <p:cNvSpPr>
              <a:spLocks noEditPoints="1"/>
            </p:cNvSpPr>
            <p:nvPr/>
          </p:nvSpPr>
          <p:spPr bwMode="auto">
            <a:xfrm>
              <a:off x="3924300" y="1588770"/>
              <a:ext cx="485775" cy="485775"/>
            </a:xfrm>
            <a:custGeom>
              <a:avLst/>
              <a:gdLst>
                <a:gd name="T0" fmla="*/ 83 w 88"/>
                <a:gd name="T1" fmla="*/ 37 h 88"/>
                <a:gd name="T2" fmla="*/ 76 w 88"/>
                <a:gd name="T3" fmla="*/ 37 h 88"/>
                <a:gd name="T4" fmla="*/ 72 w 88"/>
                <a:gd name="T5" fmla="*/ 26 h 88"/>
                <a:gd name="T6" fmla="*/ 77 w 88"/>
                <a:gd name="T7" fmla="*/ 21 h 88"/>
                <a:gd name="T8" fmla="*/ 77 w 88"/>
                <a:gd name="T9" fmla="*/ 15 h 88"/>
                <a:gd name="T10" fmla="*/ 73 w 88"/>
                <a:gd name="T11" fmla="*/ 11 h 88"/>
                <a:gd name="T12" fmla="*/ 67 w 88"/>
                <a:gd name="T13" fmla="*/ 11 h 88"/>
                <a:gd name="T14" fmla="*/ 61 w 88"/>
                <a:gd name="T15" fmla="*/ 16 h 88"/>
                <a:gd name="T16" fmla="*/ 51 w 88"/>
                <a:gd name="T17" fmla="*/ 12 h 88"/>
                <a:gd name="T18" fmla="*/ 51 w 88"/>
                <a:gd name="T19" fmla="*/ 5 h 88"/>
                <a:gd name="T20" fmla="*/ 46 w 88"/>
                <a:gd name="T21" fmla="*/ 0 h 88"/>
                <a:gd name="T22" fmla="*/ 41 w 88"/>
                <a:gd name="T23" fmla="*/ 0 h 88"/>
                <a:gd name="T24" fmla="*/ 36 w 88"/>
                <a:gd name="T25" fmla="*/ 5 h 88"/>
                <a:gd name="T26" fmla="*/ 36 w 88"/>
                <a:gd name="T27" fmla="*/ 12 h 88"/>
                <a:gd name="T28" fmla="*/ 26 w 88"/>
                <a:gd name="T29" fmla="*/ 16 h 88"/>
                <a:gd name="T30" fmla="*/ 21 w 88"/>
                <a:gd name="T31" fmla="*/ 11 h 88"/>
                <a:gd name="T32" fmla="*/ 15 w 88"/>
                <a:gd name="T33" fmla="*/ 11 h 88"/>
                <a:gd name="T34" fmla="*/ 11 w 88"/>
                <a:gd name="T35" fmla="*/ 15 h 88"/>
                <a:gd name="T36" fmla="*/ 11 w 88"/>
                <a:gd name="T37" fmla="*/ 21 h 88"/>
                <a:gd name="T38" fmla="*/ 16 w 88"/>
                <a:gd name="T39" fmla="*/ 26 h 88"/>
                <a:gd name="T40" fmla="*/ 11 w 88"/>
                <a:gd name="T41" fmla="*/ 37 h 88"/>
                <a:gd name="T42" fmla="*/ 4 w 88"/>
                <a:gd name="T43" fmla="*/ 37 h 88"/>
                <a:gd name="T44" fmla="*/ 0 w 88"/>
                <a:gd name="T45" fmla="*/ 41 h 88"/>
                <a:gd name="T46" fmla="*/ 0 w 88"/>
                <a:gd name="T47" fmla="*/ 47 h 88"/>
                <a:gd name="T48" fmla="*/ 4 w 88"/>
                <a:gd name="T49" fmla="*/ 51 h 88"/>
                <a:gd name="T50" fmla="*/ 11 w 88"/>
                <a:gd name="T51" fmla="*/ 51 h 88"/>
                <a:gd name="T52" fmla="*/ 16 w 88"/>
                <a:gd name="T53" fmla="*/ 62 h 88"/>
                <a:gd name="T54" fmla="*/ 11 w 88"/>
                <a:gd name="T55" fmla="*/ 67 h 88"/>
                <a:gd name="T56" fmla="*/ 11 w 88"/>
                <a:gd name="T57" fmla="*/ 73 h 88"/>
                <a:gd name="T58" fmla="*/ 14 w 88"/>
                <a:gd name="T59" fmla="*/ 77 h 88"/>
                <a:gd name="T60" fmla="*/ 21 w 88"/>
                <a:gd name="T61" fmla="*/ 77 h 88"/>
                <a:gd name="T62" fmla="*/ 26 w 88"/>
                <a:gd name="T63" fmla="*/ 72 h 88"/>
                <a:gd name="T64" fmla="*/ 36 w 88"/>
                <a:gd name="T65" fmla="*/ 76 h 88"/>
                <a:gd name="T66" fmla="*/ 36 w 88"/>
                <a:gd name="T67" fmla="*/ 84 h 88"/>
                <a:gd name="T68" fmla="*/ 41 w 88"/>
                <a:gd name="T69" fmla="*/ 88 h 88"/>
                <a:gd name="T70" fmla="*/ 46 w 88"/>
                <a:gd name="T71" fmla="*/ 88 h 88"/>
                <a:gd name="T72" fmla="*/ 51 w 88"/>
                <a:gd name="T73" fmla="*/ 84 h 88"/>
                <a:gd name="T74" fmla="*/ 51 w 88"/>
                <a:gd name="T75" fmla="*/ 76 h 88"/>
                <a:gd name="T76" fmla="*/ 61 w 88"/>
                <a:gd name="T77" fmla="*/ 72 h 88"/>
                <a:gd name="T78" fmla="*/ 66 w 88"/>
                <a:gd name="T79" fmla="*/ 77 h 88"/>
                <a:gd name="T80" fmla="*/ 73 w 88"/>
                <a:gd name="T81" fmla="*/ 77 h 88"/>
                <a:gd name="T82" fmla="*/ 77 w 88"/>
                <a:gd name="T83" fmla="*/ 73 h 88"/>
                <a:gd name="T84" fmla="*/ 77 w 88"/>
                <a:gd name="T85" fmla="*/ 67 h 88"/>
                <a:gd name="T86" fmla="*/ 72 w 88"/>
                <a:gd name="T87" fmla="*/ 62 h 88"/>
                <a:gd name="T88" fmla="*/ 76 w 88"/>
                <a:gd name="T89" fmla="*/ 51 h 88"/>
                <a:gd name="T90" fmla="*/ 83 w 88"/>
                <a:gd name="T91" fmla="*/ 51 h 88"/>
                <a:gd name="T92" fmla="*/ 88 w 88"/>
                <a:gd name="T93" fmla="*/ 47 h 88"/>
                <a:gd name="T94" fmla="*/ 88 w 88"/>
                <a:gd name="T95" fmla="*/ 41 h 88"/>
                <a:gd name="T96" fmla="*/ 83 w 88"/>
                <a:gd name="T97" fmla="*/ 37 h 88"/>
                <a:gd name="T98" fmla="*/ 44 w 88"/>
                <a:gd name="T99" fmla="*/ 59 h 88"/>
                <a:gd name="T100" fmla="*/ 29 w 88"/>
                <a:gd name="T101" fmla="*/ 44 h 88"/>
                <a:gd name="T102" fmla="*/ 44 w 88"/>
                <a:gd name="T103" fmla="*/ 29 h 88"/>
                <a:gd name="T104" fmla="*/ 59 w 88"/>
                <a:gd name="T105" fmla="*/ 44 h 88"/>
                <a:gd name="T106" fmla="*/ 44 w 88"/>
                <a:gd name="T107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8">
                  <a:moveTo>
                    <a:pt x="83" y="37"/>
                  </a:moveTo>
                  <a:cubicBezTo>
                    <a:pt x="76" y="37"/>
                    <a:pt x="76" y="37"/>
                    <a:pt x="76" y="37"/>
                  </a:cubicBezTo>
                  <a:cubicBezTo>
                    <a:pt x="75" y="33"/>
                    <a:pt x="74" y="30"/>
                    <a:pt x="72" y="26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19"/>
                    <a:pt x="79" y="17"/>
                    <a:pt x="77" y="15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1" y="9"/>
                    <a:pt x="68" y="9"/>
                    <a:pt x="67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8" y="14"/>
                    <a:pt x="55" y="13"/>
                    <a:pt x="51" y="12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2"/>
                    <a:pt x="49" y="0"/>
                    <a:pt x="4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0"/>
                    <a:pt x="36" y="2"/>
                    <a:pt x="36" y="5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3" y="13"/>
                    <a:pt x="29" y="14"/>
                    <a:pt x="26" y="1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19" y="9"/>
                    <a:pt x="16" y="9"/>
                    <a:pt x="15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6"/>
                    <a:pt x="9" y="19"/>
                    <a:pt x="11" y="2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29"/>
                    <a:pt x="12" y="33"/>
                    <a:pt x="11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" y="37"/>
                    <a:pt x="0" y="39"/>
                    <a:pt x="0" y="4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2" y="51"/>
                    <a:pt x="4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5"/>
                    <a:pt x="14" y="58"/>
                    <a:pt x="16" y="62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9" y="68"/>
                    <a:pt x="9" y="71"/>
                    <a:pt x="11" y="73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6" y="79"/>
                    <a:pt x="19" y="79"/>
                    <a:pt x="21" y="7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9" y="74"/>
                    <a:pt x="33" y="76"/>
                    <a:pt x="36" y="76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36" y="86"/>
                    <a:pt x="38" y="88"/>
                    <a:pt x="41" y="88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49" y="88"/>
                    <a:pt x="51" y="86"/>
                    <a:pt x="51" y="84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5" y="76"/>
                    <a:pt x="58" y="74"/>
                    <a:pt x="61" y="72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8" y="79"/>
                    <a:pt x="71" y="79"/>
                    <a:pt x="73" y="77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9" y="72"/>
                    <a:pt x="79" y="69"/>
                    <a:pt x="77" y="67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4" y="59"/>
                    <a:pt x="75" y="55"/>
                    <a:pt x="76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6" y="51"/>
                    <a:pt x="88" y="49"/>
                    <a:pt x="88" y="47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39"/>
                    <a:pt x="86" y="37"/>
                    <a:pt x="83" y="37"/>
                  </a:cubicBezTo>
                  <a:close/>
                  <a:moveTo>
                    <a:pt x="44" y="59"/>
                  </a:moveTo>
                  <a:cubicBezTo>
                    <a:pt x="36" y="59"/>
                    <a:pt x="29" y="52"/>
                    <a:pt x="29" y="44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52" y="29"/>
                    <a:pt x="59" y="36"/>
                    <a:pt x="59" y="44"/>
                  </a:cubicBezTo>
                  <a:cubicBezTo>
                    <a:pt x="59" y="52"/>
                    <a:pt x="52" y="59"/>
                    <a:pt x="44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01"/>
            <p:cNvSpPr>
              <a:spLocks noEditPoints="1"/>
            </p:cNvSpPr>
            <p:nvPr/>
          </p:nvSpPr>
          <p:spPr bwMode="auto">
            <a:xfrm>
              <a:off x="4316413" y="1809433"/>
              <a:ext cx="628650" cy="635000"/>
            </a:xfrm>
            <a:custGeom>
              <a:avLst/>
              <a:gdLst>
                <a:gd name="T0" fmla="*/ 46 w 114"/>
                <a:gd name="T1" fmla="*/ 107 h 115"/>
                <a:gd name="T2" fmla="*/ 30 w 114"/>
                <a:gd name="T3" fmla="*/ 100 h 115"/>
                <a:gd name="T4" fmla="*/ 12 w 114"/>
                <a:gd name="T5" fmla="*/ 90 h 115"/>
                <a:gd name="T6" fmla="*/ 15 w 114"/>
                <a:gd name="T7" fmla="*/ 69 h 115"/>
                <a:gd name="T8" fmla="*/ 0 w 114"/>
                <a:gd name="T9" fmla="*/ 54 h 115"/>
                <a:gd name="T10" fmla="*/ 20 w 114"/>
                <a:gd name="T11" fmla="*/ 36 h 115"/>
                <a:gd name="T12" fmla="*/ 19 w 114"/>
                <a:gd name="T13" fmla="*/ 15 h 115"/>
                <a:gd name="T14" fmla="*/ 46 w 114"/>
                <a:gd name="T15" fmla="*/ 16 h 115"/>
                <a:gd name="T16" fmla="*/ 60 w 114"/>
                <a:gd name="T17" fmla="*/ 0 h 115"/>
                <a:gd name="T18" fmla="*/ 79 w 114"/>
                <a:gd name="T19" fmla="*/ 20 h 115"/>
                <a:gd name="T20" fmla="*/ 100 w 114"/>
                <a:gd name="T21" fmla="*/ 20 h 115"/>
                <a:gd name="T22" fmla="*/ 95 w 114"/>
                <a:gd name="T23" fmla="*/ 36 h 115"/>
                <a:gd name="T24" fmla="*/ 114 w 114"/>
                <a:gd name="T25" fmla="*/ 54 h 115"/>
                <a:gd name="T26" fmla="*/ 106 w 114"/>
                <a:gd name="T27" fmla="*/ 69 h 115"/>
                <a:gd name="T28" fmla="*/ 100 w 114"/>
                <a:gd name="T29" fmla="*/ 85 h 115"/>
                <a:gd name="T30" fmla="*/ 84 w 114"/>
                <a:gd name="T31" fmla="*/ 100 h 115"/>
                <a:gd name="T32" fmla="*/ 68 w 114"/>
                <a:gd name="T33" fmla="*/ 107 h 115"/>
                <a:gd name="T34" fmla="*/ 36 w 114"/>
                <a:gd name="T35" fmla="*/ 91 h 115"/>
                <a:gd name="T36" fmla="*/ 50 w 114"/>
                <a:gd name="T37" fmla="*/ 107 h 115"/>
                <a:gd name="T38" fmla="*/ 60 w 114"/>
                <a:gd name="T39" fmla="*/ 113 h 115"/>
                <a:gd name="T40" fmla="*/ 64 w 114"/>
                <a:gd name="T41" fmla="*/ 96 h 115"/>
                <a:gd name="T42" fmla="*/ 79 w 114"/>
                <a:gd name="T43" fmla="*/ 90 h 115"/>
                <a:gd name="T44" fmla="*/ 97 w 114"/>
                <a:gd name="T45" fmla="*/ 93 h 115"/>
                <a:gd name="T46" fmla="*/ 90 w 114"/>
                <a:gd name="T47" fmla="*/ 79 h 115"/>
                <a:gd name="T48" fmla="*/ 106 w 114"/>
                <a:gd name="T49" fmla="*/ 65 h 115"/>
                <a:gd name="T50" fmla="*/ 106 w 114"/>
                <a:gd name="T51" fmla="*/ 50 h 115"/>
                <a:gd name="T52" fmla="*/ 90 w 114"/>
                <a:gd name="T53" fmla="*/ 37 h 115"/>
                <a:gd name="T54" fmla="*/ 98 w 114"/>
                <a:gd name="T55" fmla="*/ 25 h 115"/>
                <a:gd name="T56" fmla="*/ 87 w 114"/>
                <a:gd name="T57" fmla="*/ 18 h 115"/>
                <a:gd name="T58" fmla="*/ 66 w 114"/>
                <a:gd name="T59" fmla="*/ 19 h 115"/>
                <a:gd name="T60" fmla="*/ 60 w 114"/>
                <a:gd name="T61" fmla="*/ 4 h 115"/>
                <a:gd name="T62" fmla="*/ 50 w 114"/>
                <a:gd name="T63" fmla="*/ 19 h 115"/>
                <a:gd name="T64" fmla="*/ 35 w 114"/>
                <a:gd name="T65" fmla="*/ 25 h 115"/>
                <a:gd name="T66" fmla="*/ 17 w 114"/>
                <a:gd name="T67" fmla="*/ 22 h 115"/>
                <a:gd name="T68" fmla="*/ 24 w 114"/>
                <a:gd name="T69" fmla="*/ 36 h 115"/>
                <a:gd name="T70" fmla="*/ 8 w 114"/>
                <a:gd name="T71" fmla="*/ 50 h 115"/>
                <a:gd name="T72" fmla="*/ 8 w 114"/>
                <a:gd name="T73" fmla="*/ 65 h 115"/>
                <a:gd name="T74" fmla="*/ 24 w 114"/>
                <a:gd name="T75" fmla="*/ 78 h 115"/>
                <a:gd name="T76" fmla="*/ 16 w 114"/>
                <a:gd name="T77" fmla="*/ 90 h 115"/>
                <a:gd name="T78" fmla="*/ 27 w 114"/>
                <a:gd name="T79" fmla="*/ 97 h 115"/>
                <a:gd name="T80" fmla="*/ 37 w 114"/>
                <a:gd name="T81" fmla="*/ 58 h 115"/>
                <a:gd name="T82" fmla="*/ 57 w 114"/>
                <a:gd name="T83" fmla="*/ 78 h 115"/>
                <a:gd name="T84" fmla="*/ 57 w 114"/>
                <a:gd name="T85" fmla="*/ 7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15">
                  <a:moveTo>
                    <a:pt x="60" y="115"/>
                  </a:moveTo>
                  <a:cubicBezTo>
                    <a:pt x="54" y="115"/>
                    <a:pt x="54" y="115"/>
                    <a:pt x="54" y="115"/>
                  </a:cubicBezTo>
                  <a:cubicBezTo>
                    <a:pt x="49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2" y="99"/>
                    <a:pt x="38" y="97"/>
                    <a:pt x="35" y="9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7" y="103"/>
                    <a:pt x="22" y="103"/>
                    <a:pt x="19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4"/>
                    <a:pt x="12" y="92"/>
                    <a:pt x="12" y="90"/>
                  </a:cubicBezTo>
                  <a:cubicBezTo>
                    <a:pt x="12" y="88"/>
                    <a:pt x="13" y="86"/>
                    <a:pt x="14" y="84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7" y="76"/>
                    <a:pt x="16" y="72"/>
                    <a:pt x="15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3" y="69"/>
                    <a:pt x="0" y="65"/>
                    <a:pt x="0" y="6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3" y="46"/>
                    <a:pt x="8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6" y="42"/>
                    <a:pt x="18" y="39"/>
                    <a:pt x="20" y="3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1" y="27"/>
                    <a:pt x="11" y="22"/>
                    <a:pt x="14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2" y="12"/>
                    <a:pt x="27" y="12"/>
                    <a:pt x="30" y="15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9" y="18"/>
                    <a:pt x="42" y="17"/>
                    <a:pt x="46" y="1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4"/>
                    <a:pt x="49" y="0"/>
                    <a:pt x="5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8" y="4"/>
                    <a:pt x="68" y="8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72" y="17"/>
                    <a:pt x="76" y="18"/>
                    <a:pt x="79" y="20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7" y="12"/>
                    <a:pt x="92" y="12"/>
                    <a:pt x="95" y="15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1"/>
                    <a:pt x="102" y="23"/>
                    <a:pt x="102" y="25"/>
                  </a:cubicBezTo>
                  <a:cubicBezTo>
                    <a:pt x="102" y="27"/>
                    <a:pt x="101" y="29"/>
                    <a:pt x="100" y="31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7" y="39"/>
                    <a:pt x="98" y="43"/>
                    <a:pt x="99" y="46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1" y="46"/>
                    <a:pt x="114" y="50"/>
                    <a:pt x="114" y="54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65"/>
                    <a:pt x="111" y="69"/>
                    <a:pt x="106" y="6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8" y="73"/>
                    <a:pt x="97" y="76"/>
                    <a:pt x="95" y="79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3" y="88"/>
                    <a:pt x="103" y="93"/>
                    <a:pt x="100" y="96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2" y="103"/>
                    <a:pt x="87" y="103"/>
                    <a:pt x="84" y="100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5" y="97"/>
                    <a:pt x="72" y="99"/>
                    <a:pt x="68" y="100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11"/>
                    <a:pt x="65" y="115"/>
                    <a:pt x="60" y="115"/>
                  </a:cubicBezTo>
                  <a:close/>
                  <a:moveTo>
                    <a:pt x="35" y="90"/>
                  </a:moveTo>
                  <a:cubicBezTo>
                    <a:pt x="36" y="91"/>
                    <a:pt x="36" y="91"/>
                    <a:pt x="36" y="91"/>
                  </a:cubicBezTo>
                  <a:cubicBezTo>
                    <a:pt x="40" y="93"/>
                    <a:pt x="44" y="95"/>
                    <a:pt x="48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9"/>
                    <a:pt x="51" y="111"/>
                    <a:pt x="54" y="111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62" y="111"/>
                    <a:pt x="64" y="109"/>
                    <a:pt x="64" y="107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0" y="95"/>
                    <a:pt x="74" y="93"/>
                    <a:pt x="78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8" y="99"/>
                    <a:pt x="91" y="99"/>
                    <a:pt x="92" y="98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8" y="91"/>
                    <a:pt x="99" y="89"/>
                    <a:pt x="97" y="8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3" y="75"/>
                    <a:pt x="95" y="71"/>
                    <a:pt x="96" y="66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9" y="65"/>
                    <a:pt x="110" y="63"/>
                    <a:pt x="110" y="61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2"/>
                    <a:pt x="109" y="50"/>
                    <a:pt x="106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5" y="45"/>
                    <a:pt x="93" y="40"/>
                    <a:pt x="90" y="37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7"/>
                    <a:pt x="98" y="26"/>
                    <a:pt x="98" y="25"/>
                  </a:cubicBezTo>
                  <a:cubicBezTo>
                    <a:pt x="98" y="24"/>
                    <a:pt x="98" y="23"/>
                    <a:pt x="97" y="22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1" y="16"/>
                    <a:pt x="88" y="16"/>
                    <a:pt x="87" y="18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4" y="22"/>
                    <a:pt x="70" y="20"/>
                    <a:pt x="66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6"/>
                    <a:pt x="63" y="4"/>
                    <a:pt x="60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4"/>
                    <a:pt x="50" y="6"/>
                    <a:pt x="50" y="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20"/>
                    <a:pt x="40" y="22"/>
                    <a:pt x="36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6" y="16"/>
                    <a:pt x="23" y="16"/>
                    <a:pt x="22" y="1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4"/>
                    <a:pt x="16" y="26"/>
                    <a:pt x="17" y="28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1" y="40"/>
                    <a:pt x="20" y="44"/>
                    <a:pt x="19" y="49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50"/>
                    <a:pt x="4" y="52"/>
                    <a:pt x="4" y="54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3"/>
                    <a:pt x="6" y="65"/>
                    <a:pt x="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0" y="70"/>
                    <a:pt x="21" y="75"/>
                    <a:pt x="24" y="78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6" y="88"/>
                    <a:pt x="16" y="89"/>
                    <a:pt x="16" y="90"/>
                  </a:cubicBezTo>
                  <a:cubicBezTo>
                    <a:pt x="16" y="91"/>
                    <a:pt x="16" y="92"/>
                    <a:pt x="17" y="93"/>
                  </a:cubicBezTo>
                  <a:cubicBezTo>
                    <a:pt x="22" y="97"/>
                    <a:pt x="22" y="97"/>
                    <a:pt x="22" y="97"/>
                  </a:cubicBezTo>
                  <a:cubicBezTo>
                    <a:pt x="23" y="99"/>
                    <a:pt x="26" y="99"/>
                    <a:pt x="27" y="97"/>
                  </a:cubicBezTo>
                  <a:lnTo>
                    <a:pt x="35" y="90"/>
                  </a:lnTo>
                  <a:close/>
                  <a:moveTo>
                    <a:pt x="57" y="78"/>
                  </a:moveTo>
                  <a:cubicBezTo>
                    <a:pt x="46" y="78"/>
                    <a:pt x="37" y="69"/>
                    <a:pt x="37" y="58"/>
                  </a:cubicBezTo>
                  <a:cubicBezTo>
                    <a:pt x="37" y="46"/>
                    <a:pt x="46" y="37"/>
                    <a:pt x="57" y="37"/>
                  </a:cubicBezTo>
                  <a:cubicBezTo>
                    <a:pt x="68" y="37"/>
                    <a:pt x="78" y="46"/>
                    <a:pt x="78" y="58"/>
                  </a:cubicBezTo>
                  <a:cubicBezTo>
                    <a:pt x="78" y="69"/>
                    <a:pt x="68" y="78"/>
                    <a:pt x="57" y="78"/>
                  </a:cubicBezTo>
                  <a:close/>
                  <a:moveTo>
                    <a:pt x="57" y="41"/>
                  </a:moveTo>
                  <a:cubicBezTo>
                    <a:pt x="48" y="41"/>
                    <a:pt x="41" y="49"/>
                    <a:pt x="41" y="58"/>
                  </a:cubicBezTo>
                  <a:cubicBezTo>
                    <a:pt x="41" y="67"/>
                    <a:pt x="48" y="74"/>
                    <a:pt x="57" y="74"/>
                  </a:cubicBezTo>
                  <a:cubicBezTo>
                    <a:pt x="66" y="74"/>
                    <a:pt x="74" y="67"/>
                    <a:pt x="74" y="58"/>
                  </a:cubicBezTo>
                  <a:cubicBezTo>
                    <a:pt x="74" y="49"/>
                    <a:pt x="66" y="41"/>
                    <a:pt x="57" y="4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02"/>
            <p:cNvSpPr>
              <a:spLocks noEditPoints="1"/>
            </p:cNvSpPr>
            <p:nvPr/>
          </p:nvSpPr>
          <p:spPr bwMode="auto">
            <a:xfrm>
              <a:off x="3913188" y="1577658"/>
              <a:ext cx="508000" cy="508000"/>
            </a:xfrm>
            <a:custGeom>
              <a:avLst/>
              <a:gdLst>
                <a:gd name="T0" fmla="*/ 36 w 92"/>
                <a:gd name="T1" fmla="*/ 86 h 92"/>
                <a:gd name="T2" fmla="*/ 24 w 92"/>
                <a:gd name="T3" fmla="*/ 81 h 92"/>
                <a:gd name="T4" fmla="*/ 9 w 92"/>
                <a:gd name="T5" fmla="*/ 72 h 92"/>
                <a:gd name="T6" fmla="*/ 12 w 92"/>
                <a:gd name="T7" fmla="*/ 55 h 92"/>
                <a:gd name="T8" fmla="*/ 0 w 92"/>
                <a:gd name="T9" fmla="*/ 49 h 92"/>
                <a:gd name="T10" fmla="*/ 12 w 92"/>
                <a:gd name="T11" fmla="*/ 37 h 92"/>
                <a:gd name="T12" fmla="*/ 11 w 92"/>
                <a:gd name="T13" fmla="*/ 15 h 92"/>
                <a:gd name="T14" fmla="*/ 29 w 92"/>
                <a:gd name="T15" fmla="*/ 15 h 92"/>
                <a:gd name="T16" fmla="*/ 43 w 92"/>
                <a:gd name="T17" fmla="*/ 0 h 92"/>
                <a:gd name="T18" fmla="*/ 55 w 92"/>
                <a:gd name="T19" fmla="*/ 12 h 92"/>
                <a:gd name="T20" fmla="*/ 77 w 92"/>
                <a:gd name="T21" fmla="*/ 11 h 92"/>
                <a:gd name="T22" fmla="*/ 80 w 92"/>
                <a:gd name="T23" fmla="*/ 25 h 92"/>
                <a:gd name="T24" fmla="*/ 85 w 92"/>
                <a:gd name="T25" fmla="*/ 37 h 92"/>
                <a:gd name="T26" fmla="*/ 85 w 92"/>
                <a:gd name="T27" fmla="*/ 55 h 92"/>
                <a:gd name="T28" fmla="*/ 76 w 92"/>
                <a:gd name="T29" fmla="*/ 63 h 92"/>
                <a:gd name="T30" fmla="*/ 80 w 92"/>
                <a:gd name="T31" fmla="*/ 77 h 92"/>
                <a:gd name="T32" fmla="*/ 63 w 92"/>
                <a:gd name="T33" fmla="*/ 77 h 92"/>
                <a:gd name="T34" fmla="*/ 48 w 92"/>
                <a:gd name="T35" fmla="*/ 92 h 92"/>
                <a:gd name="T36" fmla="*/ 39 w 92"/>
                <a:gd name="T37" fmla="*/ 76 h 92"/>
                <a:gd name="T38" fmla="*/ 43 w 92"/>
                <a:gd name="T39" fmla="*/ 88 h 92"/>
                <a:gd name="T40" fmla="*/ 48 w 92"/>
                <a:gd name="T41" fmla="*/ 88 h 92"/>
                <a:gd name="T42" fmla="*/ 53 w 92"/>
                <a:gd name="T43" fmla="*/ 76 h 92"/>
                <a:gd name="T44" fmla="*/ 70 w 92"/>
                <a:gd name="T45" fmla="*/ 78 h 92"/>
                <a:gd name="T46" fmla="*/ 78 w 92"/>
                <a:gd name="T47" fmla="*/ 72 h 92"/>
                <a:gd name="T48" fmla="*/ 72 w 92"/>
                <a:gd name="T49" fmla="*/ 63 h 92"/>
                <a:gd name="T50" fmla="*/ 85 w 92"/>
                <a:gd name="T51" fmla="*/ 51 h 92"/>
                <a:gd name="T52" fmla="*/ 85 w 92"/>
                <a:gd name="T53" fmla="*/ 41 h 92"/>
                <a:gd name="T54" fmla="*/ 72 w 92"/>
                <a:gd name="T55" fmla="*/ 29 h 92"/>
                <a:gd name="T56" fmla="*/ 78 w 92"/>
                <a:gd name="T57" fmla="*/ 20 h 92"/>
                <a:gd name="T58" fmla="*/ 70 w 92"/>
                <a:gd name="T59" fmla="*/ 14 h 92"/>
                <a:gd name="T60" fmla="*/ 53 w 92"/>
                <a:gd name="T61" fmla="*/ 16 h 92"/>
                <a:gd name="T62" fmla="*/ 48 w 92"/>
                <a:gd name="T63" fmla="*/ 4 h 92"/>
                <a:gd name="T64" fmla="*/ 40 w 92"/>
                <a:gd name="T65" fmla="*/ 15 h 92"/>
                <a:gd name="T66" fmla="*/ 28 w 92"/>
                <a:gd name="T67" fmla="*/ 20 h 92"/>
                <a:gd name="T68" fmla="*/ 14 w 92"/>
                <a:gd name="T69" fmla="*/ 18 h 92"/>
                <a:gd name="T70" fmla="*/ 20 w 92"/>
                <a:gd name="T71" fmla="*/ 29 h 92"/>
                <a:gd name="T72" fmla="*/ 6 w 92"/>
                <a:gd name="T73" fmla="*/ 41 h 92"/>
                <a:gd name="T74" fmla="*/ 4 w 92"/>
                <a:gd name="T75" fmla="*/ 50 h 92"/>
                <a:gd name="T76" fmla="*/ 15 w 92"/>
                <a:gd name="T77" fmla="*/ 53 h 92"/>
                <a:gd name="T78" fmla="*/ 14 w 92"/>
                <a:gd name="T79" fmla="*/ 70 h 92"/>
                <a:gd name="T80" fmla="*/ 18 w 92"/>
                <a:gd name="T81" fmla="*/ 78 h 92"/>
                <a:gd name="T82" fmla="*/ 46 w 92"/>
                <a:gd name="T83" fmla="*/ 63 h 92"/>
                <a:gd name="T84" fmla="*/ 63 w 92"/>
                <a:gd name="T85" fmla="*/ 46 h 92"/>
                <a:gd name="T86" fmla="*/ 33 w 92"/>
                <a:gd name="T87" fmla="*/ 46 h 92"/>
                <a:gd name="T88" fmla="*/ 46 w 92"/>
                <a:gd name="T89" fmla="*/ 3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" h="92">
                  <a:moveTo>
                    <a:pt x="48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39" y="92"/>
                    <a:pt x="36" y="89"/>
                    <a:pt x="36" y="86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4" y="79"/>
                    <a:pt x="31" y="78"/>
                    <a:pt x="28" y="77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3"/>
                    <a:pt x="17" y="83"/>
                    <a:pt x="15" y="80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0" y="75"/>
                    <a:pt x="9" y="74"/>
                    <a:pt x="9" y="72"/>
                  </a:cubicBezTo>
                  <a:cubicBezTo>
                    <a:pt x="9" y="70"/>
                    <a:pt x="10" y="69"/>
                    <a:pt x="11" y="67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1"/>
                    <a:pt x="13" y="58"/>
                    <a:pt x="12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4" y="55"/>
                    <a:pt x="3" y="55"/>
                    <a:pt x="2" y="53"/>
                  </a:cubicBezTo>
                  <a:cubicBezTo>
                    <a:pt x="0" y="52"/>
                    <a:pt x="0" y="50"/>
                    <a:pt x="0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0"/>
                    <a:pt x="3" y="37"/>
                    <a:pt x="6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4"/>
                    <a:pt x="14" y="31"/>
                    <a:pt x="15" y="2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2"/>
                    <a:pt x="9" y="18"/>
                    <a:pt x="11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8" y="9"/>
                    <a:pt x="22" y="9"/>
                    <a:pt x="25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4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9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5" y="3"/>
                    <a:pt x="55" y="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8" y="13"/>
                    <a:pt x="61" y="14"/>
                    <a:pt x="63" y="15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9"/>
                    <a:pt x="74" y="9"/>
                    <a:pt x="77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7"/>
                    <a:pt x="82" y="18"/>
                    <a:pt x="82" y="20"/>
                  </a:cubicBezTo>
                  <a:cubicBezTo>
                    <a:pt x="82" y="22"/>
                    <a:pt x="82" y="23"/>
                    <a:pt x="80" y="2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8" y="31"/>
                    <a:pt x="79" y="34"/>
                    <a:pt x="80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9" y="37"/>
                    <a:pt x="92" y="40"/>
                    <a:pt x="92" y="4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2"/>
                    <a:pt x="89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9" y="58"/>
                    <a:pt x="78" y="61"/>
                    <a:pt x="76" y="63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9"/>
                    <a:pt x="82" y="70"/>
                    <a:pt x="82" y="72"/>
                  </a:cubicBezTo>
                  <a:cubicBezTo>
                    <a:pt x="82" y="74"/>
                    <a:pt x="82" y="76"/>
                    <a:pt x="80" y="7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4" y="83"/>
                    <a:pt x="70" y="83"/>
                    <a:pt x="67" y="81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1" y="78"/>
                    <a:pt x="58" y="79"/>
                    <a:pt x="55" y="80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9"/>
                    <a:pt x="52" y="92"/>
                    <a:pt x="48" y="92"/>
                  </a:cubicBezTo>
                  <a:close/>
                  <a:moveTo>
                    <a:pt x="28" y="71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32" y="74"/>
                    <a:pt x="35" y="76"/>
                    <a:pt x="39" y="76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7"/>
                    <a:pt x="42" y="88"/>
                    <a:pt x="43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50" y="88"/>
                    <a:pt x="51" y="87"/>
                    <a:pt x="51" y="8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6" y="76"/>
                    <a:pt x="59" y="74"/>
                    <a:pt x="6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9"/>
                    <a:pt x="73" y="79"/>
                    <a:pt x="74" y="78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4"/>
                    <a:pt x="78" y="73"/>
                    <a:pt x="78" y="72"/>
                  </a:cubicBezTo>
                  <a:cubicBezTo>
                    <a:pt x="78" y="71"/>
                    <a:pt x="78" y="71"/>
                    <a:pt x="77" y="70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4" y="60"/>
                    <a:pt x="75" y="56"/>
                    <a:pt x="76" y="53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7" y="41"/>
                    <a:pt x="85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5" y="36"/>
                    <a:pt x="74" y="32"/>
                    <a:pt x="72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1"/>
                    <a:pt x="78" y="21"/>
                    <a:pt x="78" y="20"/>
                  </a:cubicBezTo>
                  <a:cubicBezTo>
                    <a:pt x="78" y="19"/>
                    <a:pt x="78" y="19"/>
                    <a:pt x="78" y="18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3"/>
                    <a:pt x="71" y="13"/>
                    <a:pt x="70" y="14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59" y="18"/>
                    <a:pt x="56" y="16"/>
                    <a:pt x="53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0" y="4"/>
                    <a:pt x="48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0" y="5"/>
                    <a:pt x="40" y="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6"/>
                    <a:pt x="32" y="18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3"/>
                    <a:pt x="19" y="13"/>
                    <a:pt x="18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8" y="32"/>
                    <a:pt x="16" y="36"/>
                    <a:pt x="15" y="39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4" y="42"/>
                    <a:pt x="4" y="43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1"/>
                    <a:pt x="6" y="51"/>
                    <a:pt x="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7" y="60"/>
                    <a:pt x="19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3"/>
                    <a:pt x="13" y="73"/>
                    <a:pt x="14" y="7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9"/>
                    <a:pt x="21" y="79"/>
                    <a:pt x="21" y="78"/>
                  </a:cubicBezTo>
                  <a:lnTo>
                    <a:pt x="28" y="71"/>
                  </a:lnTo>
                  <a:close/>
                  <a:moveTo>
                    <a:pt x="46" y="63"/>
                  </a:moveTo>
                  <a:cubicBezTo>
                    <a:pt x="37" y="63"/>
                    <a:pt x="29" y="55"/>
                    <a:pt x="29" y="46"/>
                  </a:cubicBezTo>
                  <a:cubicBezTo>
                    <a:pt x="29" y="37"/>
                    <a:pt x="37" y="29"/>
                    <a:pt x="46" y="29"/>
                  </a:cubicBezTo>
                  <a:cubicBezTo>
                    <a:pt x="55" y="29"/>
                    <a:pt x="63" y="37"/>
                    <a:pt x="63" y="46"/>
                  </a:cubicBezTo>
                  <a:cubicBezTo>
                    <a:pt x="63" y="55"/>
                    <a:pt x="55" y="63"/>
                    <a:pt x="46" y="63"/>
                  </a:cubicBezTo>
                  <a:close/>
                  <a:moveTo>
                    <a:pt x="46" y="33"/>
                  </a:moveTo>
                  <a:cubicBezTo>
                    <a:pt x="39" y="33"/>
                    <a:pt x="33" y="39"/>
                    <a:pt x="33" y="46"/>
                  </a:cubicBezTo>
                  <a:cubicBezTo>
                    <a:pt x="33" y="53"/>
                    <a:pt x="39" y="59"/>
                    <a:pt x="46" y="59"/>
                  </a:cubicBezTo>
                  <a:cubicBezTo>
                    <a:pt x="53" y="59"/>
                    <a:pt x="59" y="53"/>
                    <a:pt x="59" y="46"/>
                  </a:cubicBezTo>
                  <a:cubicBezTo>
                    <a:pt x="59" y="39"/>
                    <a:pt x="53" y="33"/>
                    <a:pt x="46" y="3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03"/>
            <p:cNvSpPr/>
            <p:nvPr/>
          </p:nvSpPr>
          <p:spPr bwMode="auto">
            <a:xfrm>
              <a:off x="4668838" y="2190433"/>
              <a:ext cx="122237" cy="104775"/>
            </a:xfrm>
            <a:custGeom>
              <a:avLst/>
              <a:gdLst>
                <a:gd name="T0" fmla="*/ 2 w 22"/>
                <a:gd name="T1" fmla="*/ 19 h 19"/>
                <a:gd name="T2" fmla="*/ 0 w 22"/>
                <a:gd name="T3" fmla="*/ 17 h 19"/>
                <a:gd name="T4" fmla="*/ 2 w 22"/>
                <a:gd name="T5" fmla="*/ 15 h 19"/>
                <a:gd name="T6" fmla="*/ 18 w 22"/>
                <a:gd name="T7" fmla="*/ 2 h 19"/>
                <a:gd name="T8" fmla="*/ 20 w 22"/>
                <a:gd name="T9" fmla="*/ 1 h 19"/>
                <a:gd name="T10" fmla="*/ 21 w 22"/>
                <a:gd name="T11" fmla="*/ 4 h 19"/>
                <a:gd name="T12" fmla="*/ 3 w 22"/>
                <a:gd name="T13" fmla="*/ 18 h 19"/>
                <a:gd name="T14" fmla="*/ 2 w 22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9">
                  <a:moveTo>
                    <a:pt x="2" y="19"/>
                  </a:moveTo>
                  <a:cubicBezTo>
                    <a:pt x="1" y="19"/>
                    <a:pt x="1" y="18"/>
                    <a:pt x="0" y="17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8" y="13"/>
                    <a:pt x="14" y="8"/>
                    <a:pt x="18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1" y="1"/>
                    <a:pt x="22" y="3"/>
                    <a:pt x="21" y="4"/>
                  </a:cubicBezTo>
                  <a:cubicBezTo>
                    <a:pt x="17" y="11"/>
                    <a:pt x="11" y="16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04"/>
            <p:cNvSpPr/>
            <p:nvPr/>
          </p:nvSpPr>
          <p:spPr bwMode="auto">
            <a:xfrm>
              <a:off x="4184650" y="1882458"/>
              <a:ext cx="98425" cy="82550"/>
            </a:xfrm>
            <a:custGeom>
              <a:avLst/>
              <a:gdLst>
                <a:gd name="T0" fmla="*/ 2 w 18"/>
                <a:gd name="T1" fmla="*/ 15 h 15"/>
                <a:gd name="T2" fmla="*/ 0 w 18"/>
                <a:gd name="T3" fmla="*/ 14 h 15"/>
                <a:gd name="T4" fmla="*/ 2 w 18"/>
                <a:gd name="T5" fmla="*/ 12 h 15"/>
                <a:gd name="T6" fmla="*/ 14 w 18"/>
                <a:gd name="T7" fmla="*/ 2 h 15"/>
                <a:gd name="T8" fmla="*/ 17 w 18"/>
                <a:gd name="T9" fmla="*/ 1 h 15"/>
                <a:gd name="T10" fmla="*/ 17 w 18"/>
                <a:gd name="T11" fmla="*/ 4 h 15"/>
                <a:gd name="T12" fmla="*/ 3 w 18"/>
                <a:gd name="T13" fmla="*/ 15 h 15"/>
                <a:gd name="T14" fmla="*/ 2 w 18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2" y="15"/>
                  </a:moveTo>
                  <a:cubicBezTo>
                    <a:pt x="1" y="15"/>
                    <a:pt x="1" y="15"/>
                    <a:pt x="0" y="14"/>
                  </a:cubicBezTo>
                  <a:cubicBezTo>
                    <a:pt x="0" y="13"/>
                    <a:pt x="1" y="12"/>
                    <a:pt x="2" y="12"/>
                  </a:cubicBezTo>
                  <a:cubicBezTo>
                    <a:pt x="7" y="10"/>
                    <a:pt x="11" y="6"/>
                    <a:pt x="14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4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05"/>
            <p:cNvSpPr/>
            <p:nvPr/>
          </p:nvSpPr>
          <p:spPr bwMode="auto">
            <a:xfrm>
              <a:off x="4470400" y="1958658"/>
              <a:ext cx="138112" cy="127000"/>
            </a:xfrm>
            <a:custGeom>
              <a:avLst/>
              <a:gdLst>
                <a:gd name="T0" fmla="*/ 3 w 25"/>
                <a:gd name="T1" fmla="*/ 23 h 23"/>
                <a:gd name="T2" fmla="*/ 2 w 25"/>
                <a:gd name="T3" fmla="*/ 23 h 23"/>
                <a:gd name="T4" fmla="*/ 1 w 25"/>
                <a:gd name="T5" fmla="*/ 20 h 23"/>
                <a:gd name="T6" fmla="*/ 22 w 25"/>
                <a:gd name="T7" fmla="*/ 0 h 23"/>
                <a:gd name="T8" fmla="*/ 25 w 25"/>
                <a:gd name="T9" fmla="*/ 2 h 23"/>
                <a:gd name="T10" fmla="*/ 23 w 25"/>
                <a:gd name="T11" fmla="*/ 4 h 23"/>
                <a:gd name="T12" fmla="*/ 4 w 25"/>
                <a:gd name="T13" fmla="*/ 21 h 23"/>
                <a:gd name="T14" fmla="*/ 3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3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1" y="22"/>
                    <a:pt x="0" y="21"/>
                    <a:pt x="1" y="20"/>
                  </a:cubicBezTo>
                  <a:cubicBezTo>
                    <a:pt x="4" y="10"/>
                    <a:pt x="12" y="3"/>
                    <a:pt x="22" y="0"/>
                  </a:cubicBezTo>
                  <a:cubicBezTo>
                    <a:pt x="23" y="0"/>
                    <a:pt x="25" y="1"/>
                    <a:pt x="25" y="2"/>
                  </a:cubicBezTo>
                  <a:cubicBezTo>
                    <a:pt x="25" y="3"/>
                    <a:pt x="24" y="4"/>
                    <a:pt x="23" y="4"/>
                  </a:cubicBezTo>
                  <a:cubicBezTo>
                    <a:pt x="15" y="6"/>
                    <a:pt x="7" y="13"/>
                    <a:pt x="4" y="21"/>
                  </a:cubicBezTo>
                  <a:cubicBezTo>
                    <a:pt x="4" y="22"/>
                    <a:pt x="3" y="23"/>
                    <a:pt x="3" y="2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06"/>
            <p:cNvSpPr/>
            <p:nvPr/>
          </p:nvSpPr>
          <p:spPr bwMode="auto">
            <a:xfrm>
              <a:off x="4029075" y="1693545"/>
              <a:ext cx="122237" cy="111125"/>
            </a:xfrm>
            <a:custGeom>
              <a:avLst/>
              <a:gdLst>
                <a:gd name="T0" fmla="*/ 3 w 22"/>
                <a:gd name="T1" fmla="*/ 20 h 20"/>
                <a:gd name="T2" fmla="*/ 2 w 22"/>
                <a:gd name="T3" fmla="*/ 20 h 20"/>
                <a:gd name="T4" fmla="*/ 1 w 22"/>
                <a:gd name="T5" fmla="*/ 17 h 20"/>
                <a:gd name="T6" fmla="*/ 19 w 22"/>
                <a:gd name="T7" fmla="*/ 0 h 20"/>
                <a:gd name="T8" fmla="*/ 22 w 22"/>
                <a:gd name="T9" fmla="*/ 2 h 20"/>
                <a:gd name="T10" fmla="*/ 20 w 22"/>
                <a:gd name="T11" fmla="*/ 4 h 20"/>
                <a:gd name="T12" fmla="*/ 4 w 22"/>
                <a:gd name="T13" fmla="*/ 19 h 20"/>
                <a:gd name="T14" fmla="*/ 3 w 22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0">
                  <a:moveTo>
                    <a:pt x="3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1" y="17"/>
                  </a:cubicBezTo>
                  <a:cubicBezTo>
                    <a:pt x="4" y="9"/>
                    <a:pt x="11" y="3"/>
                    <a:pt x="19" y="0"/>
                  </a:cubicBezTo>
                  <a:cubicBezTo>
                    <a:pt x="21" y="0"/>
                    <a:pt x="22" y="1"/>
                    <a:pt x="22" y="2"/>
                  </a:cubicBezTo>
                  <a:cubicBezTo>
                    <a:pt x="22" y="3"/>
                    <a:pt x="21" y="4"/>
                    <a:pt x="20" y="4"/>
                  </a:cubicBezTo>
                  <a:cubicBezTo>
                    <a:pt x="13" y="6"/>
                    <a:pt x="7" y="12"/>
                    <a:pt x="4" y="19"/>
                  </a:cubicBezTo>
                  <a:cubicBezTo>
                    <a:pt x="4" y="20"/>
                    <a:pt x="3" y="20"/>
                    <a:pt x="3" y="2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258102" y="1267568"/>
            <a:ext cx="350914" cy="92791"/>
            <a:chOff x="4421188" y="1661795"/>
            <a:chExt cx="330199" cy="87313"/>
          </a:xfrm>
        </p:grpSpPr>
        <p:sp>
          <p:nvSpPr>
            <p:cNvPr id="139" name="Freeform 107"/>
            <p:cNvSpPr/>
            <p:nvPr/>
          </p:nvSpPr>
          <p:spPr bwMode="auto">
            <a:xfrm>
              <a:off x="4421188" y="1661795"/>
              <a:ext cx="198437" cy="20638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08"/>
            <p:cNvSpPr/>
            <p:nvPr/>
          </p:nvSpPr>
          <p:spPr bwMode="auto">
            <a:xfrm>
              <a:off x="4510088" y="1726883"/>
              <a:ext cx="198437" cy="2222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09"/>
            <p:cNvSpPr/>
            <p:nvPr/>
          </p:nvSpPr>
          <p:spPr bwMode="auto">
            <a:xfrm>
              <a:off x="4641850" y="1661795"/>
              <a:ext cx="109537" cy="206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935680" y="658718"/>
            <a:ext cx="352601" cy="94477"/>
            <a:chOff x="3979863" y="2190433"/>
            <a:chExt cx="331787" cy="88900"/>
          </a:xfrm>
        </p:grpSpPr>
        <p:sp>
          <p:nvSpPr>
            <p:cNvPr id="136" name="Freeform 110"/>
            <p:cNvSpPr/>
            <p:nvPr/>
          </p:nvSpPr>
          <p:spPr bwMode="auto">
            <a:xfrm>
              <a:off x="3979863" y="2190433"/>
              <a:ext cx="198437" cy="2222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11"/>
            <p:cNvSpPr/>
            <p:nvPr/>
          </p:nvSpPr>
          <p:spPr bwMode="auto">
            <a:xfrm>
              <a:off x="4068763" y="2257108"/>
              <a:ext cx="198437" cy="2222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12"/>
            <p:cNvSpPr/>
            <p:nvPr/>
          </p:nvSpPr>
          <p:spPr bwMode="auto">
            <a:xfrm>
              <a:off x="4200525" y="2190433"/>
              <a:ext cx="111125" cy="22225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672535" y="3512462"/>
            <a:ext cx="573302" cy="804741"/>
            <a:chOff x="3770313" y="3261995"/>
            <a:chExt cx="601662" cy="844550"/>
          </a:xfrm>
        </p:grpSpPr>
        <p:sp>
          <p:nvSpPr>
            <p:cNvPr id="130" name="Freeform 113"/>
            <p:cNvSpPr/>
            <p:nvPr/>
          </p:nvSpPr>
          <p:spPr bwMode="auto">
            <a:xfrm>
              <a:off x="3979863" y="4017645"/>
              <a:ext cx="182562" cy="88900"/>
            </a:xfrm>
            <a:custGeom>
              <a:avLst/>
              <a:gdLst>
                <a:gd name="T0" fmla="*/ 115 w 115"/>
                <a:gd name="T1" fmla="*/ 56 h 56"/>
                <a:gd name="T2" fmla="*/ 0 w 115"/>
                <a:gd name="T3" fmla="*/ 56 h 56"/>
                <a:gd name="T4" fmla="*/ 0 w 115"/>
                <a:gd name="T5" fmla="*/ 0 h 56"/>
                <a:gd name="T6" fmla="*/ 14 w 115"/>
                <a:gd name="T7" fmla="*/ 0 h 56"/>
                <a:gd name="T8" fmla="*/ 14 w 115"/>
                <a:gd name="T9" fmla="*/ 42 h 56"/>
                <a:gd name="T10" fmla="*/ 101 w 115"/>
                <a:gd name="T11" fmla="*/ 42 h 56"/>
                <a:gd name="T12" fmla="*/ 101 w 115"/>
                <a:gd name="T13" fmla="*/ 4 h 56"/>
                <a:gd name="T14" fmla="*/ 115 w 115"/>
                <a:gd name="T15" fmla="*/ 4 h 56"/>
                <a:gd name="T16" fmla="*/ 115 w 115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6">
                  <a:moveTo>
                    <a:pt x="115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2"/>
                  </a:lnTo>
                  <a:lnTo>
                    <a:pt x="101" y="42"/>
                  </a:lnTo>
                  <a:lnTo>
                    <a:pt x="101" y="4"/>
                  </a:lnTo>
                  <a:lnTo>
                    <a:pt x="115" y="4"/>
                  </a:lnTo>
                  <a:lnTo>
                    <a:pt x="115" y="56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4"/>
            <p:cNvSpPr/>
            <p:nvPr/>
          </p:nvSpPr>
          <p:spPr bwMode="auto">
            <a:xfrm>
              <a:off x="3770313" y="3261995"/>
              <a:ext cx="601662" cy="617538"/>
            </a:xfrm>
            <a:custGeom>
              <a:avLst/>
              <a:gdLst>
                <a:gd name="T0" fmla="*/ 78 w 109"/>
                <a:gd name="T1" fmla="*/ 112 h 112"/>
                <a:gd name="T2" fmla="*/ 74 w 109"/>
                <a:gd name="T3" fmla="*/ 112 h 112"/>
                <a:gd name="T4" fmla="*/ 74 w 109"/>
                <a:gd name="T5" fmla="*/ 101 h 112"/>
                <a:gd name="T6" fmla="*/ 75 w 109"/>
                <a:gd name="T7" fmla="*/ 101 h 112"/>
                <a:gd name="T8" fmla="*/ 105 w 109"/>
                <a:gd name="T9" fmla="*/ 55 h 112"/>
                <a:gd name="T10" fmla="*/ 54 w 109"/>
                <a:gd name="T11" fmla="*/ 4 h 112"/>
                <a:gd name="T12" fmla="*/ 4 w 109"/>
                <a:gd name="T13" fmla="*/ 55 h 112"/>
                <a:gd name="T14" fmla="*/ 33 w 109"/>
                <a:gd name="T15" fmla="*/ 101 h 112"/>
                <a:gd name="T16" fmla="*/ 35 w 109"/>
                <a:gd name="T17" fmla="*/ 101 h 112"/>
                <a:gd name="T18" fmla="*/ 35 w 109"/>
                <a:gd name="T19" fmla="*/ 112 h 112"/>
                <a:gd name="T20" fmla="*/ 31 w 109"/>
                <a:gd name="T21" fmla="*/ 112 h 112"/>
                <a:gd name="T22" fmla="*/ 31 w 109"/>
                <a:gd name="T23" fmla="*/ 104 h 112"/>
                <a:gd name="T24" fmla="*/ 0 w 109"/>
                <a:gd name="T25" fmla="*/ 55 h 112"/>
                <a:gd name="T26" fmla="*/ 54 w 109"/>
                <a:gd name="T27" fmla="*/ 0 h 112"/>
                <a:gd name="T28" fmla="*/ 109 w 109"/>
                <a:gd name="T29" fmla="*/ 55 h 112"/>
                <a:gd name="T30" fmla="*/ 78 w 109"/>
                <a:gd name="T31" fmla="*/ 104 h 112"/>
                <a:gd name="T32" fmla="*/ 78 w 109"/>
                <a:gd name="T3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12">
                  <a:moveTo>
                    <a:pt x="78" y="112"/>
                  </a:moveTo>
                  <a:cubicBezTo>
                    <a:pt x="74" y="112"/>
                    <a:pt x="74" y="112"/>
                    <a:pt x="74" y="11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93" y="92"/>
                    <a:pt x="105" y="74"/>
                    <a:pt x="105" y="55"/>
                  </a:cubicBezTo>
                  <a:cubicBezTo>
                    <a:pt x="105" y="27"/>
                    <a:pt x="82" y="4"/>
                    <a:pt x="54" y="4"/>
                  </a:cubicBezTo>
                  <a:cubicBezTo>
                    <a:pt x="27" y="4"/>
                    <a:pt x="4" y="27"/>
                    <a:pt x="4" y="55"/>
                  </a:cubicBezTo>
                  <a:cubicBezTo>
                    <a:pt x="4" y="74"/>
                    <a:pt x="16" y="92"/>
                    <a:pt x="33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2" y="95"/>
                    <a:pt x="0" y="75"/>
                    <a:pt x="0" y="55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9" y="25"/>
                    <a:pt x="109" y="55"/>
                  </a:cubicBezTo>
                  <a:cubicBezTo>
                    <a:pt x="109" y="75"/>
                    <a:pt x="97" y="95"/>
                    <a:pt x="78" y="104"/>
                  </a:cubicBezTo>
                  <a:lnTo>
                    <a:pt x="78" y="112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5"/>
            <p:cNvSpPr>
              <a:spLocks noEditPoints="1"/>
            </p:cNvSpPr>
            <p:nvPr/>
          </p:nvSpPr>
          <p:spPr bwMode="auto">
            <a:xfrm>
              <a:off x="3935413" y="3868420"/>
              <a:ext cx="265112" cy="160338"/>
            </a:xfrm>
            <a:custGeom>
              <a:avLst/>
              <a:gdLst>
                <a:gd name="T0" fmla="*/ 167 w 167"/>
                <a:gd name="T1" fmla="*/ 101 h 101"/>
                <a:gd name="T2" fmla="*/ 0 w 167"/>
                <a:gd name="T3" fmla="*/ 101 h 101"/>
                <a:gd name="T4" fmla="*/ 0 w 167"/>
                <a:gd name="T5" fmla="*/ 0 h 101"/>
                <a:gd name="T6" fmla="*/ 167 w 167"/>
                <a:gd name="T7" fmla="*/ 0 h 101"/>
                <a:gd name="T8" fmla="*/ 167 w 167"/>
                <a:gd name="T9" fmla="*/ 101 h 101"/>
                <a:gd name="T10" fmla="*/ 14 w 167"/>
                <a:gd name="T11" fmla="*/ 87 h 101"/>
                <a:gd name="T12" fmla="*/ 153 w 167"/>
                <a:gd name="T13" fmla="*/ 87 h 101"/>
                <a:gd name="T14" fmla="*/ 153 w 167"/>
                <a:gd name="T15" fmla="*/ 14 h 101"/>
                <a:gd name="T16" fmla="*/ 14 w 167"/>
                <a:gd name="T17" fmla="*/ 14 h 101"/>
                <a:gd name="T18" fmla="*/ 14 w 167"/>
                <a:gd name="T19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01">
                  <a:moveTo>
                    <a:pt x="167" y="101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101"/>
                  </a:lnTo>
                  <a:close/>
                  <a:moveTo>
                    <a:pt x="14" y="87"/>
                  </a:moveTo>
                  <a:lnTo>
                    <a:pt x="153" y="87"/>
                  </a:lnTo>
                  <a:lnTo>
                    <a:pt x="153" y="14"/>
                  </a:lnTo>
                  <a:lnTo>
                    <a:pt x="14" y="14"/>
                  </a:lnTo>
                  <a:lnTo>
                    <a:pt x="14" y="8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Rectangle 116"/>
            <p:cNvSpPr>
              <a:spLocks noChangeArrowheads="1"/>
            </p:cNvSpPr>
            <p:nvPr/>
          </p:nvSpPr>
          <p:spPr bwMode="auto">
            <a:xfrm>
              <a:off x="4057650" y="3912870"/>
              <a:ext cx="131762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Rectangle 117"/>
            <p:cNvSpPr>
              <a:spLocks noChangeArrowheads="1"/>
            </p:cNvSpPr>
            <p:nvPr/>
          </p:nvSpPr>
          <p:spPr bwMode="auto">
            <a:xfrm>
              <a:off x="3946525" y="3957320"/>
              <a:ext cx="133350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18"/>
            <p:cNvSpPr/>
            <p:nvPr/>
          </p:nvSpPr>
          <p:spPr bwMode="auto">
            <a:xfrm>
              <a:off x="3848100" y="3339783"/>
              <a:ext cx="153987" cy="165100"/>
            </a:xfrm>
            <a:custGeom>
              <a:avLst/>
              <a:gdLst>
                <a:gd name="T0" fmla="*/ 2 w 28"/>
                <a:gd name="T1" fmla="*/ 30 h 30"/>
                <a:gd name="T2" fmla="*/ 2 w 28"/>
                <a:gd name="T3" fmla="*/ 30 h 30"/>
                <a:gd name="T4" fmla="*/ 0 w 28"/>
                <a:gd name="T5" fmla="*/ 28 h 30"/>
                <a:gd name="T6" fmla="*/ 25 w 28"/>
                <a:gd name="T7" fmla="*/ 1 h 30"/>
                <a:gd name="T8" fmla="*/ 28 w 28"/>
                <a:gd name="T9" fmla="*/ 2 h 30"/>
                <a:gd name="T10" fmla="*/ 27 w 28"/>
                <a:gd name="T11" fmla="*/ 5 h 30"/>
                <a:gd name="T12" fmla="*/ 4 w 28"/>
                <a:gd name="T13" fmla="*/ 29 h 30"/>
                <a:gd name="T14" fmla="*/ 2 w 28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0">
                  <a:moveTo>
                    <a:pt x="2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4" y="16"/>
                    <a:pt x="13" y="5"/>
                    <a:pt x="25" y="1"/>
                  </a:cubicBezTo>
                  <a:cubicBezTo>
                    <a:pt x="26" y="0"/>
                    <a:pt x="28" y="1"/>
                    <a:pt x="28" y="2"/>
                  </a:cubicBezTo>
                  <a:cubicBezTo>
                    <a:pt x="28" y="3"/>
                    <a:pt x="28" y="4"/>
                    <a:pt x="27" y="5"/>
                  </a:cubicBezTo>
                  <a:cubicBezTo>
                    <a:pt x="16" y="9"/>
                    <a:pt x="7" y="18"/>
                    <a:pt x="4" y="29"/>
                  </a:cubicBezTo>
                  <a:cubicBezTo>
                    <a:pt x="4" y="30"/>
                    <a:pt x="3" y="30"/>
                    <a:pt x="2" y="3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Freeform 122"/>
          <p:cNvSpPr/>
          <p:nvPr/>
        </p:nvSpPr>
        <p:spPr bwMode="auto">
          <a:xfrm>
            <a:off x="7456337" y="3256867"/>
            <a:ext cx="3311758" cy="1678656"/>
          </a:xfrm>
          <a:custGeom>
            <a:avLst/>
            <a:gdLst>
              <a:gd name="T0" fmla="*/ 565 w 565"/>
              <a:gd name="T1" fmla="*/ 9 h 286"/>
              <a:gd name="T2" fmla="*/ 557 w 565"/>
              <a:gd name="T3" fmla="*/ 0 h 286"/>
              <a:gd name="T4" fmla="*/ 9 w 565"/>
              <a:gd name="T5" fmla="*/ 0 h 286"/>
              <a:gd name="T6" fmla="*/ 0 w 565"/>
              <a:gd name="T7" fmla="*/ 9 h 286"/>
              <a:gd name="T8" fmla="*/ 0 w 565"/>
              <a:gd name="T9" fmla="*/ 278 h 286"/>
              <a:gd name="T10" fmla="*/ 9 w 565"/>
              <a:gd name="T11" fmla="*/ 286 h 286"/>
              <a:gd name="T12" fmla="*/ 557 w 565"/>
              <a:gd name="T13" fmla="*/ 286 h 286"/>
              <a:gd name="T14" fmla="*/ 565 w 565"/>
              <a:gd name="T15" fmla="*/ 278 h 286"/>
              <a:gd name="T16" fmla="*/ 565 w 565"/>
              <a:gd name="T17" fmla="*/ 9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5" h="286">
                <a:moveTo>
                  <a:pt x="565" y="9"/>
                </a:moveTo>
                <a:cubicBezTo>
                  <a:pt x="565" y="4"/>
                  <a:pt x="561" y="0"/>
                  <a:pt x="557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278"/>
                  <a:pt x="0" y="278"/>
                  <a:pt x="0" y="278"/>
                </a:cubicBezTo>
                <a:cubicBezTo>
                  <a:pt x="0" y="283"/>
                  <a:pt x="4" y="286"/>
                  <a:pt x="9" y="286"/>
                </a:cubicBezTo>
                <a:cubicBezTo>
                  <a:pt x="557" y="286"/>
                  <a:pt x="557" y="286"/>
                  <a:pt x="557" y="286"/>
                </a:cubicBezTo>
                <a:cubicBezTo>
                  <a:pt x="561" y="286"/>
                  <a:pt x="565" y="283"/>
                  <a:pt x="565" y="278"/>
                </a:cubicBezTo>
                <a:lnTo>
                  <a:pt x="56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7444527" y="3245056"/>
            <a:ext cx="3335378" cy="2358554"/>
            <a:chOff x="4410075" y="3001645"/>
            <a:chExt cx="3138487" cy="2219326"/>
          </a:xfrm>
        </p:grpSpPr>
        <p:sp>
          <p:nvSpPr>
            <p:cNvPr id="120" name="Freeform 121"/>
            <p:cNvSpPr>
              <a:spLocks noEditPoints="1"/>
            </p:cNvSpPr>
            <p:nvPr/>
          </p:nvSpPr>
          <p:spPr bwMode="auto">
            <a:xfrm>
              <a:off x="5330825" y="4558983"/>
              <a:ext cx="1296987" cy="661988"/>
            </a:xfrm>
            <a:custGeom>
              <a:avLst/>
              <a:gdLst>
                <a:gd name="T0" fmla="*/ 817 w 817"/>
                <a:gd name="T1" fmla="*/ 417 h 417"/>
                <a:gd name="T2" fmla="*/ 0 w 817"/>
                <a:gd name="T3" fmla="*/ 417 h 417"/>
                <a:gd name="T4" fmla="*/ 108 w 817"/>
                <a:gd name="T5" fmla="*/ 0 h 417"/>
                <a:gd name="T6" fmla="*/ 716 w 817"/>
                <a:gd name="T7" fmla="*/ 0 h 417"/>
                <a:gd name="T8" fmla="*/ 817 w 817"/>
                <a:gd name="T9" fmla="*/ 417 h 417"/>
                <a:gd name="T10" fmla="*/ 18 w 817"/>
                <a:gd name="T11" fmla="*/ 403 h 417"/>
                <a:gd name="T12" fmla="*/ 799 w 817"/>
                <a:gd name="T13" fmla="*/ 403 h 417"/>
                <a:gd name="T14" fmla="*/ 705 w 817"/>
                <a:gd name="T15" fmla="*/ 14 h 417"/>
                <a:gd name="T16" fmla="*/ 118 w 817"/>
                <a:gd name="T17" fmla="*/ 14 h 417"/>
                <a:gd name="T18" fmla="*/ 18 w 817"/>
                <a:gd name="T19" fmla="*/ 403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7" h="417">
                  <a:moveTo>
                    <a:pt x="817" y="417"/>
                  </a:moveTo>
                  <a:lnTo>
                    <a:pt x="0" y="417"/>
                  </a:lnTo>
                  <a:lnTo>
                    <a:pt x="108" y="0"/>
                  </a:lnTo>
                  <a:lnTo>
                    <a:pt x="716" y="0"/>
                  </a:lnTo>
                  <a:lnTo>
                    <a:pt x="817" y="417"/>
                  </a:lnTo>
                  <a:close/>
                  <a:moveTo>
                    <a:pt x="18" y="403"/>
                  </a:moveTo>
                  <a:lnTo>
                    <a:pt x="799" y="403"/>
                  </a:lnTo>
                  <a:lnTo>
                    <a:pt x="705" y="14"/>
                  </a:lnTo>
                  <a:lnTo>
                    <a:pt x="118" y="14"/>
                  </a:lnTo>
                  <a:lnTo>
                    <a:pt x="18" y="40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3"/>
            <p:cNvSpPr>
              <a:spLocks noEditPoints="1"/>
            </p:cNvSpPr>
            <p:nvPr/>
          </p:nvSpPr>
          <p:spPr bwMode="auto">
            <a:xfrm>
              <a:off x="4410075" y="3001645"/>
              <a:ext cx="3138487" cy="1601788"/>
            </a:xfrm>
            <a:custGeom>
              <a:avLst/>
              <a:gdLst>
                <a:gd name="T0" fmla="*/ 559 w 569"/>
                <a:gd name="T1" fmla="*/ 290 h 290"/>
                <a:gd name="T2" fmla="*/ 11 w 569"/>
                <a:gd name="T3" fmla="*/ 290 h 290"/>
                <a:gd name="T4" fmla="*/ 0 w 569"/>
                <a:gd name="T5" fmla="*/ 280 h 290"/>
                <a:gd name="T6" fmla="*/ 0 w 569"/>
                <a:gd name="T7" fmla="*/ 11 h 290"/>
                <a:gd name="T8" fmla="*/ 11 w 569"/>
                <a:gd name="T9" fmla="*/ 0 h 290"/>
                <a:gd name="T10" fmla="*/ 559 w 569"/>
                <a:gd name="T11" fmla="*/ 0 h 290"/>
                <a:gd name="T12" fmla="*/ 569 w 569"/>
                <a:gd name="T13" fmla="*/ 11 h 290"/>
                <a:gd name="T14" fmla="*/ 569 w 569"/>
                <a:gd name="T15" fmla="*/ 280 h 290"/>
                <a:gd name="T16" fmla="*/ 559 w 569"/>
                <a:gd name="T17" fmla="*/ 290 h 290"/>
                <a:gd name="T18" fmla="*/ 11 w 569"/>
                <a:gd name="T19" fmla="*/ 4 h 290"/>
                <a:gd name="T20" fmla="*/ 4 w 569"/>
                <a:gd name="T21" fmla="*/ 11 h 290"/>
                <a:gd name="T22" fmla="*/ 4 w 569"/>
                <a:gd name="T23" fmla="*/ 280 h 290"/>
                <a:gd name="T24" fmla="*/ 11 w 569"/>
                <a:gd name="T25" fmla="*/ 286 h 290"/>
                <a:gd name="T26" fmla="*/ 559 w 569"/>
                <a:gd name="T27" fmla="*/ 286 h 290"/>
                <a:gd name="T28" fmla="*/ 565 w 569"/>
                <a:gd name="T29" fmla="*/ 280 h 290"/>
                <a:gd name="T30" fmla="*/ 565 w 569"/>
                <a:gd name="T31" fmla="*/ 11 h 290"/>
                <a:gd name="T32" fmla="*/ 559 w 569"/>
                <a:gd name="T33" fmla="*/ 4 h 290"/>
                <a:gd name="T34" fmla="*/ 11 w 569"/>
                <a:gd name="T35" fmla="*/ 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9" h="290">
                  <a:moveTo>
                    <a:pt x="559" y="290"/>
                  </a:moveTo>
                  <a:cubicBezTo>
                    <a:pt x="11" y="290"/>
                    <a:pt x="11" y="290"/>
                    <a:pt x="11" y="290"/>
                  </a:cubicBezTo>
                  <a:cubicBezTo>
                    <a:pt x="5" y="290"/>
                    <a:pt x="0" y="286"/>
                    <a:pt x="0" y="28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64" y="0"/>
                    <a:pt x="569" y="5"/>
                    <a:pt x="569" y="11"/>
                  </a:cubicBezTo>
                  <a:cubicBezTo>
                    <a:pt x="569" y="280"/>
                    <a:pt x="569" y="280"/>
                    <a:pt x="569" y="280"/>
                  </a:cubicBezTo>
                  <a:cubicBezTo>
                    <a:pt x="569" y="286"/>
                    <a:pt x="564" y="290"/>
                    <a:pt x="559" y="290"/>
                  </a:cubicBezTo>
                  <a:close/>
                  <a:moveTo>
                    <a:pt x="11" y="4"/>
                  </a:moveTo>
                  <a:cubicBezTo>
                    <a:pt x="7" y="4"/>
                    <a:pt x="4" y="7"/>
                    <a:pt x="4" y="11"/>
                  </a:cubicBezTo>
                  <a:cubicBezTo>
                    <a:pt x="4" y="280"/>
                    <a:pt x="4" y="280"/>
                    <a:pt x="4" y="280"/>
                  </a:cubicBezTo>
                  <a:cubicBezTo>
                    <a:pt x="4" y="283"/>
                    <a:pt x="7" y="286"/>
                    <a:pt x="11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2" y="286"/>
                    <a:pt x="565" y="283"/>
                    <a:pt x="565" y="280"/>
                  </a:cubicBezTo>
                  <a:cubicBezTo>
                    <a:pt x="565" y="11"/>
                    <a:pt x="565" y="11"/>
                    <a:pt x="565" y="11"/>
                  </a:cubicBezTo>
                  <a:cubicBezTo>
                    <a:pt x="565" y="7"/>
                    <a:pt x="562" y="4"/>
                    <a:pt x="559" y="4"/>
                  </a:cubicBezTo>
                  <a:lnTo>
                    <a:pt x="11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4"/>
            <p:cNvSpPr/>
            <p:nvPr/>
          </p:nvSpPr>
          <p:spPr bwMode="auto">
            <a:xfrm>
              <a:off x="4421188" y="4509770"/>
              <a:ext cx="3116262" cy="319088"/>
            </a:xfrm>
            <a:custGeom>
              <a:avLst/>
              <a:gdLst>
                <a:gd name="T0" fmla="*/ 565 w 565"/>
                <a:gd name="T1" fmla="*/ 0 h 58"/>
                <a:gd name="T2" fmla="*/ 565 w 565"/>
                <a:gd name="T3" fmla="*/ 35 h 58"/>
                <a:gd name="T4" fmla="*/ 543 w 565"/>
                <a:gd name="T5" fmla="*/ 58 h 58"/>
                <a:gd name="T6" fmla="*/ 23 w 565"/>
                <a:gd name="T7" fmla="*/ 58 h 58"/>
                <a:gd name="T8" fmla="*/ 0 w 565"/>
                <a:gd name="T9" fmla="*/ 35 h 58"/>
                <a:gd name="T10" fmla="*/ 0 w 565"/>
                <a:gd name="T11" fmla="*/ 0 h 58"/>
                <a:gd name="T12" fmla="*/ 565 w 56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8">
                  <a:moveTo>
                    <a:pt x="565" y="0"/>
                  </a:moveTo>
                  <a:cubicBezTo>
                    <a:pt x="565" y="35"/>
                    <a:pt x="565" y="35"/>
                    <a:pt x="565" y="35"/>
                  </a:cubicBezTo>
                  <a:cubicBezTo>
                    <a:pt x="565" y="48"/>
                    <a:pt x="555" y="58"/>
                    <a:pt x="54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0" y="58"/>
                    <a:pt x="0" y="48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5"/>
            <p:cNvSpPr/>
            <p:nvPr/>
          </p:nvSpPr>
          <p:spPr bwMode="auto">
            <a:xfrm>
              <a:off x="4410075" y="4509770"/>
              <a:ext cx="3138487" cy="330200"/>
            </a:xfrm>
            <a:custGeom>
              <a:avLst/>
              <a:gdLst>
                <a:gd name="T0" fmla="*/ 545 w 569"/>
                <a:gd name="T1" fmla="*/ 60 h 60"/>
                <a:gd name="T2" fmla="*/ 25 w 569"/>
                <a:gd name="T3" fmla="*/ 60 h 60"/>
                <a:gd name="T4" fmla="*/ 0 w 569"/>
                <a:gd name="T5" fmla="*/ 35 h 60"/>
                <a:gd name="T6" fmla="*/ 0 w 569"/>
                <a:gd name="T7" fmla="*/ 0 h 60"/>
                <a:gd name="T8" fmla="*/ 4 w 569"/>
                <a:gd name="T9" fmla="*/ 0 h 60"/>
                <a:gd name="T10" fmla="*/ 4 w 569"/>
                <a:gd name="T11" fmla="*/ 35 h 60"/>
                <a:gd name="T12" fmla="*/ 25 w 569"/>
                <a:gd name="T13" fmla="*/ 56 h 60"/>
                <a:gd name="T14" fmla="*/ 545 w 569"/>
                <a:gd name="T15" fmla="*/ 56 h 60"/>
                <a:gd name="T16" fmla="*/ 565 w 569"/>
                <a:gd name="T17" fmla="*/ 35 h 60"/>
                <a:gd name="T18" fmla="*/ 565 w 569"/>
                <a:gd name="T19" fmla="*/ 0 h 60"/>
                <a:gd name="T20" fmla="*/ 569 w 569"/>
                <a:gd name="T21" fmla="*/ 0 h 60"/>
                <a:gd name="T22" fmla="*/ 569 w 569"/>
                <a:gd name="T23" fmla="*/ 35 h 60"/>
                <a:gd name="T24" fmla="*/ 545 w 569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9" h="60">
                  <a:moveTo>
                    <a:pt x="545" y="60"/>
                  </a:moveTo>
                  <a:cubicBezTo>
                    <a:pt x="25" y="60"/>
                    <a:pt x="25" y="60"/>
                    <a:pt x="25" y="60"/>
                  </a:cubicBezTo>
                  <a:cubicBezTo>
                    <a:pt x="11" y="60"/>
                    <a:pt x="0" y="49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13" y="56"/>
                    <a:pt x="25" y="56"/>
                  </a:cubicBezTo>
                  <a:cubicBezTo>
                    <a:pt x="545" y="56"/>
                    <a:pt x="545" y="56"/>
                    <a:pt x="545" y="56"/>
                  </a:cubicBezTo>
                  <a:cubicBezTo>
                    <a:pt x="556" y="56"/>
                    <a:pt x="565" y="47"/>
                    <a:pt x="565" y="35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569" y="35"/>
                    <a:pt x="569" y="35"/>
                    <a:pt x="569" y="35"/>
                  </a:cubicBezTo>
                  <a:cubicBezTo>
                    <a:pt x="569" y="49"/>
                    <a:pt x="558" y="60"/>
                    <a:pt x="545" y="6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4492625" y="3112770"/>
              <a:ext cx="2962275" cy="1495425"/>
            </a:xfrm>
            <a:custGeom>
              <a:avLst/>
              <a:gdLst>
                <a:gd name="T0" fmla="*/ 1866 w 1866"/>
                <a:gd name="T1" fmla="*/ 942 h 942"/>
                <a:gd name="T2" fmla="*/ 0 w 1866"/>
                <a:gd name="T3" fmla="*/ 942 h 942"/>
                <a:gd name="T4" fmla="*/ 0 w 1866"/>
                <a:gd name="T5" fmla="*/ 0 h 942"/>
                <a:gd name="T6" fmla="*/ 1866 w 1866"/>
                <a:gd name="T7" fmla="*/ 0 h 942"/>
                <a:gd name="T8" fmla="*/ 1866 w 1866"/>
                <a:gd name="T9" fmla="*/ 942 h 942"/>
                <a:gd name="T10" fmla="*/ 14 w 1866"/>
                <a:gd name="T11" fmla="*/ 928 h 942"/>
                <a:gd name="T12" fmla="*/ 1852 w 1866"/>
                <a:gd name="T13" fmla="*/ 928 h 942"/>
                <a:gd name="T14" fmla="*/ 1852 w 1866"/>
                <a:gd name="T15" fmla="*/ 14 h 942"/>
                <a:gd name="T16" fmla="*/ 14 w 1866"/>
                <a:gd name="T17" fmla="*/ 14 h 942"/>
                <a:gd name="T18" fmla="*/ 14 w 1866"/>
                <a:gd name="T19" fmla="*/ 9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6" h="942">
                  <a:moveTo>
                    <a:pt x="1866" y="942"/>
                  </a:moveTo>
                  <a:lnTo>
                    <a:pt x="0" y="942"/>
                  </a:lnTo>
                  <a:lnTo>
                    <a:pt x="0" y="0"/>
                  </a:lnTo>
                  <a:lnTo>
                    <a:pt x="1866" y="0"/>
                  </a:lnTo>
                  <a:lnTo>
                    <a:pt x="1866" y="942"/>
                  </a:lnTo>
                  <a:close/>
                  <a:moveTo>
                    <a:pt x="14" y="928"/>
                  </a:moveTo>
                  <a:lnTo>
                    <a:pt x="1852" y="928"/>
                  </a:lnTo>
                  <a:lnTo>
                    <a:pt x="1852" y="14"/>
                  </a:lnTo>
                  <a:lnTo>
                    <a:pt x="14" y="14"/>
                  </a:lnTo>
                  <a:lnTo>
                    <a:pt x="14" y="928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Rectangle 128"/>
            <p:cNvSpPr>
              <a:spLocks noChangeArrowheads="1"/>
            </p:cNvSpPr>
            <p:nvPr/>
          </p:nvSpPr>
          <p:spPr bwMode="auto">
            <a:xfrm>
              <a:off x="4625975" y="3223895"/>
              <a:ext cx="434975" cy="1274763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Rectangle 129"/>
            <p:cNvSpPr>
              <a:spLocks noChangeArrowheads="1"/>
            </p:cNvSpPr>
            <p:nvPr/>
          </p:nvSpPr>
          <p:spPr bwMode="auto">
            <a:xfrm>
              <a:off x="5127625" y="3223895"/>
              <a:ext cx="2200275" cy="45243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Rectangle 130"/>
            <p:cNvSpPr>
              <a:spLocks noChangeArrowheads="1"/>
            </p:cNvSpPr>
            <p:nvPr/>
          </p:nvSpPr>
          <p:spPr bwMode="auto">
            <a:xfrm>
              <a:off x="5127625" y="3730308"/>
              <a:ext cx="693737" cy="7683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Rectangle 131"/>
            <p:cNvSpPr>
              <a:spLocks noChangeArrowheads="1"/>
            </p:cNvSpPr>
            <p:nvPr/>
          </p:nvSpPr>
          <p:spPr bwMode="auto">
            <a:xfrm>
              <a:off x="5876925" y="3730308"/>
              <a:ext cx="700087" cy="768350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Rectangle 132"/>
            <p:cNvSpPr>
              <a:spLocks noChangeArrowheads="1"/>
            </p:cNvSpPr>
            <p:nvPr/>
          </p:nvSpPr>
          <p:spPr bwMode="auto">
            <a:xfrm>
              <a:off x="6632575" y="3730308"/>
              <a:ext cx="695325" cy="7683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4" name="组合 223"/>
          <p:cNvGrpSpPr/>
          <p:nvPr/>
        </p:nvGrpSpPr>
        <p:grpSpPr>
          <a:xfrm>
            <a:off x="6869898" y="2475068"/>
            <a:ext cx="340792" cy="158587"/>
            <a:chOff x="6116417" y="2657639"/>
            <a:chExt cx="340792" cy="158587"/>
          </a:xfrm>
        </p:grpSpPr>
        <p:sp>
          <p:nvSpPr>
            <p:cNvPr id="42" name="Freeform 133"/>
            <p:cNvSpPr/>
            <p:nvPr/>
          </p:nvSpPr>
          <p:spPr bwMode="auto">
            <a:xfrm>
              <a:off x="6116417" y="2657639"/>
              <a:ext cx="118096" cy="158587"/>
            </a:xfrm>
            <a:custGeom>
              <a:avLst/>
              <a:gdLst>
                <a:gd name="T0" fmla="*/ 19 w 20"/>
                <a:gd name="T1" fmla="*/ 25 h 27"/>
                <a:gd name="T2" fmla="*/ 13 w 20"/>
                <a:gd name="T3" fmla="*/ 27 h 27"/>
                <a:gd name="T4" fmla="*/ 0 w 20"/>
                <a:gd name="T5" fmla="*/ 14 h 27"/>
                <a:gd name="T6" fmla="*/ 13 w 20"/>
                <a:gd name="T7" fmla="*/ 0 h 27"/>
                <a:gd name="T8" fmla="*/ 20 w 20"/>
                <a:gd name="T9" fmla="*/ 1 h 27"/>
                <a:gd name="T10" fmla="*/ 18 w 20"/>
                <a:gd name="T11" fmla="*/ 5 h 27"/>
                <a:gd name="T12" fmla="*/ 14 w 20"/>
                <a:gd name="T13" fmla="*/ 4 h 27"/>
                <a:gd name="T14" fmla="*/ 5 w 20"/>
                <a:gd name="T15" fmla="*/ 13 h 27"/>
                <a:gd name="T16" fmla="*/ 13 w 20"/>
                <a:gd name="T17" fmla="*/ 23 h 27"/>
                <a:gd name="T18" fmla="*/ 19 w 20"/>
                <a:gd name="T19" fmla="*/ 22 h 27"/>
                <a:gd name="T20" fmla="*/ 19 w 20"/>
                <a:gd name="T21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7">
                  <a:moveTo>
                    <a:pt x="19" y="25"/>
                  </a:moveTo>
                  <a:cubicBezTo>
                    <a:pt x="18" y="26"/>
                    <a:pt x="16" y="27"/>
                    <a:pt x="13" y="27"/>
                  </a:cubicBezTo>
                  <a:cubicBezTo>
                    <a:pt x="5" y="27"/>
                    <a:pt x="0" y="21"/>
                    <a:pt x="0" y="14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6" y="0"/>
                    <a:pt x="19" y="1"/>
                    <a:pt x="20" y="1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6" y="4"/>
                    <a:pt x="14" y="4"/>
                  </a:cubicBezTo>
                  <a:cubicBezTo>
                    <a:pt x="8" y="4"/>
                    <a:pt x="5" y="7"/>
                    <a:pt x="5" y="13"/>
                  </a:cubicBezTo>
                  <a:cubicBezTo>
                    <a:pt x="5" y="19"/>
                    <a:pt x="8" y="23"/>
                    <a:pt x="13" y="23"/>
                  </a:cubicBezTo>
                  <a:cubicBezTo>
                    <a:pt x="15" y="23"/>
                    <a:pt x="17" y="22"/>
                    <a:pt x="19" y="22"/>
                  </a:cubicBezTo>
                  <a:lnTo>
                    <a:pt x="19" y="2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34"/>
            <p:cNvSpPr/>
            <p:nvPr/>
          </p:nvSpPr>
          <p:spPr bwMode="auto">
            <a:xfrm>
              <a:off x="6246324" y="2657639"/>
              <a:ext cx="99538" cy="158587"/>
            </a:xfrm>
            <a:custGeom>
              <a:avLst/>
              <a:gdLst>
                <a:gd name="T0" fmla="*/ 1 w 17"/>
                <a:gd name="T1" fmla="*/ 21 h 27"/>
                <a:gd name="T2" fmla="*/ 7 w 17"/>
                <a:gd name="T3" fmla="*/ 23 h 27"/>
                <a:gd name="T4" fmla="*/ 12 w 17"/>
                <a:gd name="T5" fmla="*/ 19 h 27"/>
                <a:gd name="T6" fmla="*/ 7 w 17"/>
                <a:gd name="T7" fmla="*/ 15 h 27"/>
                <a:gd name="T8" fmla="*/ 1 w 17"/>
                <a:gd name="T9" fmla="*/ 8 h 27"/>
                <a:gd name="T10" fmla="*/ 10 w 17"/>
                <a:gd name="T11" fmla="*/ 0 h 27"/>
                <a:gd name="T12" fmla="*/ 16 w 17"/>
                <a:gd name="T13" fmla="*/ 2 h 27"/>
                <a:gd name="T14" fmla="*/ 15 w 17"/>
                <a:gd name="T15" fmla="*/ 5 h 27"/>
                <a:gd name="T16" fmla="*/ 9 w 17"/>
                <a:gd name="T17" fmla="*/ 4 h 27"/>
                <a:gd name="T18" fmla="*/ 5 w 17"/>
                <a:gd name="T19" fmla="*/ 7 h 27"/>
                <a:gd name="T20" fmla="*/ 10 w 17"/>
                <a:gd name="T21" fmla="*/ 11 h 27"/>
                <a:gd name="T22" fmla="*/ 17 w 17"/>
                <a:gd name="T23" fmla="*/ 19 h 27"/>
                <a:gd name="T24" fmla="*/ 7 w 17"/>
                <a:gd name="T25" fmla="*/ 27 h 27"/>
                <a:gd name="T26" fmla="*/ 0 w 17"/>
                <a:gd name="T27" fmla="*/ 25 h 27"/>
                <a:gd name="T28" fmla="*/ 1 w 17"/>
                <a:gd name="T2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27">
                  <a:moveTo>
                    <a:pt x="1" y="21"/>
                  </a:moveTo>
                  <a:cubicBezTo>
                    <a:pt x="3" y="22"/>
                    <a:pt x="5" y="23"/>
                    <a:pt x="7" y="23"/>
                  </a:cubicBezTo>
                  <a:cubicBezTo>
                    <a:pt x="10" y="23"/>
                    <a:pt x="12" y="21"/>
                    <a:pt x="12" y="19"/>
                  </a:cubicBezTo>
                  <a:cubicBezTo>
                    <a:pt x="12" y="17"/>
                    <a:pt x="11" y="16"/>
                    <a:pt x="7" y="15"/>
                  </a:cubicBezTo>
                  <a:cubicBezTo>
                    <a:pt x="3" y="13"/>
                    <a:pt x="1" y="11"/>
                    <a:pt x="1" y="8"/>
                  </a:cubicBezTo>
                  <a:cubicBezTo>
                    <a:pt x="1" y="3"/>
                    <a:pt x="4" y="0"/>
                    <a:pt x="10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2" y="4"/>
                    <a:pt x="9" y="4"/>
                  </a:cubicBezTo>
                  <a:cubicBezTo>
                    <a:pt x="7" y="4"/>
                    <a:pt x="5" y="6"/>
                    <a:pt x="5" y="7"/>
                  </a:cubicBezTo>
                  <a:cubicBezTo>
                    <a:pt x="5" y="9"/>
                    <a:pt x="7" y="10"/>
                    <a:pt x="10" y="11"/>
                  </a:cubicBezTo>
                  <a:cubicBezTo>
                    <a:pt x="15" y="13"/>
                    <a:pt x="17" y="15"/>
                    <a:pt x="17" y="19"/>
                  </a:cubicBezTo>
                  <a:cubicBezTo>
                    <a:pt x="17" y="23"/>
                    <a:pt x="14" y="27"/>
                    <a:pt x="7" y="27"/>
                  </a:cubicBezTo>
                  <a:cubicBezTo>
                    <a:pt x="4" y="27"/>
                    <a:pt x="2" y="26"/>
                    <a:pt x="0" y="25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35"/>
            <p:cNvSpPr/>
            <p:nvPr/>
          </p:nvSpPr>
          <p:spPr bwMode="auto">
            <a:xfrm>
              <a:off x="6362732" y="2657639"/>
              <a:ext cx="94477" cy="158587"/>
            </a:xfrm>
            <a:custGeom>
              <a:avLst/>
              <a:gdLst>
                <a:gd name="T0" fmla="*/ 1 w 16"/>
                <a:gd name="T1" fmla="*/ 21 h 27"/>
                <a:gd name="T2" fmla="*/ 7 w 16"/>
                <a:gd name="T3" fmla="*/ 23 h 27"/>
                <a:gd name="T4" fmla="*/ 12 w 16"/>
                <a:gd name="T5" fmla="*/ 19 h 27"/>
                <a:gd name="T6" fmla="*/ 7 w 16"/>
                <a:gd name="T7" fmla="*/ 15 h 27"/>
                <a:gd name="T8" fmla="*/ 0 w 16"/>
                <a:gd name="T9" fmla="*/ 8 h 27"/>
                <a:gd name="T10" fmla="*/ 9 w 16"/>
                <a:gd name="T11" fmla="*/ 0 h 27"/>
                <a:gd name="T12" fmla="*/ 15 w 16"/>
                <a:gd name="T13" fmla="*/ 2 h 27"/>
                <a:gd name="T14" fmla="*/ 14 w 16"/>
                <a:gd name="T15" fmla="*/ 5 h 27"/>
                <a:gd name="T16" fmla="*/ 9 w 16"/>
                <a:gd name="T17" fmla="*/ 4 h 27"/>
                <a:gd name="T18" fmla="*/ 5 w 16"/>
                <a:gd name="T19" fmla="*/ 7 h 27"/>
                <a:gd name="T20" fmla="*/ 10 w 16"/>
                <a:gd name="T21" fmla="*/ 11 h 27"/>
                <a:gd name="T22" fmla="*/ 16 w 16"/>
                <a:gd name="T23" fmla="*/ 19 h 27"/>
                <a:gd name="T24" fmla="*/ 7 w 16"/>
                <a:gd name="T25" fmla="*/ 27 h 27"/>
                <a:gd name="T26" fmla="*/ 0 w 16"/>
                <a:gd name="T27" fmla="*/ 25 h 27"/>
                <a:gd name="T28" fmla="*/ 1 w 16"/>
                <a:gd name="T2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27">
                  <a:moveTo>
                    <a:pt x="1" y="21"/>
                  </a:moveTo>
                  <a:cubicBezTo>
                    <a:pt x="2" y="22"/>
                    <a:pt x="5" y="23"/>
                    <a:pt x="7" y="23"/>
                  </a:cubicBezTo>
                  <a:cubicBezTo>
                    <a:pt x="10" y="23"/>
                    <a:pt x="12" y="21"/>
                    <a:pt x="12" y="19"/>
                  </a:cubicBezTo>
                  <a:cubicBezTo>
                    <a:pt x="12" y="17"/>
                    <a:pt x="10" y="16"/>
                    <a:pt x="7" y="15"/>
                  </a:cubicBezTo>
                  <a:cubicBezTo>
                    <a:pt x="3" y="13"/>
                    <a:pt x="0" y="11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1" y="4"/>
                    <a:pt x="9" y="4"/>
                  </a:cubicBezTo>
                  <a:cubicBezTo>
                    <a:pt x="6" y="4"/>
                    <a:pt x="5" y="6"/>
                    <a:pt x="5" y="7"/>
                  </a:cubicBezTo>
                  <a:cubicBezTo>
                    <a:pt x="5" y="9"/>
                    <a:pt x="6" y="10"/>
                    <a:pt x="10" y="11"/>
                  </a:cubicBezTo>
                  <a:cubicBezTo>
                    <a:pt x="14" y="13"/>
                    <a:pt x="16" y="15"/>
                    <a:pt x="16" y="19"/>
                  </a:cubicBezTo>
                  <a:cubicBezTo>
                    <a:pt x="16" y="23"/>
                    <a:pt x="13" y="27"/>
                    <a:pt x="7" y="27"/>
                  </a:cubicBezTo>
                  <a:cubicBezTo>
                    <a:pt x="4" y="27"/>
                    <a:pt x="1" y="26"/>
                    <a:pt x="0" y="25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456583" y="1696089"/>
            <a:ext cx="480820" cy="199077"/>
            <a:chOff x="6340475" y="1976120"/>
            <a:chExt cx="452437" cy="187325"/>
          </a:xfrm>
        </p:grpSpPr>
        <p:sp>
          <p:nvSpPr>
            <p:cNvPr id="117" name="Freeform 136"/>
            <p:cNvSpPr/>
            <p:nvPr/>
          </p:nvSpPr>
          <p:spPr bwMode="auto">
            <a:xfrm>
              <a:off x="6340475" y="1976120"/>
              <a:ext cx="138112" cy="187325"/>
            </a:xfrm>
            <a:custGeom>
              <a:avLst/>
              <a:gdLst>
                <a:gd name="T0" fmla="*/ 25 w 25"/>
                <a:gd name="T1" fmla="*/ 32 h 34"/>
                <a:gd name="T2" fmla="*/ 16 w 25"/>
                <a:gd name="T3" fmla="*/ 34 h 34"/>
                <a:gd name="T4" fmla="*/ 0 w 25"/>
                <a:gd name="T5" fmla="*/ 17 h 34"/>
                <a:gd name="T6" fmla="*/ 17 w 25"/>
                <a:gd name="T7" fmla="*/ 0 h 34"/>
                <a:gd name="T8" fmla="*/ 25 w 25"/>
                <a:gd name="T9" fmla="*/ 2 h 34"/>
                <a:gd name="T10" fmla="*/ 24 w 25"/>
                <a:gd name="T11" fmla="*/ 7 h 34"/>
                <a:gd name="T12" fmla="*/ 17 w 25"/>
                <a:gd name="T13" fmla="*/ 5 h 34"/>
                <a:gd name="T14" fmla="*/ 6 w 25"/>
                <a:gd name="T15" fmla="*/ 17 h 34"/>
                <a:gd name="T16" fmla="*/ 17 w 25"/>
                <a:gd name="T17" fmla="*/ 29 h 34"/>
                <a:gd name="T18" fmla="*/ 24 w 25"/>
                <a:gd name="T19" fmla="*/ 28 h 34"/>
                <a:gd name="T20" fmla="*/ 25 w 25"/>
                <a:gd name="T2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4">
                  <a:moveTo>
                    <a:pt x="25" y="32"/>
                  </a:moveTo>
                  <a:cubicBezTo>
                    <a:pt x="23" y="33"/>
                    <a:pt x="20" y="34"/>
                    <a:pt x="16" y="34"/>
                  </a:cubicBezTo>
                  <a:cubicBezTo>
                    <a:pt x="6" y="34"/>
                    <a:pt x="0" y="2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1" y="0"/>
                    <a:pt x="24" y="1"/>
                    <a:pt x="25" y="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6"/>
                    <a:pt x="20" y="5"/>
                    <a:pt x="17" y="5"/>
                  </a:cubicBezTo>
                  <a:cubicBezTo>
                    <a:pt x="11" y="5"/>
                    <a:pt x="6" y="9"/>
                    <a:pt x="6" y="17"/>
                  </a:cubicBezTo>
                  <a:cubicBezTo>
                    <a:pt x="6" y="24"/>
                    <a:pt x="10" y="29"/>
                    <a:pt x="17" y="29"/>
                  </a:cubicBezTo>
                  <a:cubicBezTo>
                    <a:pt x="20" y="29"/>
                    <a:pt x="22" y="28"/>
                    <a:pt x="24" y="28"/>
                  </a:cubicBezTo>
                  <a:lnTo>
                    <a:pt x="25" y="32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37"/>
            <p:cNvSpPr/>
            <p:nvPr/>
          </p:nvSpPr>
          <p:spPr bwMode="auto">
            <a:xfrm>
              <a:off x="6494463" y="2020570"/>
              <a:ext cx="138112" cy="136525"/>
            </a:xfrm>
            <a:custGeom>
              <a:avLst/>
              <a:gdLst>
                <a:gd name="T0" fmla="*/ 49 w 87"/>
                <a:gd name="T1" fmla="*/ 0 h 86"/>
                <a:gd name="T2" fmla="*/ 49 w 87"/>
                <a:gd name="T3" fmla="*/ 38 h 86"/>
                <a:gd name="T4" fmla="*/ 87 w 87"/>
                <a:gd name="T5" fmla="*/ 38 h 86"/>
                <a:gd name="T6" fmla="*/ 87 w 87"/>
                <a:gd name="T7" fmla="*/ 48 h 86"/>
                <a:gd name="T8" fmla="*/ 49 w 87"/>
                <a:gd name="T9" fmla="*/ 48 h 86"/>
                <a:gd name="T10" fmla="*/ 49 w 87"/>
                <a:gd name="T11" fmla="*/ 86 h 86"/>
                <a:gd name="T12" fmla="*/ 38 w 87"/>
                <a:gd name="T13" fmla="*/ 86 h 86"/>
                <a:gd name="T14" fmla="*/ 38 w 87"/>
                <a:gd name="T15" fmla="*/ 48 h 86"/>
                <a:gd name="T16" fmla="*/ 0 w 87"/>
                <a:gd name="T17" fmla="*/ 48 h 86"/>
                <a:gd name="T18" fmla="*/ 0 w 87"/>
                <a:gd name="T19" fmla="*/ 38 h 86"/>
                <a:gd name="T20" fmla="*/ 38 w 87"/>
                <a:gd name="T21" fmla="*/ 38 h 86"/>
                <a:gd name="T22" fmla="*/ 38 w 87"/>
                <a:gd name="T23" fmla="*/ 0 h 86"/>
                <a:gd name="T24" fmla="*/ 49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49" y="0"/>
                  </a:moveTo>
                  <a:lnTo>
                    <a:pt x="49" y="38"/>
                  </a:lnTo>
                  <a:lnTo>
                    <a:pt x="87" y="38"/>
                  </a:lnTo>
                  <a:lnTo>
                    <a:pt x="87" y="48"/>
                  </a:lnTo>
                  <a:lnTo>
                    <a:pt x="49" y="48"/>
                  </a:lnTo>
                  <a:lnTo>
                    <a:pt x="49" y="86"/>
                  </a:lnTo>
                  <a:lnTo>
                    <a:pt x="38" y="86"/>
                  </a:lnTo>
                  <a:lnTo>
                    <a:pt x="38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8" y="38"/>
                  </a:lnTo>
                  <a:lnTo>
                    <a:pt x="38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38"/>
            <p:cNvSpPr/>
            <p:nvPr/>
          </p:nvSpPr>
          <p:spPr bwMode="auto">
            <a:xfrm>
              <a:off x="6654800" y="2020570"/>
              <a:ext cx="138112" cy="136525"/>
            </a:xfrm>
            <a:custGeom>
              <a:avLst/>
              <a:gdLst>
                <a:gd name="T0" fmla="*/ 49 w 87"/>
                <a:gd name="T1" fmla="*/ 0 h 86"/>
                <a:gd name="T2" fmla="*/ 49 w 87"/>
                <a:gd name="T3" fmla="*/ 38 h 86"/>
                <a:gd name="T4" fmla="*/ 87 w 87"/>
                <a:gd name="T5" fmla="*/ 38 h 86"/>
                <a:gd name="T6" fmla="*/ 87 w 87"/>
                <a:gd name="T7" fmla="*/ 48 h 86"/>
                <a:gd name="T8" fmla="*/ 49 w 87"/>
                <a:gd name="T9" fmla="*/ 48 h 86"/>
                <a:gd name="T10" fmla="*/ 49 w 87"/>
                <a:gd name="T11" fmla="*/ 86 h 86"/>
                <a:gd name="T12" fmla="*/ 35 w 87"/>
                <a:gd name="T13" fmla="*/ 86 h 86"/>
                <a:gd name="T14" fmla="*/ 35 w 87"/>
                <a:gd name="T15" fmla="*/ 48 h 86"/>
                <a:gd name="T16" fmla="*/ 0 w 87"/>
                <a:gd name="T17" fmla="*/ 48 h 86"/>
                <a:gd name="T18" fmla="*/ 0 w 87"/>
                <a:gd name="T19" fmla="*/ 38 h 86"/>
                <a:gd name="T20" fmla="*/ 35 w 87"/>
                <a:gd name="T21" fmla="*/ 38 h 86"/>
                <a:gd name="T22" fmla="*/ 35 w 87"/>
                <a:gd name="T23" fmla="*/ 0 h 86"/>
                <a:gd name="T24" fmla="*/ 49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49" y="0"/>
                  </a:moveTo>
                  <a:lnTo>
                    <a:pt x="49" y="38"/>
                  </a:lnTo>
                  <a:lnTo>
                    <a:pt x="87" y="38"/>
                  </a:lnTo>
                  <a:lnTo>
                    <a:pt x="87" y="48"/>
                  </a:lnTo>
                  <a:lnTo>
                    <a:pt x="49" y="48"/>
                  </a:lnTo>
                  <a:lnTo>
                    <a:pt x="49" y="86"/>
                  </a:lnTo>
                  <a:lnTo>
                    <a:pt x="35" y="86"/>
                  </a:lnTo>
                  <a:lnTo>
                    <a:pt x="35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5" y="38"/>
                  </a:lnTo>
                  <a:lnTo>
                    <a:pt x="35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628512" y="4057354"/>
            <a:ext cx="411649" cy="111348"/>
            <a:chOff x="8021638" y="3681095"/>
            <a:chExt cx="387349" cy="104775"/>
          </a:xfrm>
        </p:grpSpPr>
        <p:sp>
          <p:nvSpPr>
            <p:cNvPr id="113" name="Freeform 139"/>
            <p:cNvSpPr/>
            <p:nvPr/>
          </p:nvSpPr>
          <p:spPr bwMode="auto">
            <a:xfrm>
              <a:off x="8021638" y="3681095"/>
              <a:ext cx="84137" cy="104775"/>
            </a:xfrm>
            <a:custGeom>
              <a:avLst/>
              <a:gdLst>
                <a:gd name="T0" fmla="*/ 11 w 53"/>
                <a:gd name="T1" fmla="*/ 0 h 66"/>
                <a:gd name="T2" fmla="*/ 11 w 53"/>
                <a:gd name="T3" fmla="*/ 28 h 66"/>
                <a:gd name="T4" fmla="*/ 39 w 53"/>
                <a:gd name="T5" fmla="*/ 28 h 66"/>
                <a:gd name="T6" fmla="*/ 39 w 53"/>
                <a:gd name="T7" fmla="*/ 0 h 66"/>
                <a:gd name="T8" fmla="*/ 53 w 53"/>
                <a:gd name="T9" fmla="*/ 0 h 66"/>
                <a:gd name="T10" fmla="*/ 53 w 53"/>
                <a:gd name="T11" fmla="*/ 66 h 66"/>
                <a:gd name="T12" fmla="*/ 39 w 53"/>
                <a:gd name="T13" fmla="*/ 66 h 66"/>
                <a:gd name="T14" fmla="*/ 39 w 53"/>
                <a:gd name="T15" fmla="*/ 38 h 66"/>
                <a:gd name="T16" fmla="*/ 11 w 53"/>
                <a:gd name="T17" fmla="*/ 38 h 66"/>
                <a:gd name="T18" fmla="*/ 11 w 53"/>
                <a:gd name="T19" fmla="*/ 66 h 66"/>
                <a:gd name="T20" fmla="*/ 0 w 53"/>
                <a:gd name="T21" fmla="*/ 66 h 66"/>
                <a:gd name="T22" fmla="*/ 0 w 53"/>
                <a:gd name="T23" fmla="*/ 0 h 66"/>
                <a:gd name="T24" fmla="*/ 11 w 53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66">
                  <a:moveTo>
                    <a:pt x="11" y="0"/>
                  </a:moveTo>
                  <a:lnTo>
                    <a:pt x="11" y="28"/>
                  </a:lnTo>
                  <a:lnTo>
                    <a:pt x="39" y="28"/>
                  </a:lnTo>
                  <a:lnTo>
                    <a:pt x="39" y="0"/>
                  </a:lnTo>
                  <a:lnTo>
                    <a:pt x="53" y="0"/>
                  </a:lnTo>
                  <a:lnTo>
                    <a:pt x="53" y="66"/>
                  </a:lnTo>
                  <a:lnTo>
                    <a:pt x="39" y="66"/>
                  </a:lnTo>
                  <a:lnTo>
                    <a:pt x="39" y="38"/>
                  </a:lnTo>
                  <a:lnTo>
                    <a:pt x="11" y="38"/>
                  </a:lnTo>
                  <a:lnTo>
                    <a:pt x="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40"/>
            <p:cNvSpPr/>
            <p:nvPr/>
          </p:nvSpPr>
          <p:spPr bwMode="auto">
            <a:xfrm>
              <a:off x="8116888" y="3681095"/>
              <a:ext cx="82550" cy="104775"/>
            </a:xfrm>
            <a:custGeom>
              <a:avLst/>
              <a:gdLst>
                <a:gd name="T0" fmla="*/ 20 w 52"/>
                <a:gd name="T1" fmla="*/ 11 h 66"/>
                <a:gd name="T2" fmla="*/ 0 w 52"/>
                <a:gd name="T3" fmla="*/ 11 h 66"/>
                <a:gd name="T4" fmla="*/ 0 w 52"/>
                <a:gd name="T5" fmla="*/ 0 h 66"/>
                <a:gd name="T6" fmla="*/ 52 w 52"/>
                <a:gd name="T7" fmla="*/ 0 h 66"/>
                <a:gd name="T8" fmla="*/ 52 w 52"/>
                <a:gd name="T9" fmla="*/ 11 h 66"/>
                <a:gd name="T10" fmla="*/ 34 w 52"/>
                <a:gd name="T11" fmla="*/ 11 h 66"/>
                <a:gd name="T12" fmla="*/ 34 w 52"/>
                <a:gd name="T13" fmla="*/ 66 h 66"/>
                <a:gd name="T14" fmla="*/ 20 w 52"/>
                <a:gd name="T15" fmla="*/ 66 h 66"/>
                <a:gd name="T16" fmla="*/ 20 w 52"/>
                <a:gd name="T17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6">
                  <a:moveTo>
                    <a:pt x="2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11"/>
                  </a:lnTo>
                  <a:lnTo>
                    <a:pt x="34" y="11"/>
                  </a:lnTo>
                  <a:lnTo>
                    <a:pt x="34" y="66"/>
                  </a:lnTo>
                  <a:lnTo>
                    <a:pt x="20" y="66"/>
                  </a:lnTo>
                  <a:lnTo>
                    <a:pt x="20" y="1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41"/>
            <p:cNvSpPr/>
            <p:nvPr/>
          </p:nvSpPr>
          <p:spPr bwMode="auto">
            <a:xfrm>
              <a:off x="8210550" y="3681095"/>
              <a:ext cx="115887" cy="104775"/>
            </a:xfrm>
            <a:custGeom>
              <a:avLst/>
              <a:gdLst>
                <a:gd name="T0" fmla="*/ 17 w 21"/>
                <a:gd name="T1" fmla="*/ 11 h 19"/>
                <a:gd name="T2" fmla="*/ 17 w 21"/>
                <a:gd name="T3" fmla="*/ 3 h 19"/>
                <a:gd name="T4" fmla="*/ 17 w 21"/>
                <a:gd name="T5" fmla="*/ 3 h 19"/>
                <a:gd name="T6" fmla="*/ 15 w 21"/>
                <a:gd name="T7" fmla="*/ 11 h 19"/>
                <a:gd name="T8" fmla="*/ 12 w 21"/>
                <a:gd name="T9" fmla="*/ 19 h 19"/>
                <a:gd name="T10" fmla="*/ 9 w 21"/>
                <a:gd name="T11" fmla="*/ 19 h 19"/>
                <a:gd name="T12" fmla="*/ 6 w 21"/>
                <a:gd name="T13" fmla="*/ 11 h 19"/>
                <a:gd name="T14" fmla="*/ 4 w 21"/>
                <a:gd name="T15" fmla="*/ 3 h 19"/>
                <a:gd name="T16" fmla="*/ 4 w 21"/>
                <a:gd name="T17" fmla="*/ 3 h 19"/>
                <a:gd name="T18" fmla="*/ 4 w 21"/>
                <a:gd name="T19" fmla="*/ 11 h 19"/>
                <a:gd name="T20" fmla="*/ 3 w 21"/>
                <a:gd name="T21" fmla="*/ 19 h 19"/>
                <a:gd name="T22" fmla="*/ 0 w 21"/>
                <a:gd name="T23" fmla="*/ 19 h 19"/>
                <a:gd name="T24" fmla="*/ 1 w 21"/>
                <a:gd name="T25" fmla="*/ 0 h 19"/>
                <a:gd name="T26" fmla="*/ 6 w 21"/>
                <a:gd name="T27" fmla="*/ 0 h 19"/>
                <a:gd name="T28" fmla="*/ 9 w 21"/>
                <a:gd name="T29" fmla="*/ 8 h 19"/>
                <a:gd name="T30" fmla="*/ 10 w 21"/>
                <a:gd name="T31" fmla="*/ 14 h 19"/>
                <a:gd name="T32" fmla="*/ 11 w 21"/>
                <a:gd name="T33" fmla="*/ 14 h 19"/>
                <a:gd name="T34" fmla="*/ 13 w 21"/>
                <a:gd name="T35" fmla="*/ 8 h 19"/>
                <a:gd name="T36" fmla="*/ 15 w 21"/>
                <a:gd name="T37" fmla="*/ 0 h 19"/>
                <a:gd name="T38" fmla="*/ 20 w 21"/>
                <a:gd name="T39" fmla="*/ 0 h 19"/>
                <a:gd name="T40" fmla="*/ 21 w 21"/>
                <a:gd name="T41" fmla="*/ 19 h 19"/>
                <a:gd name="T42" fmla="*/ 18 w 21"/>
                <a:gd name="T43" fmla="*/ 19 h 19"/>
                <a:gd name="T44" fmla="*/ 17 w 21"/>
                <a:gd name="T45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19">
                  <a:moveTo>
                    <a:pt x="17" y="11"/>
                  </a:moveTo>
                  <a:cubicBezTo>
                    <a:pt x="17" y="9"/>
                    <a:pt x="17" y="6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5"/>
                    <a:pt x="15" y="8"/>
                    <a:pt x="15" y="1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8"/>
                    <a:pt x="5" y="5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4" y="9"/>
                    <a:pt x="4" y="1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2"/>
                    <a:pt x="12" y="10"/>
                    <a:pt x="13" y="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7" y="1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42"/>
            <p:cNvSpPr/>
            <p:nvPr/>
          </p:nvSpPr>
          <p:spPr bwMode="auto">
            <a:xfrm>
              <a:off x="8347075" y="3681095"/>
              <a:ext cx="61912" cy="104775"/>
            </a:xfrm>
            <a:custGeom>
              <a:avLst/>
              <a:gdLst>
                <a:gd name="T0" fmla="*/ 0 w 39"/>
                <a:gd name="T1" fmla="*/ 0 h 66"/>
                <a:gd name="T2" fmla="*/ 11 w 39"/>
                <a:gd name="T3" fmla="*/ 0 h 66"/>
                <a:gd name="T4" fmla="*/ 11 w 39"/>
                <a:gd name="T5" fmla="*/ 56 h 66"/>
                <a:gd name="T6" fmla="*/ 39 w 39"/>
                <a:gd name="T7" fmla="*/ 56 h 66"/>
                <a:gd name="T8" fmla="*/ 39 w 39"/>
                <a:gd name="T9" fmla="*/ 66 h 66"/>
                <a:gd name="T10" fmla="*/ 0 w 39"/>
                <a:gd name="T11" fmla="*/ 66 h 66"/>
                <a:gd name="T12" fmla="*/ 0 w 3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6">
                  <a:moveTo>
                    <a:pt x="0" y="0"/>
                  </a:moveTo>
                  <a:lnTo>
                    <a:pt x="11" y="0"/>
                  </a:lnTo>
                  <a:lnTo>
                    <a:pt x="11" y="56"/>
                  </a:lnTo>
                  <a:lnTo>
                    <a:pt x="39" y="56"/>
                  </a:lnTo>
                  <a:lnTo>
                    <a:pt x="39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233099" y="2886529"/>
            <a:ext cx="893203" cy="751402"/>
            <a:chOff x="6748463" y="2611120"/>
            <a:chExt cx="969962" cy="815975"/>
          </a:xfrm>
        </p:grpSpPr>
        <p:sp>
          <p:nvSpPr>
            <p:cNvPr id="87" name="Rectangle 143"/>
            <p:cNvSpPr>
              <a:spLocks noChangeArrowheads="1"/>
            </p:cNvSpPr>
            <p:nvPr/>
          </p:nvSpPr>
          <p:spPr bwMode="auto">
            <a:xfrm>
              <a:off x="6770688" y="2611120"/>
              <a:ext cx="947737" cy="793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Rectangle 144"/>
            <p:cNvSpPr>
              <a:spLocks noChangeArrowheads="1"/>
            </p:cNvSpPr>
            <p:nvPr/>
          </p:nvSpPr>
          <p:spPr bwMode="auto">
            <a:xfrm>
              <a:off x="6770688" y="2611120"/>
              <a:ext cx="947737" cy="176213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45"/>
            <p:cNvSpPr>
              <a:spLocks noEditPoints="1"/>
            </p:cNvSpPr>
            <p:nvPr/>
          </p:nvSpPr>
          <p:spPr bwMode="auto">
            <a:xfrm>
              <a:off x="6748463" y="2611120"/>
              <a:ext cx="969962" cy="815975"/>
            </a:xfrm>
            <a:custGeom>
              <a:avLst/>
              <a:gdLst>
                <a:gd name="T0" fmla="*/ 611 w 611"/>
                <a:gd name="T1" fmla="*/ 514 h 514"/>
                <a:gd name="T2" fmla="*/ 0 w 611"/>
                <a:gd name="T3" fmla="*/ 514 h 514"/>
                <a:gd name="T4" fmla="*/ 0 w 611"/>
                <a:gd name="T5" fmla="*/ 0 h 514"/>
                <a:gd name="T6" fmla="*/ 611 w 611"/>
                <a:gd name="T7" fmla="*/ 0 h 514"/>
                <a:gd name="T8" fmla="*/ 611 w 611"/>
                <a:gd name="T9" fmla="*/ 514 h 514"/>
                <a:gd name="T10" fmla="*/ 14 w 611"/>
                <a:gd name="T11" fmla="*/ 500 h 514"/>
                <a:gd name="T12" fmla="*/ 597 w 611"/>
                <a:gd name="T13" fmla="*/ 500 h 514"/>
                <a:gd name="T14" fmla="*/ 597 w 611"/>
                <a:gd name="T15" fmla="*/ 13 h 514"/>
                <a:gd name="T16" fmla="*/ 14 w 611"/>
                <a:gd name="T17" fmla="*/ 13 h 514"/>
                <a:gd name="T18" fmla="*/ 14 w 611"/>
                <a:gd name="T19" fmla="*/ 50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1" h="514">
                  <a:moveTo>
                    <a:pt x="611" y="514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611" y="0"/>
                  </a:lnTo>
                  <a:lnTo>
                    <a:pt x="611" y="514"/>
                  </a:lnTo>
                  <a:close/>
                  <a:moveTo>
                    <a:pt x="14" y="500"/>
                  </a:moveTo>
                  <a:lnTo>
                    <a:pt x="597" y="500"/>
                  </a:lnTo>
                  <a:lnTo>
                    <a:pt x="597" y="13"/>
                  </a:lnTo>
                  <a:lnTo>
                    <a:pt x="14" y="13"/>
                  </a:lnTo>
                  <a:lnTo>
                    <a:pt x="14" y="50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Rectangle 146"/>
            <p:cNvSpPr>
              <a:spLocks noChangeArrowheads="1"/>
            </p:cNvSpPr>
            <p:nvPr/>
          </p:nvSpPr>
          <p:spPr bwMode="auto">
            <a:xfrm>
              <a:off x="6748463" y="2765108"/>
              <a:ext cx="969962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Oval 147"/>
            <p:cNvSpPr>
              <a:spLocks noChangeArrowheads="1"/>
            </p:cNvSpPr>
            <p:nvPr/>
          </p:nvSpPr>
          <p:spPr bwMode="auto">
            <a:xfrm>
              <a:off x="6837363" y="2682558"/>
              <a:ext cx="42862" cy="44450"/>
            </a:xfrm>
            <a:prstGeom prst="ellipse">
              <a:avLst/>
            </a:prstGeom>
            <a:solidFill>
              <a:srgbClr val="45C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Oval 148"/>
            <p:cNvSpPr>
              <a:spLocks noChangeArrowheads="1"/>
            </p:cNvSpPr>
            <p:nvPr/>
          </p:nvSpPr>
          <p:spPr bwMode="auto">
            <a:xfrm>
              <a:off x="6908800" y="2682558"/>
              <a:ext cx="44450" cy="44450"/>
            </a:xfrm>
            <a:prstGeom prst="ellipse">
              <a:avLst/>
            </a:prstGeom>
            <a:solidFill>
              <a:srgbClr val="45C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149"/>
            <p:cNvSpPr>
              <a:spLocks noChangeArrowheads="1"/>
            </p:cNvSpPr>
            <p:nvPr/>
          </p:nvSpPr>
          <p:spPr bwMode="auto">
            <a:xfrm>
              <a:off x="6980238" y="2682558"/>
              <a:ext cx="49212" cy="44450"/>
            </a:xfrm>
            <a:prstGeom prst="ellipse">
              <a:avLst/>
            </a:prstGeom>
            <a:solidFill>
              <a:srgbClr val="45C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50"/>
            <p:cNvSpPr/>
            <p:nvPr/>
          </p:nvSpPr>
          <p:spPr bwMode="auto">
            <a:xfrm>
              <a:off x="6858000" y="2854008"/>
              <a:ext cx="138112" cy="26988"/>
            </a:xfrm>
            <a:custGeom>
              <a:avLst/>
              <a:gdLst>
                <a:gd name="T0" fmla="*/ 22 w 25"/>
                <a:gd name="T1" fmla="*/ 5 h 5"/>
                <a:gd name="T2" fmla="*/ 3 w 25"/>
                <a:gd name="T3" fmla="*/ 5 h 5"/>
                <a:gd name="T4" fmla="*/ 0 w 25"/>
                <a:gd name="T5" fmla="*/ 2 h 5"/>
                <a:gd name="T6" fmla="*/ 3 w 25"/>
                <a:gd name="T7" fmla="*/ 0 h 5"/>
                <a:gd name="T8" fmla="*/ 22 w 25"/>
                <a:gd name="T9" fmla="*/ 0 h 5"/>
                <a:gd name="T10" fmla="*/ 25 w 25"/>
                <a:gd name="T11" fmla="*/ 2 h 5"/>
                <a:gd name="T12" fmla="*/ 22 w 2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22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5" y="1"/>
                    <a:pt x="25" y="2"/>
                  </a:cubicBezTo>
                  <a:cubicBezTo>
                    <a:pt x="25" y="4"/>
                    <a:pt x="24" y="5"/>
                    <a:pt x="22" y="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51"/>
            <p:cNvSpPr/>
            <p:nvPr/>
          </p:nvSpPr>
          <p:spPr bwMode="auto">
            <a:xfrm>
              <a:off x="6864350" y="3134995"/>
              <a:ext cx="176212" cy="22225"/>
            </a:xfrm>
            <a:custGeom>
              <a:avLst/>
              <a:gdLst>
                <a:gd name="T0" fmla="*/ 30 w 32"/>
                <a:gd name="T1" fmla="*/ 4 h 4"/>
                <a:gd name="T2" fmla="*/ 3 w 32"/>
                <a:gd name="T3" fmla="*/ 4 h 4"/>
                <a:gd name="T4" fmla="*/ 0 w 32"/>
                <a:gd name="T5" fmla="*/ 2 h 4"/>
                <a:gd name="T6" fmla="*/ 3 w 32"/>
                <a:gd name="T7" fmla="*/ 0 h 4"/>
                <a:gd name="T8" fmla="*/ 30 w 32"/>
                <a:gd name="T9" fmla="*/ 0 h 4"/>
                <a:gd name="T10" fmla="*/ 32 w 32"/>
                <a:gd name="T11" fmla="*/ 2 h 4"/>
                <a:gd name="T12" fmla="*/ 30 w 3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">
                  <a:moveTo>
                    <a:pt x="30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52"/>
            <p:cNvSpPr/>
            <p:nvPr/>
          </p:nvSpPr>
          <p:spPr bwMode="auto">
            <a:xfrm>
              <a:off x="6902450" y="2919095"/>
              <a:ext cx="204787" cy="22225"/>
            </a:xfrm>
            <a:custGeom>
              <a:avLst/>
              <a:gdLst>
                <a:gd name="T0" fmla="*/ 35 w 37"/>
                <a:gd name="T1" fmla="*/ 4 h 4"/>
                <a:gd name="T2" fmla="*/ 2 w 37"/>
                <a:gd name="T3" fmla="*/ 4 h 4"/>
                <a:gd name="T4" fmla="*/ 0 w 37"/>
                <a:gd name="T5" fmla="*/ 2 h 4"/>
                <a:gd name="T6" fmla="*/ 2 w 37"/>
                <a:gd name="T7" fmla="*/ 0 h 4"/>
                <a:gd name="T8" fmla="*/ 35 w 37"/>
                <a:gd name="T9" fmla="*/ 0 h 4"/>
                <a:gd name="T10" fmla="*/ 37 w 37"/>
                <a:gd name="T11" fmla="*/ 2 h 4"/>
                <a:gd name="T12" fmla="*/ 35 w 3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">
                  <a:moveTo>
                    <a:pt x="3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2"/>
                  </a:cubicBezTo>
                  <a:cubicBezTo>
                    <a:pt x="37" y="3"/>
                    <a:pt x="36" y="4"/>
                    <a:pt x="35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53"/>
            <p:cNvSpPr/>
            <p:nvPr/>
          </p:nvSpPr>
          <p:spPr bwMode="auto">
            <a:xfrm>
              <a:off x="6908800" y="3201670"/>
              <a:ext cx="142875" cy="22225"/>
            </a:xfrm>
            <a:custGeom>
              <a:avLst/>
              <a:gdLst>
                <a:gd name="T0" fmla="*/ 24 w 26"/>
                <a:gd name="T1" fmla="*/ 4 h 4"/>
                <a:gd name="T2" fmla="*/ 2 w 26"/>
                <a:gd name="T3" fmla="*/ 4 h 4"/>
                <a:gd name="T4" fmla="*/ 0 w 26"/>
                <a:gd name="T5" fmla="*/ 2 h 4"/>
                <a:gd name="T6" fmla="*/ 2 w 26"/>
                <a:gd name="T7" fmla="*/ 0 h 4"/>
                <a:gd name="T8" fmla="*/ 24 w 26"/>
                <a:gd name="T9" fmla="*/ 0 h 4"/>
                <a:gd name="T10" fmla="*/ 26 w 26"/>
                <a:gd name="T11" fmla="*/ 2 h 4"/>
                <a:gd name="T12" fmla="*/ 24 w 2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54"/>
            <p:cNvSpPr/>
            <p:nvPr/>
          </p:nvSpPr>
          <p:spPr bwMode="auto">
            <a:xfrm>
              <a:off x="6953250" y="3255645"/>
              <a:ext cx="192087" cy="22225"/>
            </a:xfrm>
            <a:custGeom>
              <a:avLst/>
              <a:gdLst>
                <a:gd name="T0" fmla="*/ 33 w 35"/>
                <a:gd name="T1" fmla="*/ 4 h 4"/>
                <a:gd name="T2" fmla="*/ 2 w 35"/>
                <a:gd name="T3" fmla="*/ 4 h 4"/>
                <a:gd name="T4" fmla="*/ 0 w 35"/>
                <a:gd name="T5" fmla="*/ 2 h 4"/>
                <a:gd name="T6" fmla="*/ 2 w 35"/>
                <a:gd name="T7" fmla="*/ 0 h 4"/>
                <a:gd name="T8" fmla="*/ 33 w 35"/>
                <a:gd name="T9" fmla="*/ 0 h 4"/>
                <a:gd name="T10" fmla="*/ 35 w 35"/>
                <a:gd name="T11" fmla="*/ 2 h 4"/>
                <a:gd name="T12" fmla="*/ 33 w 3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5" y="1"/>
                    <a:pt x="35" y="2"/>
                  </a:cubicBezTo>
                  <a:cubicBezTo>
                    <a:pt x="35" y="3"/>
                    <a:pt x="34" y="4"/>
                    <a:pt x="33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55"/>
            <p:cNvSpPr/>
            <p:nvPr/>
          </p:nvSpPr>
          <p:spPr bwMode="auto">
            <a:xfrm>
              <a:off x="6931025" y="3311208"/>
              <a:ext cx="131762" cy="22225"/>
            </a:xfrm>
            <a:custGeom>
              <a:avLst/>
              <a:gdLst>
                <a:gd name="T0" fmla="*/ 21 w 24"/>
                <a:gd name="T1" fmla="*/ 4 h 4"/>
                <a:gd name="T2" fmla="*/ 2 w 24"/>
                <a:gd name="T3" fmla="*/ 4 h 4"/>
                <a:gd name="T4" fmla="*/ 0 w 24"/>
                <a:gd name="T5" fmla="*/ 2 h 4"/>
                <a:gd name="T6" fmla="*/ 2 w 24"/>
                <a:gd name="T7" fmla="*/ 0 h 4"/>
                <a:gd name="T8" fmla="*/ 21 w 24"/>
                <a:gd name="T9" fmla="*/ 0 h 4"/>
                <a:gd name="T10" fmla="*/ 24 w 24"/>
                <a:gd name="T11" fmla="*/ 2 h 4"/>
                <a:gd name="T12" fmla="*/ 21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1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56"/>
            <p:cNvSpPr/>
            <p:nvPr/>
          </p:nvSpPr>
          <p:spPr bwMode="auto">
            <a:xfrm>
              <a:off x="7085013" y="3311208"/>
              <a:ext cx="165100" cy="22225"/>
            </a:xfrm>
            <a:custGeom>
              <a:avLst/>
              <a:gdLst>
                <a:gd name="T0" fmla="*/ 28 w 30"/>
                <a:gd name="T1" fmla="*/ 4 h 4"/>
                <a:gd name="T2" fmla="*/ 2 w 30"/>
                <a:gd name="T3" fmla="*/ 4 h 4"/>
                <a:gd name="T4" fmla="*/ 0 w 30"/>
                <a:gd name="T5" fmla="*/ 2 h 4"/>
                <a:gd name="T6" fmla="*/ 2 w 30"/>
                <a:gd name="T7" fmla="*/ 0 h 4"/>
                <a:gd name="T8" fmla="*/ 28 w 30"/>
                <a:gd name="T9" fmla="*/ 0 h 4"/>
                <a:gd name="T10" fmla="*/ 30 w 30"/>
                <a:gd name="T11" fmla="*/ 2 h 4"/>
                <a:gd name="T12" fmla="*/ 28 w 3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7"/>
            <p:cNvSpPr/>
            <p:nvPr/>
          </p:nvSpPr>
          <p:spPr bwMode="auto">
            <a:xfrm>
              <a:off x="7283450" y="3311208"/>
              <a:ext cx="287337" cy="22225"/>
            </a:xfrm>
            <a:custGeom>
              <a:avLst/>
              <a:gdLst>
                <a:gd name="T0" fmla="*/ 50 w 52"/>
                <a:gd name="T1" fmla="*/ 4 h 4"/>
                <a:gd name="T2" fmla="*/ 2 w 52"/>
                <a:gd name="T3" fmla="*/ 4 h 4"/>
                <a:gd name="T4" fmla="*/ 0 w 52"/>
                <a:gd name="T5" fmla="*/ 2 h 4"/>
                <a:gd name="T6" fmla="*/ 2 w 52"/>
                <a:gd name="T7" fmla="*/ 0 h 4"/>
                <a:gd name="T8" fmla="*/ 50 w 52"/>
                <a:gd name="T9" fmla="*/ 0 h 4"/>
                <a:gd name="T10" fmla="*/ 52 w 52"/>
                <a:gd name="T11" fmla="*/ 2 h 4"/>
                <a:gd name="T12" fmla="*/ 50 w 5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5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3"/>
                    <a:pt x="51" y="4"/>
                    <a:pt x="5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58"/>
            <p:cNvSpPr/>
            <p:nvPr/>
          </p:nvSpPr>
          <p:spPr bwMode="auto">
            <a:xfrm>
              <a:off x="7162800" y="3255645"/>
              <a:ext cx="285750" cy="22225"/>
            </a:xfrm>
            <a:custGeom>
              <a:avLst/>
              <a:gdLst>
                <a:gd name="T0" fmla="*/ 49 w 52"/>
                <a:gd name="T1" fmla="*/ 4 h 4"/>
                <a:gd name="T2" fmla="*/ 2 w 52"/>
                <a:gd name="T3" fmla="*/ 4 h 4"/>
                <a:gd name="T4" fmla="*/ 0 w 52"/>
                <a:gd name="T5" fmla="*/ 2 h 4"/>
                <a:gd name="T6" fmla="*/ 2 w 52"/>
                <a:gd name="T7" fmla="*/ 0 h 4"/>
                <a:gd name="T8" fmla="*/ 49 w 52"/>
                <a:gd name="T9" fmla="*/ 0 h 4"/>
                <a:gd name="T10" fmla="*/ 52 w 52"/>
                <a:gd name="T11" fmla="*/ 2 h 4"/>
                <a:gd name="T12" fmla="*/ 49 w 5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4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3"/>
                    <a:pt x="51" y="4"/>
                    <a:pt x="49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59"/>
            <p:cNvSpPr/>
            <p:nvPr/>
          </p:nvSpPr>
          <p:spPr bwMode="auto">
            <a:xfrm>
              <a:off x="7234238" y="3201670"/>
              <a:ext cx="76200" cy="22225"/>
            </a:xfrm>
            <a:custGeom>
              <a:avLst/>
              <a:gdLst>
                <a:gd name="T0" fmla="*/ 11 w 14"/>
                <a:gd name="T1" fmla="*/ 4 h 4"/>
                <a:gd name="T2" fmla="*/ 2 w 14"/>
                <a:gd name="T3" fmla="*/ 4 h 4"/>
                <a:gd name="T4" fmla="*/ 0 w 14"/>
                <a:gd name="T5" fmla="*/ 2 h 4"/>
                <a:gd name="T6" fmla="*/ 2 w 14"/>
                <a:gd name="T7" fmla="*/ 0 h 4"/>
                <a:gd name="T8" fmla="*/ 11 w 14"/>
                <a:gd name="T9" fmla="*/ 0 h 4"/>
                <a:gd name="T10" fmla="*/ 14 w 14"/>
                <a:gd name="T11" fmla="*/ 2 h 4"/>
                <a:gd name="T12" fmla="*/ 11 w 1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60"/>
            <p:cNvSpPr/>
            <p:nvPr/>
          </p:nvSpPr>
          <p:spPr bwMode="auto">
            <a:xfrm>
              <a:off x="7327900" y="3201670"/>
              <a:ext cx="254000" cy="22225"/>
            </a:xfrm>
            <a:custGeom>
              <a:avLst/>
              <a:gdLst>
                <a:gd name="T0" fmla="*/ 43 w 46"/>
                <a:gd name="T1" fmla="*/ 4 h 4"/>
                <a:gd name="T2" fmla="*/ 2 w 46"/>
                <a:gd name="T3" fmla="*/ 4 h 4"/>
                <a:gd name="T4" fmla="*/ 0 w 46"/>
                <a:gd name="T5" fmla="*/ 2 h 4"/>
                <a:gd name="T6" fmla="*/ 2 w 46"/>
                <a:gd name="T7" fmla="*/ 0 h 4"/>
                <a:gd name="T8" fmla="*/ 43 w 46"/>
                <a:gd name="T9" fmla="*/ 0 h 4"/>
                <a:gd name="T10" fmla="*/ 46 w 46"/>
                <a:gd name="T11" fmla="*/ 2 h 4"/>
                <a:gd name="T12" fmla="*/ 43 w 4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">
                  <a:moveTo>
                    <a:pt x="4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1"/>
                    <a:pt x="46" y="2"/>
                  </a:cubicBezTo>
                  <a:cubicBezTo>
                    <a:pt x="46" y="3"/>
                    <a:pt x="45" y="4"/>
                    <a:pt x="43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61"/>
            <p:cNvSpPr/>
            <p:nvPr/>
          </p:nvSpPr>
          <p:spPr bwMode="auto">
            <a:xfrm>
              <a:off x="7067550" y="3201670"/>
              <a:ext cx="149225" cy="222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62"/>
            <p:cNvSpPr/>
            <p:nvPr/>
          </p:nvSpPr>
          <p:spPr bwMode="auto">
            <a:xfrm>
              <a:off x="6958013" y="2974658"/>
              <a:ext cx="104775" cy="22225"/>
            </a:xfrm>
            <a:custGeom>
              <a:avLst/>
              <a:gdLst>
                <a:gd name="T0" fmla="*/ 16 w 19"/>
                <a:gd name="T1" fmla="*/ 4 h 4"/>
                <a:gd name="T2" fmla="*/ 2 w 19"/>
                <a:gd name="T3" fmla="*/ 4 h 4"/>
                <a:gd name="T4" fmla="*/ 0 w 19"/>
                <a:gd name="T5" fmla="*/ 2 h 4"/>
                <a:gd name="T6" fmla="*/ 2 w 19"/>
                <a:gd name="T7" fmla="*/ 0 h 4"/>
                <a:gd name="T8" fmla="*/ 16 w 19"/>
                <a:gd name="T9" fmla="*/ 0 h 4"/>
                <a:gd name="T10" fmla="*/ 19 w 19"/>
                <a:gd name="T11" fmla="*/ 2 h 4"/>
                <a:gd name="T12" fmla="*/ 16 w 1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">
                  <a:moveTo>
                    <a:pt x="1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3"/>
                    <a:pt x="18" y="4"/>
                    <a:pt x="16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63"/>
            <p:cNvSpPr/>
            <p:nvPr/>
          </p:nvSpPr>
          <p:spPr bwMode="auto">
            <a:xfrm>
              <a:off x="6902450" y="3030220"/>
              <a:ext cx="320675" cy="26988"/>
            </a:xfrm>
            <a:custGeom>
              <a:avLst/>
              <a:gdLst>
                <a:gd name="T0" fmla="*/ 55 w 58"/>
                <a:gd name="T1" fmla="*/ 5 h 5"/>
                <a:gd name="T2" fmla="*/ 2 w 58"/>
                <a:gd name="T3" fmla="*/ 5 h 5"/>
                <a:gd name="T4" fmla="*/ 0 w 58"/>
                <a:gd name="T5" fmla="*/ 3 h 5"/>
                <a:gd name="T6" fmla="*/ 2 w 58"/>
                <a:gd name="T7" fmla="*/ 0 h 5"/>
                <a:gd name="T8" fmla="*/ 55 w 58"/>
                <a:gd name="T9" fmla="*/ 0 h 5"/>
                <a:gd name="T10" fmla="*/ 58 w 58"/>
                <a:gd name="T11" fmla="*/ 3 h 5"/>
                <a:gd name="T12" fmla="*/ 55 w 5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">
                  <a:moveTo>
                    <a:pt x="55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ubicBezTo>
                    <a:pt x="58" y="4"/>
                    <a:pt x="57" y="5"/>
                    <a:pt x="55" y="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64"/>
            <p:cNvSpPr/>
            <p:nvPr/>
          </p:nvSpPr>
          <p:spPr bwMode="auto">
            <a:xfrm>
              <a:off x="7250113" y="3030220"/>
              <a:ext cx="227012" cy="26988"/>
            </a:xfrm>
            <a:custGeom>
              <a:avLst/>
              <a:gdLst>
                <a:gd name="T0" fmla="*/ 39 w 41"/>
                <a:gd name="T1" fmla="*/ 5 h 5"/>
                <a:gd name="T2" fmla="*/ 2 w 41"/>
                <a:gd name="T3" fmla="*/ 5 h 5"/>
                <a:gd name="T4" fmla="*/ 0 w 41"/>
                <a:gd name="T5" fmla="*/ 3 h 5"/>
                <a:gd name="T6" fmla="*/ 2 w 41"/>
                <a:gd name="T7" fmla="*/ 0 h 5"/>
                <a:gd name="T8" fmla="*/ 39 w 41"/>
                <a:gd name="T9" fmla="*/ 0 h 5"/>
                <a:gd name="T10" fmla="*/ 41 w 41"/>
                <a:gd name="T11" fmla="*/ 3 h 5"/>
                <a:gd name="T12" fmla="*/ 39 w 41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">
                  <a:moveTo>
                    <a:pt x="3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3"/>
                  </a:cubicBezTo>
                  <a:cubicBezTo>
                    <a:pt x="41" y="4"/>
                    <a:pt x="40" y="5"/>
                    <a:pt x="39" y="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65"/>
            <p:cNvSpPr/>
            <p:nvPr/>
          </p:nvSpPr>
          <p:spPr bwMode="auto">
            <a:xfrm>
              <a:off x="7354888" y="2974658"/>
              <a:ext cx="193675" cy="22225"/>
            </a:xfrm>
            <a:custGeom>
              <a:avLst/>
              <a:gdLst>
                <a:gd name="T0" fmla="*/ 32 w 35"/>
                <a:gd name="T1" fmla="*/ 4 h 4"/>
                <a:gd name="T2" fmla="*/ 3 w 35"/>
                <a:gd name="T3" fmla="*/ 4 h 4"/>
                <a:gd name="T4" fmla="*/ 0 w 35"/>
                <a:gd name="T5" fmla="*/ 2 h 4"/>
                <a:gd name="T6" fmla="*/ 3 w 35"/>
                <a:gd name="T7" fmla="*/ 0 h 4"/>
                <a:gd name="T8" fmla="*/ 32 w 35"/>
                <a:gd name="T9" fmla="*/ 0 h 4"/>
                <a:gd name="T10" fmla="*/ 35 w 35"/>
                <a:gd name="T11" fmla="*/ 2 h 4"/>
                <a:gd name="T12" fmla="*/ 32 w 3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2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2"/>
                  </a:cubicBezTo>
                  <a:cubicBezTo>
                    <a:pt x="35" y="3"/>
                    <a:pt x="34" y="4"/>
                    <a:pt x="32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66"/>
            <p:cNvSpPr/>
            <p:nvPr/>
          </p:nvSpPr>
          <p:spPr bwMode="auto">
            <a:xfrm>
              <a:off x="7078663" y="2974658"/>
              <a:ext cx="254000" cy="22225"/>
            </a:xfrm>
            <a:custGeom>
              <a:avLst/>
              <a:gdLst>
                <a:gd name="T0" fmla="*/ 44 w 46"/>
                <a:gd name="T1" fmla="*/ 4 h 4"/>
                <a:gd name="T2" fmla="*/ 2 w 46"/>
                <a:gd name="T3" fmla="*/ 4 h 4"/>
                <a:gd name="T4" fmla="*/ 0 w 46"/>
                <a:gd name="T5" fmla="*/ 2 h 4"/>
                <a:gd name="T6" fmla="*/ 2 w 46"/>
                <a:gd name="T7" fmla="*/ 0 h 4"/>
                <a:gd name="T8" fmla="*/ 44 w 46"/>
                <a:gd name="T9" fmla="*/ 0 h 4"/>
                <a:gd name="T10" fmla="*/ 46 w 46"/>
                <a:gd name="T11" fmla="*/ 2 h 4"/>
                <a:gd name="T12" fmla="*/ 44 w 4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">
                  <a:moveTo>
                    <a:pt x="4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0"/>
                    <a:pt x="46" y="1"/>
                    <a:pt x="46" y="2"/>
                  </a:cubicBezTo>
                  <a:cubicBezTo>
                    <a:pt x="46" y="3"/>
                    <a:pt x="45" y="4"/>
                    <a:pt x="44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67"/>
            <p:cNvSpPr/>
            <p:nvPr/>
          </p:nvSpPr>
          <p:spPr bwMode="auto">
            <a:xfrm>
              <a:off x="7239000" y="2919095"/>
              <a:ext cx="342900" cy="22225"/>
            </a:xfrm>
            <a:custGeom>
              <a:avLst/>
              <a:gdLst>
                <a:gd name="T0" fmla="*/ 60 w 62"/>
                <a:gd name="T1" fmla="*/ 4 h 4"/>
                <a:gd name="T2" fmla="*/ 2 w 62"/>
                <a:gd name="T3" fmla="*/ 4 h 4"/>
                <a:gd name="T4" fmla="*/ 0 w 62"/>
                <a:gd name="T5" fmla="*/ 2 h 4"/>
                <a:gd name="T6" fmla="*/ 2 w 62"/>
                <a:gd name="T7" fmla="*/ 0 h 4"/>
                <a:gd name="T8" fmla="*/ 60 w 62"/>
                <a:gd name="T9" fmla="*/ 0 h 4"/>
                <a:gd name="T10" fmla="*/ 62 w 62"/>
                <a:gd name="T11" fmla="*/ 2 h 4"/>
                <a:gd name="T12" fmla="*/ 60 w 6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">
                  <a:moveTo>
                    <a:pt x="6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2" y="1"/>
                    <a:pt x="62" y="2"/>
                  </a:cubicBezTo>
                  <a:cubicBezTo>
                    <a:pt x="62" y="3"/>
                    <a:pt x="61" y="4"/>
                    <a:pt x="6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68"/>
            <p:cNvSpPr/>
            <p:nvPr/>
          </p:nvSpPr>
          <p:spPr bwMode="auto">
            <a:xfrm>
              <a:off x="7129463" y="2919095"/>
              <a:ext cx="93662" cy="22225"/>
            </a:xfrm>
            <a:custGeom>
              <a:avLst/>
              <a:gdLst>
                <a:gd name="T0" fmla="*/ 14 w 17"/>
                <a:gd name="T1" fmla="*/ 4 h 4"/>
                <a:gd name="T2" fmla="*/ 2 w 17"/>
                <a:gd name="T3" fmla="*/ 4 h 4"/>
                <a:gd name="T4" fmla="*/ 0 w 17"/>
                <a:gd name="T5" fmla="*/ 2 h 4"/>
                <a:gd name="T6" fmla="*/ 2 w 17"/>
                <a:gd name="T7" fmla="*/ 0 h 4"/>
                <a:gd name="T8" fmla="*/ 14 w 17"/>
                <a:gd name="T9" fmla="*/ 0 h 4"/>
                <a:gd name="T10" fmla="*/ 17 w 17"/>
                <a:gd name="T11" fmla="*/ 2 h 4"/>
                <a:gd name="T12" fmla="*/ 14 w 1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3"/>
                    <a:pt x="16" y="4"/>
                    <a:pt x="14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830237" y="1846018"/>
            <a:ext cx="305363" cy="116410"/>
            <a:chOff x="5060950" y="2357120"/>
            <a:chExt cx="287337" cy="109538"/>
          </a:xfrm>
        </p:grpSpPr>
        <p:sp>
          <p:nvSpPr>
            <p:cNvPr id="84" name="Freeform 169"/>
            <p:cNvSpPr>
              <a:spLocks noEditPoints="1"/>
            </p:cNvSpPr>
            <p:nvPr/>
          </p:nvSpPr>
          <p:spPr bwMode="auto">
            <a:xfrm>
              <a:off x="5060950" y="2357120"/>
              <a:ext cx="77787" cy="109538"/>
            </a:xfrm>
            <a:custGeom>
              <a:avLst/>
              <a:gdLst>
                <a:gd name="T0" fmla="*/ 0 w 14"/>
                <a:gd name="T1" fmla="*/ 0 h 20"/>
                <a:gd name="T2" fmla="*/ 6 w 14"/>
                <a:gd name="T3" fmla="*/ 0 h 20"/>
                <a:gd name="T4" fmla="*/ 12 w 14"/>
                <a:gd name="T5" fmla="*/ 1 h 20"/>
                <a:gd name="T6" fmla="*/ 14 w 14"/>
                <a:gd name="T7" fmla="*/ 6 h 20"/>
                <a:gd name="T8" fmla="*/ 12 w 14"/>
                <a:gd name="T9" fmla="*/ 11 h 20"/>
                <a:gd name="T10" fmla="*/ 6 w 14"/>
                <a:gd name="T11" fmla="*/ 13 h 20"/>
                <a:gd name="T12" fmla="*/ 4 w 14"/>
                <a:gd name="T13" fmla="*/ 13 h 20"/>
                <a:gd name="T14" fmla="*/ 4 w 14"/>
                <a:gd name="T15" fmla="*/ 20 h 20"/>
                <a:gd name="T16" fmla="*/ 0 w 14"/>
                <a:gd name="T17" fmla="*/ 20 h 20"/>
                <a:gd name="T18" fmla="*/ 0 w 14"/>
                <a:gd name="T19" fmla="*/ 0 h 20"/>
                <a:gd name="T20" fmla="*/ 4 w 14"/>
                <a:gd name="T21" fmla="*/ 10 h 20"/>
                <a:gd name="T22" fmla="*/ 6 w 14"/>
                <a:gd name="T23" fmla="*/ 10 h 20"/>
                <a:gd name="T24" fmla="*/ 10 w 14"/>
                <a:gd name="T25" fmla="*/ 6 h 20"/>
                <a:gd name="T26" fmla="*/ 6 w 14"/>
                <a:gd name="T27" fmla="*/ 2 h 20"/>
                <a:gd name="T28" fmla="*/ 4 w 14"/>
                <a:gd name="T29" fmla="*/ 3 h 20"/>
                <a:gd name="T30" fmla="*/ 4 w 14"/>
                <a:gd name="T3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cubicBezTo>
                    <a:pt x="2" y="0"/>
                    <a:pt x="3" y="0"/>
                    <a:pt x="6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4" y="4"/>
                    <a:pt x="14" y="6"/>
                  </a:cubicBezTo>
                  <a:cubicBezTo>
                    <a:pt x="14" y="8"/>
                    <a:pt x="14" y="9"/>
                    <a:pt x="12" y="11"/>
                  </a:cubicBezTo>
                  <a:cubicBezTo>
                    <a:pt x="11" y="12"/>
                    <a:pt x="8" y="13"/>
                    <a:pt x="6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0"/>
                  </a:lnTo>
                  <a:close/>
                  <a:moveTo>
                    <a:pt x="4" y="10"/>
                  </a:moveTo>
                  <a:cubicBezTo>
                    <a:pt x="4" y="10"/>
                    <a:pt x="5" y="10"/>
                    <a:pt x="6" y="10"/>
                  </a:cubicBezTo>
                  <a:cubicBezTo>
                    <a:pt x="9" y="10"/>
                    <a:pt x="10" y="8"/>
                    <a:pt x="10" y="6"/>
                  </a:cubicBezTo>
                  <a:cubicBezTo>
                    <a:pt x="10" y="4"/>
                    <a:pt x="9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70"/>
            <p:cNvSpPr/>
            <p:nvPr/>
          </p:nvSpPr>
          <p:spPr bwMode="auto">
            <a:xfrm>
              <a:off x="5154613" y="2357120"/>
              <a:ext cx="93662" cy="109538"/>
            </a:xfrm>
            <a:custGeom>
              <a:avLst/>
              <a:gdLst>
                <a:gd name="T0" fmla="*/ 14 w 59"/>
                <a:gd name="T1" fmla="*/ 0 h 69"/>
                <a:gd name="T2" fmla="*/ 14 w 59"/>
                <a:gd name="T3" fmla="*/ 27 h 69"/>
                <a:gd name="T4" fmla="*/ 45 w 59"/>
                <a:gd name="T5" fmla="*/ 27 h 69"/>
                <a:gd name="T6" fmla="*/ 45 w 59"/>
                <a:gd name="T7" fmla="*/ 0 h 69"/>
                <a:gd name="T8" fmla="*/ 59 w 59"/>
                <a:gd name="T9" fmla="*/ 0 h 69"/>
                <a:gd name="T10" fmla="*/ 59 w 59"/>
                <a:gd name="T11" fmla="*/ 69 h 69"/>
                <a:gd name="T12" fmla="*/ 45 w 59"/>
                <a:gd name="T13" fmla="*/ 69 h 69"/>
                <a:gd name="T14" fmla="*/ 45 w 59"/>
                <a:gd name="T15" fmla="*/ 38 h 69"/>
                <a:gd name="T16" fmla="*/ 14 w 59"/>
                <a:gd name="T17" fmla="*/ 38 h 69"/>
                <a:gd name="T18" fmla="*/ 14 w 59"/>
                <a:gd name="T19" fmla="*/ 69 h 69"/>
                <a:gd name="T20" fmla="*/ 0 w 59"/>
                <a:gd name="T21" fmla="*/ 69 h 69"/>
                <a:gd name="T22" fmla="*/ 0 w 59"/>
                <a:gd name="T23" fmla="*/ 0 h 69"/>
                <a:gd name="T24" fmla="*/ 14 w 59"/>
                <a:gd name="T2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9">
                  <a:moveTo>
                    <a:pt x="14" y="0"/>
                  </a:moveTo>
                  <a:lnTo>
                    <a:pt x="14" y="27"/>
                  </a:lnTo>
                  <a:lnTo>
                    <a:pt x="45" y="27"/>
                  </a:lnTo>
                  <a:lnTo>
                    <a:pt x="45" y="0"/>
                  </a:lnTo>
                  <a:lnTo>
                    <a:pt x="59" y="0"/>
                  </a:lnTo>
                  <a:lnTo>
                    <a:pt x="59" y="69"/>
                  </a:lnTo>
                  <a:lnTo>
                    <a:pt x="45" y="69"/>
                  </a:lnTo>
                  <a:lnTo>
                    <a:pt x="45" y="38"/>
                  </a:lnTo>
                  <a:lnTo>
                    <a:pt x="14" y="38"/>
                  </a:lnTo>
                  <a:lnTo>
                    <a:pt x="14" y="69"/>
                  </a:lnTo>
                  <a:lnTo>
                    <a:pt x="0" y="69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71"/>
            <p:cNvSpPr>
              <a:spLocks noEditPoints="1"/>
            </p:cNvSpPr>
            <p:nvPr/>
          </p:nvSpPr>
          <p:spPr bwMode="auto">
            <a:xfrm>
              <a:off x="5270500" y="2357120"/>
              <a:ext cx="77787" cy="109538"/>
            </a:xfrm>
            <a:custGeom>
              <a:avLst/>
              <a:gdLst>
                <a:gd name="T0" fmla="*/ 0 w 14"/>
                <a:gd name="T1" fmla="*/ 0 h 20"/>
                <a:gd name="T2" fmla="*/ 6 w 14"/>
                <a:gd name="T3" fmla="*/ 0 h 20"/>
                <a:gd name="T4" fmla="*/ 12 w 14"/>
                <a:gd name="T5" fmla="*/ 1 h 20"/>
                <a:gd name="T6" fmla="*/ 14 w 14"/>
                <a:gd name="T7" fmla="*/ 6 h 20"/>
                <a:gd name="T8" fmla="*/ 12 w 14"/>
                <a:gd name="T9" fmla="*/ 11 h 20"/>
                <a:gd name="T10" fmla="*/ 6 w 14"/>
                <a:gd name="T11" fmla="*/ 13 h 20"/>
                <a:gd name="T12" fmla="*/ 4 w 14"/>
                <a:gd name="T13" fmla="*/ 13 h 20"/>
                <a:gd name="T14" fmla="*/ 4 w 14"/>
                <a:gd name="T15" fmla="*/ 20 h 20"/>
                <a:gd name="T16" fmla="*/ 0 w 14"/>
                <a:gd name="T17" fmla="*/ 20 h 20"/>
                <a:gd name="T18" fmla="*/ 0 w 14"/>
                <a:gd name="T19" fmla="*/ 0 h 20"/>
                <a:gd name="T20" fmla="*/ 4 w 14"/>
                <a:gd name="T21" fmla="*/ 10 h 20"/>
                <a:gd name="T22" fmla="*/ 6 w 14"/>
                <a:gd name="T23" fmla="*/ 10 h 20"/>
                <a:gd name="T24" fmla="*/ 10 w 14"/>
                <a:gd name="T25" fmla="*/ 6 h 20"/>
                <a:gd name="T26" fmla="*/ 6 w 14"/>
                <a:gd name="T27" fmla="*/ 2 h 20"/>
                <a:gd name="T28" fmla="*/ 4 w 14"/>
                <a:gd name="T29" fmla="*/ 3 h 20"/>
                <a:gd name="T30" fmla="*/ 4 w 14"/>
                <a:gd name="T3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cubicBezTo>
                    <a:pt x="1" y="0"/>
                    <a:pt x="3" y="0"/>
                    <a:pt x="6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4" y="4"/>
                    <a:pt x="14" y="6"/>
                  </a:cubicBezTo>
                  <a:cubicBezTo>
                    <a:pt x="14" y="8"/>
                    <a:pt x="13" y="9"/>
                    <a:pt x="12" y="11"/>
                  </a:cubicBezTo>
                  <a:cubicBezTo>
                    <a:pt x="11" y="12"/>
                    <a:pt x="8" y="13"/>
                    <a:pt x="6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0"/>
                  </a:lnTo>
                  <a:close/>
                  <a:moveTo>
                    <a:pt x="4" y="10"/>
                  </a:move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10" y="8"/>
                    <a:pt x="10" y="6"/>
                  </a:cubicBezTo>
                  <a:cubicBezTo>
                    <a:pt x="10" y="4"/>
                    <a:pt x="9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494034" y="4947331"/>
            <a:ext cx="175457" cy="146777"/>
            <a:chOff x="3489325" y="3990658"/>
            <a:chExt cx="165100" cy="138113"/>
          </a:xfrm>
        </p:grpSpPr>
        <p:sp>
          <p:nvSpPr>
            <p:cNvPr id="82" name="Freeform 172"/>
            <p:cNvSpPr/>
            <p:nvPr/>
          </p:nvSpPr>
          <p:spPr bwMode="auto">
            <a:xfrm>
              <a:off x="3489325" y="3995420"/>
              <a:ext cx="60325" cy="133350"/>
            </a:xfrm>
            <a:custGeom>
              <a:avLst/>
              <a:gdLst>
                <a:gd name="T0" fmla="*/ 7 w 11"/>
                <a:gd name="T1" fmla="*/ 0 h 24"/>
                <a:gd name="T2" fmla="*/ 11 w 11"/>
                <a:gd name="T3" fmla="*/ 0 h 24"/>
                <a:gd name="T4" fmla="*/ 11 w 11"/>
                <a:gd name="T5" fmla="*/ 15 h 24"/>
                <a:gd name="T6" fmla="*/ 3 w 11"/>
                <a:gd name="T7" fmla="*/ 24 h 24"/>
                <a:gd name="T8" fmla="*/ 0 w 11"/>
                <a:gd name="T9" fmla="*/ 23 h 24"/>
                <a:gd name="T10" fmla="*/ 0 w 11"/>
                <a:gd name="T11" fmla="*/ 20 h 24"/>
                <a:gd name="T12" fmla="*/ 3 w 11"/>
                <a:gd name="T13" fmla="*/ 20 h 24"/>
                <a:gd name="T14" fmla="*/ 7 w 11"/>
                <a:gd name="T15" fmla="*/ 15 h 24"/>
                <a:gd name="T16" fmla="*/ 7 w 1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22"/>
                    <a:pt x="8" y="24"/>
                    <a:pt x="3" y="24"/>
                  </a:cubicBezTo>
                  <a:cubicBezTo>
                    <a:pt x="2" y="24"/>
                    <a:pt x="1" y="24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5" y="20"/>
                    <a:pt x="7" y="19"/>
                    <a:pt x="7" y="1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73"/>
            <p:cNvSpPr/>
            <p:nvPr/>
          </p:nvSpPr>
          <p:spPr bwMode="auto">
            <a:xfrm>
              <a:off x="3571875" y="3990658"/>
              <a:ext cx="82550" cy="138113"/>
            </a:xfrm>
            <a:custGeom>
              <a:avLst/>
              <a:gdLst>
                <a:gd name="T0" fmla="*/ 1 w 15"/>
                <a:gd name="T1" fmla="*/ 20 h 25"/>
                <a:gd name="T2" fmla="*/ 7 w 15"/>
                <a:gd name="T3" fmla="*/ 21 h 25"/>
                <a:gd name="T4" fmla="*/ 11 w 15"/>
                <a:gd name="T5" fmla="*/ 18 h 25"/>
                <a:gd name="T6" fmla="*/ 7 w 15"/>
                <a:gd name="T7" fmla="*/ 14 h 25"/>
                <a:gd name="T8" fmla="*/ 0 w 15"/>
                <a:gd name="T9" fmla="*/ 7 h 25"/>
                <a:gd name="T10" fmla="*/ 9 w 15"/>
                <a:gd name="T11" fmla="*/ 0 h 25"/>
                <a:gd name="T12" fmla="*/ 14 w 15"/>
                <a:gd name="T13" fmla="*/ 2 h 25"/>
                <a:gd name="T14" fmla="*/ 13 w 15"/>
                <a:gd name="T15" fmla="*/ 5 h 25"/>
                <a:gd name="T16" fmla="*/ 9 w 15"/>
                <a:gd name="T17" fmla="*/ 4 h 25"/>
                <a:gd name="T18" fmla="*/ 5 w 15"/>
                <a:gd name="T19" fmla="*/ 7 h 25"/>
                <a:gd name="T20" fmla="*/ 9 w 15"/>
                <a:gd name="T21" fmla="*/ 11 h 25"/>
                <a:gd name="T22" fmla="*/ 15 w 15"/>
                <a:gd name="T23" fmla="*/ 18 h 25"/>
                <a:gd name="T24" fmla="*/ 6 w 15"/>
                <a:gd name="T25" fmla="*/ 25 h 25"/>
                <a:gd name="T26" fmla="*/ 0 w 15"/>
                <a:gd name="T27" fmla="*/ 23 h 25"/>
                <a:gd name="T28" fmla="*/ 1 w 15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5">
                  <a:moveTo>
                    <a:pt x="1" y="20"/>
                  </a:moveTo>
                  <a:cubicBezTo>
                    <a:pt x="2" y="21"/>
                    <a:pt x="4" y="21"/>
                    <a:pt x="7" y="21"/>
                  </a:cubicBezTo>
                  <a:cubicBezTo>
                    <a:pt x="9" y="21"/>
                    <a:pt x="11" y="20"/>
                    <a:pt x="11" y="18"/>
                  </a:cubicBezTo>
                  <a:cubicBezTo>
                    <a:pt x="11" y="16"/>
                    <a:pt x="10" y="15"/>
                    <a:pt x="7" y="14"/>
                  </a:cubicBezTo>
                  <a:cubicBezTo>
                    <a:pt x="3" y="13"/>
                    <a:pt x="0" y="11"/>
                    <a:pt x="0" y="7"/>
                  </a:cubicBezTo>
                  <a:cubicBezTo>
                    <a:pt x="0" y="3"/>
                    <a:pt x="3" y="0"/>
                    <a:pt x="9" y="0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6" y="4"/>
                    <a:pt x="5" y="5"/>
                    <a:pt x="5" y="7"/>
                  </a:cubicBezTo>
                  <a:cubicBezTo>
                    <a:pt x="5" y="9"/>
                    <a:pt x="6" y="10"/>
                    <a:pt x="9" y="11"/>
                  </a:cubicBezTo>
                  <a:cubicBezTo>
                    <a:pt x="13" y="12"/>
                    <a:pt x="15" y="14"/>
                    <a:pt x="15" y="18"/>
                  </a:cubicBezTo>
                  <a:cubicBezTo>
                    <a:pt x="15" y="22"/>
                    <a:pt x="12" y="25"/>
                    <a:pt x="6" y="25"/>
                  </a:cubicBezTo>
                  <a:cubicBezTo>
                    <a:pt x="4" y="25"/>
                    <a:pt x="1" y="24"/>
                    <a:pt x="0" y="23"/>
                  </a:cubicBezTo>
                  <a:lnTo>
                    <a:pt x="1" y="2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" name="Freeform 174"/>
          <p:cNvSpPr/>
          <p:nvPr/>
        </p:nvSpPr>
        <p:spPr bwMode="auto">
          <a:xfrm>
            <a:off x="10568353" y="5444681"/>
            <a:ext cx="80980" cy="82668"/>
          </a:xfrm>
          <a:custGeom>
            <a:avLst/>
            <a:gdLst>
              <a:gd name="T0" fmla="*/ 14 w 14"/>
              <a:gd name="T1" fmla="*/ 2 h 14"/>
              <a:gd name="T2" fmla="*/ 2 w 14"/>
              <a:gd name="T3" fmla="*/ 14 h 14"/>
              <a:gd name="T4" fmla="*/ 0 w 14"/>
              <a:gd name="T5" fmla="*/ 14 h 14"/>
              <a:gd name="T6" fmla="*/ 0 w 14"/>
              <a:gd name="T7" fmla="*/ 12 h 14"/>
              <a:gd name="T8" fmla="*/ 12 w 14"/>
              <a:gd name="T9" fmla="*/ 0 h 14"/>
              <a:gd name="T10" fmla="*/ 14 w 14"/>
              <a:gd name="T11" fmla="*/ 0 h 14"/>
              <a:gd name="T12" fmla="*/ 14 w 14"/>
              <a:gd name="T13" fmla="*/ 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4">
                <a:moveTo>
                  <a:pt x="14" y="2"/>
                </a:moveTo>
                <a:cubicBezTo>
                  <a:pt x="2" y="14"/>
                  <a:pt x="2" y="14"/>
                  <a:pt x="2" y="14"/>
                </a:cubicBezTo>
                <a:cubicBezTo>
                  <a:pt x="2" y="14"/>
                  <a:pt x="1" y="14"/>
                  <a:pt x="0" y="14"/>
                </a:cubicBezTo>
                <a:cubicBezTo>
                  <a:pt x="0" y="13"/>
                  <a:pt x="0" y="12"/>
                  <a:pt x="0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4" y="0"/>
                </a:cubicBezTo>
                <a:cubicBezTo>
                  <a:pt x="14" y="1"/>
                  <a:pt x="14" y="2"/>
                  <a:pt x="14" y="2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175"/>
          <p:cNvSpPr/>
          <p:nvPr/>
        </p:nvSpPr>
        <p:spPr bwMode="auto">
          <a:xfrm>
            <a:off x="10568353" y="5444681"/>
            <a:ext cx="80980" cy="82668"/>
          </a:xfrm>
          <a:custGeom>
            <a:avLst/>
            <a:gdLst>
              <a:gd name="T0" fmla="*/ 14 w 14"/>
              <a:gd name="T1" fmla="*/ 14 h 14"/>
              <a:gd name="T2" fmla="*/ 12 w 14"/>
              <a:gd name="T3" fmla="*/ 14 h 14"/>
              <a:gd name="T4" fmla="*/ 0 w 14"/>
              <a:gd name="T5" fmla="*/ 2 h 14"/>
              <a:gd name="T6" fmla="*/ 0 w 14"/>
              <a:gd name="T7" fmla="*/ 0 h 14"/>
              <a:gd name="T8" fmla="*/ 2 w 14"/>
              <a:gd name="T9" fmla="*/ 0 h 14"/>
              <a:gd name="T10" fmla="*/ 14 w 14"/>
              <a:gd name="T11" fmla="*/ 12 h 14"/>
              <a:gd name="T12" fmla="*/ 14 w 14"/>
              <a:gd name="T13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4">
                <a:moveTo>
                  <a:pt x="14" y="14"/>
                </a:moveTo>
                <a:cubicBezTo>
                  <a:pt x="13" y="14"/>
                  <a:pt x="12" y="14"/>
                  <a:pt x="12" y="14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  <a:cubicBezTo>
                  <a:pt x="1" y="0"/>
                  <a:pt x="2" y="0"/>
                  <a:pt x="2" y="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6048860" y="2721384"/>
            <a:ext cx="239421" cy="255655"/>
            <a:chOff x="3632200" y="2560320"/>
            <a:chExt cx="93662" cy="100013"/>
          </a:xfrm>
        </p:grpSpPr>
        <p:sp>
          <p:nvSpPr>
            <p:cNvPr id="80" name="Freeform 176"/>
            <p:cNvSpPr/>
            <p:nvPr/>
          </p:nvSpPr>
          <p:spPr bwMode="auto">
            <a:xfrm>
              <a:off x="3632200" y="2560320"/>
              <a:ext cx="93662" cy="100013"/>
            </a:xfrm>
            <a:custGeom>
              <a:avLst/>
              <a:gdLst>
                <a:gd name="T0" fmla="*/ 17 w 17"/>
                <a:gd name="T1" fmla="*/ 3 h 18"/>
                <a:gd name="T2" fmla="*/ 3 w 17"/>
                <a:gd name="T3" fmla="*/ 17 h 18"/>
                <a:gd name="T4" fmla="*/ 0 w 17"/>
                <a:gd name="T5" fmla="*/ 17 h 18"/>
                <a:gd name="T6" fmla="*/ 0 w 17"/>
                <a:gd name="T7" fmla="*/ 15 h 18"/>
                <a:gd name="T8" fmla="*/ 14 w 17"/>
                <a:gd name="T9" fmla="*/ 1 h 18"/>
                <a:gd name="T10" fmla="*/ 17 w 17"/>
                <a:gd name="T11" fmla="*/ 1 h 18"/>
                <a:gd name="T12" fmla="*/ 17 w 17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7" y="3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2" y="18"/>
                    <a:pt x="1" y="18"/>
                    <a:pt x="0" y="17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2"/>
                    <a:pt x="17" y="3"/>
                    <a:pt x="17" y="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77"/>
            <p:cNvSpPr/>
            <p:nvPr/>
          </p:nvSpPr>
          <p:spPr bwMode="auto">
            <a:xfrm>
              <a:off x="3632200" y="2560320"/>
              <a:ext cx="93662" cy="100013"/>
            </a:xfrm>
            <a:custGeom>
              <a:avLst/>
              <a:gdLst>
                <a:gd name="T0" fmla="*/ 17 w 17"/>
                <a:gd name="T1" fmla="*/ 17 h 18"/>
                <a:gd name="T2" fmla="*/ 14 w 17"/>
                <a:gd name="T3" fmla="*/ 17 h 18"/>
                <a:gd name="T4" fmla="*/ 0 w 17"/>
                <a:gd name="T5" fmla="*/ 3 h 18"/>
                <a:gd name="T6" fmla="*/ 0 w 17"/>
                <a:gd name="T7" fmla="*/ 1 h 18"/>
                <a:gd name="T8" fmla="*/ 3 w 17"/>
                <a:gd name="T9" fmla="*/ 1 h 18"/>
                <a:gd name="T10" fmla="*/ 17 w 17"/>
                <a:gd name="T11" fmla="*/ 15 h 18"/>
                <a:gd name="T12" fmla="*/ 17 w 17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7" y="17"/>
                  </a:moveTo>
                  <a:cubicBezTo>
                    <a:pt x="16" y="18"/>
                    <a:pt x="15" y="18"/>
                    <a:pt x="14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" name="Freeform 178"/>
          <p:cNvSpPr/>
          <p:nvPr/>
        </p:nvSpPr>
        <p:spPr bwMode="auto">
          <a:xfrm>
            <a:off x="11055045" y="1774316"/>
            <a:ext cx="128219" cy="129907"/>
          </a:xfrm>
          <a:custGeom>
            <a:avLst/>
            <a:gdLst>
              <a:gd name="T0" fmla="*/ 21 w 22"/>
              <a:gd name="T1" fmla="*/ 4 h 22"/>
              <a:gd name="T2" fmla="*/ 4 w 22"/>
              <a:gd name="T3" fmla="*/ 22 h 22"/>
              <a:gd name="T4" fmla="*/ 0 w 22"/>
              <a:gd name="T5" fmla="*/ 22 h 22"/>
              <a:gd name="T6" fmla="*/ 0 w 22"/>
              <a:gd name="T7" fmla="*/ 18 h 22"/>
              <a:gd name="T8" fmla="*/ 18 w 22"/>
              <a:gd name="T9" fmla="*/ 1 h 22"/>
              <a:gd name="T10" fmla="*/ 21 w 22"/>
              <a:gd name="T11" fmla="*/ 1 h 22"/>
              <a:gd name="T12" fmla="*/ 21 w 22"/>
              <a:gd name="T13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4"/>
                </a:move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1" y="22"/>
                  <a:pt x="0" y="22"/>
                </a:cubicBezTo>
                <a:cubicBezTo>
                  <a:pt x="0" y="21"/>
                  <a:pt x="0" y="19"/>
                  <a:pt x="0" y="18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20" y="0"/>
                  <a:pt x="21" y="1"/>
                </a:cubicBezTo>
                <a:cubicBezTo>
                  <a:pt x="22" y="2"/>
                  <a:pt x="22" y="3"/>
                  <a:pt x="21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179"/>
          <p:cNvSpPr/>
          <p:nvPr/>
        </p:nvSpPr>
        <p:spPr bwMode="auto">
          <a:xfrm>
            <a:off x="11055045" y="1774316"/>
            <a:ext cx="128219" cy="129907"/>
          </a:xfrm>
          <a:custGeom>
            <a:avLst/>
            <a:gdLst>
              <a:gd name="T0" fmla="*/ 21 w 22"/>
              <a:gd name="T1" fmla="*/ 22 h 22"/>
              <a:gd name="T2" fmla="*/ 18 w 22"/>
              <a:gd name="T3" fmla="*/ 22 h 22"/>
              <a:gd name="T4" fmla="*/ 0 w 22"/>
              <a:gd name="T5" fmla="*/ 4 h 22"/>
              <a:gd name="T6" fmla="*/ 0 w 22"/>
              <a:gd name="T7" fmla="*/ 1 h 22"/>
              <a:gd name="T8" fmla="*/ 4 w 22"/>
              <a:gd name="T9" fmla="*/ 1 h 22"/>
              <a:gd name="T10" fmla="*/ 21 w 22"/>
              <a:gd name="T11" fmla="*/ 18 h 22"/>
              <a:gd name="T12" fmla="*/ 21 w 22"/>
              <a:gd name="T13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22"/>
                </a:moveTo>
                <a:cubicBezTo>
                  <a:pt x="20" y="22"/>
                  <a:pt x="19" y="22"/>
                  <a:pt x="18" y="22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0" y="1"/>
                </a:cubicBezTo>
                <a:cubicBezTo>
                  <a:pt x="1" y="0"/>
                  <a:pt x="3" y="0"/>
                  <a:pt x="4" y="1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9"/>
                  <a:pt x="22" y="21"/>
                  <a:pt x="21" y="22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180"/>
          <p:cNvSpPr/>
          <p:nvPr/>
        </p:nvSpPr>
        <p:spPr bwMode="auto">
          <a:xfrm>
            <a:off x="7738923" y="1780471"/>
            <a:ext cx="104600" cy="106287"/>
          </a:xfrm>
          <a:custGeom>
            <a:avLst/>
            <a:gdLst>
              <a:gd name="T0" fmla="*/ 17 w 18"/>
              <a:gd name="T1" fmla="*/ 3 h 18"/>
              <a:gd name="T2" fmla="*/ 4 w 18"/>
              <a:gd name="T3" fmla="*/ 17 h 18"/>
              <a:gd name="T4" fmla="*/ 1 w 18"/>
              <a:gd name="T5" fmla="*/ 17 h 18"/>
              <a:gd name="T6" fmla="*/ 1 w 18"/>
              <a:gd name="T7" fmla="*/ 15 h 18"/>
              <a:gd name="T8" fmla="*/ 15 w 18"/>
              <a:gd name="T9" fmla="*/ 1 h 18"/>
              <a:gd name="T10" fmla="*/ 17 w 18"/>
              <a:gd name="T11" fmla="*/ 1 h 18"/>
              <a:gd name="T12" fmla="*/ 17 w 18"/>
              <a:gd name="T13" fmla="*/ 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8">
                <a:moveTo>
                  <a:pt x="17" y="3"/>
                </a:moveTo>
                <a:cubicBezTo>
                  <a:pt x="4" y="17"/>
                  <a:pt x="4" y="17"/>
                  <a:pt x="4" y="17"/>
                </a:cubicBezTo>
                <a:cubicBezTo>
                  <a:pt x="3" y="18"/>
                  <a:pt x="2" y="18"/>
                  <a:pt x="1" y="17"/>
                </a:cubicBezTo>
                <a:cubicBezTo>
                  <a:pt x="0" y="17"/>
                  <a:pt x="0" y="15"/>
                  <a:pt x="1" y="15"/>
                </a:cubicBezTo>
                <a:cubicBezTo>
                  <a:pt x="15" y="1"/>
                  <a:pt x="15" y="1"/>
                  <a:pt x="15" y="1"/>
                </a:cubicBezTo>
                <a:cubicBezTo>
                  <a:pt x="16" y="0"/>
                  <a:pt x="17" y="0"/>
                  <a:pt x="17" y="1"/>
                </a:cubicBezTo>
                <a:cubicBezTo>
                  <a:pt x="18" y="2"/>
                  <a:pt x="18" y="3"/>
                  <a:pt x="17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181"/>
          <p:cNvSpPr/>
          <p:nvPr/>
        </p:nvSpPr>
        <p:spPr bwMode="auto">
          <a:xfrm>
            <a:off x="7738923" y="1780471"/>
            <a:ext cx="104600" cy="106287"/>
          </a:xfrm>
          <a:custGeom>
            <a:avLst/>
            <a:gdLst>
              <a:gd name="T0" fmla="*/ 17 w 18"/>
              <a:gd name="T1" fmla="*/ 17 h 18"/>
              <a:gd name="T2" fmla="*/ 15 w 18"/>
              <a:gd name="T3" fmla="*/ 17 h 18"/>
              <a:gd name="T4" fmla="*/ 1 w 18"/>
              <a:gd name="T5" fmla="*/ 3 h 18"/>
              <a:gd name="T6" fmla="*/ 1 w 18"/>
              <a:gd name="T7" fmla="*/ 1 h 18"/>
              <a:gd name="T8" fmla="*/ 4 w 18"/>
              <a:gd name="T9" fmla="*/ 1 h 18"/>
              <a:gd name="T10" fmla="*/ 17 w 18"/>
              <a:gd name="T11" fmla="*/ 15 h 18"/>
              <a:gd name="T12" fmla="*/ 17 w 18"/>
              <a:gd name="T13" fmla="*/ 1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8">
                <a:moveTo>
                  <a:pt x="17" y="17"/>
                </a:moveTo>
                <a:cubicBezTo>
                  <a:pt x="17" y="18"/>
                  <a:pt x="16" y="18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7" y="15"/>
                  <a:pt x="17" y="15"/>
                  <a:pt x="17" y="15"/>
                </a:cubicBezTo>
                <a:cubicBezTo>
                  <a:pt x="18" y="15"/>
                  <a:pt x="18" y="17"/>
                  <a:pt x="17" y="17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182"/>
          <p:cNvSpPr>
            <a:spLocks noEditPoints="1"/>
          </p:cNvSpPr>
          <p:nvPr/>
        </p:nvSpPr>
        <p:spPr bwMode="auto">
          <a:xfrm>
            <a:off x="11281992" y="5983673"/>
            <a:ext cx="94477" cy="92791"/>
          </a:xfrm>
          <a:custGeom>
            <a:avLst/>
            <a:gdLst>
              <a:gd name="T0" fmla="*/ 8 w 16"/>
              <a:gd name="T1" fmla="*/ 16 h 16"/>
              <a:gd name="T2" fmla="*/ 0 w 16"/>
              <a:gd name="T3" fmla="*/ 8 h 16"/>
              <a:gd name="T4" fmla="*/ 8 w 16"/>
              <a:gd name="T5" fmla="*/ 0 h 16"/>
              <a:gd name="T6" fmla="*/ 16 w 16"/>
              <a:gd name="T7" fmla="*/ 8 h 16"/>
              <a:gd name="T8" fmla="*/ 8 w 16"/>
              <a:gd name="T9" fmla="*/ 16 h 16"/>
              <a:gd name="T10" fmla="*/ 8 w 16"/>
              <a:gd name="T11" fmla="*/ 3 h 16"/>
              <a:gd name="T12" fmla="*/ 3 w 16"/>
              <a:gd name="T13" fmla="*/ 8 h 16"/>
              <a:gd name="T14" fmla="*/ 8 w 16"/>
              <a:gd name="T15" fmla="*/ 13 h 16"/>
              <a:gd name="T16" fmla="*/ 13 w 16"/>
              <a:gd name="T17" fmla="*/ 8 h 16"/>
              <a:gd name="T18" fmla="*/ 8 w 16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16">
                <a:moveTo>
                  <a:pt x="8" y="16"/>
                </a:moveTo>
                <a:cubicBezTo>
                  <a:pt x="4" y="16"/>
                  <a:pt x="0" y="12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5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1" y="13"/>
                  <a:pt x="13" y="11"/>
                  <a:pt x="13" y="8"/>
                </a:cubicBezTo>
                <a:cubicBezTo>
                  <a:pt x="13" y="5"/>
                  <a:pt x="11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183"/>
          <p:cNvSpPr>
            <a:spLocks noEditPoints="1"/>
          </p:cNvSpPr>
          <p:nvPr/>
        </p:nvSpPr>
        <p:spPr bwMode="auto">
          <a:xfrm>
            <a:off x="11728195" y="2084741"/>
            <a:ext cx="89415" cy="94477"/>
          </a:xfrm>
          <a:custGeom>
            <a:avLst/>
            <a:gdLst>
              <a:gd name="T0" fmla="*/ 8 w 15"/>
              <a:gd name="T1" fmla="*/ 16 h 16"/>
              <a:gd name="T2" fmla="*/ 0 w 15"/>
              <a:gd name="T3" fmla="*/ 8 h 16"/>
              <a:gd name="T4" fmla="*/ 8 w 15"/>
              <a:gd name="T5" fmla="*/ 0 h 16"/>
              <a:gd name="T6" fmla="*/ 15 w 15"/>
              <a:gd name="T7" fmla="*/ 8 h 16"/>
              <a:gd name="T8" fmla="*/ 8 w 15"/>
              <a:gd name="T9" fmla="*/ 16 h 16"/>
              <a:gd name="T10" fmla="*/ 8 w 15"/>
              <a:gd name="T11" fmla="*/ 3 h 16"/>
              <a:gd name="T12" fmla="*/ 3 w 15"/>
              <a:gd name="T13" fmla="*/ 8 h 16"/>
              <a:gd name="T14" fmla="*/ 8 w 15"/>
              <a:gd name="T15" fmla="*/ 13 h 16"/>
              <a:gd name="T16" fmla="*/ 12 w 15"/>
              <a:gd name="T17" fmla="*/ 8 h 16"/>
              <a:gd name="T18" fmla="*/ 8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8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6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6"/>
                  <a:pt x="10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184"/>
          <p:cNvSpPr>
            <a:spLocks noEditPoints="1"/>
          </p:cNvSpPr>
          <p:nvPr/>
        </p:nvSpPr>
        <p:spPr bwMode="auto">
          <a:xfrm>
            <a:off x="8277950" y="953959"/>
            <a:ext cx="87729" cy="92791"/>
          </a:xfrm>
          <a:custGeom>
            <a:avLst/>
            <a:gdLst>
              <a:gd name="T0" fmla="*/ 7 w 15"/>
              <a:gd name="T1" fmla="*/ 16 h 16"/>
              <a:gd name="T2" fmla="*/ 0 w 15"/>
              <a:gd name="T3" fmla="*/ 8 h 16"/>
              <a:gd name="T4" fmla="*/ 7 w 15"/>
              <a:gd name="T5" fmla="*/ 0 h 16"/>
              <a:gd name="T6" fmla="*/ 15 w 15"/>
              <a:gd name="T7" fmla="*/ 8 h 16"/>
              <a:gd name="T8" fmla="*/ 7 w 15"/>
              <a:gd name="T9" fmla="*/ 16 h 16"/>
              <a:gd name="T10" fmla="*/ 7 w 15"/>
              <a:gd name="T11" fmla="*/ 3 h 16"/>
              <a:gd name="T12" fmla="*/ 3 w 15"/>
              <a:gd name="T13" fmla="*/ 8 h 16"/>
              <a:gd name="T14" fmla="*/ 7 w 15"/>
              <a:gd name="T15" fmla="*/ 13 h 16"/>
              <a:gd name="T16" fmla="*/ 12 w 15"/>
              <a:gd name="T17" fmla="*/ 8 h 16"/>
              <a:gd name="T18" fmla="*/ 7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7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7" y="16"/>
                </a:cubicBezTo>
                <a:close/>
                <a:moveTo>
                  <a:pt x="7" y="3"/>
                </a:moveTo>
                <a:cubicBezTo>
                  <a:pt x="5" y="3"/>
                  <a:pt x="3" y="5"/>
                  <a:pt x="3" y="8"/>
                </a:cubicBezTo>
                <a:cubicBezTo>
                  <a:pt x="3" y="11"/>
                  <a:pt x="5" y="13"/>
                  <a:pt x="7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5"/>
                  <a:pt x="10" y="3"/>
                  <a:pt x="7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185"/>
          <p:cNvSpPr>
            <a:spLocks noEditPoints="1"/>
          </p:cNvSpPr>
          <p:nvPr/>
        </p:nvSpPr>
        <p:spPr bwMode="auto">
          <a:xfrm>
            <a:off x="5747853" y="4180550"/>
            <a:ext cx="87729" cy="94477"/>
          </a:xfrm>
          <a:custGeom>
            <a:avLst/>
            <a:gdLst>
              <a:gd name="T0" fmla="*/ 8 w 15"/>
              <a:gd name="T1" fmla="*/ 16 h 16"/>
              <a:gd name="T2" fmla="*/ 0 w 15"/>
              <a:gd name="T3" fmla="*/ 8 h 16"/>
              <a:gd name="T4" fmla="*/ 8 w 15"/>
              <a:gd name="T5" fmla="*/ 0 h 16"/>
              <a:gd name="T6" fmla="*/ 15 w 15"/>
              <a:gd name="T7" fmla="*/ 8 h 16"/>
              <a:gd name="T8" fmla="*/ 8 w 15"/>
              <a:gd name="T9" fmla="*/ 16 h 16"/>
              <a:gd name="T10" fmla="*/ 8 w 15"/>
              <a:gd name="T11" fmla="*/ 3 h 16"/>
              <a:gd name="T12" fmla="*/ 3 w 15"/>
              <a:gd name="T13" fmla="*/ 8 h 16"/>
              <a:gd name="T14" fmla="*/ 8 w 15"/>
              <a:gd name="T15" fmla="*/ 13 h 16"/>
              <a:gd name="T16" fmla="*/ 12 w 15"/>
              <a:gd name="T17" fmla="*/ 8 h 16"/>
              <a:gd name="T18" fmla="*/ 8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8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5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5"/>
                  <a:pt x="10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187"/>
          <p:cNvSpPr>
            <a:spLocks noEditPoints="1"/>
          </p:cNvSpPr>
          <p:nvPr/>
        </p:nvSpPr>
        <p:spPr bwMode="auto">
          <a:xfrm>
            <a:off x="9566045" y="2406836"/>
            <a:ext cx="116409" cy="111348"/>
          </a:xfrm>
          <a:custGeom>
            <a:avLst/>
            <a:gdLst>
              <a:gd name="T0" fmla="*/ 10 w 20"/>
              <a:gd name="T1" fmla="*/ 19 h 19"/>
              <a:gd name="T2" fmla="*/ 0 w 20"/>
              <a:gd name="T3" fmla="*/ 10 h 19"/>
              <a:gd name="T4" fmla="*/ 10 w 20"/>
              <a:gd name="T5" fmla="*/ 0 h 19"/>
              <a:gd name="T6" fmla="*/ 20 w 20"/>
              <a:gd name="T7" fmla="*/ 10 h 19"/>
              <a:gd name="T8" fmla="*/ 10 w 20"/>
              <a:gd name="T9" fmla="*/ 19 h 19"/>
              <a:gd name="T10" fmla="*/ 10 w 20"/>
              <a:gd name="T11" fmla="*/ 4 h 19"/>
              <a:gd name="T12" fmla="*/ 4 w 20"/>
              <a:gd name="T13" fmla="*/ 10 h 19"/>
              <a:gd name="T14" fmla="*/ 10 w 20"/>
              <a:gd name="T15" fmla="*/ 16 h 19"/>
              <a:gd name="T16" fmla="*/ 16 w 20"/>
              <a:gd name="T17" fmla="*/ 10 h 19"/>
              <a:gd name="T18" fmla="*/ 10 w 20"/>
              <a:gd name="T1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9">
                <a:moveTo>
                  <a:pt x="10" y="19"/>
                </a:moveTo>
                <a:cubicBezTo>
                  <a:pt x="5" y="19"/>
                  <a:pt x="0" y="15"/>
                  <a:pt x="0" y="10"/>
                </a:cubicBezTo>
                <a:cubicBezTo>
                  <a:pt x="0" y="5"/>
                  <a:pt x="5" y="0"/>
                  <a:pt x="10" y="0"/>
                </a:cubicBezTo>
                <a:cubicBezTo>
                  <a:pt x="15" y="0"/>
                  <a:pt x="20" y="5"/>
                  <a:pt x="20" y="10"/>
                </a:cubicBezTo>
                <a:cubicBezTo>
                  <a:pt x="20" y="15"/>
                  <a:pt x="15" y="19"/>
                  <a:pt x="10" y="19"/>
                </a:cubicBezTo>
                <a:close/>
                <a:moveTo>
                  <a:pt x="10" y="4"/>
                </a:moveTo>
                <a:cubicBezTo>
                  <a:pt x="7" y="4"/>
                  <a:pt x="4" y="7"/>
                  <a:pt x="4" y="10"/>
                </a:cubicBezTo>
                <a:cubicBezTo>
                  <a:pt x="4" y="13"/>
                  <a:pt x="7" y="16"/>
                  <a:pt x="10" y="16"/>
                </a:cubicBezTo>
                <a:cubicBezTo>
                  <a:pt x="13" y="16"/>
                  <a:pt x="16" y="13"/>
                  <a:pt x="16" y="10"/>
                </a:cubicBezTo>
                <a:cubicBezTo>
                  <a:pt x="16" y="7"/>
                  <a:pt x="13" y="4"/>
                  <a:pt x="1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3" name="组合 62"/>
          <p:cNvGrpSpPr/>
          <p:nvPr/>
        </p:nvGrpSpPr>
        <p:grpSpPr>
          <a:xfrm>
            <a:off x="8323502" y="3128648"/>
            <a:ext cx="1359795" cy="433583"/>
            <a:chOff x="5237163" y="2892108"/>
            <a:chExt cx="1279525" cy="407988"/>
          </a:xfrm>
        </p:grpSpPr>
        <p:sp>
          <p:nvSpPr>
            <p:cNvPr id="73" name="Freeform 188"/>
            <p:cNvSpPr/>
            <p:nvPr/>
          </p:nvSpPr>
          <p:spPr bwMode="auto">
            <a:xfrm>
              <a:off x="5248275" y="2903220"/>
              <a:ext cx="1257300" cy="385763"/>
            </a:xfrm>
            <a:custGeom>
              <a:avLst/>
              <a:gdLst>
                <a:gd name="T0" fmla="*/ 228 w 228"/>
                <a:gd name="T1" fmla="*/ 58 h 70"/>
                <a:gd name="T2" fmla="*/ 217 w 228"/>
                <a:gd name="T3" fmla="*/ 70 h 70"/>
                <a:gd name="T4" fmla="*/ 12 w 228"/>
                <a:gd name="T5" fmla="*/ 70 h 70"/>
                <a:gd name="T6" fmla="*/ 0 w 228"/>
                <a:gd name="T7" fmla="*/ 58 h 70"/>
                <a:gd name="T8" fmla="*/ 0 w 228"/>
                <a:gd name="T9" fmla="*/ 12 h 70"/>
                <a:gd name="T10" fmla="*/ 12 w 228"/>
                <a:gd name="T11" fmla="*/ 0 h 70"/>
                <a:gd name="T12" fmla="*/ 217 w 228"/>
                <a:gd name="T13" fmla="*/ 0 h 70"/>
                <a:gd name="T14" fmla="*/ 228 w 228"/>
                <a:gd name="T15" fmla="*/ 12 h 70"/>
                <a:gd name="T16" fmla="*/ 228 w 228"/>
                <a:gd name="T17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70">
                  <a:moveTo>
                    <a:pt x="228" y="58"/>
                  </a:moveTo>
                  <a:cubicBezTo>
                    <a:pt x="228" y="65"/>
                    <a:pt x="223" y="70"/>
                    <a:pt x="217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5" y="70"/>
                    <a:pt x="0" y="65"/>
                    <a:pt x="0" y="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5"/>
                    <a:pt x="228" y="12"/>
                  </a:cubicBezTo>
                  <a:lnTo>
                    <a:pt x="22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89"/>
            <p:cNvSpPr>
              <a:spLocks noEditPoints="1"/>
            </p:cNvSpPr>
            <p:nvPr/>
          </p:nvSpPr>
          <p:spPr bwMode="auto">
            <a:xfrm>
              <a:off x="5237163" y="2892108"/>
              <a:ext cx="1279525" cy="407988"/>
            </a:xfrm>
            <a:custGeom>
              <a:avLst/>
              <a:gdLst>
                <a:gd name="T0" fmla="*/ 219 w 232"/>
                <a:gd name="T1" fmla="*/ 74 h 74"/>
                <a:gd name="T2" fmla="*/ 14 w 232"/>
                <a:gd name="T3" fmla="*/ 74 h 74"/>
                <a:gd name="T4" fmla="*/ 0 w 232"/>
                <a:gd name="T5" fmla="*/ 60 h 74"/>
                <a:gd name="T6" fmla="*/ 0 w 232"/>
                <a:gd name="T7" fmla="*/ 14 h 74"/>
                <a:gd name="T8" fmla="*/ 14 w 232"/>
                <a:gd name="T9" fmla="*/ 0 h 74"/>
                <a:gd name="T10" fmla="*/ 219 w 232"/>
                <a:gd name="T11" fmla="*/ 0 h 74"/>
                <a:gd name="T12" fmla="*/ 232 w 232"/>
                <a:gd name="T13" fmla="*/ 14 h 74"/>
                <a:gd name="T14" fmla="*/ 232 w 232"/>
                <a:gd name="T15" fmla="*/ 60 h 74"/>
                <a:gd name="T16" fmla="*/ 219 w 232"/>
                <a:gd name="T17" fmla="*/ 74 h 74"/>
                <a:gd name="T18" fmla="*/ 14 w 232"/>
                <a:gd name="T19" fmla="*/ 4 h 74"/>
                <a:gd name="T20" fmla="*/ 4 w 232"/>
                <a:gd name="T21" fmla="*/ 14 h 74"/>
                <a:gd name="T22" fmla="*/ 4 w 232"/>
                <a:gd name="T23" fmla="*/ 60 h 74"/>
                <a:gd name="T24" fmla="*/ 14 w 232"/>
                <a:gd name="T25" fmla="*/ 70 h 74"/>
                <a:gd name="T26" fmla="*/ 219 w 232"/>
                <a:gd name="T27" fmla="*/ 70 h 74"/>
                <a:gd name="T28" fmla="*/ 229 w 232"/>
                <a:gd name="T29" fmla="*/ 60 h 74"/>
                <a:gd name="T30" fmla="*/ 229 w 232"/>
                <a:gd name="T31" fmla="*/ 14 h 74"/>
                <a:gd name="T32" fmla="*/ 219 w 232"/>
                <a:gd name="T33" fmla="*/ 4 h 74"/>
                <a:gd name="T34" fmla="*/ 14 w 232"/>
                <a:gd name="T35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2" h="74">
                  <a:moveTo>
                    <a:pt x="219" y="74"/>
                  </a:moveTo>
                  <a:cubicBezTo>
                    <a:pt x="14" y="74"/>
                    <a:pt x="14" y="74"/>
                    <a:pt x="14" y="74"/>
                  </a:cubicBezTo>
                  <a:cubicBezTo>
                    <a:pt x="6" y="74"/>
                    <a:pt x="0" y="68"/>
                    <a:pt x="0" y="6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6"/>
                    <a:pt x="232" y="14"/>
                  </a:cubicBezTo>
                  <a:cubicBezTo>
                    <a:pt x="232" y="60"/>
                    <a:pt x="232" y="60"/>
                    <a:pt x="232" y="60"/>
                  </a:cubicBezTo>
                  <a:cubicBezTo>
                    <a:pt x="232" y="68"/>
                    <a:pt x="226" y="74"/>
                    <a:pt x="219" y="74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6"/>
                    <a:pt x="8" y="70"/>
                    <a:pt x="14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4" y="70"/>
                    <a:pt x="229" y="66"/>
                    <a:pt x="229" y="60"/>
                  </a:cubicBezTo>
                  <a:cubicBezTo>
                    <a:pt x="229" y="14"/>
                    <a:pt x="229" y="14"/>
                    <a:pt x="229" y="14"/>
                  </a:cubicBezTo>
                  <a:cubicBezTo>
                    <a:pt x="229" y="8"/>
                    <a:pt x="224" y="4"/>
                    <a:pt x="219" y="4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90"/>
            <p:cNvSpPr/>
            <p:nvPr/>
          </p:nvSpPr>
          <p:spPr bwMode="auto">
            <a:xfrm>
              <a:off x="5667375" y="2947670"/>
              <a:ext cx="369887" cy="15875"/>
            </a:xfrm>
            <a:custGeom>
              <a:avLst/>
              <a:gdLst>
                <a:gd name="T0" fmla="*/ 66 w 67"/>
                <a:gd name="T1" fmla="*/ 3 h 3"/>
                <a:gd name="T2" fmla="*/ 1 w 67"/>
                <a:gd name="T3" fmla="*/ 3 h 3"/>
                <a:gd name="T4" fmla="*/ 0 w 67"/>
                <a:gd name="T5" fmla="*/ 2 h 3"/>
                <a:gd name="T6" fmla="*/ 1 w 67"/>
                <a:gd name="T7" fmla="*/ 0 h 3"/>
                <a:gd name="T8" fmla="*/ 66 w 67"/>
                <a:gd name="T9" fmla="*/ 0 h 3"/>
                <a:gd name="T10" fmla="*/ 67 w 67"/>
                <a:gd name="T11" fmla="*/ 2 h 3"/>
                <a:gd name="T12" fmla="*/ 66 w 6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">
                  <a:moveTo>
                    <a:pt x="6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7" y="1"/>
                    <a:pt x="67" y="2"/>
                  </a:cubicBezTo>
                  <a:cubicBezTo>
                    <a:pt x="67" y="3"/>
                    <a:pt x="67" y="3"/>
                    <a:pt x="66" y="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91"/>
            <p:cNvSpPr/>
            <p:nvPr/>
          </p:nvSpPr>
          <p:spPr bwMode="auto">
            <a:xfrm>
              <a:off x="5292725" y="2947670"/>
              <a:ext cx="307975" cy="209550"/>
            </a:xfrm>
            <a:custGeom>
              <a:avLst/>
              <a:gdLst>
                <a:gd name="T0" fmla="*/ 2 w 56"/>
                <a:gd name="T1" fmla="*/ 38 h 38"/>
                <a:gd name="T2" fmla="*/ 0 w 56"/>
                <a:gd name="T3" fmla="*/ 37 h 38"/>
                <a:gd name="T4" fmla="*/ 0 w 56"/>
                <a:gd name="T5" fmla="*/ 13 h 38"/>
                <a:gd name="T6" fmla="*/ 14 w 56"/>
                <a:gd name="T7" fmla="*/ 0 h 38"/>
                <a:gd name="T8" fmla="*/ 55 w 56"/>
                <a:gd name="T9" fmla="*/ 0 h 38"/>
                <a:gd name="T10" fmla="*/ 56 w 56"/>
                <a:gd name="T11" fmla="*/ 2 h 38"/>
                <a:gd name="T12" fmla="*/ 55 w 56"/>
                <a:gd name="T13" fmla="*/ 3 h 38"/>
                <a:gd name="T14" fmla="*/ 14 w 56"/>
                <a:gd name="T15" fmla="*/ 3 h 38"/>
                <a:gd name="T16" fmla="*/ 4 w 56"/>
                <a:gd name="T17" fmla="*/ 13 h 38"/>
                <a:gd name="T18" fmla="*/ 4 w 56"/>
                <a:gd name="T19" fmla="*/ 37 h 38"/>
                <a:gd name="T20" fmla="*/ 2 w 56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2" y="38"/>
                  </a:moveTo>
                  <a:cubicBezTo>
                    <a:pt x="1" y="38"/>
                    <a:pt x="0" y="38"/>
                    <a:pt x="0" y="3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6" y="1"/>
                    <a:pt x="56" y="2"/>
                  </a:cubicBezTo>
                  <a:cubicBezTo>
                    <a:pt x="56" y="3"/>
                    <a:pt x="56" y="3"/>
                    <a:pt x="5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8" y="3"/>
                    <a:pt x="4" y="8"/>
                    <a:pt x="4" y="1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8"/>
                    <a:pt x="3" y="38"/>
                    <a:pt x="2" y="38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92"/>
            <p:cNvSpPr/>
            <p:nvPr/>
          </p:nvSpPr>
          <p:spPr bwMode="auto">
            <a:xfrm>
              <a:off x="5711825" y="3057208"/>
              <a:ext cx="109537" cy="122238"/>
            </a:xfrm>
            <a:custGeom>
              <a:avLst/>
              <a:gdLst>
                <a:gd name="T0" fmla="*/ 0 w 69"/>
                <a:gd name="T1" fmla="*/ 32 h 77"/>
                <a:gd name="T2" fmla="*/ 69 w 69"/>
                <a:gd name="T3" fmla="*/ 0 h 77"/>
                <a:gd name="T4" fmla="*/ 69 w 69"/>
                <a:gd name="T5" fmla="*/ 11 h 77"/>
                <a:gd name="T6" fmla="*/ 14 w 69"/>
                <a:gd name="T7" fmla="*/ 38 h 77"/>
                <a:gd name="T8" fmla="*/ 14 w 69"/>
                <a:gd name="T9" fmla="*/ 38 h 77"/>
                <a:gd name="T10" fmla="*/ 69 w 69"/>
                <a:gd name="T11" fmla="*/ 63 h 77"/>
                <a:gd name="T12" fmla="*/ 69 w 69"/>
                <a:gd name="T13" fmla="*/ 77 h 77"/>
                <a:gd name="T14" fmla="*/ 0 w 69"/>
                <a:gd name="T15" fmla="*/ 42 h 77"/>
                <a:gd name="T16" fmla="*/ 0 w 69"/>
                <a:gd name="T17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7">
                  <a:moveTo>
                    <a:pt x="0" y="32"/>
                  </a:moveTo>
                  <a:lnTo>
                    <a:pt x="69" y="0"/>
                  </a:lnTo>
                  <a:lnTo>
                    <a:pt x="69" y="11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69" y="63"/>
                  </a:lnTo>
                  <a:lnTo>
                    <a:pt x="69" y="77"/>
                  </a:lnTo>
                  <a:lnTo>
                    <a:pt x="0" y="4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93"/>
            <p:cNvSpPr/>
            <p:nvPr/>
          </p:nvSpPr>
          <p:spPr bwMode="auto">
            <a:xfrm>
              <a:off x="5838825" y="3019108"/>
              <a:ext cx="76200" cy="171450"/>
            </a:xfrm>
            <a:custGeom>
              <a:avLst/>
              <a:gdLst>
                <a:gd name="T0" fmla="*/ 0 w 48"/>
                <a:gd name="T1" fmla="*/ 108 h 108"/>
                <a:gd name="T2" fmla="*/ 38 w 48"/>
                <a:gd name="T3" fmla="*/ 0 h 108"/>
                <a:gd name="T4" fmla="*/ 48 w 48"/>
                <a:gd name="T5" fmla="*/ 0 h 108"/>
                <a:gd name="T6" fmla="*/ 14 w 48"/>
                <a:gd name="T7" fmla="*/ 108 h 108"/>
                <a:gd name="T8" fmla="*/ 0 w 4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8">
                  <a:moveTo>
                    <a:pt x="0" y="108"/>
                  </a:moveTo>
                  <a:lnTo>
                    <a:pt x="38" y="0"/>
                  </a:lnTo>
                  <a:lnTo>
                    <a:pt x="48" y="0"/>
                  </a:lnTo>
                  <a:lnTo>
                    <a:pt x="14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94"/>
            <p:cNvSpPr/>
            <p:nvPr/>
          </p:nvSpPr>
          <p:spPr bwMode="auto">
            <a:xfrm>
              <a:off x="5932488" y="3057208"/>
              <a:ext cx="109537" cy="122238"/>
            </a:xfrm>
            <a:custGeom>
              <a:avLst/>
              <a:gdLst>
                <a:gd name="T0" fmla="*/ 69 w 69"/>
                <a:gd name="T1" fmla="*/ 45 h 77"/>
                <a:gd name="T2" fmla="*/ 0 w 69"/>
                <a:gd name="T3" fmla="*/ 77 h 77"/>
                <a:gd name="T4" fmla="*/ 0 w 69"/>
                <a:gd name="T5" fmla="*/ 63 h 77"/>
                <a:gd name="T6" fmla="*/ 55 w 69"/>
                <a:gd name="T7" fmla="*/ 38 h 77"/>
                <a:gd name="T8" fmla="*/ 55 w 69"/>
                <a:gd name="T9" fmla="*/ 38 h 77"/>
                <a:gd name="T10" fmla="*/ 0 w 69"/>
                <a:gd name="T11" fmla="*/ 11 h 77"/>
                <a:gd name="T12" fmla="*/ 0 w 69"/>
                <a:gd name="T13" fmla="*/ 0 h 77"/>
                <a:gd name="T14" fmla="*/ 69 w 69"/>
                <a:gd name="T15" fmla="*/ 32 h 77"/>
                <a:gd name="T16" fmla="*/ 69 w 69"/>
                <a:gd name="T17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7">
                  <a:moveTo>
                    <a:pt x="69" y="45"/>
                  </a:moveTo>
                  <a:lnTo>
                    <a:pt x="0" y="77"/>
                  </a:lnTo>
                  <a:lnTo>
                    <a:pt x="0" y="63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0" y="11"/>
                  </a:lnTo>
                  <a:lnTo>
                    <a:pt x="0" y="0"/>
                  </a:lnTo>
                  <a:lnTo>
                    <a:pt x="69" y="32"/>
                  </a:lnTo>
                  <a:lnTo>
                    <a:pt x="69" y="45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498117" y="1783361"/>
            <a:ext cx="862103" cy="862104"/>
            <a:chOff x="5402263" y="1788795"/>
            <a:chExt cx="811212" cy="811213"/>
          </a:xfrm>
        </p:grpSpPr>
        <p:sp>
          <p:nvSpPr>
            <p:cNvPr id="65" name="Oval 195"/>
            <p:cNvSpPr>
              <a:spLocks noChangeArrowheads="1"/>
            </p:cNvSpPr>
            <p:nvPr/>
          </p:nvSpPr>
          <p:spPr bwMode="auto">
            <a:xfrm>
              <a:off x="5413375" y="1798320"/>
              <a:ext cx="788987" cy="790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402263" y="1788795"/>
              <a:ext cx="811212" cy="811213"/>
            </a:xfrm>
            <a:custGeom>
              <a:avLst/>
              <a:gdLst>
                <a:gd name="T0" fmla="*/ 73 w 147"/>
                <a:gd name="T1" fmla="*/ 147 h 147"/>
                <a:gd name="T2" fmla="*/ 0 w 147"/>
                <a:gd name="T3" fmla="*/ 74 h 147"/>
                <a:gd name="T4" fmla="*/ 73 w 147"/>
                <a:gd name="T5" fmla="*/ 0 h 147"/>
                <a:gd name="T6" fmla="*/ 147 w 147"/>
                <a:gd name="T7" fmla="*/ 74 h 147"/>
                <a:gd name="T8" fmla="*/ 73 w 147"/>
                <a:gd name="T9" fmla="*/ 147 h 147"/>
                <a:gd name="T10" fmla="*/ 73 w 147"/>
                <a:gd name="T11" fmla="*/ 4 h 147"/>
                <a:gd name="T12" fmla="*/ 4 w 147"/>
                <a:gd name="T13" fmla="*/ 74 h 147"/>
                <a:gd name="T14" fmla="*/ 73 w 147"/>
                <a:gd name="T15" fmla="*/ 143 h 147"/>
                <a:gd name="T16" fmla="*/ 143 w 147"/>
                <a:gd name="T17" fmla="*/ 74 h 147"/>
                <a:gd name="T18" fmla="*/ 73 w 147"/>
                <a:gd name="T19" fmla="*/ 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3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114"/>
                    <a:pt x="114" y="147"/>
                    <a:pt x="73" y="147"/>
                  </a:cubicBezTo>
                  <a:close/>
                  <a:moveTo>
                    <a:pt x="73" y="4"/>
                  </a:moveTo>
                  <a:cubicBezTo>
                    <a:pt x="35" y="4"/>
                    <a:pt x="4" y="35"/>
                    <a:pt x="4" y="74"/>
                  </a:cubicBezTo>
                  <a:cubicBezTo>
                    <a:pt x="4" y="112"/>
                    <a:pt x="35" y="143"/>
                    <a:pt x="73" y="143"/>
                  </a:cubicBezTo>
                  <a:cubicBezTo>
                    <a:pt x="112" y="143"/>
                    <a:pt x="143" y="112"/>
                    <a:pt x="143" y="74"/>
                  </a:cubicBezTo>
                  <a:cubicBezTo>
                    <a:pt x="143" y="35"/>
                    <a:pt x="112" y="4"/>
                    <a:pt x="73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Oval 197"/>
            <p:cNvSpPr>
              <a:spLocks noChangeArrowheads="1"/>
            </p:cNvSpPr>
            <p:nvPr/>
          </p:nvSpPr>
          <p:spPr bwMode="auto">
            <a:xfrm>
              <a:off x="5457825" y="1849120"/>
              <a:ext cx="695325" cy="695325"/>
            </a:xfrm>
            <a:prstGeom prst="ellipse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99"/>
            <p:cNvSpPr>
              <a:spLocks noEditPoints="1"/>
            </p:cNvSpPr>
            <p:nvPr/>
          </p:nvSpPr>
          <p:spPr bwMode="auto">
            <a:xfrm>
              <a:off x="5446713" y="1838008"/>
              <a:ext cx="717550" cy="717550"/>
            </a:xfrm>
            <a:custGeom>
              <a:avLst/>
              <a:gdLst>
                <a:gd name="T0" fmla="*/ 65 w 130"/>
                <a:gd name="T1" fmla="*/ 130 h 130"/>
                <a:gd name="T2" fmla="*/ 0 w 130"/>
                <a:gd name="T3" fmla="*/ 65 h 130"/>
                <a:gd name="T4" fmla="*/ 65 w 130"/>
                <a:gd name="T5" fmla="*/ 0 h 130"/>
                <a:gd name="T6" fmla="*/ 130 w 130"/>
                <a:gd name="T7" fmla="*/ 65 h 130"/>
                <a:gd name="T8" fmla="*/ 65 w 130"/>
                <a:gd name="T9" fmla="*/ 130 h 130"/>
                <a:gd name="T10" fmla="*/ 65 w 130"/>
                <a:gd name="T11" fmla="*/ 4 h 130"/>
                <a:gd name="T12" fmla="*/ 4 w 130"/>
                <a:gd name="T13" fmla="*/ 65 h 130"/>
                <a:gd name="T14" fmla="*/ 65 w 130"/>
                <a:gd name="T15" fmla="*/ 126 h 130"/>
                <a:gd name="T16" fmla="*/ 126 w 130"/>
                <a:gd name="T17" fmla="*/ 65 h 130"/>
                <a:gd name="T18" fmla="*/ 65 w 130"/>
                <a:gd name="T19" fmla="*/ 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130">
                  <a:moveTo>
                    <a:pt x="65" y="130"/>
                  </a:moveTo>
                  <a:cubicBezTo>
                    <a:pt x="29" y="130"/>
                    <a:pt x="0" y="101"/>
                    <a:pt x="0" y="65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101" y="0"/>
                    <a:pt x="130" y="29"/>
                    <a:pt x="130" y="65"/>
                  </a:cubicBezTo>
                  <a:cubicBezTo>
                    <a:pt x="130" y="101"/>
                    <a:pt x="101" y="130"/>
                    <a:pt x="65" y="130"/>
                  </a:cubicBezTo>
                  <a:close/>
                  <a:moveTo>
                    <a:pt x="65" y="4"/>
                  </a:moveTo>
                  <a:cubicBezTo>
                    <a:pt x="31" y="4"/>
                    <a:pt x="4" y="31"/>
                    <a:pt x="4" y="65"/>
                  </a:cubicBezTo>
                  <a:cubicBezTo>
                    <a:pt x="4" y="99"/>
                    <a:pt x="31" y="126"/>
                    <a:pt x="65" y="126"/>
                  </a:cubicBezTo>
                  <a:cubicBezTo>
                    <a:pt x="99" y="126"/>
                    <a:pt x="126" y="99"/>
                    <a:pt x="126" y="65"/>
                  </a:cubicBezTo>
                  <a:cubicBezTo>
                    <a:pt x="126" y="31"/>
                    <a:pt x="99" y="4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0"/>
            <p:cNvSpPr/>
            <p:nvPr/>
          </p:nvSpPr>
          <p:spPr bwMode="auto">
            <a:xfrm>
              <a:off x="5524500" y="1920558"/>
              <a:ext cx="192087" cy="193675"/>
            </a:xfrm>
            <a:custGeom>
              <a:avLst/>
              <a:gdLst>
                <a:gd name="T0" fmla="*/ 3 w 35"/>
                <a:gd name="T1" fmla="*/ 35 h 35"/>
                <a:gd name="T2" fmla="*/ 2 w 35"/>
                <a:gd name="T3" fmla="*/ 35 h 35"/>
                <a:gd name="T4" fmla="*/ 1 w 35"/>
                <a:gd name="T5" fmla="*/ 33 h 35"/>
                <a:gd name="T6" fmla="*/ 32 w 35"/>
                <a:gd name="T7" fmla="*/ 0 h 35"/>
                <a:gd name="T8" fmla="*/ 34 w 35"/>
                <a:gd name="T9" fmla="*/ 1 h 35"/>
                <a:gd name="T10" fmla="*/ 33 w 35"/>
                <a:gd name="T11" fmla="*/ 4 h 35"/>
                <a:gd name="T12" fmla="*/ 5 w 35"/>
                <a:gd name="T13" fmla="*/ 34 h 35"/>
                <a:gd name="T14" fmla="*/ 3 w 35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3" y="35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0" y="34"/>
                    <a:pt x="1" y="33"/>
                  </a:cubicBezTo>
                  <a:cubicBezTo>
                    <a:pt x="6" y="18"/>
                    <a:pt x="17" y="6"/>
                    <a:pt x="32" y="0"/>
                  </a:cubicBezTo>
                  <a:cubicBezTo>
                    <a:pt x="33" y="0"/>
                    <a:pt x="34" y="0"/>
                    <a:pt x="34" y="1"/>
                  </a:cubicBezTo>
                  <a:cubicBezTo>
                    <a:pt x="35" y="2"/>
                    <a:pt x="34" y="4"/>
                    <a:pt x="33" y="4"/>
                  </a:cubicBezTo>
                  <a:cubicBezTo>
                    <a:pt x="20" y="9"/>
                    <a:pt x="9" y="20"/>
                    <a:pt x="5" y="34"/>
                  </a:cubicBezTo>
                  <a:cubicBezTo>
                    <a:pt x="4" y="35"/>
                    <a:pt x="3" y="35"/>
                    <a:pt x="3" y="3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1"/>
            <p:cNvSpPr/>
            <p:nvPr/>
          </p:nvSpPr>
          <p:spPr bwMode="auto">
            <a:xfrm>
              <a:off x="5799138" y="1893570"/>
              <a:ext cx="22225" cy="307975"/>
            </a:xfrm>
            <a:custGeom>
              <a:avLst/>
              <a:gdLst>
                <a:gd name="T0" fmla="*/ 2 w 4"/>
                <a:gd name="T1" fmla="*/ 56 h 56"/>
                <a:gd name="T2" fmla="*/ 0 w 4"/>
                <a:gd name="T3" fmla="*/ 54 h 56"/>
                <a:gd name="T4" fmla="*/ 0 w 4"/>
                <a:gd name="T5" fmla="*/ 2 h 56"/>
                <a:gd name="T6" fmla="*/ 2 w 4"/>
                <a:gd name="T7" fmla="*/ 0 h 56"/>
                <a:gd name="T8" fmla="*/ 4 w 4"/>
                <a:gd name="T9" fmla="*/ 2 h 56"/>
                <a:gd name="T10" fmla="*/ 4 w 4"/>
                <a:gd name="T11" fmla="*/ 54 h 56"/>
                <a:gd name="T12" fmla="*/ 2 w 4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6">
                  <a:moveTo>
                    <a:pt x="2" y="56"/>
                  </a:moveTo>
                  <a:cubicBezTo>
                    <a:pt x="1" y="56"/>
                    <a:pt x="0" y="55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6"/>
                    <a:pt x="2" y="5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2"/>
            <p:cNvSpPr/>
            <p:nvPr/>
          </p:nvSpPr>
          <p:spPr bwMode="auto">
            <a:xfrm>
              <a:off x="5789613" y="2190433"/>
              <a:ext cx="263525" cy="22225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Oval 203"/>
            <p:cNvSpPr>
              <a:spLocks noChangeArrowheads="1"/>
            </p:cNvSpPr>
            <p:nvPr/>
          </p:nvSpPr>
          <p:spPr bwMode="auto">
            <a:xfrm>
              <a:off x="5767388" y="2163445"/>
              <a:ext cx="76200" cy="82550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135957" y="2070844"/>
            <a:ext cx="437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关联规则挖掘</a:t>
            </a:r>
            <a:endParaRPr lang="en-US" altLang="zh-CN" sz="3600" b="1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64511" y="953335"/>
            <a:ext cx="3938940" cy="5781985"/>
            <a:chOff x="7589067" y="1412776"/>
            <a:chExt cx="3619501" cy="6999288"/>
          </a:xfrm>
        </p:grpSpPr>
        <p:sp>
          <p:nvSpPr>
            <p:cNvPr id="6" name="Freeform 5"/>
            <p:cNvSpPr/>
            <p:nvPr/>
          </p:nvSpPr>
          <p:spPr bwMode="auto">
            <a:xfrm>
              <a:off x="7627167" y="1412776"/>
              <a:ext cx="3563938" cy="6999288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7653202" y="1450239"/>
              <a:ext cx="3494088" cy="6912000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9133705" y="7688164"/>
              <a:ext cx="581025" cy="579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9165455" y="7718326"/>
              <a:ext cx="519113" cy="519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9382942" y="1595339"/>
              <a:ext cx="68263" cy="66675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9371830" y="1585814"/>
              <a:ext cx="85725" cy="87313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8793980" y="1800126"/>
              <a:ext cx="112713" cy="107950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8784455" y="1790601"/>
              <a:ext cx="127000" cy="1270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9132117" y="1833464"/>
              <a:ext cx="565150" cy="5873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7824017" y="2252564"/>
              <a:ext cx="3178175" cy="5321300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 l="-98000" t="-17000" r="-155000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7814492" y="2243039"/>
              <a:ext cx="3197225" cy="5340350"/>
            </a:xfrm>
            <a:custGeom>
              <a:avLst/>
              <a:gdLst>
                <a:gd name="T0" fmla="*/ 2008 w 2014"/>
                <a:gd name="T1" fmla="*/ 3358 h 3364"/>
                <a:gd name="T2" fmla="*/ 2008 w 2014"/>
                <a:gd name="T3" fmla="*/ 3351 h 3364"/>
                <a:gd name="T4" fmla="*/ 13 w 2014"/>
                <a:gd name="T5" fmla="*/ 3351 h 3364"/>
                <a:gd name="T6" fmla="*/ 13 w 2014"/>
                <a:gd name="T7" fmla="*/ 13 h 3364"/>
                <a:gd name="T8" fmla="*/ 2001 w 2014"/>
                <a:gd name="T9" fmla="*/ 13 h 3364"/>
                <a:gd name="T10" fmla="*/ 2001 w 2014"/>
                <a:gd name="T11" fmla="*/ 3358 h 3364"/>
                <a:gd name="T12" fmla="*/ 2008 w 2014"/>
                <a:gd name="T13" fmla="*/ 3358 h 3364"/>
                <a:gd name="T14" fmla="*/ 2008 w 2014"/>
                <a:gd name="T15" fmla="*/ 3351 h 3364"/>
                <a:gd name="T16" fmla="*/ 2008 w 2014"/>
                <a:gd name="T17" fmla="*/ 3358 h 3364"/>
                <a:gd name="T18" fmla="*/ 2014 w 2014"/>
                <a:gd name="T19" fmla="*/ 3358 h 3364"/>
                <a:gd name="T20" fmla="*/ 2014 w 2014"/>
                <a:gd name="T21" fmla="*/ 0 h 3364"/>
                <a:gd name="T22" fmla="*/ 0 w 2014"/>
                <a:gd name="T23" fmla="*/ 0 h 3364"/>
                <a:gd name="T24" fmla="*/ 0 w 2014"/>
                <a:gd name="T25" fmla="*/ 3364 h 3364"/>
                <a:gd name="T26" fmla="*/ 2014 w 2014"/>
                <a:gd name="T27" fmla="*/ 3364 h 3364"/>
                <a:gd name="T28" fmla="*/ 2014 w 2014"/>
                <a:gd name="T29" fmla="*/ 3358 h 3364"/>
                <a:gd name="T30" fmla="*/ 2008 w 2014"/>
                <a:gd name="T31" fmla="*/ 3358 h 3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14" h="3364">
                  <a:moveTo>
                    <a:pt x="2008" y="3358"/>
                  </a:moveTo>
                  <a:lnTo>
                    <a:pt x="2008" y="3351"/>
                  </a:lnTo>
                  <a:lnTo>
                    <a:pt x="13" y="3351"/>
                  </a:lnTo>
                  <a:lnTo>
                    <a:pt x="13" y="13"/>
                  </a:lnTo>
                  <a:lnTo>
                    <a:pt x="2001" y="13"/>
                  </a:lnTo>
                  <a:lnTo>
                    <a:pt x="2001" y="3358"/>
                  </a:lnTo>
                  <a:lnTo>
                    <a:pt x="2008" y="3358"/>
                  </a:lnTo>
                  <a:lnTo>
                    <a:pt x="2008" y="3351"/>
                  </a:lnTo>
                  <a:lnTo>
                    <a:pt x="2008" y="3358"/>
                  </a:lnTo>
                  <a:lnTo>
                    <a:pt x="2014" y="3358"/>
                  </a:lnTo>
                  <a:lnTo>
                    <a:pt x="2014" y="0"/>
                  </a:lnTo>
                  <a:lnTo>
                    <a:pt x="0" y="0"/>
                  </a:lnTo>
                  <a:lnTo>
                    <a:pt x="0" y="3364"/>
                  </a:lnTo>
                  <a:lnTo>
                    <a:pt x="2014" y="3364"/>
                  </a:lnTo>
                  <a:lnTo>
                    <a:pt x="2014" y="3358"/>
                  </a:lnTo>
                  <a:lnTo>
                    <a:pt x="2008" y="33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7589067" y="2290664"/>
              <a:ext cx="46038" cy="312738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7589067" y="2884389"/>
              <a:ext cx="46038" cy="523875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7589067" y="3547964"/>
              <a:ext cx="46038" cy="523875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11162530" y="2884389"/>
              <a:ext cx="46038" cy="523875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</p:grpSp>
      <p:sp>
        <p:nvSpPr>
          <p:cNvPr id="33" name="Freeform 5"/>
          <p:cNvSpPr/>
          <p:nvPr/>
        </p:nvSpPr>
        <p:spPr bwMode="auto">
          <a:xfrm>
            <a:off x="3629059" y="2844685"/>
            <a:ext cx="3223945" cy="79407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4" name="Freeform 5"/>
          <p:cNvSpPr/>
          <p:nvPr/>
        </p:nvSpPr>
        <p:spPr bwMode="auto">
          <a:xfrm rot="5400000" flipV="1">
            <a:off x="6110818" y="2640973"/>
            <a:ext cx="1007585" cy="45818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5" name="Freeform 2541"/>
          <p:cNvSpPr>
            <a:spLocks noEditPoints="1"/>
          </p:cNvSpPr>
          <p:nvPr/>
        </p:nvSpPr>
        <p:spPr bwMode="auto">
          <a:xfrm>
            <a:off x="854420" y="5138904"/>
            <a:ext cx="588415" cy="637451"/>
          </a:xfrm>
          <a:custGeom>
            <a:avLst/>
            <a:gdLst/>
            <a:ahLst/>
            <a:cxnLst>
              <a:cxn ang="0">
                <a:pos x="83" y="143"/>
              </a:cxn>
              <a:cxn ang="0">
                <a:pos x="88" y="98"/>
              </a:cxn>
              <a:cxn ang="0">
                <a:pos x="132" y="60"/>
              </a:cxn>
              <a:cxn ang="0">
                <a:pos x="120" y="54"/>
              </a:cxn>
              <a:cxn ang="0">
                <a:pos x="89" y="2"/>
              </a:cxn>
              <a:cxn ang="0">
                <a:pos x="49" y="5"/>
              </a:cxn>
              <a:cxn ang="0">
                <a:pos x="0" y="55"/>
              </a:cxn>
              <a:cxn ang="0">
                <a:pos x="5" y="93"/>
              </a:cxn>
              <a:cxn ang="0">
                <a:pos x="16" y="85"/>
              </a:cxn>
              <a:cxn ang="0">
                <a:pos x="17" y="84"/>
              </a:cxn>
              <a:cxn ang="0">
                <a:pos x="18" y="68"/>
              </a:cxn>
              <a:cxn ang="0">
                <a:pos x="10" y="63"/>
              </a:cxn>
              <a:cxn ang="0">
                <a:pos x="9" y="60"/>
              </a:cxn>
              <a:cxn ang="0">
                <a:pos x="43" y="60"/>
              </a:cxn>
              <a:cxn ang="0">
                <a:pos x="53" y="60"/>
              </a:cxn>
              <a:cxn ang="0">
                <a:pos x="57" y="58"/>
              </a:cxn>
              <a:cxn ang="0">
                <a:pos x="45" y="60"/>
              </a:cxn>
              <a:cxn ang="0">
                <a:pos x="59" y="53"/>
              </a:cxn>
              <a:cxn ang="0">
                <a:pos x="75" y="31"/>
              </a:cxn>
              <a:cxn ang="0">
                <a:pos x="81" y="14"/>
              </a:cxn>
              <a:cxn ang="0">
                <a:pos x="65" y="19"/>
              </a:cxn>
              <a:cxn ang="0">
                <a:pos x="79" y="90"/>
              </a:cxn>
              <a:cxn ang="0">
                <a:pos x="122" y="79"/>
              </a:cxn>
              <a:cxn ang="0">
                <a:pos x="123" y="63"/>
              </a:cxn>
              <a:cxn ang="0">
                <a:pos x="77" y="112"/>
              </a:cxn>
              <a:cxn ang="0">
                <a:pos x="67" y="127"/>
              </a:cxn>
              <a:cxn ang="0">
                <a:pos x="77" y="66"/>
              </a:cxn>
              <a:cxn ang="0">
                <a:pos x="87" y="62"/>
              </a:cxn>
              <a:cxn ang="0">
                <a:pos x="63" y="83"/>
              </a:cxn>
              <a:cxn ang="0">
                <a:pos x="69" y="107"/>
              </a:cxn>
              <a:cxn ang="0">
                <a:pos x="65" y="112"/>
              </a:cxn>
              <a:cxn ang="0">
                <a:pos x="80" y="92"/>
              </a:cxn>
              <a:cxn ang="0">
                <a:pos x="76" y="96"/>
              </a:cxn>
              <a:cxn ang="0">
                <a:pos x="76" y="96"/>
              </a:cxn>
              <a:cxn ang="0">
                <a:pos x="62" y="95"/>
              </a:cxn>
              <a:cxn ang="0">
                <a:pos x="75" y="92"/>
              </a:cxn>
              <a:cxn ang="0">
                <a:pos x="66" y="86"/>
              </a:cxn>
              <a:cxn ang="0">
                <a:pos x="72" y="50"/>
              </a:cxn>
              <a:cxn ang="0">
                <a:pos x="57" y="19"/>
              </a:cxn>
              <a:cxn ang="0">
                <a:pos x="77" y="18"/>
              </a:cxn>
              <a:cxn ang="0">
                <a:pos x="75" y="20"/>
              </a:cxn>
              <a:cxn ang="0">
                <a:pos x="57" y="51"/>
              </a:cxn>
              <a:cxn ang="0">
                <a:pos x="40" y="84"/>
              </a:cxn>
              <a:cxn ang="0">
                <a:pos x="82" y="44"/>
              </a:cxn>
              <a:cxn ang="0">
                <a:pos x="47" y="84"/>
              </a:cxn>
              <a:cxn ang="0">
                <a:pos x="59" y="80"/>
              </a:cxn>
              <a:cxn ang="0">
                <a:pos x="82" y="45"/>
              </a:cxn>
              <a:cxn ang="0">
                <a:pos x="63" y="129"/>
              </a:cxn>
              <a:cxn ang="0">
                <a:pos x="77" y="129"/>
              </a:cxn>
              <a:cxn ang="0">
                <a:pos x="84" y="89"/>
              </a:cxn>
              <a:cxn ang="0">
                <a:pos x="92" y="87"/>
              </a:cxn>
              <a:cxn ang="0">
                <a:pos x="116" y="74"/>
              </a:cxn>
              <a:cxn ang="0">
                <a:pos x="119" y="85"/>
              </a:cxn>
              <a:cxn ang="0">
                <a:pos x="84" y="89"/>
              </a:cxn>
              <a:cxn ang="0">
                <a:pos x="114" y="63"/>
              </a:cxn>
              <a:cxn ang="0">
                <a:pos x="33" y="59"/>
              </a:cxn>
              <a:cxn ang="0">
                <a:pos x="23" y="65"/>
              </a:cxn>
              <a:cxn ang="0">
                <a:pos x="11" y="67"/>
              </a:cxn>
              <a:cxn ang="0">
                <a:pos x="35" y="68"/>
              </a:cxn>
            </a:cxnLst>
            <a:rect l="0" t="0" r="r" b="b"/>
            <a:pathLst>
              <a:path w="132" h="143">
                <a:moveTo>
                  <a:pt x="46" y="136"/>
                </a:moveTo>
                <a:lnTo>
                  <a:pt x="46" y="136"/>
                </a:lnTo>
                <a:lnTo>
                  <a:pt x="46" y="138"/>
                </a:lnTo>
                <a:lnTo>
                  <a:pt x="48" y="140"/>
                </a:lnTo>
                <a:lnTo>
                  <a:pt x="48" y="140"/>
                </a:lnTo>
                <a:lnTo>
                  <a:pt x="49" y="141"/>
                </a:lnTo>
                <a:lnTo>
                  <a:pt x="51" y="142"/>
                </a:lnTo>
                <a:lnTo>
                  <a:pt x="51" y="142"/>
                </a:lnTo>
                <a:lnTo>
                  <a:pt x="59" y="141"/>
                </a:lnTo>
                <a:lnTo>
                  <a:pt x="67" y="142"/>
                </a:lnTo>
                <a:lnTo>
                  <a:pt x="83" y="143"/>
                </a:lnTo>
                <a:lnTo>
                  <a:pt x="83" y="143"/>
                </a:lnTo>
                <a:lnTo>
                  <a:pt x="85" y="142"/>
                </a:lnTo>
                <a:lnTo>
                  <a:pt x="87" y="141"/>
                </a:lnTo>
                <a:lnTo>
                  <a:pt x="87" y="139"/>
                </a:lnTo>
                <a:lnTo>
                  <a:pt x="88" y="138"/>
                </a:lnTo>
                <a:lnTo>
                  <a:pt x="88" y="138"/>
                </a:lnTo>
                <a:lnTo>
                  <a:pt x="88" y="136"/>
                </a:lnTo>
                <a:lnTo>
                  <a:pt x="88" y="136"/>
                </a:lnTo>
                <a:lnTo>
                  <a:pt x="87" y="127"/>
                </a:lnTo>
                <a:lnTo>
                  <a:pt x="87" y="117"/>
                </a:lnTo>
                <a:lnTo>
                  <a:pt x="88" y="98"/>
                </a:lnTo>
                <a:lnTo>
                  <a:pt x="88" y="98"/>
                </a:lnTo>
                <a:lnTo>
                  <a:pt x="108" y="99"/>
                </a:lnTo>
                <a:lnTo>
                  <a:pt x="126" y="98"/>
                </a:lnTo>
                <a:lnTo>
                  <a:pt x="126" y="98"/>
                </a:lnTo>
                <a:lnTo>
                  <a:pt x="128" y="97"/>
                </a:lnTo>
                <a:lnTo>
                  <a:pt x="128" y="97"/>
                </a:lnTo>
                <a:lnTo>
                  <a:pt x="129" y="96"/>
                </a:lnTo>
                <a:lnTo>
                  <a:pt x="130" y="94"/>
                </a:lnTo>
                <a:lnTo>
                  <a:pt x="130" y="94"/>
                </a:lnTo>
                <a:lnTo>
                  <a:pt x="131" y="77"/>
                </a:lnTo>
                <a:lnTo>
                  <a:pt x="132" y="60"/>
                </a:lnTo>
                <a:lnTo>
                  <a:pt x="132" y="60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1" y="57"/>
                </a:lnTo>
                <a:lnTo>
                  <a:pt x="129" y="56"/>
                </a:lnTo>
                <a:lnTo>
                  <a:pt x="129" y="56"/>
                </a:lnTo>
                <a:lnTo>
                  <a:pt x="120" y="54"/>
                </a:lnTo>
                <a:lnTo>
                  <a:pt x="111" y="54"/>
                </a:lnTo>
                <a:lnTo>
                  <a:pt x="101" y="54"/>
                </a:lnTo>
                <a:lnTo>
                  <a:pt x="91" y="54"/>
                </a:lnTo>
                <a:lnTo>
                  <a:pt x="91" y="54"/>
                </a:lnTo>
                <a:lnTo>
                  <a:pt x="91" y="30"/>
                </a:lnTo>
                <a:lnTo>
                  <a:pt x="91" y="18"/>
                </a:lnTo>
                <a:lnTo>
                  <a:pt x="91" y="6"/>
                </a:lnTo>
                <a:lnTo>
                  <a:pt x="91" y="6"/>
                </a:lnTo>
                <a:lnTo>
                  <a:pt x="90" y="4"/>
                </a:lnTo>
                <a:lnTo>
                  <a:pt x="90" y="4"/>
                </a:lnTo>
                <a:lnTo>
                  <a:pt x="89" y="2"/>
                </a:lnTo>
                <a:lnTo>
                  <a:pt x="87" y="1"/>
                </a:lnTo>
                <a:lnTo>
                  <a:pt x="87" y="1"/>
                </a:lnTo>
                <a:lnTo>
                  <a:pt x="70" y="0"/>
                </a:lnTo>
                <a:lnTo>
                  <a:pt x="62" y="0"/>
                </a:lnTo>
                <a:lnTo>
                  <a:pt x="53" y="1"/>
                </a:lnTo>
                <a:lnTo>
                  <a:pt x="53" y="1"/>
                </a:lnTo>
                <a:lnTo>
                  <a:pt x="51" y="2"/>
                </a:lnTo>
                <a:lnTo>
                  <a:pt x="51" y="2"/>
                </a:lnTo>
                <a:lnTo>
                  <a:pt x="49" y="3"/>
                </a:lnTo>
                <a:lnTo>
                  <a:pt x="49" y="5"/>
                </a:lnTo>
                <a:lnTo>
                  <a:pt x="49" y="5"/>
                </a:lnTo>
                <a:lnTo>
                  <a:pt x="48" y="28"/>
                </a:lnTo>
                <a:lnTo>
                  <a:pt x="48" y="51"/>
                </a:lnTo>
                <a:lnTo>
                  <a:pt x="48" y="51"/>
                </a:lnTo>
                <a:lnTo>
                  <a:pt x="27" y="50"/>
                </a:lnTo>
                <a:lnTo>
                  <a:pt x="6" y="50"/>
                </a:lnTo>
                <a:lnTo>
                  <a:pt x="6" y="50"/>
                </a:lnTo>
                <a:lnTo>
                  <a:pt x="4" y="51"/>
                </a:lnTo>
                <a:lnTo>
                  <a:pt x="4" y="51"/>
                </a:lnTo>
                <a:lnTo>
                  <a:pt x="1" y="52"/>
                </a:lnTo>
                <a:lnTo>
                  <a:pt x="0" y="53"/>
                </a:lnTo>
                <a:lnTo>
                  <a:pt x="0" y="55"/>
                </a:lnTo>
                <a:lnTo>
                  <a:pt x="0" y="55"/>
                </a:lnTo>
                <a:lnTo>
                  <a:pt x="0" y="63"/>
                </a:lnTo>
                <a:lnTo>
                  <a:pt x="0" y="72"/>
                </a:lnTo>
                <a:lnTo>
                  <a:pt x="0" y="81"/>
                </a:lnTo>
                <a:lnTo>
                  <a:pt x="1" y="90"/>
                </a:lnTo>
                <a:lnTo>
                  <a:pt x="1" y="90"/>
                </a:lnTo>
                <a:lnTo>
                  <a:pt x="2" y="91"/>
                </a:lnTo>
                <a:lnTo>
                  <a:pt x="3" y="92"/>
                </a:lnTo>
                <a:lnTo>
                  <a:pt x="5" y="93"/>
                </a:lnTo>
                <a:lnTo>
                  <a:pt x="5" y="93"/>
                </a:lnTo>
                <a:lnTo>
                  <a:pt x="5" y="93"/>
                </a:lnTo>
                <a:lnTo>
                  <a:pt x="5" y="93"/>
                </a:lnTo>
                <a:lnTo>
                  <a:pt x="16" y="93"/>
                </a:lnTo>
                <a:lnTo>
                  <a:pt x="26" y="93"/>
                </a:lnTo>
                <a:lnTo>
                  <a:pt x="46" y="93"/>
                </a:lnTo>
                <a:lnTo>
                  <a:pt x="46" y="93"/>
                </a:lnTo>
                <a:lnTo>
                  <a:pt x="46" y="115"/>
                </a:lnTo>
                <a:lnTo>
                  <a:pt x="46" y="125"/>
                </a:lnTo>
                <a:lnTo>
                  <a:pt x="46" y="136"/>
                </a:lnTo>
                <a:lnTo>
                  <a:pt x="46" y="136"/>
                </a:lnTo>
                <a:close/>
                <a:moveTo>
                  <a:pt x="16" y="85"/>
                </a:moveTo>
                <a:lnTo>
                  <a:pt x="16" y="85"/>
                </a:lnTo>
                <a:lnTo>
                  <a:pt x="9" y="84"/>
                </a:lnTo>
                <a:lnTo>
                  <a:pt x="9" y="84"/>
                </a:lnTo>
                <a:lnTo>
                  <a:pt x="9" y="84"/>
                </a:lnTo>
                <a:lnTo>
                  <a:pt x="9" y="84"/>
                </a:lnTo>
                <a:lnTo>
                  <a:pt x="10" y="84"/>
                </a:lnTo>
                <a:lnTo>
                  <a:pt x="10" y="84"/>
                </a:lnTo>
                <a:lnTo>
                  <a:pt x="17" y="79"/>
                </a:lnTo>
                <a:lnTo>
                  <a:pt x="22" y="74"/>
                </a:lnTo>
                <a:lnTo>
                  <a:pt x="22" y="74"/>
                </a:lnTo>
                <a:lnTo>
                  <a:pt x="19" y="79"/>
                </a:lnTo>
                <a:lnTo>
                  <a:pt x="17" y="84"/>
                </a:lnTo>
                <a:lnTo>
                  <a:pt x="17" y="84"/>
                </a:lnTo>
                <a:lnTo>
                  <a:pt x="16" y="85"/>
                </a:lnTo>
                <a:lnTo>
                  <a:pt x="16" y="85"/>
                </a:lnTo>
                <a:close/>
                <a:moveTo>
                  <a:pt x="9" y="75"/>
                </a:moveTo>
                <a:lnTo>
                  <a:pt x="9" y="75"/>
                </a:lnTo>
                <a:lnTo>
                  <a:pt x="10" y="75"/>
                </a:lnTo>
                <a:lnTo>
                  <a:pt x="10" y="75"/>
                </a:lnTo>
                <a:lnTo>
                  <a:pt x="20" y="65"/>
                </a:lnTo>
                <a:lnTo>
                  <a:pt x="22" y="63"/>
                </a:lnTo>
                <a:lnTo>
                  <a:pt x="18" y="68"/>
                </a:lnTo>
                <a:lnTo>
                  <a:pt x="18" y="68"/>
                </a:lnTo>
                <a:lnTo>
                  <a:pt x="14" y="75"/>
                </a:lnTo>
                <a:lnTo>
                  <a:pt x="9" y="81"/>
                </a:lnTo>
                <a:lnTo>
                  <a:pt x="9" y="81"/>
                </a:lnTo>
                <a:lnTo>
                  <a:pt x="9" y="75"/>
                </a:lnTo>
                <a:lnTo>
                  <a:pt x="9" y="75"/>
                </a:lnTo>
                <a:close/>
                <a:moveTo>
                  <a:pt x="9" y="71"/>
                </a:moveTo>
                <a:lnTo>
                  <a:pt x="9" y="71"/>
                </a:lnTo>
                <a:lnTo>
                  <a:pt x="9" y="63"/>
                </a:lnTo>
                <a:lnTo>
                  <a:pt x="9" y="63"/>
                </a:lnTo>
                <a:lnTo>
                  <a:pt x="10" y="63"/>
                </a:lnTo>
                <a:lnTo>
                  <a:pt x="10" y="63"/>
                </a:lnTo>
                <a:lnTo>
                  <a:pt x="12" y="62"/>
                </a:lnTo>
                <a:lnTo>
                  <a:pt x="12" y="64"/>
                </a:lnTo>
                <a:lnTo>
                  <a:pt x="9" y="71"/>
                </a:lnTo>
                <a:lnTo>
                  <a:pt x="9" y="71"/>
                </a:lnTo>
                <a:close/>
                <a:moveTo>
                  <a:pt x="9" y="60"/>
                </a:moveTo>
                <a:lnTo>
                  <a:pt x="9" y="60"/>
                </a:lnTo>
                <a:lnTo>
                  <a:pt x="9" y="59"/>
                </a:lnTo>
                <a:lnTo>
                  <a:pt x="9" y="59"/>
                </a:lnTo>
                <a:lnTo>
                  <a:pt x="12" y="59"/>
                </a:lnTo>
                <a:lnTo>
                  <a:pt x="12" y="59"/>
                </a:lnTo>
                <a:lnTo>
                  <a:pt x="9" y="60"/>
                </a:lnTo>
                <a:lnTo>
                  <a:pt x="9" y="60"/>
                </a:lnTo>
                <a:close/>
                <a:moveTo>
                  <a:pt x="23" y="77"/>
                </a:moveTo>
                <a:lnTo>
                  <a:pt x="23" y="77"/>
                </a:lnTo>
                <a:lnTo>
                  <a:pt x="28" y="68"/>
                </a:lnTo>
                <a:lnTo>
                  <a:pt x="34" y="61"/>
                </a:lnTo>
                <a:lnTo>
                  <a:pt x="34" y="61"/>
                </a:lnTo>
                <a:lnTo>
                  <a:pt x="35" y="60"/>
                </a:lnTo>
                <a:lnTo>
                  <a:pt x="34" y="59"/>
                </a:lnTo>
                <a:lnTo>
                  <a:pt x="34" y="59"/>
                </a:lnTo>
                <a:lnTo>
                  <a:pt x="43" y="60"/>
                </a:lnTo>
                <a:lnTo>
                  <a:pt x="43" y="60"/>
                </a:lnTo>
                <a:lnTo>
                  <a:pt x="35" y="66"/>
                </a:lnTo>
                <a:lnTo>
                  <a:pt x="29" y="74"/>
                </a:lnTo>
                <a:lnTo>
                  <a:pt x="29" y="74"/>
                </a:lnTo>
                <a:lnTo>
                  <a:pt x="22" y="81"/>
                </a:lnTo>
                <a:lnTo>
                  <a:pt x="21" y="82"/>
                </a:lnTo>
                <a:lnTo>
                  <a:pt x="20" y="82"/>
                </a:lnTo>
                <a:lnTo>
                  <a:pt x="23" y="77"/>
                </a:lnTo>
                <a:lnTo>
                  <a:pt x="23" y="77"/>
                </a:lnTo>
                <a:close/>
                <a:moveTo>
                  <a:pt x="45" y="60"/>
                </a:moveTo>
                <a:lnTo>
                  <a:pt x="45" y="60"/>
                </a:lnTo>
                <a:lnTo>
                  <a:pt x="53" y="60"/>
                </a:lnTo>
                <a:lnTo>
                  <a:pt x="53" y="60"/>
                </a:lnTo>
                <a:lnTo>
                  <a:pt x="55" y="59"/>
                </a:lnTo>
                <a:lnTo>
                  <a:pt x="55" y="59"/>
                </a:lnTo>
                <a:lnTo>
                  <a:pt x="57" y="58"/>
                </a:lnTo>
                <a:lnTo>
                  <a:pt x="57" y="55"/>
                </a:lnTo>
                <a:lnTo>
                  <a:pt x="57" y="55"/>
                </a:lnTo>
                <a:lnTo>
                  <a:pt x="57" y="55"/>
                </a:lnTo>
                <a:lnTo>
                  <a:pt x="57" y="55"/>
                </a:lnTo>
                <a:lnTo>
                  <a:pt x="68" y="51"/>
                </a:lnTo>
                <a:lnTo>
                  <a:pt x="68" y="51"/>
                </a:lnTo>
                <a:lnTo>
                  <a:pt x="57" y="58"/>
                </a:lnTo>
                <a:lnTo>
                  <a:pt x="46" y="67"/>
                </a:lnTo>
                <a:lnTo>
                  <a:pt x="46" y="67"/>
                </a:lnTo>
                <a:lnTo>
                  <a:pt x="37" y="74"/>
                </a:lnTo>
                <a:lnTo>
                  <a:pt x="33" y="77"/>
                </a:lnTo>
                <a:lnTo>
                  <a:pt x="30" y="81"/>
                </a:lnTo>
                <a:lnTo>
                  <a:pt x="30" y="81"/>
                </a:lnTo>
                <a:lnTo>
                  <a:pt x="37" y="70"/>
                </a:lnTo>
                <a:lnTo>
                  <a:pt x="44" y="61"/>
                </a:lnTo>
                <a:lnTo>
                  <a:pt x="44" y="61"/>
                </a:lnTo>
                <a:lnTo>
                  <a:pt x="45" y="60"/>
                </a:lnTo>
                <a:lnTo>
                  <a:pt x="45" y="60"/>
                </a:lnTo>
                <a:close/>
                <a:moveTo>
                  <a:pt x="83" y="10"/>
                </a:moveTo>
                <a:lnTo>
                  <a:pt x="83" y="10"/>
                </a:lnTo>
                <a:lnTo>
                  <a:pt x="83" y="27"/>
                </a:lnTo>
                <a:lnTo>
                  <a:pt x="82" y="44"/>
                </a:lnTo>
                <a:lnTo>
                  <a:pt x="82" y="44"/>
                </a:lnTo>
                <a:lnTo>
                  <a:pt x="82" y="43"/>
                </a:lnTo>
                <a:lnTo>
                  <a:pt x="81" y="43"/>
                </a:lnTo>
                <a:lnTo>
                  <a:pt x="81" y="43"/>
                </a:lnTo>
                <a:lnTo>
                  <a:pt x="65" y="50"/>
                </a:lnTo>
                <a:lnTo>
                  <a:pt x="65" y="50"/>
                </a:lnTo>
                <a:lnTo>
                  <a:pt x="59" y="53"/>
                </a:lnTo>
                <a:lnTo>
                  <a:pt x="61" y="51"/>
                </a:lnTo>
                <a:lnTo>
                  <a:pt x="61" y="51"/>
                </a:lnTo>
                <a:lnTo>
                  <a:pt x="68" y="47"/>
                </a:lnTo>
                <a:lnTo>
                  <a:pt x="73" y="42"/>
                </a:lnTo>
                <a:lnTo>
                  <a:pt x="78" y="36"/>
                </a:lnTo>
                <a:lnTo>
                  <a:pt x="82" y="30"/>
                </a:lnTo>
                <a:lnTo>
                  <a:pt x="82" y="30"/>
                </a:lnTo>
                <a:lnTo>
                  <a:pt x="82" y="29"/>
                </a:lnTo>
                <a:lnTo>
                  <a:pt x="81" y="29"/>
                </a:lnTo>
                <a:lnTo>
                  <a:pt x="81" y="29"/>
                </a:lnTo>
                <a:lnTo>
                  <a:pt x="75" y="31"/>
                </a:lnTo>
                <a:lnTo>
                  <a:pt x="69" y="34"/>
                </a:lnTo>
                <a:lnTo>
                  <a:pt x="69" y="34"/>
                </a:lnTo>
                <a:lnTo>
                  <a:pt x="60" y="41"/>
                </a:lnTo>
                <a:lnTo>
                  <a:pt x="57" y="43"/>
                </a:lnTo>
                <a:lnTo>
                  <a:pt x="59" y="41"/>
                </a:lnTo>
                <a:lnTo>
                  <a:pt x="59" y="41"/>
                </a:lnTo>
                <a:lnTo>
                  <a:pt x="71" y="29"/>
                </a:lnTo>
                <a:lnTo>
                  <a:pt x="76" y="23"/>
                </a:lnTo>
                <a:lnTo>
                  <a:pt x="81" y="16"/>
                </a:lnTo>
                <a:lnTo>
                  <a:pt x="81" y="16"/>
                </a:lnTo>
                <a:lnTo>
                  <a:pt x="81" y="14"/>
                </a:lnTo>
                <a:lnTo>
                  <a:pt x="79" y="14"/>
                </a:lnTo>
                <a:lnTo>
                  <a:pt x="79" y="14"/>
                </a:lnTo>
                <a:lnTo>
                  <a:pt x="73" y="18"/>
                </a:lnTo>
                <a:lnTo>
                  <a:pt x="68" y="22"/>
                </a:lnTo>
                <a:lnTo>
                  <a:pt x="62" y="26"/>
                </a:lnTo>
                <a:lnTo>
                  <a:pt x="56" y="30"/>
                </a:lnTo>
                <a:lnTo>
                  <a:pt x="56" y="30"/>
                </a:lnTo>
                <a:lnTo>
                  <a:pt x="56" y="29"/>
                </a:lnTo>
                <a:lnTo>
                  <a:pt x="56" y="29"/>
                </a:lnTo>
                <a:lnTo>
                  <a:pt x="65" y="19"/>
                </a:lnTo>
                <a:lnTo>
                  <a:pt x="65" y="19"/>
                </a:lnTo>
                <a:lnTo>
                  <a:pt x="69" y="14"/>
                </a:lnTo>
                <a:lnTo>
                  <a:pt x="73" y="9"/>
                </a:lnTo>
                <a:lnTo>
                  <a:pt x="73" y="9"/>
                </a:lnTo>
                <a:lnTo>
                  <a:pt x="83" y="10"/>
                </a:lnTo>
                <a:lnTo>
                  <a:pt x="83" y="10"/>
                </a:lnTo>
                <a:close/>
                <a:moveTo>
                  <a:pt x="108" y="63"/>
                </a:moveTo>
                <a:lnTo>
                  <a:pt x="108" y="63"/>
                </a:lnTo>
                <a:lnTo>
                  <a:pt x="98" y="72"/>
                </a:lnTo>
                <a:lnTo>
                  <a:pt x="88" y="82"/>
                </a:lnTo>
                <a:lnTo>
                  <a:pt x="88" y="82"/>
                </a:lnTo>
                <a:lnTo>
                  <a:pt x="79" y="90"/>
                </a:lnTo>
                <a:lnTo>
                  <a:pt x="79" y="90"/>
                </a:lnTo>
                <a:lnTo>
                  <a:pt x="80" y="88"/>
                </a:lnTo>
                <a:lnTo>
                  <a:pt x="82" y="86"/>
                </a:lnTo>
                <a:lnTo>
                  <a:pt x="85" y="81"/>
                </a:lnTo>
                <a:lnTo>
                  <a:pt x="85" y="81"/>
                </a:lnTo>
                <a:lnTo>
                  <a:pt x="98" y="63"/>
                </a:lnTo>
                <a:lnTo>
                  <a:pt x="98" y="63"/>
                </a:lnTo>
                <a:lnTo>
                  <a:pt x="108" y="63"/>
                </a:lnTo>
                <a:lnTo>
                  <a:pt x="108" y="63"/>
                </a:lnTo>
                <a:close/>
                <a:moveTo>
                  <a:pt x="122" y="79"/>
                </a:moveTo>
                <a:lnTo>
                  <a:pt x="122" y="79"/>
                </a:lnTo>
                <a:lnTo>
                  <a:pt x="121" y="79"/>
                </a:lnTo>
                <a:lnTo>
                  <a:pt x="121" y="79"/>
                </a:lnTo>
                <a:lnTo>
                  <a:pt x="115" y="82"/>
                </a:lnTo>
                <a:lnTo>
                  <a:pt x="113" y="82"/>
                </a:lnTo>
                <a:lnTo>
                  <a:pt x="113" y="82"/>
                </a:lnTo>
                <a:lnTo>
                  <a:pt x="115" y="79"/>
                </a:lnTo>
                <a:lnTo>
                  <a:pt x="115" y="79"/>
                </a:lnTo>
                <a:lnTo>
                  <a:pt x="120" y="71"/>
                </a:lnTo>
                <a:lnTo>
                  <a:pt x="123" y="63"/>
                </a:lnTo>
                <a:lnTo>
                  <a:pt x="123" y="63"/>
                </a:lnTo>
                <a:lnTo>
                  <a:pt x="123" y="63"/>
                </a:lnTo>
                <a:lnTo>
                  <a:pt x="123" y="63"/>
                </a:lnTo>
                <a:lnTo>
                  <a:pt x="122" y="79"/>
                </a:lnTo>
                <a:lnTo>
                  <a:pt x="122" y="79"/>
                </a:lnTo>
                <a:close/>
                <a:moveTo>
                  <a:pt x="67" y="127"/>
                </a:moveTo>
                <a:lnTo>
                  <a:pt x="67" y="127"/>
                </a:lnTo>
                <a:lnTo>
                  <a:pt x="73" y="120"/>
                </a:lnTo>
                <a:lnTo>
                  <a:pt x="78" y="114"/>
                </a:lnTo>
                <a:lnTo>
                  <a:pt x="78" y="114"/>
                </a:lnTo>
                <a:lnTo>
                  <a:pt x="78" y="113"/>
                </a:lnTo>
                <a:lnTo>
                  <a:pt x="77" y="112"/>
                </a:lnTo>
                <a:lnTo>
                  <a:pt x="77" y="112"/>
                </a:lnTo>
                <a:lnTo>
                  <a:pt x="69" y="118"/>
                </a:lnTo>
                <a:lnTo>
                  <a:pt x="61" y="123"/>
                </a:lnTo>
                <a:lnTo>
                  <a:pt x="61" y="123"/>
                </a:lnTo>
                <a:lnTo>
                  <a:pt x="71" y="114"/>
                </a:lnTo>
                <a:lnTo>
                  <a:pt x="75" y="109"/>
                </a:lnTo>
                <a:lnTo>
                  <a:pt x="79" y="104"/>
                </a:lnTo>
                <a:lnTo>
                  <a:pt x="79" y="104"/>
                </a:lnTo>
                <a:lnTo>
                  <a:pt x="78" y="122"/>
                </a:lnTo>
                <a:lnTo>
                  <a:pt x="78" y="122"/>
                </a:lnTo>
                <a:lnTo>
                  <a:pt x="73" y="124"/>
                </a:lnTo>
                <a:lnTo>
                  <a:pt x="67" y="127"/>
                </a:lnTo>
                <a:lnTo>
                  <a:pt x="67" y="127"/>
                </a:lnTo>
                <a:close/>
                <a:moveTo>
                  <a:pt x="83" y="55"/>
                </a:moveTo>
                <a:lnTo>
                  <a:pt x="83" y="55"/>
                </a:lnTo>
                <a:lnTo>
                  <a:pt x="83" y="57"/>
                </a:lnTo>
                <a:lnTo>
                  <a:pt x="83" y="57"/>
                </a:lnTo>
                <a:lnTo>
                  <a:pt x="83" y="58"/>
                </a:lnTo>
                <a:lnTo>
                  <a:pt x="83" y="58"/>
                </a:lnTo>
                <a:lnTo>
                  <a:pt x="83" y="59"/>
                </a:lnTo>
                <a:lnTo>
                  <a:pt x="84" y="61"/>
                </a:lnTo>
                <a:lnTo>
                  <a:pt x="84" y="61"/>
                </a:lnTo>
                <a:lnTo>
                  <a:pt x="77" y="66"/>
                </a:lnTo>
                <a:lnTo>
                  <a:pt x="71" y="72"/>
                </a:lnTo>
                <a:lnTo>
                  <a:pt x="64" y="79"/>
                </a:lnTo>
                <a:lnTo>
                  <a:pt x="58" y="84"/>
                </a:lnTo>
                <a:lnTo>
                  <a:pt x="58" y="84"/>
                </a:lnTo>
                <a:lnTo>
                  <a:pt x="64" y="78"/>
                </a:lnTo>
                <a:lnTo>
                  <a:pt x="70" y="70"/>
                </a:lnTo>
                <a:lnTo>
                  <a:pt x="76" y="62"/>
                </a:lnTo>
                <a:lnTo>
                  <a:pt x="83" y="55"/>
                </a:lnTo>
                <a:lnTo>
                  <a:pt x="83" y="55"/>
                </a:lnTo>
                <a:close/>
                <a:moveTo>
                  <a:pt x="87" y="62"/>
                </a:moveTo>
                <a:lnTo>
                  <a:pt x="87" y="62"/>
                </a:lnTo>
                <a:lnTo>
                  <a:pt x="87" y="62"/>
                </a:lnTo>
                <a:lnTo>
                  <a:pt x="87" y="62"/>
                </a:lnTo>
                <a:lnTo>
                  <a:pt x="83" y="65"/>
                </a:lnTo>
                <a:lnTo>
                  <a:pt x="79" y="69"/>
                </a:lnTo>
                <a:lnTo>
                  <a:pt x="72" y="77"/>
                </a:lnTo>
                <a:lnTo>
                  <a:pt x="72" y="77"/>
                </a:lnTo>
                <a:lnTo>
                  <a:pt x="54" y="95"/>
                </a:lnTo>
                <a:lnTo>
                  <a:pt x="54" y="95"/>
                </a:lnTo>
                <a:lnTo>
                  <a:pt x="54" y="89"/>
                </a:lnTo>
                <a:lnTo>
                  <a:pt x="54" y="89"/>
                </a:lnTo>
                <a:lnTo>
                  <a:pt x="63" y="83"/>
                </a:lnTo>
                <a:lnTo>
                  <a:pt x="71" y="76"/>
                </a:lnTo>
                <a:lnTo>
                  <a:pt x="78" y="68"/>
                </a:lnTo>
                <a:lnTo>
                  <a:pt x="87" y="62"/>
                </a:lnTo>
                <a:lnTo>
                  <a:pt x="87" y="62"/>
                </a:lnTo>
                <a:close/>
                <a:moveTo>
                  <a:pt x="79" y="103"/>
                </a:moveTo>
                <a:lnTo>
                  <a:pt x="79" y="103"/>
                </a:lnTo>
                <a:lnTo>
                  <a:pt x="79" y="102"/>
                </a:lnTo>
                <a:lnTo>
                  <a:pt x="78" y="102"/>
                </a:lnTo>
                <a:lnTo>
                  <a:pt x="78" y="102"/>
                </a:lnTo>
                <a:lnTo>
                  <a:pt x="73" y="104"/>
                </a:lnTo>
                <a:lnTo>
                  <a:pt x="69" y="107"/>
                </a:lnTo>
                <a:lnTo>
                  <a:pt x="60" y="113"/>
                </a:lnTo>
                <a:lnTo>
                  <a:pt x="60" y="113"/>
                </a:lnTo>
                <a:lnTo>
                  <a:pt x="70" y="104"/>
                </a:lnTo>
                <a:lnTo>
                  <a:pt x="75" y="100"/>
                </a:lnTo>
                <a:lnTo>
                  <a:pt x="80" y="95"/>
                </a:lnTo>
                <a:lnTo>
                  <a:pt x="80" y="95"/>
                </a:lnTo>
                <a:lnTo>
                  <a:pt x="79" y="103"/>
                </a:lnTo>
                <a:lnTo>
                  <a:pt x="79" y="103"/>
                </a:lnTo>
                <a:close/>
                <a:moveTo>
                  <a:pt x="55" y="118"/>
                </a:moveTo>
                <a:lnTo>
                  <a:pt x="55" y="118"/>
                </a:lnTo>
                <a:lnTo>
                  <a:pt x="65" y="112"/>
                </a:lnTo>
                <a:lnTo>
                  <a:pt x="70" y="108"/>
                </a:lnTo>
                <a:lnTo>
                  <a:pt x="76" y="105"/>
                </a:lnTo>
                <a:lnTo>
                  <a:pt x="76" y="105"/>
                </a:lnTo>
                <a:lnTo>
                  <a:pt x="71" y="111"/>
                </a:lnTo>
                <a:lnTo>
                  <a:pt x="66" y="116"/>
                </a:lnTo>
                <a:lnTo>
                  <a:pt x="55" y="125"/>
                </a:lnTo>
                <a:lnTo>
                  <a:pt x="55" y="125"/>
                </a:lnTo>
                <a:lnTo>
                  <a:pt x="55" y="118"/>
                </a:lnTo>
                <a:lnTo>
                  <a:pt x="55" y="118"/>
                </a:lnTo>
                <a:close/>
                <a:moveTo>
                  <a:pt x="80" y="92"/>
                </a:moveTo>
                <a:lnTo>
                  <a:pt x="80" y="92"/>
                </a:lnTo>
                <a:lnTo>
                  <a:pt x="80" y="92"/>
                </a:lnTo>
                <a:lnTo>
                  <a:pt x="80" y="92"/>
                </a:lnTo>
                <a:lnTo>
                  <a:pt x="79" y="92"/>
                </a:lnTo>
                <a:lnTo>
                  <a:pt x="79" y="92"/>
                </a:lnTo>
                <a:lnTo>
                  <a:pt x="81" y="91"/>
                </a:lnTo>
                <a:lnTo>
                  <a:pt x="81" y="91"/>
                </a:lnTo>
                <a:lnTo>
                  <a:pt x="81" y="91"/>
                </a:lnTo>
                <a:lnTo>
                  <a:pt x="81" y="91"/>
                </a:lnTo>
                <a:lnTo>
                  <a:pt x="80" y="92"/>
                </a:lnTo>
                <a:lnTo>
                  <a:pt x="80" y="92"/>
                </a:lnTo>
                <a:close/>
                <a:moveTo>
                  <a:pt x="76" y="96"/>
                </a:moveTo>
                <a:lnTo>
                  <a:pt x="76" y="96"/>
                </a:lnTo>
                <a:lnTo>
                  <a:pt x="71" y="101"/>
                </a:lnTo>
                <a:lnTo>
                  <a:pt x="65" y="105"/>
                </a:lnTo>
                <a:lnTo>
                  <a:pt x="60" y="110"/>
                </a:lnTo>
                <a:lnTo>
                  <a:pt x="55" y="115"/>
                </a:lnTo>
                <a:lnTo>
                  <a:pt x="55" y="115"/>
                </a:lnTo>
                <a:lnTo>
                  <a:pt x="54" y="108"/>
                </a:lnTo>
                <a:lnTo>
                  <a:pt x="54" y="108"/>
                </a:lnTo>
                <a:lnTo>
                  <a:pt x="65" y="101"/>
                </a:lnTo>
                <a:lnTo>
                  <a:pt x="76" y="96"/>
                </a:lnTo>
                <a:lnTo>
                  <a:pt x="76" y="96"/>
                </a:lnTo>
                <a:close/>
                <a:moveTo>
                  <a:pt x="75" y="92"/>
                </a:moveTo>
                <a:lnTo>
                  <a:pt x="75" y="92"/>
                </a:lnTo>
                <a:lnTo>
                  <a:pt x="75" y="93"/>
                </a:lnTo>
                <a:lnTo>
                  <a:pt x="75" y="94"/>
                </a:lnTo>
                <a:lnTo>
                  <a:pt x="75" y="94"/>
                </a:lnTo>
                <a:lnTo>
                  <a:pt x="65" y="99"/>
                </a:lnTo>
                <a:lnTo>
                  <a:pt x="54" y="105"/>
                </a:lnTo>
                <a:lnTo>
                  <a:pt x="54" y="105"/>
                </a:lnTo>
                <a:lnTo>
                  <a:pt x="54" y="100"/>
                </a:lnTo>
                <a:lnTo>
                  <a:pt x="54" y="100"/>
                </a:lnTo>
                <a:lnTo>
                  <a:pt x="62" y="95"/>
                </a:lnTo>
                <a:lnTo>
                  <a:pt x="69" y="89"/>
                </a:lnTo>
                <a:lnTo>
                  <a:pt x="81" y="75"/>
                </a:lnTo>
                <a:lnTo>
                  <a:pt x="81" y="75"/>
                </a:lnTo>
                <a:lnTo>
                  <a:pt x="88" y="67"/>
                </a:lnTo>
                <a:lnTo>
                  <a:pt x="88" y="67"/>
                </a:lnTo>
                <a:lnTo>
                  <a:pt x="93" y="62"/>
                </a:lnTo>
                <a:lnTo>
                  <a:pt x="93" y="62"/>
                </a:lnTo>
                <a:lnTo>
                  <a:pt x="96" y="62"/>
                </a:lnTo>
                <a:lnTo>
                  <a:pt x="96" y="62"/>
                </a:lnTo>
                <a:lnTo>
                  <a:pt x="85" y="78"/>
                </a:lnTo>
                <a:lnTo>
                  <a:pt x="75" y="92"/>
                </a:lnTo>
                <a:lnTo>
                  <a:pt x="75" y="92"/>
                </a:lnTo>
                <a:close/>
                <a:moveTo>
                  <a:pt x="67" y="87"/>
                </a:moveTo>
                <a:lnTo>
                  <a:pt x="67" y="87"/>
                </a:lnTo>
                <a:lnTo>
                  <a:pt x="62" y="92"/>
                </a:lnTo>
                <a:lnTo>
                  <a:pt x="57" y="96"/>
                </a:lnTo>
                <a:lnTo>
                  <a:pt x="57" y="96"/>
                </a:lnTo>
                <a:lnTo>
                  <a:pt x="55" y="97"/>
                </a:lnTo>
                <a:lnTo>
                  <a:pt x="59" y="93"/>
                </a:lnTo>
                <a:lnTo>
                  <a:pt x="59" y="93"/>
                </a:lnTo>
                <a:lnTo>
                  <a:pt x="66" y="86"/>
                </a:lnTo>
                <a:lnTo>
                  <a:pt x="66" y="86"/>
                </a:lnTo>
                <a:lnTo>
                  <a:pt x="78" y="75"/>
                </a:lnTo>
                <a:lnTo>
                  <a:pt x="89" y="62"/>
                </a:lnTo>
                <a:lnTo>
                  <a:pt x="89" y="62"/>
                </a:lnTo>
                <a:lnTo>
                  <a:pt x="91" y="62"/>
                </a:lnTo>
                <a:lnTo>
                  <a:pt x="91" y="62"/>
                </a:lnTo>
                <a:lnTo>
                  <a:pt x="84" y="68"/>
                </a:lnTo>
                <a:lnTo>
                  <a:pt x="79" y="75"/>
                </a:lnTo>
                <a:lnTo>
                  <a:pt x="67" y="87"/>
                </a:lnTo>
                <a:lnTo>
                  <a:pt x="67" y="87"/>
                </a:lnTo>
                <a:close/>
                <a:moveTo>
                  <a:pt x="72" y="50"/>
                </a:moveTo>
                <a:lnTo>
                  <a:pt x="72" y="50"/>
                </a:lnTo>
                <a:lnTo>
                  <a:pt x="72" y="49"/>
                </a:lnTo>
                <a:lnTo>
                  <a:pt x="72" y="49"/>
                </a:lnTo>
                <a:lnTo>
                  <a:pt x="78" y="47"/>
                </a:lnTo>
                <a:lnTo>
                  <a:pt x="78" y="47"/>
                </a:lnTo>
                <a:lnTo>
                  <a:pt x="72" y="50"/>
                </a:lnTo>
                <a:lnTo>
                  <a:pt x="72" y="50"/>
                </a:lnTo>
                <a:close/>
                <a:moveTo>
                  <a:pt x="64" y="17"/>
                </a:moveTo>
                <a:lnTo>
                  <a:pt x="64" y="17"/>
                </a:lnTo>
                <a:lnTo>
                  <a:pt x="56" y="25"/>
                </a:lnTo>
                <a:lnTo>
                  <a:pt x="56" y="25"/>
                </a:lnTo>
                <a:lnTo>
                  <a:pt x="57" y="19"/>
                </a:lnTo>
                <a:lnTo>
                  <a:pt x="57" y="19"/>
                </a:lnTo>
                <a:lnTo>
                  <a:pt x="66" y="14"/>
                </a:lnTo>
                <a:lnTo>
                  <a:pt x="66" y="14"/>
                </a:lnTo>
                <a:lnTo>
                  <a:pt x="70" y="12"/>
                </a:lnTo>
                <a:lnTo>
                  <a:pt x="69" y="13"/>
                </a:lnTo>
                <a:lnTo>
                  <a:pt x="64" y="17"/>
                </a:lnTo>
                <a:lnTo>
                  <a:pt x="64" y="17"/>
                </a:lnTo>
                <a:close/>
                <a:moveTo>
                  <a:pt x="75" y="20"/>
                </a:moveTo>
                <a:lnTo>
                  <a:pt x="75" y="20"/>
                </a:lnTo>
                <a:lnTo>
                  <a:pt x="77" y="18"/>
                </a:lnTo>
                <a:lnTo>
                  <a:pt x="77" y="18"/>
                </a:lnTo>
                <a:lnTo>
                  <a:pt x="74" y="22"/>
                </a:lnTo>
                <a:lnTo>
                  <a:pt x="66" y="31"/>
                </a:lnTo>
                <a:lnTo>
                  <a:pt x="66" y="31"/>
                </a:lnTo>
                <a:lnTo>
                  <a:pt x="57" y="40"/>
                </a:lnTo>
                <a:lnTo>
                  <a:pt x="57" y="40"/>
                </a:lnTo>
                <a:lnTo>
                  <a:pt x="56" y="33"/>
                </a:lnTo>
                <a:lnTo>
                  <a:pt x="56" y="33"/>
                </a:lnTo>
                <a:lnTo>
                  <a:pt x="61" y="30"/>
                </a:lnTo>
                <a:lnTo>
                  <a:pt x="66" y="27"/>
                </a:lnTo>
                <a:lnTo>
                  <a:pt x="75" y="20"/>
                </a:lnTo>
                <a:lnTo>
                  <a:pt x="75" y="20"/>
                </a:lnTo>
                <a:close/>
                <a:moveTo>
                  <a:pt x="74" y="34"/>
                </a:moveTo>
                <a:lnTo>
                  <a:pt x="74" y="34"/>
                </a:lnTo>
                <a:lnTo>
                  <a:pt x="77" y="32"/>
                </a:lnTo>
                <a:lnTo>
                  <a:pt x="78" y="32"/>
                </a:lnTo>
                <a:lnTo>
                  <a:pt x="78" y="33"/>
                </a:lnTo>
                <a:lnTo>
                  <a:pt x="77" y="34"/>
                </a:lnTo>
                <a:lnTo>
                  <a:pt x="71" y="41"/>
                </a:lnTo>
                <a:lnTo>
                  <a:pt x="71" y="41"/>
                </a:lnTo>
                <a:lnTo>
                  <a:pt x="64" y="47"/>
                </a:lnTo>
                <a:lnTo>
                  <a:pt x="57" y="51"/>
                </a:lnTo>
                <a:lnTo>
                  <a:pt x="57" y="51"/>
                </a:lnTo>
                <a:lnTo>
                  <a:pt x="57" y="45"/>
                </a:lnTo>
                <a:lnTo>
                  <a:pt x="57" y="45"/>
                </a:lnTo>
                <a:lnTo>
                  <a:pt x="65" y="40"/>
                </a:lnTo>
                <a:lnTo>
                  <a:pt x="74" y="34"/>
                </a:lnTo>
                <a:lnTo>
                  <a:pt x="74" y="34"/>
                </a:lnTo>
                <a:close/>
                <a:moveTo>
                  <a:pt x="68" y="52"/>
                </a:moveTo>
                <a:lnTo>
                  <a:pt x="68" y="52"/>
                </a:lnTo>
                <a:lnTo>
                  <a:pt x="53" y="66"/>
                </a:lnTo>
                <a:lnTo>
                  <a:pt x="46" y="75"/>
                </a:lnTo>
                <a:lnTo>
                  <a:pt x="40" y="84"/>
                </a:lnTo>
                <a:lnTo>
                  <a:pt x="40" y="84"/>
                </a:lnTo>
                <a:lnTo>
                  <a:pt x="40" y="84"/>
                </a:lnTo>
                <a:lnTo>
                  <a:pt x="40" y="84"/>
                </a:lnTo>
                <a:lnTo>
                  <a:pt x="28" y="85"/>
                </a:lnTo>
                <a:lnTo>
                  <a:pt x="28" y="85"/>
                </a:lnTo>
                <a:lnTo>
                  <a:pt x="48" y="68"/>
                </a:lnTo>
                <a:lnTo>
                  <a:pt x="58" y="60"/>
                </a:lnTo>
                <a:lnTo>
                  <a:pt x="68" y="52"/>
                </a:lnTo>
                <a:lnTo>
                  <a:pt x="68" y="52"/>
                </a:lnTo>
                <a:close/>
                <a:moveTo>
                  <a:pt x="82" y="45"/>
                </a:moveTo>
                <a:lnTo>
                  <a:pt x="82" y="45"/>
                </a:lnTo>
                <a:lnTo>
                  <a:pt x="82" y="44"/>
                </a:lnTo>
                <a:lnTo>
                  <a:pt x="82" y="44"/>
                </a:lnTo>
                <a:lnTo>
                  <a:pt x="83" y="52"/>
                </a:lnTo>
                <a:lnTo>
                  <a:pt x="83" y="52"/>
                </a:lnTo>
                <a:lnTo>
                  <a:pt x="82" y="52"/>
                </a:lnTo>
                <a:lnTo>
                  <a:pt x="82" y="52"/>
                </a:lnTo>
                <a:lnTo>
                  <a:pt x="64" y="66"/>
                </a:lnTo>
                <a:lnTo>
                  <a:pt x="55" y="74"/>
                </a:lnTo>
                <a:lnTo>
                  <a:pt x="47" y="82"/>
                </a:lnTo>
                <a:lnTo>
                  <a:pt x="47" y="82"/>
                </a:lnTo>
                <a:lnTo>
                  <a:pt x="47" y="83"/>
                </a:lnTo>
                <a:lnTo>
                  <a:pt x="47" y="84"/>
                </a:lnTo>
                <a:lnTo>
                  <a:pt x="48" y="84"/>
                </a:lnTo>
                <a:lnTo>
                  <a:pt x="49" y="84"/>
                </a:lnTo>
                <a:lnTo>
                  <a:pt x="49" y="84"/>
                </a:lnTo>
                <a:lnTo>
                  <a:pt x="62" y="70"/>
                </a:lnTo>
                <a:lnTo>
                  <a:pt x="62" y="70"/>
                </a:lnTo>
                <a:lnTo>
                  <a:pt x="73" y="62"/>
                </a:lnTo>
                <a:lnTo>
                  <a:pt x="73" y="62"/>
                </a:lnTo>
                <a:lnTo>
                  <a:pt x="73" y="61"/>
                </a:lnTo>
                <a:lnTo>
                  <a:pt x="73" y="61"/>
                </a:lnTo>
                <a:lnTo>
                  <a:pt x="64" y="74"/>
                </a:lnTo>
                <a:lnTo>
                  <a:pt x="59" y="80"/>
                </a:lnTo>
                <a:lnTo>
                  <a:pt x="54" y="86"/>
                </a:lnTo>
                <a:lnTo>
                  <a:pt x="54" y="86"/>
                </a:lnTo>
                <a:lnTo>
                  <a:pt x="52" y="85"/>
                </a:lnTo>
                <a:lnTo>
                  <a:pt x="52" y="85"/>
                </a:lnTo>
                <a:lnTo>
                  <a:pt x="50" y="84"/>
                </a:lnTo>
                <a:lnTo>
                  <a:pt x="50" y="84"/>
                </a:lnTo>
                <a:lnTo>
                  <a:pt x="42" y="84"/>
                </a:lnTo>
                <a:lnTo>
                  <a:pt x="42" y="84"/>
                </a:lnTo>
                <a:lnTo>
                  <a:pt x="52" y="74"/>
                </a:lnTo>
                <a:lnTo>
                  <a:pt x="61" y="63"/>
                </a:lnTo>
                <a:lnTo>
                  <a:pt x="82" y="45"/>
                </a:lnTo>
                <a:lnTo>
                  <a:pt x="82" y="45"/>
                </a:lnTo>
                <a:close/>
                <a:moveTo>
                  <a:pt x="55" y="133"/>
                </a:moveTo>
                <a:lnTo>
                  <a:pt x="55" y="133"/>
                </a:lnTo>
                <a:lnTo>
                  <a:pt x="55" y="129"/>
                </a:lnTo>
                <a:lnTo>
                  <a:pt x="55" y="129"/>
                </a:lnTo>
                <a:lnTo>
                  <a:pt x="60" y="126"/>
                </a:lnTo>
                <a:lnTo>
                  <a:pt x="64" y="123"/>
                </a:lnTo>
                <a:lnTo>
                  <a:pt x="73" y="117"/>
                </a:lnTo>
                <a:lnTo>
                  <a:pt x="73" y="117"/>
                </a:lnTo>
                <a:lnTo>
                  <a:pt x="68" y="123"/>
                </a:lnTo>
                <a:lnTo>
                  <a:pt x="63" y="129"/>
                </a:lnTo>
                <a:lnTo>
                  <a:pt x="63" y="129"/>
                </a:lnTo>
                <a:lnTo>
                  <a:pt x="63" y="130"/>
                </a:lnTo>
                <a:lnTo>
                  <a:pt x="64" y="130"/>
                </a:lnTo>
                <a:lnTo>
                  <a:pt x="64" y="130"/>
                </a:lnTo>
                <a:lnTo>
                  <a:pt x="70" y="128"/>
                </a:lnTo>
                <a:lnTo>
                  <a:pt x="70" y="128"/>
                </a:lnTo>
                <a:lnTo>
                  <a:pt x="75" y="125"/>
                </a:lnTo>
                <a:lnTo>
                  <a:pt x="75" y="125"/>
                </a:lnTo>
                <a:lnTo>
                  <a:pt x="77" y="125"/>
                </a:lnTo>
                <a:lnTo>
                  <a:pt x="78" y="126"/>
                </a:lnTo>
                <a:lnTo>
                  <a:pt x="77" y="129"/>
                </a:lnTo>
                <a:lnTo>
                  <a:pt x="77" y="129"/>
                </a:lnTo>
                <a:lnTo>
                  <a:pt x="78" y="130"/>
                </a:lnTo>
                <a:lnTo>
                  <a:pt x="78" y="130"/>
                </a:lnTo>
                <a:lnTo>
                  <a:pt x="78" y="130"/>
                </a:lnTo>
                <a:lnTo>
                  <a:pt x="79" y="134"/>
                </a:lnTo>
                <a:lnTo>
                  <a:pt x="79" y="134"/>
                </a:lnTo>
                <a:lnTo>
                  <a:pt x="67" y="133"/>
                </a:lnTo>
                <a:lnTo>
                  <a:pt x="55" y="133"/>
                </a:lnTo>
                <a:lnTo>
                  <a:pt x="55" y="133"/>
                </a:lnTo>
                <a:close/>
                <a:moveTo>
                  <a:pt x="84" y="89"/>
                </a:moveTo>
                <a:lnTo>
                  <a:pt x="84" y="89"/>
                </a:lnTo>
                <a:lnTo>
                  <a:pt x="83" y="90"/>
                </a:lnTo>
                <a:lnTo>
                  <a:pt x="83" y="90"/>
                </a:lnTo>
                <a:lnTo>
                  <a:pt x="93" y="81"/>
                </a:lnTo>
                <a:lnTo>
                  <a:pt x="103" y="70"/>
                </a:lnTo>
                <a:lnTo>
                  <a:pt x="103" y="70"/>
                </a:lnTo>
                <a:lnTo>
                  <a:pt x="109" y="65"/>
                </a:lnTo>
                <a:lnTo>
                  <a:pt x="110" y="65"/>
                </a:lnTo>
                <a:lnTo>
                  <a:pt x="109" y="66"/>
                </a:lnTo>
                <a:lnTo>
                  <a:pt x="105" y="72"/>
                </a:lnTo>
                <a:lnTo>
                  <a:pt x="105" y="72"/>
                </a:lnTo>
                <a:lnTo>
                  <a:pt x="92" y="87"/>
                </a:lnTo>
                <a:lnTo>
                  <a:pt x="92" y="87"/>
                </a:lnTo>
                <a:lnTo>
                  <a:pt x="92" y="88"/>
                </a:lnTo>
                <a:lnTo>
                  <a:pt x="95" y="88"/>
                </a:lnTo>
                <a:lnTo>
                  <a:pt x="95" y="88"/>
                </a:lnTo>
                <a:lnTo>
                  <a:pt x="104" y="81"/>
                </a:lnTo>
                <a:lnTo>
                  <a:pt x="112" y="74"/>
                </a:lnTo>
                <a:lnTo>
                  <a:pt x="112" y="74"/>
                </a:lnTo>
                <a:lnTo>
                  <a:pt x="116" y="69"/>
                </a:lnTo>
                <a:lnTo>
                  <a:pt x="117" y="69"/>
                </a:lnTo>
                <a:lnTo>
                  <a:pt x="117" y="70"/>
                </a:lnTo>
                <a:lnTo>
                  <a:pt x="116" y="74"/>
                </a:lnTo>
                <a:lnTo>
                  <a:pt x="116" y="74"/>
                </a:lnTo>
                <a:lnTo>
                  <a:pt x="106" y="87"/>
                </a:lnTo>
                <a:lnTo>
                  <a:pt x="106" y="87"/>
                </a:lnTo>
                <a:lnTo>
                  <a:pt x="106" y="88"/>
                </a:lnTo>
                <a:lnTo>
                  <a:pt x="107" y="88"/>
                </a:lnTo>
                <a:lnTo>
                  <a:pt x="107" y="88"/>
                </a:lnTo>
                <a:lnTo>
                  <a:pt x="115" y="84"/>
                </a:lnTo>
                <a:lnTo>
                  <a:pt x="118" y="83"/>
                </a:lnTo>
                <a:lnTo>
                  <a:pt x="119" y="84"/>
                </a:lnTo>
                <a:lnTo>
                  <a:pt x="119" y="85"/>
                </a:lnTo>
                <a:lnTo>
                  <a:pt x="119" y="85"/>
                </a:lnTo>
                <a:lnTo>
                  <a:pt x="119" y="86"/>
                </a:lnTo>
                <a:lnTo>
                  <a:pt x="120" y="87"/>
                </a:lnTo>
                <a:lnTo>
                  <a:pt x="121" y="87"/>
                </a:lnTo>
                <a:lnTo>
                  <a:pt x="121" y="86"/>
                </a:lnTo>
                <a:lnTo>
                  <a:pt x="121" y="86"/>
                </a:lnTo>
                <a:lnTo>
                  <a:pt x="122" y="83"/>
                </a:lnTo>
                <a:lnTo>
                  <a:pt x="122" y="83"/>
                </a:lnTo>
                <a:lnTo>
                  <a:pt x="122" y="90"/>
                </a:lnTo>
                <a:lnTo>
                  <a:pt x="122" y="90"/>
                </a:lnTo>
                <a:lnTo>
                  <a:pt x="103" y="90"/>
                </a:lnTo>
                <a:lnTo>
                  <a:pt x="84" y="89"/>
                </a:lnTo>
                <a:lnTo>
                  <a:pt x="84" y="89"/>
                </a:lnTo>
                <a:close/>
                <a:moveTo>
                  <a:pt x="114" y="63"/>
                </a:moveTo>
                <a:lnTo>
                  <a:pt x="114" y="63"/>
                </a:lnTo>
                <a:lnTo>
                  <a:pt x="120" y="63"/>
                </a:lnTo>
                <a:lnTo>
                  <a:pt x="120" y="63"/>
                </a:lnTo>
                <a:lnTo>
                  <a:pt x="109" y="71"/>
                </a:lnTo>
                <a:lnTo>
                  <a:pt x="100" y="81"/>
                </a:lnTo>
                <a:lnTo>
                  <a:pt x="100" y="81"/>
                </a:lnTo>
                <a:lnTo>
                  <a:pt x="107" y="72"/>
                </a:lnTo>
                <a:lnTo>
                  <a:pt x="111" y="67"/>
                </a:lnTo>
                <a:lnTo>
                  <a:pt x="114" y="63"/>
                </a:lnTo>
                <a:lnTo>
                  <a:pt x="114" y="63"/>
                </a:lnTo>
                <a:close/>
                <a:moveTo>
                  <a:pt x="69" y="9"/>
                </a:moveTo>
                <a:lnTo>
                  <a:pt x="69" y="9"/>
                </a:lnTo>
                <a:lnTo>
                  <a:pt x="57" y="17"/>
                </a:lnTo>
                <a:lnTo>
                  <a:pt x="57" y="17"/>
                </a:lnTo>
                <a:lnTo>
                  <a:pt x="57" y="9"/>
                </a:lnTo>
                <a:lnTo>
                  <a:pt x="57" y="9"/>
                </a:lnTo>
                <a:lnTo>
                  <a:pt x="69" y="9"/>
                </a:lnTo>
                <a:lnTo>
                  <a:pt x="69" y="9"/>
                </a:lnTo>
                <a:close/>
                <a:moveTo>
                  <a:pt x="33" y="59"/>
                </a:moveTo>
                <a:lnTo>
                  <a:pt x="33" y="59"/>
                </a:lnTo>
                <a:lnTo>
                  <a:pt x="33" y="59"/>
                </a:lnTo>
                <a:lnTo>
                  <a:pt x="33" y="59"/>
                </a:lnTo>
                <a:lnTo>
                  <a:pt x="28" y="63"/>
                </a:lnTo>
                <a:lnTo>
                  <a:pt x="24" y="68"/>
                </a:lnTo>
                <a:lnTo>
                  <a:pt x="16" y="78"/>
                </a:lnTo>
                <a:lnTo>
                  <a:pt x="16" y="78"/>
                </a:lnTo>
                <a:lnTo>
                  <a:pt x="12" y="80"/>
                </a:lnTo>
                <a:lnTo>
                  <a:pt x="15" y="77"/>
                </a:lnTo>
                <a:lnTo>
                  <a:pt x="20" y="70"/>
                </a:lnTo>
                <a:lnTo>
                  <a:pt x="20" y="70"/>
                </a:lnTo>
                <a:lnTo>
                  <a:pt x="23" y="65"/>
                </a:lnTo>
                <a:lnTo>
                  <a:pt x="26" y="61"/>
                </a:lnTo>
                <a:lnTo>
                  <a:pt x="26" y="61"/>
                </a:lnTo>
                <a:lnTo>
                  <a:pt x="26" y="59"/>
                </a:lnTo>
                <a:lnTo>
                  <a:pt x="24" y="59"/>
                </a:lnTo>
                <a:lnTo>
                  <a:pt x="24" y="59"/>
                </a:lnTo>
                <a:lnTo>
                  <a:pt x="20" y="63"/>
                </a:lnTo>
                <a:lnTo>
                  <a:pt x="15" y="67"/>
                </a:lnTo>
                <a:lnTo>
                  <a:pt x="15" y="67"/>
                </a:lnTo>
                <a:lnTo>
                  <a:pt x="11" y="69"/>
                </a:lnTo>
                <a:lnTo>
                  <a:pt x="11" y="69"/>
                </a:lnTo>
                <a:lnTo>
                  <a:pt x="11" y="67"/>
                </a:lnTo>
                <a:lnTo>
                  <a:pt x="16" y="59"/>
                </a:lnTo>
                <a:lnTo>
                  <a:pt x="16" y="59"/>
                </a:lnTo>
                <a:lnTo>
                  <a:pt x="16" y="59"/>
                </a:lnTo>
                <a:lnTo>
                  <a:pt x="16" y="59"/>
                </a:lnTo>
                <a:lnTo>
                  <a:pt x="33" y="59"/>
                </a:lnTo>
                <a:lnTo>
                  <a:pt x="33" y="59"/>
                </a:lnTo>
                <a:close/>
                <a:moveTo>
                  <a:pt x="19" y="85"/>
                </a:moveTo>
                <a:lnTo>
                  <a:pt x="19" y="85"/>
                </a:lnTo>
                <a:lnTo>
                  <a:pt x="24" y="81"/>
                </a:lnTo>
                <a:lnTo>
                  <a:pt x="28" y="78"/>
                </a:lnTo>
                <a:lnTo>
                  <a:pt x="35" y="68"/>
                </a:lnTo>
                <a:lnTo>
                  <a:pt x="35" y="68"/>
                </a:lnTo>
                <a:lnTo>
                  <a:pt x="39" y="65"/>
                </a:lnTo>
                <a:lnTo>
                  <a:pt x="34" y="71"/>
                </a:lnTo>
                <a:lnTo>
                  <a:pt x="34" y="71"/>
                </a:lnTo>
                <a:lnTo>
                  <a:pt x="25" y="84"/>
                </a:lnTo>
                <a:lnTo>
                  <a:pt x="25" y="84"/>
                </a:lnTo>
                <a:lnTo>
                  <a:pt x="25" y="85"/>
                </a:lnTo>
                <a:lnTo>
                  <a:pt x="25" y="85"/>
                </a:lnTo>
                <a:lnTo>
                  <a:pt x="19" y="85"/>
                </a:lnTo>
                <a:lnTo>
                  <a:pt x="19" y="85"/>
                </a:lnTo>
                <a:close/>
              </a:path>
            </a:pathLst>
          </a:custGeom>
          <a:solidFill>
            <a:srgbClr val="41404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99542" y="3338623"/>
            <a:ext cx="571730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       一种基于规则的机器学习方法，最常用于电子购物的个性化推荐，原理是基于物品之间的关联性。通过对顾客的购买记录进行规则挖掘，发现不同顾客群体之间共同的购买习惯，从而实现兴趣建模和产品推荐。</a:t>
            </a:r>
            <a:endParaRPr lang="en-US" altLang="zh-CN" sz="20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  <a:sym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118" y="1660181"/>
            <a:ext cx="3458109" cy="438271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任意多边形 172"/>
          <p:cNvSpPr/>
          <p:nvPr/>
        </p:nvSpPr>
        <p:spPr>
          <a:xfrm rot="1944761">
            <a:off x="2677095" y="3847241"/>
            <a:ext cx="9910903" cy="1495093"/>
          </a:xfrm>
          <a:custGeom>
            <a:avLst/>
            <a:gdLst>
              <a:gd name="connsiteX0" fmla="*/ 30480 w 11744960"/>
              <a:gd name="connsiteY0" fmla="*/ 2865120 h 3291840"/>
              <a:gd name="connsiteX1" fmla="*/ 11744960 w 11744960"/>
              <a:gd name="connsiteY1" fmla="*/ 0 h 3291840"/>
              <a:gd name="connsiteX2" fmla="*/ 0 w 11744960"/>
              <a:gd name="connsiteY2" fmla="*/ 3291840 h 3291840"/>
              <a:gd name="connsiteX3" fmla="*/ 30480 w 11744960"/>
              <a:gd name="connsiteY3" fmla="*/ 2865120 h 3291840"/>
              <a:gd name="connsiteX0-1" fmla="*/ 1481529 w 13196010"/>
              <a:gd name="connsiteY0-2" fmla="*/ 2866676 h 3516971"/>
              <a:gd name="connsiteX1-3" fmla="*/ 13196009 w 13196010"/>
              <a:gd name="connsiteY1-4" fmla="*/ 1556 h 3516971"/>
              <a:gd name="connsiteX2-5" fmla="*/ 1451049 w 13196010"/>
              <a:gd name="connsiteY2-6" fmla="*/ 3293396 h 3516971"/>
              <a:gd name="connsiteX3-7" fmla="*/ 1481529 w 13196010"/>
              <a:gd name="connsiteY3-8" fmla="*/ 2866676 h 3516971"/>
              <a:gd name="connsiteX0-9" fmla="*/ 903124 w 12617605"/>
              <a:gd name="connsiteY0-10" fmla="*/ 2866418 h 3438918"/>
              <a:gd name="connsiteX1-11" fmla="*/ 12617604 w 12617605"/>
              <a:gd name="connsiteY1-12" fmla="*/ 1298 h 3438918"/>
              <a:gd name="connsiteX2-13" fmla="*/ 872644 w 12617605"/>
              <a:gd name="connsiteY2-14" fmla="*/ 3293138 h 3438918"/>
              <a:gd name="connsiteX3-15" fmla="*/ 903124 w 12617605"/>
              <a:gd name="connsiteY3-16" fmla="*/ 2866418 h 3438918"/>
              <a:gd name="connsiteX0-17" fmla="*/ 903124 w 13248889"/>
              <a:gd name="connsiteY0-18" fmla="*/ 3059588 h 3632088"/>
              <a:gd name="connsiteX1-19" fmla="*/ 12617604 w 13248889"/>
              <a:gd name="connsiteY1-20" fmla="*/ 194468 h 3632088"/>
              <a:gd name="connsiteX2-21" fmla="*/ 872644 w 13248889"/>
              <a:gd name="connsiteY2-22" fmla="*/ 3486308 h 3632088"/>
              <a:gd name="connsiteX3-23" fmla="*/ 903124 w 13248889"/>
              <a:gd name="connsiteY3-24" fmla="*/ 3059588 h 3632088"/>
              <a:gd name="connsiteX0-25" fmla="*/ 903124 w 12617631"/>
              <a:gd name="connsiteY0-26" fmla="*/ 2866806 h 3439306"/>
              <a:gd name="connsiteX1-27" fmla="*/ 12617604 w 12617631"/>
              <a:gd name="connsiteY1-28" fmla="*/ 1686 h 3439306"/>
              <a:gd name="connsiteX2-29" fmla="*/ 872644 w 12617631"/>
              <a:gd name="connsiteY2-30" fmla="*/ 3293526 h 3439306"/>
              <a:gd name="connsiteX3-31" fmla="*/ 903124 w 12617631"/>
              <a:gd name="connsiteY3-32" fmla="*/ 2866806 h 3439306"/>
              <a:gd name="connsiteX0-33" fmla="*/ 903124 w 12617625"/>
              <a:gd name="connsiteY0-34" fmla="*/ 2866806 h 3439306"/>
              <a:gd name="connsiteX1-35" fmla="*/ 12617604 w 12617625"/>
              <a:gd name="connsiteY1-36" fmla="*/ 1686 h 3439306"/>
              <a:gd name="connsiteX2-37" fmla="*/ 872644 w 12617625"/>
              <a:gd name="connsiteY2-38" fmla="*/ 3293526 h 3439306"/>
              <a:gd name="connsiteX3-39" fmla="*/ 903124 w 12617625"/>
              <a:gd name="connsiteY3-40" fmla="*/ 2866806 h 3439306"/>
              <a:gd name="connsiteX0-41" fmla="*/ 63551 w 11778049"/>
              <a:gd name="connsiteY0-42" fmla="*/ 2866806 h 3295390"/>
              <a:gd name="connsiteX1-43" fmla="*/ 11778031 w 11778049"/>
              <a:gd name="connsiteY1-44" fmla="*/ 1686 h 3295390"/>
              <a:gd name="connsiteX2-45" fmla="*/ 33071 w 11778049"/>
              <a:gd name="connsiteY2-46" fmla="*/ 3293526 h 3295390"/>
              <a:gd name="connsiteX3-47" fmla="*/ 63551 w 11778049"/>
              <a:gd name="connsiteY3-48" fmla="*/ 2866806 h 3295390"/>
              <a:gd name="connsiteX0-49" fmla="*/ 68657 w 11783155"/>
              <a:gd name="connsiteY0-50" fmla="*/ 2866806 h 3295390"/>
              <a:gd name="connsiteX1-51" fmla="*/ 11783137 w 11783155"/>
              <a:gd name="connsiteY1-52" fmla="*/ 1686 h 3295390"/>
              <a:gd name="connsiteX2-53" fmla="*/ 38177 w 11783155"/>
              <a:gd name="connsiteY2-54" fmla="*/ 3293526 h 3295390"/>
              <a:gd name="connsiteX3-55" fmla="*/ 68657 w 11783155"/>
              <a:gd name="connsiteY3-56" fmla="*/ 2866806 h 3295390"/>
              <a:gd name="connsiteX0-57" fmla="*/ 50147 w 11764645"/>
              <a:gd name="connsiteY0-58" fmla="*/ 2866806 h 3295767"/>
              <a:gd name="connsiteX1-59" fmla="*/ 11764627 w 11764645"/>
              <a:gd name="connsiteY1-60" fmla="*/ 1686 h 3295767"/>
              <a:gd name="connsiteX2-61" fmla="*/ 19667 w 11764645"/>
              <a:gd name="connsiteY2-62" fmla="*/ 3293526 h 3295767"/>
              <a:gd name="connsiteX3-63" fmla="*/ 50147 w 11764645"/>
              <a:gd name="connsiteY3-64" fmla="*/ 2866806 h 3295767"/>
              <a:gd name="connsiteX0-65" fmla="*/ 59875 w 11774373"/>
              <a:gd name="connsiteY0-66" fmla="*/ 2866806 h 3294284"/>
              <a:gd name="connsiteX1-67" fmla="*/ 11774355 w 11774373"/>
              <a:gd name="connsiteY1-68" fmla="*/ 1686 h 3294284"/>
              <a:gd name="connsiteX2-69" fmla="*/ 29395 w 11774373"/>
              <a:gd name="connsiteY2-70" fmla="*/ 3293526 h 3294284"/>
              <a:gd name="connsiteX3-71" fmla="*/ 59875 w 11774373"/>
              <a:gd name="connsiteY3-72" fmla="*/ 2866806 h 3294284"/>
              <a:gd name="connsiteX0-73" fmla="*/ 54349 w 11768847"/>
              <a:gd name="connsiteY0-74" fmla="*/ 2866778 h 3294256"/>
              <a:gd name="connsiteX1-75" fmla="*/ 11768829 w 11768847"/>
              <a:gd name="connsiteY1-76" fmla="*/ 1658 h 3294256"/>
              <a:gd name="connsiteX2-77" fmla="*/ 23869 w 11768847"/>
              <a:gd name="connsiteY2-78" fmla="*/ 3293498 h 3294256"/>
              <a:gd name="connsiteX3-79" fmla="*/ 54349 w 11768847"/>
              <a:gd name="connsiteY3-80" fmla="*/ 2866778 h 32942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768847" h="3294256">
                <a:moveTo>
                  <a:pt x="54349" y="2866778"/>
                </a:moveTo>
                <a:cubicBezTo>
                  <a:pt x="111740" y="2854586"/>
                  <a:pt x="11751896" y="-79622"/>
                  <a:pt x="11768829" y="1658"/>
                </a:cubicBezTo>
                <a:cubicBezTo>
                  <a:pt x="11785762" y="82938"/>
                  <a:pt x="65639" y="3351319"/>
                  <a:pt x="23869" y="3293498"/>
                </a:cubicBezTo>
                <a:cubicBezTo>
                  <a:pt x="-17901" y="3235677"/>
                  <a:pt x="-3042" y="2878970"/>
                  <a:pt x="54349" y="286677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48" name="Freeform 6"/>
          <p:cNvSpPr>
            <a:spLocks noEditPoints="1"/>
          </p:cNvSpPr>
          <p:nvPr/>
        </p:nvSpPr>
        <p:spPr bwMode="auto">
          <a:xfrm rot="14835180">
            <a:off x="2837213" y="2189221"/>
            <a:ext cx="750888" cy="752475"/>
          </a:xfrm>
          <a:custGeom>
            <a:avLst/>
            <a:gdLst>
              <a:gd name="T0" fmla="*/ 200 w 200"/>
              <a:gd name="T1" fmla="*/ 88 h 200"/>
              <a:gd name="T2" fmla="*/ 177 w 200"/>
              <a:gd name="T3" fmla="*/ 24 h 200"/>
              <a:gd name="T4" fmla="*/ 111 w 200"/>
              <a:gd name="T5" fmla="*/ 0 h 200"/>
              <a:gd name="T6" fmla="*/ 8 w 200"/>
              <a:gd name="T7" fmla="*/ 103 h 200"/>
              <a:gd name="T8" fmla="*/ 41 w 200"/>
              <a:gd name="T9" fmla="*/ 81 h 200"/>
              <a:gd name="T10" fmla="*/ 8 w 200"/>
              <a:gd name="T11" fmla="*/ 193 h 200"/>
              <a:gd name="T12" fmla="*/ 119 w 200"/>
              <a:gd name="T13" fmla="*/ 159 h 200"/>
              <a:gd name="T14" fmla="*/ 96 w 200"/>
              <a:gd name="T15" fmla="*/ 192 h 200"/>
              <a:gd name="T16" fmla="*/ 200 w 200"/>
              <a:gd name="T17" fmla="*/ 88 h 200"/>
              <a:gd name="T18" fmla="*/ 122 w 200"/>
              <a:gd name="T19" fmla="*/ 135 h 200"/>
              <a:gd name="T20" fmla="*/ 137 w 200"/>
              <a:gd name="T21" fmla="*/ 114 h 200"/>
              <a:gd name="T22" fmla="*/ 65 w 200"/>
              <a:gd name="T23" fmla="*/ 136 h 200"/>
              <a:gd name="T24" fmla="*/ 86 w 200"/>
              <a:gd name="T25" fmla="*/ 64 h 200"/>
              <a:gd name="T26" fmla="*/ 65 w 200"/>
              <a:gd name="T27" fmla="*/ 78 h 200"/>
              <a:gd name="T28" fmla="*/ 132 w 200"/>
              <a:gd name="T29" fmla="*/ 11 h 200"/>
              <a:gd name="T30" fmla="*/ 174 w 200"/>
              <a:gd name="T31" fmla="*/ 27 h 200"/>
              <a:gd name="T32" fmla="*/ 189 w 200"/>
              <a:gd name="T33" fmla="*/ 68 h 200"/>
              <a:gd name="T34" fmla="*/ 122 w 200"/>
              <a:gd name="T35" fmla="*/ 13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200">
                <a:moveTo>
                  <a:pt x="200" y="88"/>
                </a:moveTo>
                <a:cubicBezTo>
                  <a:pt x="177" y="24"/>
                  <a:pt x="177" y="24"/>
                  <a:pt x="17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38" y="4"/>
                  <a:pt x="8" y="103"/>
                </a:cubicBezTo>
                <a:cubicBezTo>
                  <a:pt x="8" y="103"/>
                  <a:pt x="27" y="87"/>
                  <a:pt x="41" y="81"/>
                </a:cubicBezTo>
                <a:cubicBezTo>
                  <a:pt x="41" y="81"/>
                  <a:pt x="0" y="146"/>
                  <a:pt x="8" y="193"/>
                </a:cubicBezTo>
                <a:cubicBezTo>
                  <a:pt x="54" y="200"/>
                  <a:pt x="119" y="159"/>
                  <a:pt x="119" y="159"/>
                </a:cubicBezTo>
                <a:cubicBezTo>
                  <a:pt x="113" y="173"/>
                  <a:pt x="96" y="192"/>
                  <a:pt x="96" y="192"/>
                </a:cubicBezTo>
                <a:cubicBezTo>
                  <a:pt x="195" y="162"/>
                  <a:pt x="200" y="88"/>
                  <a:pt x="200" y="88"/>
                </a:cubicBezTo>
                <a:moveTo>
                  <a:pt x="122" y="135"/>
                </a:moveTo>
                <a:cubicBezTo>
                  <a:pt x="122" y="135"/>
                  <a:pt x="132" y="123"/>
                  <a:pt x="137" y="114"/>
                </a:cubicBezTo>
                <a:cubicBezTo>
                  <a:pt x="137" y="114"/>
                  <a:pt x="94" y="140"/>
                  <a:pt x="65" y="136"/>
                </a:cubicBezTo>
                <a:cubicBezTo>
                  <a:pt x="59" y="105"/>
                  <a:pt x="86" y="64"/>
                  <a:pt x="86" y="64"/>
                </a:cubicBezTo>
                <a:cubicBezTo>
                  <a:pt x="77" y="68"/>
                  <a:pt x="65" y="78"/>
                  <a:pt x="65" y="78"/>
                </a:cubicBezTo>
                <a:cubicBezTo>
                  <a:pt x="84" y="14"/>
                  <a:pt x="132" y="11"/>
                  <a:pt x="132" y="11"/>
                </a:cubicBezTo>
                <a:cubicBezTo>
                  <a:pt x="174" y="27"/>
                  <a:pt x="174" y="27"/>
                  <a:pt x="174" y="27"/>
                </a:cubicBezTo>
                <a:cubicBezTo>
                  <a:pt x="189" y="68"/>
                  <a:pt x="189" y="68"/>
                  <a:pt x="189" y="68"/>
                </a:cubicBezTo>
                <a:cubicBezTo>
                  <a:pt x="189" y="68"/>
                  <a:pt x="186" y="116"/>
                  <a:pt x="122" y="135"/>
                </a:cubicBezTo>
              </a:path>
            </a:pathLst>
          </a:custGeom>
          <a:solidFill>
            <a:schemeClr val="bg1"/>
          </a:solidFill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55" name="Freeform 7"/>
          <p:cNvSpPr/>
          <p:nvPr/>
        </p:nvSpPr>
        <p:spPr bwMode="auto">
          <a:xfrm rot="14835180">
            <a:off x="2848587" y="2275455"/>
            <a:ext cx="488950" cy="485775"/>
          </a:xfrm>
          <a:custGeom>
            <a:avLst/>
            <a:gdLst>
              <a:gd name="T0" fmla="*/ 115 w 130"/>
              <a:gd name="T1" fmla="*/ 16 h 129"/>
              <a:gd name="T2" fmla="*/ 73 w 130"/>
              <a:gd name="T3" fmla="*/ 0 h 129"/>
              <a:gd name="T4" fmla="*/ 6 w 130"/>
              <a:gd name="T5" fmla="*/ 67 h 129"/>
              <a:gd name="T6" fmla="*/ 27 w 130"/>
              <a:gd name="T7" fmla="*/ 53 h 129"/>
              <a:gd name="T8" fmla="*/ 6 w 130"/>
              <a:gd name="T9" fmla="*/ 125 h 129"/>
              <a:gd name="T10" fmla="*/ 78 w 130"/>
              <a:gd name="T11" fmla="*/ 103 h 129"/>
              <a:gd name="T12" fmla="*/ 63 w 130"/>
              <a:gd name="T13" fmla="*/ 124 h 129"/>
              <a:gd name="T14" fmla="*/ 130 w 130"/>
              <a:gd name="T15" fmla="*/ 57 h 129"/>
              <a:gd name="T16" fmla="*/ 115 w 130"/>
              <a:gd name="T17" fmla="*/ 1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" h="129">
                <a:moveTo>
                  <a:pt x="115" y="16"/>
                </a:move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25" y="3"/>
                  <a:pt x="6" y="67"/>
                </a:cubicBezTo>
                <a:cubicBezTo>
                  <a:pt x="6" y="67"/>
                  <a:pt x="18" y="57"/>
                  <a:pt x="27" y="53"/>
                </a:cubicBezTo>
                <a:cubicBezTo>
                  <a:pt x="27" y="53"/>
                  <a:pt x="0" y="94"/>
                  <a:pt x="6" y="125"/>
                </a:cubicBezTo>
                <a:cubicBezTo>
                  <a:pt x="35" y="129"/>
                  <a:pt x="78" y="103"/>
                  <a:pt x="78" y="103"/>
                </a:cubicBezTo>
                <a:cubicBezTo>
                  <a:pt x="73" y="112"/>
                  <a:pt x="63" y="124"/>
                  <a:pt x="63" y="124"/>
                </a:cubicBezTo>
                <a:cubicBezTo>
                  <a:pt x="127" y="105"/>
                  <a:pt x="130" y="57"/>
                  <a:pt x="130" y="57"/>
                </a:cubicBezTo>
                <a:cubicBezTo>
                  <a:pt x="115" y="16"/>
                  <a:pt x="115" y="16"/>
                  <a:pt x="115" y="16"/>
                </a:cubicBezTo>
              </a:path>
            </a:pathLst>
          </a:custGeom>
          <a:solidFill>
            <a:schemeClr val="bg1"/>
          </a:solidFill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56" name="Freeform 8"/>
          <p:cNvSpPr/>
          <p:nvPr/>
        </p:nvSpPr>
        <p:spPr bwMode="auto">
          <a:xfrm rot="14835180">
            <a:off x="2443696" y="1631810"/>
            <a:ext cx="614363" cy="822325"/>
          </a:xfrm>
          <a:custGeom>
            <a:avLst/>
            <a:gdLst>
              <a:gd name="T0" fmla="*/ 164 w 164"/>
              <a:gd name="T1" fmla="*/ 55 h 219"/>
              <a:gd name="T2" fmla="*/ 133 w 164"/>
              <a:gd name="T3" fmla="*/ 180 h 219"/>
              <a:gd name="T4" fmla="*/ 0 w 164"/>
              <a:gd name="T5" fmla="*/ 219 h 219"/>
              <a:gd name="T6" fmla="*/ 27 w 164"/>
              <a:gd name="T7" fmla="*/ 82 h 219"/>
              <a:gd name="T8" fmla="*/ 109 w 164"/>
              <a:gd name="T9" fmla="*/ 0 h 219"/>
              <a:gd name="T10" fmla="*/ 164 w 164"/>
              <a:gd name="T11" fmla="*/ 5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4" h="219">
                <a:moveTo>
                  <a:pt x="164" y="55"/>
                </a:moveTo>
                <a:cubicBezTo>
                  <a:pt x="133" y="180"/>
                  <a:pt x="133" y="180"/>
                  <a:pt x="133" y="180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19"/>
                  <a:pt x="93" y="147"/>
                  <a:pt x="27" y="82"/>
                </a:cubicBezTo>
                <a:cubicBezTo>
                  <a:pt x="109" y="0"/>
                  <a:pt x="109" y="0"/>
                  <a:pt x="109" y="0"/>
                </a:cubicBezTo>
                <a:cubicBezTo>
                  <a:pt x="164" y="55"/>
                  <a:pt x="164" y="55"/>
                  <a:pt x="164" y="55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57" name="Freeform 9"/>
          <p:cNvSpPr/>
          <p:nvPr/>
        </p:nvSpPr>
        <p:spPr bwMode="auto">
          <a:xfrm rot="14835180">
            <a:off x="2096606" y="2320837"/>
            <a:ext cx="822325" cy="620713"/>
          </a:xfrm>
          <a:custGeom>
            <a:avLst/>
            <a:gdLst>
              <a:gd name="T0" fmla="*/ 164 w 219"/>
              <a:gd name="T1" fmla="*/ 0 h 165"/>
              <a:gd name="T2" fmla="*/ 38 w 219"/>
              <a:gd name="T3" fmla="*/ 32 h 165"/>
              <a:gd name="T4" fmla="*/ 0 w 219"/>
              <a:gd name="T5" fmla="*/ 165 h 165"/>
              <a:gd name="T6" fmla="*/ 137 w 219"/>
              <a:gd name="T7" fmla="*/ 137 h 165"/>
              <a:gd name="T8" fmla="*/ 219 w 219"/>
              <a:gd name="T9" fmla="*/ 55 h 165"/>
              <a:gd name="T10" fmla="*/ 164 w 219"/>
              <a:gd name="T11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165">
                <a:moveTo>
                  <a:pt x="164" y="0"/>
                </a:moveTo>
                <a:cubicBezTo>
                  <a:pt x="38" y="32"/>
                  <a:pt x="38" y="32"/>
                  <a:pt x="38" y="32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5"/>
                  <a:pt x="71" y="72"/>
                  <a:pt x="137" y="137"/>
                </a:cubicBezTo>
                <a:cubicBezTo>
                  <a:pt x="219" y="55"/>
                  <a:pt x="219" y="55"/>
                  <a:pt x="219" y="55"/>
                </a:cubicBezTo>
                <a:lnTo>
                  <a:pt x="164" y="0"/>
                </a:lnTo>
                <a:close/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58" name="Freeform 10"/>
          <p:cNvSpPr/>
          <p:nvPr/>
        </p:nvSpPr>
        <p:spPr bwMode="auto">
          <a:xfrm rot="14835180">
            <a:off x="1224217" y="1449277"/>
            <a:ext cx="1046163" cy="1047750"/>
          </a:xfrm>
          <a:custGeom>
            <a:avLst/>
            <a:gdLst>
              <a:gd name="T0" fmla="*/ 61 w 279"/>
              <a:gd name="T1" fmla="*/ 221 h 279"/>
              <a:gd name="T2" fmla="*/ 148 w 279"/>
              <a:gd name="T3" fmla="*/ 279 h 279"/>
              <a:gd name="T4" fmla="*/ 279 w 279"/>
              <a:gd name="T5" fmla="*/ 78 h 279"/>
              <a:gd name="T6" fmla="*/ 233 w 279"/>
              <a:gd name="T7" fmla="*/ 48 h 279"/>
              <a:gd name="T8" fmla="*/ 204 w 279"/>
              <a:gd name="T9" fmla="*/ 7 h 279"/>
              <a:gd name="T10" fmla="*/ 202 w 279"/>
              <a:gd name="T11" fmla="*/ 0 h 279"/>
              <a:gd name="T12" fmla="*/ 0 w 279"/>
              <a:gd name="T13" fmla="*/ 131 h 279"/>
              <a:gd name="T14" fmla="*/ 8 w 279"/>
              <a:gd name="T15" fmla="*/ 147 h 279"/>
              <a:gd name="T16" fmla="*/ 61 w 279"/>
              <a:gd name="T17" fmla="*/ 221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9" h="279">
                <a:moveTo>
                  <a:pt x="61" y="221"/>
                </a:moveTo>
                <a:cubicBezTo>
                  <a:pt x="83" y="243"/>
                  <a:pt x="111" y="264"/>
                  <a:pt x="148" y="279"/>
                </a:cubicBezTo>
                <a:cubicBezTo>
                  <a:pt x="207" y="212"/>
                  <a:pt x="249" y="138"/>
                  <a:pt x="279" y="78"/>
                </a:cubicBezTo>
                <a:cubicBezTo>
                  <a:pt x="259" y="70"/>
                  <a:pt x="244" y="60"/>
                  <a:pt x="233" y="48"/>
                </a:cubicBezTo>
                <a:cubicBezTo>
                  <a:pt x="218" y="34"/>
                  <a:pt x="210" y="19"/>
                  <a:pt x="204" y="7"/>
                </a:cubicBezTo>
                <a:cubicBezTo>
                  <a:pt x="203" y="4"/>
                  <a:pt x="202" y="2"/>
                  <a:pt x="202" y="0"/>
                </a:cubicBezTo>
                <a:cubicBezTo>
                  <a:pt x="141" y="29"/>
                  <a:pt x="67" y="72"/>
                  <a:pt x="0" y="131"/>
                </a:cubicBezTo>
                <a:cubicBezTo>
                  <a:pt x="2" y="136"/>
                  <a:pt x="5" y="141"/>
                  <a:pt x="8" y="147"/>
                </a:cubicBezTo>
                <a:cubicBezTo>
                  <a:pt x="18" y="168"/>
                  <a:pt x="35" y="196"/>
                  <a:pt x="61" y="221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59" name="Freeform 11"/>
          <p:cNvSpPr/>
          <p:nvPr/>
        </p:nvSpPr>
        <p:spPr bwMode="auto">
          <a:xfrm rot="14835180">
            <a:off x="878898" y="1487589"/>
            <a:ext cx="442913" cy="442913"/>
          </a:xfrm>
          <a:custGeom>
            <a:avLst/>
            <a:gdLst>
              <a:gd name="T0" fmla="*/ 29 w 118"/>
              <a:gd name="T1" fmla="*/ 91 h 118"/>
              <a:gd name="T2" fmla="*/ 72 w 118"/>
              <a:gd name="T3" fmla="*/ 118 h 118"/>
              <a:gd name="T4" fmla="*/ 118 w 118"/>
              <a:gd name="T5" fmla="*/ 0 h 118"/>
              <a:gd name="T6" fmla="*/ 0 w 118"/>
              <a:gd name="T7" fmla="*/ 46 h 118"/>
              <a:gd name="T8" fmla="*/ 3 w 118"/>
              <a:gd name="T9" fmla="*/ 53 h 118"/>
              <a:gd name="T10" fmla="*/ 29 w 118"/>
              <a:gd name="T11" fmla="*/ 91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8" h="118">
                <a:moveTo>
                  <a:pt x="29" y="91"/>
                </a:moveTo>
                <a:cubicBezTo>
                  <a:pt x="40" y="102"/>
                  <a:pt x="54" y="111"/>
                  <a:pt x="72" y="118"/>
                </a:cubicBezTo>
                <a:cubicBezTo>
                  <a:pt x="104" y="50"/>
                  <a:pt x="118" y="0"/>
                  <a:pt x="118" y="0"/>
                </a:cubicBezTo>
                <a:cubicBezTo>
                  <a:pt x="118" y="0"/>
                  <a:pt x="69" y="14"/>
                  <a:pt x="0" y="46"/>
                </a:cubicBezTo>
                <a:cubicBezTo>
                  <a:pt x="1" y="48"/>
                  <a:pt x="2" y="50"/>
                  <a:pt x="3" y="53"/>
                </a:cubicBezTo>
                <a:cubicBezTo>
                  <a:pt x="8" y="64"/>
                  <a:pt x="16" y="78"/>
                  <a:pt x="29" y="91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60" name="Freeform 12"/>
          <p:cNvSpPr/>
          <p:nvPr/>
        </p:nvSpPr>
        <p:spPr bwMode="auto">
          <a:xfrm rot="14835180">
            <a:off x="1918855" y="1717190"/>
            <a:ext cx="1095375" cy="1101725"/>
          </a:xfrm>
          <a:custGeom>
            <a:avLst/>
            <a:gdLst>
              <a:gd name="T0" fmla="*/ 206 w 292"/>
              <a:gd name="T1" fmla="*/ 91 h 293"/>
              <a:gd name="T2" fmla="*/ 150 w 292"/>
              <a:gd name="T3" fmla="*/ 14 h 293"/>
              <a:gd name="T4" fmla="*/ 144 w 292"/>
              <a:gd name="T5" fmla="*/ 0 h 293"/>
              <a:gd name="T6" fmla="*/ 0 w 292"/>
              <a:gd name="T7" fmla="*/ 197 h 293"/>
              <a:gd name="T8" fmla="*/ 37 w 292"/>
              <a:gd name="T9" fmla="*/ 253 h 293"/>
              <a:gd name="T10" fmla="*/ 96 w 292"/>
              <a:gd name="T11" fmla="*/ 293 h 293"/>
              <a:gd name="T12" fmla="*/ 292 w 292"/>
              <a:gd name="T13" fmla="*/ 149 h 293"/>
              <a:gd name="T14" fmla="*/ 206 w 292"/>
              <a:gd name="T15" fmla="*/ 9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2" h="293">
                <a:moveTo>
                  <a:pt x="206" y="91"/>
                </a:moveTo>
                <a:cubicBezTo>
                  <a:pt x="179" y="64"/>
                  <a:pt x="161" y="35"/>
                  <a:pt x="150" y="14"/>
                </a:cubicBezTo>
                <a:cubicBezTo>
                  <a:pt x="148" y="9"/>
                  <a:pt x="146" y="4"/>
                  <a:pt x="144" y="0"/>
                </a:cubicBezTo>
                <a:cubicBezTo>
                  <a:pt x="86" y="53"/>
                  <a:pt x="34" y="118"/>
                  <a:pt x="0" y="197"/>
                </a:cubicBezTo>
                <a:cubicBezTo>
                  <a:pt x="0" y="197"/>
                  <a:pt x="11" y="228"/>
                  <a:pt x="37" y="253"/>
                </a:cubicBezTo>
                <a:cubicBezTo>
                  <a:pt x="63" y="279"/>
                  <a:pt x="96" y="293"/>
                  <a:pt x="96" y="293"/>
                </a:cubicBezTo>
                <a:cubicBezTo>
                  <a:pt x="175" y="260"/>
                  <a:pt x="240" y="207"/>
                  <a:pt x="292" y="149"/>
                </a:cubicBezTo>
                <a:cubicBezTo>
                  <a:pt x="256" y="134"/>
                  <a:pt x="228" y="113"/>
                  <a:pt x="206" y="91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61" name="Freeform 13"/>
          <p:cNvSpPr/>
          <p:nvPr/>
        </p:nvSpPr>
        <p:spPr bwMode="auto">
          <a:xfrm rot="14835180">
            <a:off x="1086007" y="1609396"/>
            <a:ext cx="307975" cy="311150"/>
          </a:xfrm>
          <a:custGeom>
            <a:avLst/>
            <a:gdLst>
              <a:gd name="T0" fmla="*/ 31 w 82"/>
              <a:gd name="T1" fmla="*/ 53 h 83"/>
              <a:gd name="T2" fmla="*/ 77 w 82"/>
              <a:gd name="T3" fmla="*/ 83 h 83"/>
              <a:gd name="T4" fmla="*/ 82 w 82"/>
              <a:gd name="T5" fmla="*/ 72 h 83"/>
              <a:gd name="T6" fmla="*/ 39 w 82"/>
              <a:gd name="T7" fmla="*/ 45 h 83"/>
              <a:gd name="T8" fmla="*/ 13 w 82"/>
              <a:gd name="T9" fmla="*/ 7 h 83"/>
              <a:gd name="T10" fmla="*/ 10 w 82"/>
              <a:gd name="T11" fmla="*/ 0 h 83"/>
              <a:gd name="T12" fmla="*/ 0 w 82"/>
              <a:gd name="T13" fmla="*/ 5 h 83"/>
              <a:gd name="T14" fmla="*/ 2 w 82"/>
              <a:gd name="T15" fmla="*/ 12 h 83"/>
              <a:gd name="T16" fmla="*/ 31 w 82"/>
              <a:gd name="T17" fmla="*/ 5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" h="83">
                <a:moveTo>
                  <a:pt x="31" y="53"/>
                </a:moveTo>
                <a:cubicBezTo>
                  <a:pt x="42" y="65"/>
                  <a:pt x="57" y="75"/>
                  <a:pt x="77" y="83"/>
                </a:cubicBezTo>
                <a:cubicBezTo>
                  <a:pt x="78" y="79"/>
                  <a:pt x="80" y="76"/>
                  <a:pt x="82" y="72"/>
                </a:cubicBezTo>
                <a:cubicBezTo>
                  <a:pt x="64" y="65"/>
                  <a:pt x="50" y="56"/>
                  <a:pt x="39" y="45"/>
                </a:cubicBezTo>
                <a:cubicBezTo>
                  <a:pt x="26" y="32"/>
                  <a:pt x="18" y="18"/>
                  <a:pt x="13" y="7"/>
                </a:cubicBezTo>
                <a:cubicBezTo>
                  <a:pt x="12" y="4"/>
                  <a:pt x="11" y="2"/>
                  <a:pt x="10" y="0"/>
                </a:cubicBezTo>
                <a:cubicBezTo>
                  <a:pt x="7" y="2"/>
                  <a:pt x="3" y="3"/>
                  <a:pt x="0" y="5"/>
                </a:cubicBezTo>
                <a:cubicBezTo>
                  <a:pt x="0" y="7"/>
                  <a:pt x="1" y="9"/>
                  <a:pt x="2" y="12"/>
                </a:cubicBezTo>
                <a:cubicBezTo>
                  <a:pt x="8" y="24"/>
                  <a:pt x="16" y="39"/>
                  <a:pt x="31" y="53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62" name="Freeform 14"/>
          <p:cNvSpPr/>
          <p:nvPr/>
        </p:nvSpPr>
        <p:spPr bwMode="auto">
          <a:xfrm rot="14835180">
            <a:off x="1796640" y="1818278"/>
            <a:ext cx="590550" cy="590550"/>
          </a:xfrm>
          <a:custGeom>
            <a:avLst/>
            <a:gdLst>
              <a:gd name="T0" fmla="*/ 62 w 157"/>
              <a:gd name="T1" fmla="*/ 99 h 157"/>
              <a:gd name="T2" fmla="*/ 148 w 157"/>
              <a:gd name="T3" fmla="*/ 157 h 157"/>
              <a:gd name="T4" fmla="*/ 157 w 157"/>
              <a:gd name="T5" fmla="*/ 148 h 157"/>
              <a:gd name="T6" fmla="*/ 70 w 157"/>
              <a:gd name="T7" fmla="*/ 90 h 157"/>
              <a:gd name="T8" fmla="*/ 17 w 157"/>
              <a:gd name="T9" fmla="*/ 16 h 157"/>
              <a:gd name="T10" fmla="*/ 9 w 157"/>
              <a:gd name="T11" fmla="*/ 0 h 157"/>
              <a:gd name="T12" fmla="*/ 0 w 157"/>
              <a:gd name="T13" fmla="*/ 8 h 157"/>
              <a:gd name="T14" fmla="*/ 6 w 157"/>
              <a:gd name="T15" fmla="*/ 22 h 157"/>
              <a:gd name="T16" fmla="*/ 62 w 157"/>
              <a:gd name="T17" fmla="*/ 9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7" h="157">
                <a:moveTo>
                  <a:pt x="62" y="99"/>
                </a:moveTo>
                <a:cubicBezTo>
                  <a:pt x="84" y="121"/>
                  <a:pt x="112" y="142"/>
                  <a:pt x="148" y="157"/>
                </a:cubicBezTo>
                <a:cubicBezTo>
                  <a:pt x="151" y="154"/>
                  <a:pt x="154" y="151"/>
                  <a:pt x="157" y="148"/>
                </a:cubicBezTo>
                <a:cubicBezTo>
                  <a:pt x="120" y="133"/>
                  <a:pt x="92" y="112"/>
                  <a:pt x="70" y="90"/>
                </a:cubicBezTo>
                <a:cubicBezTo>
                  <a:pt x="44" y="65"/>
                  <a:pt x="27" y="37"/>
                  <a:pt x="17" y="16"/>
                </a:cubicBezTo>
                <a:cubicBezTo>
                  <a:pt x="14" y="10"/>
                  <a:pt x="11" y="5"/>
                  <a:pt x="9" y="0"/>
                </a:cubicBezTo>
                <a:cubicBezTo>
                  <a:pt x="6" y="3"/>
                  <a:pt x="3" y="6"/>
                  <a:pt x="0" y="8"/>
                </a:cubicBezTo>
                <a:cubicBezTo>
                  <a:pt x="2" y="12"/>
                  <a:pt x="4" y="17"/>
                  <a:pt x="6" y="22"/>
                </a:cubicBezTo>
                <a:cubicBezTo>
                  <a:pt x="17" y="43"/>
                  <a:pt x="35" y="72"/>
                  <a:pt x="62" y="99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64" name="Freeform 17"/>
          <p:cNvSpPr/>
          <p:nvPr/>
        </p:nvSpPr>
        <p:spPr bwMode="auto">
          <a:xfrm rot="14835180">
            <a:off x="623983" y="1429714"/>
            <a:ext cx="285750" cy="285750"/>
          </a:xfrm>
          <a:custGeom>
            <a:avLst/>
            <a:gdLst>
              <a:gd name="T0" fmla="*/ 180 w 180"/>
              <a:gd name="T1" fmla="*/ 0 h 180"/>
              <a:gd name="T2" fmla="*/ 12 w 180"/>
              <a:gd name="T3" fmla="*/ 130 h 180"/>
              <a:gd name="T4" fmla="*/ 0 w 180"/>
              <a:gd name="T5" fmla="*/ 180 h 180"/>
              <a:gd name="T6" fmla="*/ 50 w 180"/>
              <a:gd name="T7" fmla="*/ 170 h 180"/>
              <a:gd name="T8" fmla="*/ 180 w 180"/>
              <a:gd name="T9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0" h="180">
                <a:moveTo>
                  <a:pt x="180" y="0"/>
                </a:moveTo>
                <a:lnTo>
                  <a:pt x="12" y="130"/>
                </a:lnTo>
                <a:lnTo>
                  <a:pt x="0" y="180"/>
                </a:lnTo>
                <a:lnTo>
                  <a:pt x="50" y="170"/>
                </a:lnTo>
                <a:lnTo>
                  <a:pt x="180" y="0"/>
                </a:ln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65" name="Freeform 18"/>
          <p:cNvSpPr/>
          <p:nvPr/>
        </p:nvSpPr>
        <p:spPr bwMode="auto">
          <a:xfrm rot="14835180">
            <a:off x="1456259" y="1748216"/>
            <a:ext cx="360363" cy="360363"/>
          </a:xfrm>
          <a:custGeom>
            <a:avLst/>
            <a:gdLst>
              <a:gd name="T0" fmla="*/ 79 w 96"/>
              <a:gd name="T1" fmla="*/ 79 h 96"/>
              <a:gd name="T2" fmla="*/ 17 w 96"/>
              <a:gd name="T3" fmla="*/ 79 h 96"/>
              <a:gd name="T4" fmla="*/ 17 w 96"/>
              <a:gd name="T5" fmla="*/ 17 h 96"/>
              <a:gd name="T6" fmla="*/ 79 w 96"/>
              <a:gd name="T7" fmla="*/ 17 h 96"/>
              <a:gd name="T8" fmla="*/ 79 w 96"/>
              <a:gd name="T9" fmla="*/ 79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6">
                <a:moveTo>
                  <a:pt x="79" y="79"/>
                </a:moveTo>
                <a:cubicBezTo>
                  <a:pt x="62" y="96"/>
                  <a:pt x="34" y="96"/>
                  <a:pt x="17" y="79"/>
                </a:cubicBezTo>
                <a:cubicBezTo>
                  <a:pt x="0" y="62"/>
                  <a:pt x="0" y="34"/>
                  <a:pt x="17" y="17"/>
                </a:cubicBezTo>
                <a:cubicBezTo>
                  <a:pt x="34" y="0"/>
                  <a:pt x="62" y="0"/>
                  <a:pt x="79" y="17"/>
                </a:cubicBezTo>
                <a:cubicBezTo>
                  <a:pt x="96" y="34"/>
                  <a:pt x="96" y="62"/>
                  <a:pt x="79" y="79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66" name="Freeform 19"/>
          <p:cNvSpPr>
            <a:spLocks noEditPoints="1"/>
          </p:cNvSpPr>
          <p:nvPr/>
        </p:nvSpPr>
        <p:spPr bwMode="auto">
          <a:xfrm rot="14835180">
            <a:off x="1456259" y="1748216"/>
            <a:ext cx="360363" cy="360363"/>
          </a:xfrm>
          <a:custGeom>
            <a:avLst/>
            <a:gdLst>
              <a:gd name="T0" fmla="*/ 48 w 96"/>
              <a:gd name="T1" fmla="*/ 96 h 96"/>
              <a:gd name="T2" fmla="*/ 14 w 96"/>
              <a:gd name="T3" fmla="*/ 82 h 96"/>
              <a:gd name="T4" fmla="*/ 0 w 96"/>
              <a:gd name="T5" fmla="*/ 48 h 96"/>
              <a:gd name="T6" fmla="*/ 14 w 96"/>
              <a:gd name="T7" fmla="*/ 14 h 96"/>
              <a:gd name="T8" fmla="*/ 48 w 96"/>
              <a:gd name="T9" fmla="*/ 0 h 96"/>
              <a:gd name="T10" fmla="*/ 82 w 96"/>
              <a:gd name="T11" fmla="*/ 14 h 96"/>
              <a:gd name="T12" fmla="*/ 96 w 96"/>
              <a:gd name="T13" fmla="*/ 48 h 96"/>
              <a:gd name="T14" fmla="*/ 82 w 96"/>
              <a:gd name="T15" fmla="*/ 82 h 96"/>
              <a:gd name="T16" fmla="*/ 48 w 96"/>
              <a:gd name="T17" fmla="*/ 96 h 96"/>
              <a:gd name="T18" fmla="*/ 48 w 96"/>
              <a:gd name="T19" fmla="*/ 10 h 96"/>
              <a:gd name="T20" fmla="*/ 21 w 96"/>
              <a:gd name="T21" fmla="*/ 21 h 96"/>
              <a:gd name="T22" fmla="*/ 10 w 96"/>
              <a:gd name="T23" fmla="*/ 48 h 96"/>
              <a:gd name="T24" fmla="*/ 21 w 96"/>
              <a:gd name="T25" fmla="*/ 75 h 96"/>
              <a:gd name="T26" fmla="*/ 48 w 96"/>
              <a:gd name="T27" fmla="*/ 86 h 96"/>
              <a:gd name="T28" fmla="*/ 75 w 96"/>
              <a:gd name="T29" fmla="*/ 75 h 96"/>
              <a:gd name="T30" fmla="*/ 86 w 96"/>
              <a:gd name="T31" fmla="*/ 48 h 96"/>
              <a:gd name="T32" fmla="*/ 75 w 96"/>
              <a:gd name="T33" fmla="*/ 21 h 96"/>
              <a:gd name="T34" fmla="*/ 48 w 96"/>
              <a:gd name="T35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6" h="96">
                <a:moveTo>
                  <a:pt x="48" y="96"/>
                </a:moveTo>
                <a:cubicBezTo>
                  <a:pt x="35" y="96"/>
                  <a:pt x="23" y="91"/>
                  <a:pt x="14" y="82"/>
                </a:cubicBezTo>
                <a:cubicBezTo>
                  <a:pt x="5" y="73"/>
                  <a:pt x="0" y="61"/>
                  <a:pt x="0" y="48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8" y="0"/>
                </a:cubicBezTo>
                <a:cubicBezTo>
                  <a:pt x="61" y="0"/>
                  <a:pt x="73" y="5"/>
                  <a:pt x="82" y="14"/>
                </a:cubicBezTo>
                <a:cubicBezTo>
                  <a:pt x="91" y="23"/>
                  <a:pt x="96" y="35"/>
                  <a:pt x="96" y="48"/>
                </a:cubicBezTo>
                <a:cubicBezTo>
                  <a:pt x="96" y="61"/>
                  <a:pt x="91" y="73"/>
                  <a:pt x="82" y="82"/>
                </a:cubicBezTo>
                <a:cubicBezTo>
                  <a:pt x="73" y="91"/>
                  <a:pt x="61" y="96"/>
                  <a:pt x="48" y="96"/>
                </a:cubicBezTo>
                <a:moveTo>
                  <a:pt x="48" y="10"/>
                </a:moveTo>
                <a:cubicBezTo>
                  <a:pt x="38" y="10"/>
                  <a:pt x="28" y="14"/>
                  <a:pt x="21" y="21"/>
                </a:cubicBezTo>
                <a:cubicBezTo>
                  <a:pt x="14" y="28"/>
                  <a:pt x="10" y="38"/>
                  <a:pt x="10" y="48"/>
                </a:cubicBezTo>
                <a:cubicBezTo>
                  <a:pt x="10" y="58"/>
                  <a:pt x="14" y="68"/>
                  <a:pt x="21" y="75"/>
                </a:cubicBezTo>
                <a:cubicBezTo>
                  <a:pt x="28" y="82"/>
                  <a:pt x="38" y="86"/>
                  <a:pt x="48" y="86"/>
                </a:cubicBezTo>
                <a:cubicBezTo>
                  <a:pt x="58" y="86"/>
                  <a:pt x="68" y="82"/>
                  <a:pt x="75" y="75"/>
                </a:cubicBezTo>
                <a:cubicBezTo>
                  <a:pt x="82" y="68"/>
                  <a:pt x="86" y="58"/>
                  <a:pt x="86" y="48"/>
                </a:cubicBezTo>
                <a:cubicBezTo>
                  <a:pt x="86" y="38"/>
                  <a:pt x="82" y="28"/>
                  <a:pt x="75" y="21"/>
                </a:cubicBezTo>
                <a:cubicBezTo>
                  <a:pt x="68" y="14"/>
                  <a:pt x="58" y="10"/>
                  <a:pt x="48" y="10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67" name="Freeform 20"/>
          <p:cNvSpPr/>
          <p:nvPr/>
        </p:nvSpPr>
        <p:spPr bwMode="auto">
          <a:xfrm rot="14835180">
            <a:off x="811958" y="1588242"/>
            <a:ext cx="0" cy="3175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68" name="Freeform 21"/>
          <p:cNvSpPr>
            <a:spLocks noEditPoints="1"/>
          </p:cNvSpPr>
          <p:nvPr/>
        </p:nvSpPr>
        <p:spPr bwMode="auto">
          <a:xfrm rot="14835180">
            <a:off x="2373169" y="1779666"/>
            <a:ext cx="668338" cy="466725"/>
          </a:xfrm>
          <a:custGeom>
            <a:avLst/>
            <a:gdLst>
              <a:gd name="T0" fmla="*/ 45 w 178"/>
              <a:gd name="T1" fmla="*/ 102 h 124"/>
              <a:gd name="T2" fmla="*/ 1 w 178"/>
              <a:gd name="T3" fmla="*/ 123 h 124"/>
              <a:gd name="T4" fmla="*/ 0 w 178"/>
              <a:gd name="T5" fmla="*/ 123 h 124"/>
              <a:gd name="T6" fmla="*/ 0 w 178"/>
              <a:gd name="T7" fmla="*/ 123 h 124"/>
              <a:gd name="T8" fmla="*/ 1 w 178"/>
              <a:gd name="T9" fmla="*/ 124 h 124"/>
              <a:gd name="T10" fmla="*/ 45 w 178"/>
              <a:gd name="T11" fmla="*/ 102 h 124"/>
              <a:gd name="T12" fmla="*/ 45 w 178"/>
              <a:gd name="T13" fmla="*/ 102 h 124"/>
              <a:gd name="T14" fmla="*/ 178 w 178"/>
              <a:gd name="T15" fmla="*/ 0 h 124"/>
              <a:gd name="T16" fmla="*/ 158 w 178"/>
              <a:gd name="T17" fmla="*/ 19 h 124"/>
              <a:gd name="T18" fmla="*/ 158 w 178"/>
              <a:gd name="T19" fmla="*/ 19 h 124"/>
              <a:gd name="T20" fmla="*/ 178 w 178"/>
              <a:gd name="T21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8" h="124">
                <a:moveTo>
                  <a:pt x="45" y="102"/>
                </a:moveTo>
                <a:cubicBezTo>
                  <a:pt x="31" y="110"/>
                  <a:pt x="16" y="117"/>
                  <a:pt x="1" y="123"/>
                </a:cubicBezTo>
                <a:cubicBezTo>
                  <a:pt x="1" y="123"/>
                  <a:pt x="1" y="123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1" y="124"/>
                  <a:pt x="1" y="124"/>
                  <a:pt x="1" y="124"/>
                </a:cubicBezTo>
                <a:cubicBezTo>
                  <a:pt x="16" y="117"/>
                  <a:pt x="31" y="110"/>
                  <a:pt x="45" y="102"/>
                </a:cubicBezTo>
                <a:cubicBezTo>
                  <a:pt x="45" y="102"/>
                  <a:pt x="45" y="102"/>
                  <a:pt x="45" y="102"/>
                </a:cubicBezTo>
                <a:moveTo>
                  <a:pt x="178" y="0"/>
                </a:moveTo>
                <a:cubicBezTo>
                  <a:pt x="172" y="7"/>
                  <a:pt x="165" y="13"/>
                  <a:pt x="158" y="19"/>
                </a:cubicBezTo>
                <a:cubicBezTo>
                  <a:pt x="158" y="19"/>
                  <a:pt x="158" y="19"/>
                  <a:pt x="158" y="19"/>
                </a:cubicBezTo>
                <a:cubicBezTo>
                  <a:pt x="165" y="13"/>
                  <a:pt x="172" y="7"/>
                  <a:pt x="178" y="0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69" name="Freeform 22"/>
          <p:cNvSpPr/>
          <p:nvPr/>
        </p:nvSpPr>
        <p:spPr bwMode="auto">
          <a:xfrm rot="14835180">
            <a:off x="3039817" y="2237819"/>
            <a:ext cx="17463" cy="7938"/>
          </a:xfrm>
          <a:custGeom>
            <a:avLst/>
            <a:gdLst>
              <a:gd name="T0" fmla="*/ 0 w 5"/>
              <a:gd name="T1" fmla="*/ 0 h 2"/>
              <a:gd name="T2" fmla="*/ 5 w 5"/>
              <a:gd name="T3" fmla="*/ 2 h 2"/>
              <a:gd name="T4" fmla="*/ 5 w 5"/>
              <a:gd name="T5" fmla="*/ 2 h 2"/>
              <a:gd name="T6" fmla="*/ 0 w 5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0" y="0"/>
                </a:move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4" y="1"/>
                  <a:pt x="3" y="1"/>
                  <a:pt x="0" y="0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76" name="Freeform 29"/>
          <p:cNvSpPr/>
          <p:nvPr/>
        </p:nvSpPr>
        <p:spPr bwMode="auto">
          <a:xfrm rot="14835180">
            <a:off x="843968" y="1552821"/>
            <a:ext cx="52388" cy="88900"/>
          </a:xfrm>
          <a:custGeom>
            <a:avLst/>
            <a:gdLst>
              <a:gd name="T0" fmla="*/ 14 w 14"/>
              <a:gd name="T1" fmla="*/ 0 h 24"/>
              <a:gd name="T2" fmla="*/ 13 w 14"/>
              <a:gd name="T3" fmla="*/ 0 h 24"/>
              <a:gd name="T4" fmla="*/ 0 w 14"/>
              <a:gd name="T5" fmla="*/ 24 h 24"/>
              <a:gd name="T6" fmla="*/ 6 w 14"/>
              <a:gd name="T7" fmla="*/ 23 h 24"/>
              <a:gd name="T8" fmla="*/ 14 w 14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4">
                <a:moveTo>
                  <a:pt x="14" y="0"/>
                </a:move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9" y="9"/>
                  <a:pt x="0" y="24"/>
                </a:cubicBezTo>
                <a:cubicBezTo>
                  <a:pt x="6" y="23"/>
                  <a:pt x="6" y="23"/>
                  <a:pt x="6" y="23"/>
                </a:cubicBezTo>
                <a:cubicBezTo>
                  <a:pt x="10" y="10"/>
                  <a:pt x="13" y="2"/>
                  <a:pt x="14" y="0"/>
                </a:cubicBezTo>
              </a:path>
            </a:pathLst>
          </a:custGeom>
          <a:noFill/>
          <a:ln w="19050"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414042"/>
              </a:solidFill>
            </a:endParaRPr>
          </a:p>
        </p:txBody>
      </p:sp>
      <p:sp>
        <p:nvSpPr>
          <p:cNvPr id="174" name="椭圆 31"/>
          <p:cNvSpPr/>
          <p:nvPr/>
        </p:nvSpPr>
        <p:spPr>
          <a:xfrm rot="16516285">
            <a:off x="4035305" y="2690454"/>
            <a:ext cx="893928" cy="879851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60725"/>
              <a:gd name="connsiteY0-334" fmla="*/ 72480 h 661405"/>
              <a:gd name="connsiteX1-335" fmla="*/ 412151 w 660725"/>
              <a:gd name="connsiteY1-336" fmla="*/ 13616 h 661405"/>
              <a:gd name="connsiteX2-337" fmla="*/ 659670 w 660725"/>
              <a:gd name="connsiteY2-338" fmla="*/ 344882 h 661405"/>
              <a:gd name="connsiteX3-339" fmla="*/ 331423 w 660725"/>
              <a:gd name="connsiteY3-340" fmla="*/ 661405 h 661405"/>
              <a:gd name="connsiteX4-341" fmla="*/ 3176 w 660725"/>
              <a:gd name="connsiteY4-342" fmla="*/ 344882 h 661405"/>
              <a:gd name="connsiteX5-343" fmla="*/ 62645 w 660725"/>
              <a:gd name="connsiteY5-344" fmla="*/ 141966 h 661405"/>
              <a:gd name="connsiteX0-345" fmla="*/ 128078 w 660413"/>
              <a:gd name="connsiteY0-346" fmla="*/ 74800 h 663725"/>
              <a:gd name="connsiteX1-347" fmla="*/ 412151 w 660413"/>
              <a:gd name="connsiteY1-348" fmla="*/ 15936 h 663725"/>
              <a:gd name="connsiteX2-349" fmla="*/ 659670 w 660413"/>
              <a:gd name="connsiteY2-350" fmla="*/ 347202 h 663725"/>
              <a:gd name="connsiteX3-351" fmla="*/ 331423 w 660413"/>
              <a:gd name="connsiteY3-352" fmla="*/ 663725 h 663725"/>
              <a:gd name="connsiteX4-353" fmla="*/ 3176 w 660413"/>
              <a:gd name="connsiteY4-354" fmla="*/ 347202 h 663725"/>
              <a:gd name="connsiteX5-355" fmla="*/ 62645 w 660413"/>
              <a:gd name="connsiteY5-356" fmla="*/ 144286 h 663725"/>
              <a:gd name="connsiteX0-357" fmla="*/ 128078 w 661046"/>
              <a:gd name="connsiteY0-358" fmla="*/ 74800 h 663725"/>
              <a:gd name="connsiteX1-359" fmla="*/ 412151 w 661046"/>
              <a:gd name="connsiteY1-360" fmla="*/ 15936 h 663725"/>
              <a:gd name="connsiteX2-361" fmla="*/ 659670 w 661046"/>
              <a:gd name="connsiteY2-362" fmla="*/ 347202 h 663725"/>
              <a:gd name="connsiteX3-363" fmla="*/ 331423 w 661046"/>
              <a:gd name="connsiteY3-364" fmla="*/ 663725 h 663725"/>
              <a:gd name="connsiteX4-365" fmla="*/ 3176 w 661046"/>
              <a:gd name="connsiteY4-366" fmla="*/ 347202 h 663725"/>
              <a:gd name="connsiteX5-367" fmla="*/ 62645 w 661046"/>
              <a:gd name="connsiteY5-368" fmla="*/ 144286 h 663725"/>
              <a:gd name="connsiteX0-369" fmla="*/ 128078 w 660377"/>
              <a:gd name="connsiteY0-370" fmla="*/ 74800 h 663725"/>
              <a:gd name="connsiteX1-371" fmla="*/ 412151 w 660377"/>
              <a:gd name="connsiteY1-372" fmla="*/ 15936 h 663725"/>
              <a:gd name="connsiteX2-373" fmla="*/ 659670 w 660377"/>
              <a:gd name="connsiteY2-374" fmla="*/ 347202 h 663725"/>
              <a:gd name="connsiteX3-375" fmla="*/ 331423 w 660377"/>
              <a:gd name="connsiteY3-376" fmla="*/ 663725 h 663725"/>
              <a:gd name="connsiteX4-377" fmla="*/ 3176 w 660377"/>
              <a:gd name="connsiteY4-378" fmla="*/ 347202 h 663725"/>
              <a:gd name="connsiteX5-379" fmla="*/ 62645 w 660377"/>
              <a:gd name="connsiteY5-380" fmla="*/ 144286 h 663725"/>
              <a:gd name="connsiteX0-381" fmla="*/ 128078 w 660377"/>
              <a:gd name="connsiteY0-382" fmla="*/ 74800 h 665975"/>
              <a:gd name="connsiteX1-383" fmla="*/ 412151 w 660377"/>
              <a:gd name="connsiteY1-384" fmla="*/ 15936 h 665975"/>
              <a:gd name="connsiteX2-385" fmla="*/ 659670 w 660377"/>
              <a:gd name="connsiteY2-386" fmla="*/ 347202 h 665975"/>
              <a:gd name="connsiteX3-387" fmla="*/ 331423 w 660377"/>
              <a:gd name="connsiteY3-388" fmla="*/ 663725 h 665975"/>
              <a:gd name="connsiteX4-389" fmla="*/ 3176 w 660377"/>
              <a:gd name="connsiteY4-390" fmla="*/ 347202 h 665975"/>
              <a:gd name="connsiteX5-391" fmla="*/ 62645 w 660377"/>
              <a:gd name="connsiteY5-392" fmla="*/ 144286 h 665975"/>
              <a:gd name="connsiteX0-393" fmla="*/ 128078 w 660377"/>
              <a:gd name="connsiteY0-394" fmla="*/ 74800 h 665975"/>
              <a:gd name="connsiteX1-395" fmla="*/ 412151 w 660377"/>
              <a:gd name="connsiteY1-396" fmla="*/ 15936 h 665975"/>
              <a:gd name="connsiteX2-397" fmla="*/ 659670 w 660377"/>
              <a:gd name="connsiteY2-398" fmla="*/ 347202 h 665975"/>
              <a:gd name="connsiteX3-399" fmla="*/ 331423 w 660377"/>
              <a:gd name="connsiteY3-400" fmla="*/ 663725 h 665975"/>
              <a:gd name="connsiteX4-401" fmla="*/ 3176 w 660377"/>
              <a:gd name="connsiteY4-402" fmla="*/ 347202 h 665975"/>
              <a:gd name="connsiteX5-403" fmla="*/ 62645 w 660377"/>
              <a:gd name="connsiteY5-404" fmla="*/ 144286 h 665975"/>
              <a:gd name="connsiteX0-405" fmla="*/ 128078 w 660377"/>
              <a:gd name="connsiteY0-406" fmla="*/ 74800 h 665975"/>
              <a:gd name="connsiteX1-407" fmla="*/ 412151 w 660377"/>
              <a:gd name="connsiteY1-408" fmla="*/ 15936 h 665975"/>
              <a:gd name="connsiteX2-409" fmla="*/ 659670 w 660377"/>
              <a:gd name="connsiteY2-410" fmla="*/ 347202 h 665975"/>
              <a:gd name="connsiteX3-411" fmla="*/ 331423 w 660377"/>
              <a:gd name="connsiteY3-412" fmla="*/ 663725 h 665975"/>
              <a:gd name="connsiteX4-413" fmla="*/ 3176 w 660377"/>
              <a:gd name="connsiteY4-414" fmla="*/ 347202 h 665975"/>
              <a:gd name="connsiteX5-415" fmla="*/ 62645 w 660377"/>
              <a:gd name="connsiteY5-416" fmla="*/ 144286 h 665975"/>
              <a:gd name="connsiteX0-417" fmla="*/ 124921 w 657220"/>
              <a:gd name="connsiteY0-418" fmla="*/ 74800 h 665975"/>
              <a:gd name="connsiteX1-419" fmla="*/ 408994 w 657220"/>
              <a:gd name="connsiteY1-420" fmla="*/ 15936 h 665975"/>
              <a:gd name="connsiteX2-421" fmla="*/ 656513 w 657220"/>
              <a:gd name="connsiteY2-422" fmla="*/ 347202 h 665975"/>
              <a:gd name="connsiteX3-423" fmla="*/ 328266 w 657220"/>
              <a:gd name="connsiteY3-424" fmla="*/ 663725 h 665975"/>
              <a:gd name="connsiteX4-425" fmla="*/ 19 w 657220"/>
              <a:gd name="connsiteY4-426" fmla="*/ 347202 h 665975"/>
              <a:gd name="connsiteX5-427" fmla="*/ 59488 w 657220"/>
              <a:gd name="connsiteY5-428" fmla="*/ 144286 h 665975"/>
              <a:gd name="connsiteX0-429" fmla="*/ 123845 w 656144"/>
              <a:gd name="connsiteY0-430" fmla="*/ 74800 h 664772"/>
              <a:gd name="connsiteX1-431" fmla="*/ 407918 w 656144"/>
              <a:gd name="connsiteY1-432" fmla="*/ 15936 h 664772"/>
              <a:gd name="connsiteX2-433" fmla="*/ 655437 w 656144"/>
              <a:gd name="connsiteY2-434" fmla="*/ 347202 h 664772"/>
              <a:gd name="connsiteX3-435" fmla="*/ 327190 w 656144"/>
              <a:gd name="connsiteY3-436" fmla="*/ 663725 h 664772"/>
              <a:gd name="connsiteX4-437" fmla="*/ 18 w 656144"/>
              <a:gd name="connsiteY4-438" fmla="*/ 398071 h 664772"/>
              <a:gd name="connsiteX5-439" fmla="*/ 58412 w 656144"/>
              <a:gd name="connsiteY5-440" fmla="*/ 144286 h 664772"/>
              <a:gd name="connsiteX0-441" fmla="*/ 130112 w 662411"/>
              <a:gd name="connsiteY0-442" fmla="*/ 74800 h 664160"/>
              <a:gd name="connsiteX1-443" fmla="*/ 414185 w 662411"/>
              <a:gd name="connsiteY1-444" fmla="*/ 15936 h 664160"/>
              <a:gd name="connsiteX2-445" fmla="*/ 661704 w 662411"/>
              <a:gd name="connsiteY2-446" fmla="*/ 347202 h 664160"/>
              <a:gd name="connsiteX3-447" fmla="*/ 333457 w 662411"/>
              <a:gd name="connsiteY3-448" fmla="*/ 663725 h 664160"/>
              <a:gd name="connsiteX4-449" fmla="*/ 6285 w 662411"/>
              <a:gd name="connsiteY4-450" fmla="*/ 398071 h 664160"/>
              <a:gd name="connsiteX5-451" fmla="*/ 64679 w 662411"/>
              <a:gd name="connsiteY5-452" fmla="*/ 144286 h 664160"/>
              <a:gd name="connsiteX0-453" fmla="*/ 129367 w 661666"/>
              <a:gd name="connsiteY0-454" fmla="*/ 74800 h 664160"/>
              <a:gd name="connsiteX1-455" fmla="*/ 413440 w 661666"/>
              <a:gd name="connsiteY1-456" fmla="*/ 15936 h 664160"/>
              <a:gd name="connsiteX2-457" fmla="*/ 660959 w 661666"/>
              <a:gd name="connsiteY2-458" fmla="*/ 347202 h 664160"/>
              <a:gd name="connsiteX3-459" fmla="*/ 332712 w 661666"/>
              <a:gd name="connsiteY3-460" fmla="*/ 663725 h 664160"/>
              <a:gd name="connsiteX4-461" fmla="*/ 5540 w 661666"/>
              <a:gd name="connsiteY4-462" fmla="*/ 398071 h 664160"/>
              <a:gd name="connsiteX5-463" fmla="*/ 63934 w 661666"/>
              <a:gd name="connsiteY5-464" fmla="*/ 144286 h 664160"/>
              <a:gd name="connsiteX0-465" fmla="*/ 129367 w 661666"/>
              <a:gd name="connsiteY0-466" fmla="*/ 80209 h 669569"/>
              <a:gd name="connsiteX1-467" fmla="*/ 413440 w 661666"/>
              <a:gd name="connsiteY1-468" fmla="*/ 21345 h 669569"/>
              <a:gd name="connsiteX2-469" fmla="*/ 660959 w 661666"/>
              <a:gd name="connsiteY2-470" fmla="*/ 352611 h 669569"/>
              <a:gd name="connsiteX3-471" fmla="*/ 332712 w 661666"/>
              <a:gd name="connsiteY3-472" fmla="*/ 669134 h 669569"/>
              <a:gd name="connsiteX4-473" fmla="*/ 5540 w 661666"/>
              <a:gd name="connsiteY4-474" fmla="*/ 403480 h 669569"/>
              <a:gd name="connsiteX5-475" fmla="*/ 63934 w 661666"/>
              <a:gd name="connsiteY5-476" fmla="*/ 149695 h 669569"/>
              <a:gd name="connsiteX0-477" fmla="*/ 129367 w 661610"/>
              <a:gd name="connsiteY0-478" fmla="*/ 73946 h 663306"/>
              <a:gd name="connsiteX1-479" fmla="*/ 413440 w 661610"/>
              <a:gd name="connsiteY1-480" fmla="*/ 15082 h 663306"/>
              <a:gd name="connsiteX2-481" fmla="*/ 660959 w 661610"/>
              <a:gd name="connsiteY2-482" fmla="*/ 346348 h 663306"/>
              <a:gd name="connsiteX3-483" fmla="*/ 332712 w 661610"/>
              <a:gd name="connsiteY3-484" fmla="*/ 662871 h 663306"/>
              <a:gd name="connsiteX4-485" fmla="*/ 5540 w 661610"/>
              <a:gd name="connsiteY4-486" fmla="*/ 397217 h 663306"/>
              <a:gd name="connsiteX5-487" fmla="*/ 63934 w 661610"/>
              <a:gd name="connsiteY5-488" fmla="*/ 143432 h 663306"/>
              <a:gd name="connsiteX0-489" fmla="*/ 129367 w 661610"/>
              <a:gd name="connsiteY0-490" fmla="*/ 73946 h 663002"/>
              <a:gd name="connsiteX1-491" fmla="*/ 413440 w 661610"/>
              <a:gd name="connsiteY1-492" fmla="*/ 15082 h 663002"/>
              <a:gd name="connsiteX2-493" fmla="*/ 660959 w 661610"/>
              <a:gd name="connsiteY2-494" fmla="*/ 346348 h 663002"/>
              <a:gd name="connsiteX3-495" fmla="*/ 332712 w 661610"/>
              <a:gd name="connsiteY3-496" fmla="*/ 662871 h 663002"/>
              <a:gd name="connsiteX4-497" fmla="*/ 5540 w 661610"/>
              <a:gd name="connsiteY4-498" fmla="*/ 397217 h 663002"/>
              <a:gd name="connsiteX5-499" fmla="*/ 63934 w 661610"/>
              <a:gd name="connsiteY5-500" fmla="*/ 143432 h 663002"/>
              <a:gd name="connsiteX0-501" fmla="*/ 128722 w 660965"/>
              <a:gd name="connsiteY0-502" fmla="*/ 73946 h 662974"/>
              <a:gd name="connsiteX1-503" fmla="*/ 412795 w 660965"/>
              <a:gd name="connsiteY1-504" fmla="*/ 15082 h 662974"/>
              <a:gd name="connsiteX2-505" fmla="*/ 660314 w 660965"/>
              <a:gd name="connsiteY2-506" fmla="*/ 346348 h 662974"/>
              <a:gd name="connsiteX3-507" fmla="*/ 332067 w 660965"/>
              <a:gd name="connsiteY3-508" fmla="*/ 662871 h 662974"/>
              <a:gd name="connsiteX4-509" fmla="*/ 4895 w 660965"/>
              <a:gd name="connsiteY4-510" fmla="*/ 397217 h 662974"/>
              <a:gd name="connsiteX5-511" fmla="*/ 63289 w 660965"/>
              <a:gd name="connsiteY5-512" fmla="*/ 143432 h 662974"/>
              <a:gd name="connsiteX0-513" fmla="*/ 134807 w 667050"/>
              <a:gd name="connsiteY0-514" fmla="*/ 73946 h 663445"/>
              <a:gd name="connsiteX1-515" fmla="*/ 418880 w 667050"/>
              <a:gd name="connsiteY1-516" fmla="*/ 15082 h 663445"/>
              <a:gd name="connsiteX2-517" fmla="*/ 666399 w 667050"/>
              <a:gd name="connsiteY2-518" fmla="*/ 346348 h 663445"/>
              <a:gd name="connsiteX3-519" fmla="*/ 338152 w 667050"/>
              <a:gd name="connsiteY3-520" fmla="*/ 662871 h 663445"/>
              <a:gd name="connsiteX4-521" fmla="*/ 4328 w 667050"/>
              <a:gd name="connsiteY4-522" fmla="*/ 409979 h 663445"/>
              <a:gd name="connsiteX5-523" fmla="*/ 69374 w 667050"/>
              <a:gd name="connsiteY5-524" fmla="*/ 143432 h 663445"/>
              <a:gd name="connsiteX0-525" fmla="*/ 134807 w 667050"/>
              <a:gd name="connsiteY0-526" fmla="*/ 73946 h 663275"/>
              <a:gd name="connsiteX1-527" fmla="*/ 418880 w 667050"/>
              <a:gd name="connsiteY1-528" fmla="*/ 15082 h 663275"/>
              <a:gd name="connsiteX2-529" fmla="*/ 666399 w 667050"/>
              <a:gd name="connsiteY2-530" fmla="*/ 346348 h 663275"/>
              <a:gd name="connsiteX3-531" fmla="*/ 338152 w 667050"/>
              <a:gd name="connsiteY3-532" fmla="*/ 662871 h 663275"/>
              <a:gd name="connsiteX4-533" fmla="*/ 4328 w 667050"/>
              <a:gd name="connsiteY4-534" fmla="*/ 409979 h 663275"/>
              <a:gd name="connsiteX5-535" fmla="*/ 69374 w 667050"/>
              <a:gd name="connsiteY5-536" fmla="*/ 143432 h 663275"/>
              <a:gd name="connsiteX0-537" fmla="*/ 134807 w 667050"/>
              <a:gd name="connsiteY0-538" fmla="*/ 71108 h 660437"/>
              <a:gd name="connsiteX1-539" fmla="*/ 418880 w 667050"/>
              <a:gd name="connsiteY1-540" fmla="*/ 12244 h 660437"/>
              <a:gd name="connsiteX2-541" fmla="*/ 666399 w 667050"/>
              <a:gd name="connsiteY2-542" fmla="*/ 343510 h 660437"/>
              <a:gd name="connsiteX3-543" fmla="*/ 338152 w 667050"/>
              <a:gd name="connsiteY3-544" fmla="*/ 660033 h 660437"/>
              <a:gd name="connsiteX4-545" fmla="*/ 4328 w 667050"/>
              <a:gd name="connsiteY4-546" fmla="*/ 407141 h 660437"/>
              <a:gd name="connsiteX5-547" fmla="*/ 69374 w 667050"/>
              <a:gd name="connsiteY5-548" fmla="*/ 140594 h 660437"/>
              <a:gd name="connsiteX0-549" fmla="*/ 134241 w 666484"/>
              <a:gd name="connsiteY0-550" fmla="*/ 71108 h 660437"/>
              <a:gd name="connsiteX1-551" fmla="*/ 418314 w 666484"/>
              <a:gd name="connsiteY1-552" fmla="*/ 12244 h 660437"/>
              <a:gd name="connsiteX2-553" fmla="*/ 665833 w 666484"/>
              <a:gd name="connsiteY2-554" fmla="*/ 343510 h 660437"/>
              <a:gd name="connsiteX3-555" fmla="*/ 337586 w 666484"/>
              <a:gd name="connsiteY3-556" fmla="*/ 660033 h 660437"/>
              <a:gd name="connsiteX4-557" fmla="*/ 3762 w 666484"/>
              <a:gd name="connsiteY4-558" fmla="*/ 407141 h 660437"/>
              <a:gd name="connsiteX5-559" fmla="*/ 68808 w 666484"/>
              <a:gd name="connsiteY5-560" fmla="*/ 140594 h 660437"/>
              <a:gd name="connsiteX0-561" fmla="*/ 145785 w 678028"/>
              <a:gd name="connsiteY0-562" fmla="*/ 71108 h 660356"/>
              <a:gd name="connsiteX1-563" fmla="*/ 429858 w 678028"/>
              <a:gd name="connsiteY1-564" fmla="*/ 12244 h 660356"/>
              <a:gd name="connsiteX2-565" fmla="*/ 677377 w 678028"/>
              <a:gd name="connsiteY2-566" fmla="*/ 343510 h 660356"/>
              <a:gd name="connsiteX3-567" fmla="*/ 349130 w 678028"/>
              <a:gd name="connsiteY3-568" fmla="*/ 660033 h 660356"/>
              <a:gd name="connsiteX4-569" fmla="*/ 15306 w 678028"/>
              <a:gd name="connsiteY4-570" fmla="*/ 407141 h 660356"/>
              <a:gd name="connsiteX5-571" fmla="*/ 73195 w 678028"/>
              <a:gd name="connsiteY5-572" fmla="*/ 129067 h 660356"/>
              <a:gd name="connsiteX0-573" fmla="*/ 138817 w 671060"/>
              <a:gd name="connsiteY0-574" fmla="*/ 71108 h 660492"/>
              <a:gd name="connsiteX1-575" fmla="*/ 422890 w 671060"/>
              <a:gd name="connsiteY1-576" fmla="*/ 12244 h 660492"/>
              <a:gd name="connsiteX2-577" fmla="*/ 670409 w 671060"/>
              <a:gd name="connsiteY2-578" fmla="*/ 343510 h 660492"/>
              <a:gd name="connsiteX3-579" fmla="*/ 342162 w 671060"/>
              <a:gd name="connsiteY3-580" fmla="*/ 660033 h 660492"/>
              <a:gd name="connsiteX4-581" fmla="*/ 8338 w 671060"/>
              <a:gd name="connsiteY4-582" fmla="*/ 407141 h 660492"/>
              <a:gd name="connsiteX5-583" fmla="*/ 66227 w 671060"/>
              <a:gd name="connsiteY5-584" fmla="*/ 129067 h 6604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71060" h="660492">
                <a:moveTo>
                  <a:pt x="138817" y="71108"/>
                </a:moveTo>
                <a:cubicBezTo>
                  <a:pt x="173687" y="12893"/>
                  <a:pt x="350467" y="-19045"/>
                  <a:pt x="422890" y="12244"/>
                </a:cubicBezTo>
                <a:cubicBezTo>
                  <a:pt x="495313" y="43533"/>
                  <a:pt x="683512" y="122573"/>
                  <a:pt x="670409" y="343510"/>
                </a:cubicBezTo>
                <a:cubicBezTo>
                  <a:pt x="657306" y="564447"/>
                  <a:pt x="521351" y="651231"/>
                  <a:pt x="342162" y="660033"/>
                </a:cubicBezTo>
                <a:cubicBezTo>
                  <a:pt x="162973" y="668835"/>
                  <a:pt x="37003" y="550047"/>
                  <a:pt x="8338" y="407141"/>
                </a:cubicBezTo>
                <a:cubicBezTo>
                  <a:pt x="-20327" y="264235"/>
                  <a:pt x="31351" y="168273"/>
                  <a:pt x="66227" y="129067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4000334" y="2823783"/>
            <a:ext cx="961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1</a:t>
            </a:r>
            <a:endParaRPr lang="en-US" altLang="zh-CN" sz="2000" b="1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176" name="椭圆 31"/>
          <p:cNvSpPr/>
          <p:nvPr/>
        </p:nvSpPr>
        <p:spPr>
          <a:xfrm rot="16516285">
            <a:off x="5606275" y="3391126"/>
            <a:ext cx="893928" cy="879851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60725"/>
              <a:gd name="connsiteY0-334" fmla="*/ 72480 h 661405"/>
              <a:gd name="connsiteX1-335" fmla="*/ 412151 w 660725"/>
              <a:gd name="connsiteY1-336" fmla="*/ 13616 h 661405"/>
              <a:gd name="connsiteX2-337" fmla="*/ 659670 w 660725"/>
              <a:gd name="connsiteY2-338" fmla="*/ 344882 h 661405"/>
              <a:gd name="connsiteX3-339" fmla="*/ 331423 w 660725"/>
              <a:gd name="connsiteY3-340" fmla="*/ 661405 h 661405"/>
              <a:gd name="connsiteX4-341" fmla="*/ 3176 w 660725"/>
              <a:gd name="connsiteY4-342" fmla="*/ 344882 h 661405"/>
              <a:gd name="connsiteX5-343" fmla="*/ 62645 w 660725"/>
              <a:gd name="connsiteY5-344" fmla="*/ 141966 h 661405"/>
              <a:gd name="connsiteX0-345" fmla="*/ 128078 w 660413"/>
              <a:gd name="connsiteY0-346" fmla="*/ 74800 h 663725"/>
              <a:gd name="connsiteX1-347" fmla="*/ 412151 w 660413"/>
              <a:gd name="connsiteY1-348" fmla="*/ 15936 h 663725"/>
              <a:gd name="connsiteX2-349" fmla="*/ 659670 w 660413"/>
              <a:gd name="connsiteY2-350" fmla="*/ 347202 h 663725"/>
              <a:gd name="connsiteX3-351" fmla="*/ 331423 w 660413"/>
              <a:gd name="connsiteY3-352" fmla="*/ 663725 h 663725"/>
              <a:gd name="connsiteX4-353" fmla="*/ 3176 w 660413"/>
              <a:gd name="connsiteY4-354" fmla="*/ 347202 h 663725"/>
              <a:gd name="connsiteX5-355" fmla="*/ 62645 w 660413"/>
              <a:gd name="connsiteY5-356" fmla="*/ 144286 h 663725"/>
              <a:gd name="connsiteX0-357" fmla="*/ 128078 w 661046"/>
              <a:gd name="connsiteY0-358" fmla="*/ 74800 h 663725"/>
              <a:gd name="connsiteX1-359" fmla="*/ 412151 w 661046"/>
              <a:gd name="connsiteY1-360" fmla="*/ 15936 h 663725"/>
              <a:gd name="connsiteX2-361" fmla="*/ 659670 w 661046"/>
              <a:gd name="connsiteY2-362" fmla="*/ 347202 h 663725"/>
              <a:gd name="connsiteX3-363" fmla="*/ 331423 w 661046"/>
              <a:gd name="connsiteY3-364" fmla="*/ 663725 h 663725"/>
              <a:gd name="connsiteX4-365" fmla="*/ 3176 w 661046"/>
              <a:gd name="connsiteY4-366" fmla="*/ 347202 h 663725"/>
              <a:gd name="connsiteX5-367" fmla="*/ 62645 w 661046"/>
              <a:gd name="connsiteY5-368" fmla="*/ 144286 h 663725"/>
              <a:gd name="connsiteX0-369" fmla="*/ 128078 w 660377"/>
              <a:gd name="connsiteY0-370" fmla="*/ 74800 h 663725"/>
              <a:gd name="connsiteX1-371" fmla="*/ 412151 w 660377"/>
              <a:gd name="connsiteY1-372" fmla="*/ 15936 h 663725"/>
              <a:gd name="connsiteX2-373" fmla="*/ 659670 w 660377"/>
              <a:gd name="connsiteY2-374" fmla="*/ 347202 h 663725"/>
              <a:gd name="connsiteX3-375" fmla="*/ 331423 w 660377"/>
              <a:gd name="connsiteY3-376" fmla="*/ 663725 h 663725"/>
              <a:gd name="connsiteX4-377" fmla="*/ 3176 w 660377"/>
              <a:gd name="connsiteY4-378" fmla="*/ 347202 h 663725"/>
              <a:gd name="connsiteX5-379" fmla="*/ 62645 w 660377"/>
              <a:gd name="connsiteY5-380" fmla="*/ 144286 h 663725"/>
              <a:gd name="connsiteX0-381" fmla="*/ 128078 w 660377"/>
              <a:gd name="connsiteY0-382" fmla="*/ 74800 h 665975"/>
              <a:gd name="connsiteX1-383" fmla="*/ 412151 w 660377"/>
              <a:gd name="connsiteY1-384" fmla="*/ 15936 h 665975"/>
              <a:gd name="connsiteX2-385" fmla="*/ 659670 w 660377"/>
              <a:gd name="connsiteY2-386" fmla="*/ 347202 h 665975"/>
              <a:gd name="connsiteX3-387" fmla="*/ 331423 w 660377"/>
              <a:gd name="connsiteY3-388" fmla="*/ 663725 h 665975"/>
              <a:gd name="connsiteX4-389" fmla="*/ 3176 w 660377"/>
              <a:gd name="connsiteY4-390" fmla="*/ 347202 h 665975"/>
              <a:gd name="connsiteX5-391" fmla="*/ 62645 w 660377"/>
              <a:gd name="connsiteY5-392" fmla="*/ 144286 h 665975"/>
              <a:gd name="connsiteX0-393" fmla="*/ 128078 w 660377"/>
              <a:gd name="connsiteY0-394" fmla="*/ 74800 h 665975"/>
              <a:gd name="connsiteX1-395" fmla="*/ 412151 w 660377"/>
              <a:gd name="connsiteY1-396" fmla="*/ 15936 h 665975"/>
              <a:gd name="connsiteX2-397" fmla="*/ 659670 w 660377"/>
              <a:gd name="connsiteY2-398" fmla="*/ 347202 h 665975"/>
              <a:gd name="connsiteX3-399" fmla="*/ 331423 w 660377"/>
              <a:gd name="connsiteY3-400" fmla="*/ 663725 h 665975"/>
              <a:gd name="connsiteX4-401" fmla="*/ 3176 w 660377"/>
              <a:gd name="connsiteY4-402" fmla="*/ 347202 h 665975"/>
              <a:gd name="connsiteX5-403" fmla="*/ 62645 w 660377"/>
              <a:gd name="connsiteY5-404" fmla="*/ 144286 h 665975"/>
              <a:gd name="connsiteX0-405" fmla="*/ 128078 w 660377"/>
              <a:gd name="connsiteY0-406" fmla="*/ 74800 h 665975"/>
              <a:gd name="connsiteX1-407" fmla="*/ 412151 w 660377"/>
              <a:gd name="connsiteY1-408" fmla="*/ 15936 h 665975"/>
              <a:gd name="connsiteX2-409" fmla="*/ 659670 w 660377"/>
              <a:gd name="connsiteY2-410" fmla="*/ 347202 h 665975"/>
              <a:gd name="connsiteX3-411" fmla="*/ 331423 w 660377"/>
              <a:gd name="connsiteY3-412" fmla="*/ 663725 h 665975"/>
              <a:gd name="connsiteX4-413" fmla="*/ 3176 w 660377"/>
              <a:gd name="connsiteY4-414" fmla="*/ 347202 h 665975"/>
              <a:gd name="connsiteX5-415" fmla="*/ 62645 w 660377"/>
              <a:gd name="connsiteY5-416" fmla="*/ 144286 h 665975"/>
              <a:gd name="connsiteX0-417" fmla="*/ 124921 w 657220"/>
              <a:gd name="connsiteY0-418" fmla="*/ 74800 h 665975"/>
              <a:gd name="connsiteX1-419" fmla="*/ 408994 w 657220"/>
              <a:gd name="connsiteY1-420" fmla="*/ 15936 h 665975"/>
              <a:gd name="connsiteX2-421" fmla="*/ 656513 w 657220"/>
              <a:gd name="connsiteY2-422" fmla="*/ 347202 h 665975"/>
              <a:gd name="connsiteX3-423" fmla="*/ 328266 w 657220"/>
              <a:gd name="connsiteY3-424" fmla="*/ 663725 h 665975"/>
              <a:gd name="connsiteX4-425" fmla="*/ 19 w 657220"/>
              <a:gd name="connsiteY4-426" fmla="*/ 347202 h 665975"/>
              <a:gd name="connsiteX5-427" fmla="*/ 59488 w 657220"/>
              <a:gd name="connsiteY5-428" fmla="*/ 144286 h 665975"/>
              <a:gd name="connsiteX0-429" fmla="*/ 123845 w 656144"/>
              <a:gd name="connsiteY0-430" fmla="*/ 74800 h 664772"/>
              <a:gd name="connsiteX1-431" fmla="*/ 407918 w 656144"/>
              <a:gd name="connsiteY1-432" fmla="*/ 15936 h 664772"/>
              <a:gd name="connsiteX2-433" fmla="*/ 655437 w 656144"/>
              <a:gd name="connsiteY2-434" fmla="*/ 347202 h 664772"/>
              <a:gd name="connsiteX3-435" fmla="*/ 327190 w 656144"/>
              <a:gd name="connsiteY3-436" fmla="*/ 663725 h 664772"/>
              <a:gd name="connsiteX4-437" fmla="*/ 18 w 656144"/>
              <a:gd name="connsiteY4-438" fmla="*/ 398071 h 664772"/>
              <a:gd name="connsiteX5-439" fmla="*/ 58412 w 656144"/>
              <a:gd name="connsiteY5-440" fmla="*/ 144286 h 664772"/>
              <a:gd name="connsiteX0-441" fmla="*/ 130112 w 662411"/>
              <a:gd name="connsiteY0-442" fmla="*/ 74800 h 664160"/>
              <a:gd name="connsiteX1-443" fmla="*/ 414185 w 662411"/>
              <a:gd name="connsiteY1-444" fmla="*/ 15936 h 664160"/>
              <a:gd name="connsiteX2-445" fmla="*/ 661704 w 662411"/>
              <a:gd name="connsiteY2-446" fmla="*/ 347202 h 664160"/>
              <a:gd name="connsiteX3-447" fmla="*/ 333457 w 662411"/>
              <a:gd name="connsiteY3-448" fmla="*/ 663725 h 664160"/>
              <a:gd name="connsiteX4-449" fmla="*/ 6285 w 662411"/>
              <a:gd name="connsiteY4-450" fmla="*/ 398071 h 664160"/>
              <a:gd name="connsiteX5-451" fmla="*/ 64679 w 662411"/>
              <a:gd name="connsiteY5-452" fmla="*/ 144286 h 664160"/>
              <a:gd name="connsiteX0-453" fmla="*/ 129367 w 661666"/>
              <a:gd name="connsiteY0-454" fmla="*/ 74800 h 664160"/>
              <a:gd name="connsiteX1-455" fmla="*/ 413440 w 661666"/>
              <a:gd name="connsiteY1-456" fmla="*/ 15936 h 664160"/>
              <a:gd name="connsiteX2-457" fmla="*/ 660959 w 661666"/>
              <a:gd name="connsiteY2-458" fmla="*/ 347202 h 664160"/>
              <a:gd name="connsiteX3-459" fmla="*/ 332712 w 661666"/>
              <a:gd name="connsiteY3-460" fmla="*/ 663725 h 664160"/>
              <a:gd name="connsiteX4-461" fmla="*/ 5540 w 661666"/>
              <a:gd name="connsiteY4-462" fmla="*/ 398071 h 664160"/>
              <a:gd name="connsiteX5-463" fmla="*/ 63934 w 661666"/>
              <a:gd name="connsiteY5-464" fmla="*/ 144286 h 664160"/>
              <a:gd name="connsiteX0-465" fmla="*/ 129367 w 661666"/>
              <a:gd name="connsiteY0-466" fmla="*/ 80209 h 669569"/>
              <a:gd name="connsiteX1-467" fmla="*/ 413440 w 661666"/>
              <a:gd name="connsiteY1-468" fmla="*/ 21345 h 669569"/>
              <a:gd name="connsiteX2-469" fmla="*/ 660959 w 661666"/>
              <a:gd name="connsiteY2-470" fmla="*/ 352611 h 669569"/>
              <a:gd name="connsiteX3-471" fmla="*/ 332712 w 661666"/>
              <a:gd name="connsiteY3-472" fmla="*/ 669134 h 669569"/>
              <a:gd name="connsiteX4-473" fmla="*/ 5540 w 661666"/>
              <a:gd name="connsiteY4-474" fmla="*/ 403480 h 669569"/>
              <a:gd name="connsiteX5-475" fmla="*/ 63934 w 661666"/>
              <a:gd name="connsiteY5-476" fmla="*/ 149695 h 669569"/>
              <a:gd name="connsiteX0-477" fmla="*/ 129367 w 661610"/>
              <a:gd name="connsiteY0-478" fmla="*/ 73946 h 663306"/>
              <a:gd name="connsiteX1-479" fmla="*/ 413440 w 661610"/>
              <a:gd name="connsiteY1-480" fmla="*/ 15082 h 663306"/>
              <a:gd name="connsiteX2-481" fmla="*/ 660959 w 661610"/>
              <a:gd name="connsiteY2-482" fmla="*/ 346348 h 663306"/>
              <a:gd name="connsiteX3-483" fmla="*/ 332712 w 661610"/>
              <a:gd name="connsiteY3-484" fmla="*/ 662871 h 663306"/>
              <a:gd name="connsiteX4-485" fmla="*/ 5540 w 661610"/>
              <a:gd name="connsiteY4-486" fmla="*/ 397217 h 663306"/>
              <a:gd name="connsiteX5-487" fmla="*/ 63934 w 661610"/>
              <a:gd name="connsiteY5-488" fmla="*/ 143432 h 663306"/>
              <a:gd name="connsiteX0-489" fmla="*/ 129367 w 661610"/>
              <a:gd name="connsiteY0-490" fmla="*/ 73946 h 663002"/>
              <a:gd name="connsiteX1-491" fmla="*/ 413440 w 661610"/>
              <a:gd name="connsiteY1-492" fmla="*/ 15082 h 663002"/>
              <a:gd name="connsiteX2-493" fmla="*/ 660959 w 661610"/>
              <a:gd name="connsiteY2-494" fmla="*/ 346348 h 663002"/>
              <a:gd name="connsiteX3-495" fmla="*/ 332712 w 661610"/>
              <a:gd name="connsiteY3-496" fmla="*/ 662871 h 663002"/>
              <a:gd name="connsiteX4-497" fmla="*/ 5540 w 661610"/>
              <a:gd name="connsiteY4-498" fmla="*/ 397217 h 663002"/>
              <a:gd name="connsiteX5-499" fmla="*/ 63934 w 661610"/>
              <a:gd name="connsiteY5-500" fmla="*/ 143432 h 663002"/>
              <a:gd name="connsiteX0-501" fmla="*/ 128722 w 660965"/>
              <a:gd name="connsiteY0-502" fmla="*/ 73946 h 662974"/>
              <a:gd name="connsiteX1-503" fmla="*/ 412795 w 660965"/>
              <a:gd name="connsiteY1-504" fmla="*/ 15082 h 662974"/>
              <a:gd name="connsiteX2-505" fmla="*/ 660314 w 660965"/>
              <a:gd name="connsiteY2-506" fmla="*/ 346348 h 662974"/>
              <a:gd name="connsiteX3-507" fmla="*/ 332067 w 660965"/>
              <a:gd name="connsiteY3-508" fmla="*/ 662871 h 662974"/>
              <a:gd name="connsiteX4-509" fmla="*/ 4895 w 660965"/>
              <a:gd name="connsiteY4-510" fmla="*/ 397217 h 662974"/>
              <a:gd name="connsiteX5-511" fmla="*/ 63289 w 660965"/>
              <a:gd name="connsiteY5-512" fmla="*/ 143432 h 662974"/>
              <a:gd name="connsiteX0-513" fmla="*/ 134807 w 667050"/>
              <a:gd name="connsiteY0-514" fmla="*/ 73946 h 663445"/>
              <a:gd name="connsiteX1-515" fmla="*/ 418880 w 667050"/>
              <a:gd name="connsiteY1-516" fmla="*/ 15082 h 663445"/>
              <a:gd name="connsiteX2-517" fmla="*/ 666399 w 667050"/>
              <a:gd name="connsiteY2-518" fmla="*/ 346348 h 663445"/>
              <a:gd name="connsiteX3-519" fmla="*/ 338152 w 667050"/>
              <a:gd name="connsiteY3-520" fmla="*/ 662871 h 663445"/>
              <a:gd name="connsiteX4-521" fmla="*/ 4328 w 667050"/>
              <a:gd name="connsiteY4-522" fmla="*/ 409979 h 663445"/>
              <a:gd name="connsiteX5-523" fmla="*/ 69374 w 667050"/>
              <a:gd name="connsiteY5-524" fmla="*/ 143432 h 663445"/>
              <a:gd name="connsiteX0-525" fmla="*/ 134807 w 667050"/>
              <a:gd name="connsiteY0-526" fmla="*/ 73946 h 663275"/>
              <a:gd name="connsiteX1-527" fmla="*/ 418880 w 667050"/>
              <a:gd name="connsiteY1-528" fmla="*/ 15082 h 663275"/>
              <a:gd name="connsiteX2-529" fmla="*/ 666399 w 667050"/>
              <a:gd name="connsiteY2-530" fmla="*/ 346348 h 663275"/>
              <a:gd name="connsiteX3-531" fmla="*/ 338152 w 667050"/>
              <a:gd name="connsiteY3-532" fmla="*/ 662871 h 663275"/>
              <a:gd name="connsiteX4-533" fmla="*/ 4328 w 667050"/>
              <a:gd name="connsiteY4-534" fmla="*/ 409979 h 663275"/>
              <a:gd name="connsiteX5-535" fmla="*/ 69374 w 667050"/>
              <a:gd name="connsiteY5-536" fmla="*/ 143432 h 663275"/>
              <a:gd name="connsiteX0-537" fmla="*/ 134807 w 667050"/>
              <a:gd name="connsiteY0-538" fmla="*/ 71108 h 660437"/>
              <a:gd name="connsiteX1-539" fmla="*/ 418880 w 667050"/>
              <a:gd name="connsiteY1-540" fmla="*/ 12244 h 660437"/>
              <a:gd name="connsiteX2-541" fmla="*/ 666399 w 667050"/>
              <a:gd name="connsiteY2-542" fmla="*/ 343510 h 660437"/>
              <a:gd name="connsiteX3-543" fmla="*/ 338152 w 667050"/>
              <a:gd name="connsiteY3-544" fmla="*/ 660033 h 660437"/>
              <a:gd name="connsiteX4-545" fmla="*/ 4328 w 667050"/>
              <a:gd name="connsiteY4-546" fmla="*/ 407141 h 660437"/>
              <a:gd name="connsiteX5-547" fmla="*/ 69374 w 667050"/>
              <a:gd name="connsiteY5-548" fmla="*/ 140594 h 660437"/>
              <a:gd name="connsiteX0-549" fmla="*/ 134241 w 666484"/>
              <a:gd name="connsiteY0-550" fmla="*/ 71108 h 660437"/>
              <a:gd name="connsiteX1-551" fmla="*/ 418314 w 666484"/>
              <a:gd name="connsiteY1-552" fmla="*/ 12244 h 660437"/>
              <a:gd name="connsiteX2-553" fmla="*/ 665833 w 666484"/>
              <a:gd name="connsiteY2-554" fmla="*/ 343510 h 660437"/>
              <a:gd name="connsiteX3-555" fmla="*/ 337586 w 666484"/>
              <a:gd name="connsiteY3-556" fmla="*/ 660033 h 660437"/>
              <a:gd name="connsiteX4-557" fmla="*/ 3762 w 666484"/>
              <a:gd name="connsiteY4-558" fmla="*/ 407141 h 660437"/>
              <a:gd name="connsiteX5-559" fmla="*/ 68808 w 666484"/>
              <a:gd name="connsiteY5-560" fmla="*/ 140594 h 660437"/>
              <a:gd name="connsiteX0-561" fmla="*/ 145785 w 678028"/>
              <a:gd name="connsiteY0-562" fmla="*/ 71108 h 660356"/>
              <a:gd name="connsiteX1-563" fmla="*/ 429858 w 678028"/>
              <a:gd name="connsiteY1-564" fmla="*/ 12244 h 660356"/>
              <a:gd name="connsiteX2-565" fmla="*/ 677377 w 678028"/>
              <a:gd name="connsiteY2-566" fmla="*/ 343510 h 660356"/>
              <a:gd name="connsiteX3-567" fmla="*/ 349130 w 678028"/>
              <a:gd name="connsiteY3-568" fmla="*/ 660033 h 660356"/>
              <a:gd name="connsiteX4-569" fmla="*/ 15306 w 678028"/>
              <a:gd name="connsiteY4-570" fmla="*/ 407141 h 660356"/>
              <a:gd name="connsiteX5-571" fmla="*/ 73195 w 678028"/>
              <a:gd name="connsiteY5-572" fmla="*/ 129067 h 660356"/>
              <a:gd name="connsiteX0-573" fmla="*/ 138817 w 671060"/>
              <a:gd name="connsiteY0-574" fmla="*/ 71108 h 660492"/>
              <a:gd name="connsiteX1-575" fmla="*/ 422890 w 671060"/>
              <a:gd name="connsiteY1-576" fmla="*/ 12244 h 660492"/>
              <a:gd name="connsiteX2-577" fmla="*/ 670409 w 671060"/>
              <a:gd name="connsiteY2-578" fmla="*/ 343510 h 660492"/>
              <a:gd name="connsiteX3-579" fmla="*/ 342162 w 671060"/>
              <a:gd name="connsiteY3-580" fmla="*/ 660033 h 660492"/>
              <a:gd name="connsiteX4-581" fmla="*/ 8338 w 671060"/>
              <a:gd name="connsiteY4-582" fmla="*/ 407141 h 660492"/>
              <a:gd name="connsiteX5-583" fmla="*/ 66227 w 671060"/>
              <a:gd name="connsiteY5-584" fmla="*/ 129067 h 6604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71060" h="660492">
                <a:moveTo>
                  <a:pt x="138817" y="71108"/>
                </a:moveTo>
                <a:cubicBezTo>
                  <a:pt x="173687" y="12893"/>
                  <a:pt x="350467" y="-19045"/>
                  <a:pt x="422890" y="12244"/>
                </a:cubicBezTo>
                <a:cubicBezTo>
                  <a:pt x="495313" y="43533"/>
                  <a:pt x="683512" y="122573"/>
                  <a:pt x="670409" y="343510"/>
                </a:cubicBezTo>
                <a:cubicBezTo>
                  <a:pt x="657306" y="564447"/>
                  <a:pt x="521351" y="651231"/>
                  <a:pt x="342162" y="660033"/>
                </a:cubicBezTo>
                <a:cubicBezTo>
                  <a:pt x="162973" y="668835"/>
                  <a:pt x="37003" y="550047"/>
                  <a:pt x="8338" y="407141"/>
                </a:cubicBezTo>
                <a:cubicBezTo>
                  <a:pt x="-20327" y="264235"/>
                  <a:pt x="31351" y="168273"/>
                  <a:pt x="66227" y="129067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5571304" y="3524455"/>
            <a:ext cx="961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2</a:t>
            </a:r>
            <a:endParaRPr lang="en-US" altLang="zh-CN" sz="2000" b="1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178" name="椭圆 31"/>
          <p:cNvSpPr/>
          <p:nvPr/>
        </p:nvSpPr>
        <p:spPr>
          <a:xfrm rot="16516285">
            <a:off x="7209709" y="4154795"/>
            <a:ext cx="893928" cy="879851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60725"/>
              <a:gd name="connsiteY0-334" fmla="*/ 72480 h 661405"/>
              <a:gd name="connsiteX1-335" fmla="*/ 412151 w 660725"/>
              <a:gd name="connsiteY1-336" fmla="*/ 13616 h 661405"/>
              <a:gd name="connsiteX2-337" fmla="*/ 659670 w 660725"/>
              <a:gd name="connsiteY2-338" fmla="*/ 344882 h 661405"/>
              <a:gd name="connsiteX3-339" fmla="*/ 331423 w 660725"/>
              <a:gd name="connsiteY3-340" fmla="*/ 661405 h 661405"/>
              <a:gd name="connsiteX4-341" fmla="*/ 3176 w 660725"/>
              <a:gd name="connsiteY4-342" fmla="*/ 344882 h 661405"/>
              <a:gd name="connsiteX5-343" fmla="*/ 62645 w 660725"/>
              <a:gd name="connsiteY5-344" fmla="*/ 141966 h 661405"/>
              <a:gd name="connsiteX0-345" fmla="*/ 128078 w 660413"/>
              <a:gd name="connsiteY0-346" fmla="*/ 74800 h 663725"/>
              <a:gd name="connsiteX1-347" fmla="*/ 412151 w 660413"/>
              <a:gd name="connsiteY1-348" fmla="*/ 15936 h 663725"/>
              <a:gd name="connsiteX2-349" fmla="*/ 659670 w 660413"/>
              <a:gd name="connsiteY2-350" fmla="*/ 347202 h 663725"/>
              <a:gd name="connsiteX3-351" fmla="*/ 331423 w 660413"/>
              <a:gd name="connsiteY3-352" fmla="*/ 663725 h 663725"/>
              <a:gd name="connsiteX4-353" fmla="*/ 3176 w 660413"/>
              <a:gd name="connsiteY4-354" fmla="*/ 347202 h 663725"/>
              <a:gd name="connsiteX5-355" fmla="*/ 62645 w 660413"/>
              <a:gd name="connsiteY5-356" fmla="*/ 144286 h 663725"/>
              <a:gd name="connsiteX0-357" fmla="*/ 128078 w 661046"/>
              <a:gd name="connsiteY0-358" fmla="*/ 74800 h 663725"/>
              <a:gd name="connsiteX1-359" fmla="*/ 412151 w 661046"/>
              <a:gd name="connsiteY1-360" fmla="*/ 15936 h 663725"/>
              <a:gd name="connsiteX2-361" fmla="*/ 659670 w 661046"/>
              <a:gd name="connsiteY2-362" fmla="*/ 347202 h 663725"/>
              <a:gd name="connsiteX3-363" fmla="*/ 331423 w 661046"/>
              <a:gd name="connsiteY3-364" fmla="*/ 663725 h 663725"/>
              <a:gd name="connsiteX4-365" fmla="*/ 3176 w 661046"/>
              <a:gd name="connsiteY4-366" fmla="*/ 347202 h 663725"/>
              <a:gd name="connsiteX5-367" fmla="*/ 62645 w 661046"/>
              <a:gd name="connsiteY5-368" fmla="*/ 144286 h 663725"/>
              <a:gd name="connsiteX0-369" fmla="*/ 128078 w 660377"/>
              <a:gd name="connsiteY0-370" fmla="*/ 74800 h 663725"/>
              <a:gd name="connsiteX1-371" fmla="*/ 412151 w 660377"/>
              <a:gd name="connsiteY1-372" fmla="*/ 15936 h 663725"/>
              <a:gd name="connsiteX2-373" fmla="*/ 659670 w 660377"/>
              <a:gd name="connsiteY2-374" fmla="*/ 347202 h 663725"/>
              <a:gd name="connsiteX3-375" fmla="*/ 331423 w 660377"/>
              <a:gd name="connsiteY3-376" fmla="*/ 663725 h 663725"/>
              <a:gd name="connsiteX4-377" fmla="*/ 3176 w 660377"/>
              <a:gd name="connsiteY4-378" fmla="*/ 347202 h 663725"/>
              <a:gd name="connsiteX5-379" fmla="*/ 62645 w 660377"/>
              <a:gd name="connsiteY5-380" fmla="*/ 144286 h 663725"/>
              <a:gd name="connsiteX0-381" fmla="*/ 128078 w 660377"/>
              <a:gd name="connsiteY0-382" fmla="*/ 74800 h 665975"/>
              <a:gd name="connsiteX1-383" fmla="*/ 412151 w 660377"/>
              <a:gd name="connsiteY1-384" fmla="*/ 15936 h 665975"/>
              <a:gd name="connsiteX2-385" fmla="*/ 659670 w 660377"/>
              <a:gd name="connsiteY2-386" fmla="*/ 347202 h 665975"/>
              <a:gd name="connsiteX3-387" fmla="*/ 331423 w 660377"/>
              <a:gd name="connsiteY3-388" fmla="*/ 663725 h 665975"/>
              <a:gd name="connsiteX4-389" fmla="*/ 3176 w 660377"/>
              <a:gd name="connsiteY4-390" fmla="*/ 347202 h 665975"/>
              <a:gd name="connsiteX5-391" fmla="*/ 62645 w 660377"/>
              <a:gd name="connsiteY5-392" fmla="*/ 144286 h 665975"/>
              <a:gd name="connsiteX0-393" fmla="*/ 128078 w 660377"/>
              <a:gd name="connsiteY0-394" fmla="*/ 74800 h 665975"/>
              <a:gd name="connsiteX1-395" fmla="*/ 412151 w 660377"/>
              <a:gd name="connsiteY1-396" fmla="*/ 15936 h 665975"/>
              <a:gd name="connsiteX2-397" fmla="*/ 659670 w 660377"/>
              <a:gd name="connsiteY2-398" fmla="*/ 347202 h 665975"/>
              <a:gd name="connsiteX3-399" fmla="*/ 331423 w 660377"/>
              <a:gd name="connsiteY3-400" fmla="*/ 663725 h 665975"/>
              <a:gd name="connsiteX4-401" fmla="*/ 3176 w 660377"/>
              <a:gd name="connsiteY4-402" fmla="*/ 347202 h 665975"/>
              <a:gd name="connsiteX5-403" fmla="*/ 62645 w 660377"/>
              <a:gd name="connsiteY5-404" fmla="*/ 144286 h 665975"/>
              <a:gd name="connsiteX0-405" fmla="*/ 128078 w 660377"/>
              <a:gd name="connsiteY0-406" fmla="*/ 74800 h 665975"/>
              <a:gd name="connsiteX1-407" fmla="*/ 412151 w 660377"/>
              <a:gd name="connsiteY1-408" fmla="*/ 15936 h 665975"/>
              <a:gd name="connsiteX2-409" fmla="*/ 659670 w 660377"/>
              <a:gd name="connsiteY2-410" fmla="*/ 347202 h 665975"/>
              <a:gd name="connsiteX3-411" fmla="*/ 331423 w 660377"/>
              <a:gd name="connsiteY3-412" fmla="*/ 663725 h 665975"/>
              <a:gd name="connsiteX4-413" fmla="*/ 3176 w 660377"/>
              <a:gd name="connsiteY4-414" fmla="*/ 347202 h 665975"/>
              <a:gd name="connsiteX5-415" fmla="*/ 62645 w 660377"/>
              <a:gd name="connsiteY5-416" fmla="*/ 144286 h 665975"/>
              <a:gd name="connsiteX0-417" fmla="*/ 124921 w 657220"/>
              <a:gd name="connsiteY0-418" fmla="*/ 74800 h 665975"/>
              <a:gd name="connsiteX1-419" fmla="*/ 408994 w 657220"/>
              <a:gd name="connsiteY1-420" fmla="*/ 15936 h 665975"/>
              <a:gd name="connsiteX2-421" fmla="*/ 656513 w 657220"/>
              <a:gd name="connsiteY2-422" fmla="*/ 347202 h 665975"/>
              <a:gd name="connsiteX3-423" fmla="*/ 328266 w 657220"/>
              <a:gd name="connsiteY3-424" fmla="*/ 663725 h 665975"/>
              <a:gd name="connsiteX4-425" fmla="*/ 19 w 657220"/>
              <a:gd name="connsiteY4-426" fmla="*/ 347202 h 665975"/>
              <a:gd name="connsiteX5-427" fmla="*/ 59488 w 657220"/>
              <a:gd name="connsiteY5-428" fmla="*/ 144286 h 665975"/>
              <a:gd name="connsiteX0-429" fmla="*/ 123845 w 656144"/>
              <a:gd name="connsiteY0-430" fmla="*/ 74800 h 664772"/>
              <a:gd name="connsiteX1-431" fmla="*/ 407918 w 656144"/>
              <a:gd name="connsiteY1-432" fmla="*/ 15936 h 664772"/>
              <a:gd name="connsiteX2-433" fmla="*/ 655437 w 656144"/>
              <a:gd name="connsiteY2-434" fmla="*/ 347202 h 664772"/>
              <a:gd name="connsiteX3-435" fmla="*/ 327190 w 656144"/>
              <a:gd name="connsiteY3-436" fmla="*/ 663725 h 664772"/>
              <a:gd name="connsiteX4-437" fmla="*/ 18 w 656144"/>
              <a:gd name="connsiteY4-438" fmla="*/ 398071 h 664772"/>
              <a:gd name="connsiteX5-439" fmla="*/ 58412 w 656144"/>
              <a:gd name="connsiteY5-440" fmla="*/ 144286 h 664772"/>
              <a:gd name="connsiteX0-441" fmla="*/ 130112 w 662411"/>
              <a:gd name="connsiteY0-442" fmla="*/ 74800 h 664160"/>
              <a:gd name="connsiteX1-443" fmla="*/ 414185 w 662411"/>
              <a:gd name="connsiteY1-444" fmla="*/ 15936 h 664160"/>
              <a:gd name="connsiteX2-445" fmla="*/ 661704 w 662411"/>
              <a:gd name="connsiteY2-446" fmla="*/ 347202 h 664160"/>
              <a:gd name="connsiteX3-447" fmla="*/ 333457 w 662411"/>
              <a:gd name="connsiteY3-448" fmla="*/ 663725 h 664160"/>
              <a:gd name="connsiteX4-449" fmla="*/ 6285 w 662411"/>
              <a:gd name="connsiteY4-450" fmla="*/ 398071 h 664160"/>
              <a:gd name="connsiteX5-451" fmla="*/ 64679 w 662411"/>
              <a:gd name="connsiteY5-452" fmla="*/ 144286 h 664160"/>
              <a:gd name="connsiteX0-453" fmla="*/ 129367 w 661666"/>
              <a:gd name="connsiteY0-454" fmla="*/ 74800 h 664160"/>
              <a:gd name="connsiteX1-455" fmla="*/ 413440 w 661666"/>
              <a:gd name="connsiteY1-456" fmla="*/ 15936 h 664160"/>
              <a:gd name="connsiteX2-457" fmla="*/ 660959 w 661666"/>
              <a:gd name="connsiteY2-458" fmla="*/ 347202 h 664160"/>
              <a:gd name="connsiteX3-459" fmla="*/ 332712 w 661666"/>
              <a:gd name="connsiteY3-460" fmla="*/ 663725 h 664160"/>
              <a:gd name="connsiteX4-461" fmla="*/ 5540 w 661666"/>
              <a:gd name="connsiteY4-462" fmla="*/ 398071 h 664160"/>
              <a:gd name="connsiteX5-463" fmla="*/ 63934 w 661666"/>
              <a:gd name="connsiteY5-464" fmla="*/ 144286 h 664160"/>
              <a:gd name="connsiteX0-465" fmla="*/ 129367 w 661666"/>
              <a:gd name="connsiteY0-466" fmla="*/ 80209 h 669569"/>
              <a:gd name="connsiteX1-467" fmla="*/ 413440 w 661666"/>
              <a:gd name="connsiteY1-468" fmla="*/ 21345 h 669569"/>
              <a:gd name="connsiteX2-469" fmla="*/ 660959 w 661666"/>
              <a:gd name="connsiteY2-470" fmla="*/ 352611 h 669569"/>
              <a:gd name="connsiteX3-471" fmla="*/ 332712 w 661666"/>
              <a:gd name="connsiteY3-472" fmla="*/ 669134 h 669569"/>
              <a:gd name="connsiteX4-473" fmla="*/ 5540 w 661666"/>
              <a:gd name="connsiteY4-474" fmla="*/ 403480 h 669569"/>
              <a:gd name="connsiteX5-475" fmla="*/ 63934 w 661666"/>
              <a:gd name="connsiteY5-476" fmla="*/ 149695 h 669569"/>
              <a:gd name="connsiteX0-477" fmla="*/ 129367 w 661610"/>
              <a:gd name="connsiteY0-478" fmla="*/ 73946 h 663306"/>
              <a:gd name="connsiteX1-479" fmla="*/ 413440 w 661610"/>
              <a:gd name="connsiteY1-480" fmla="*/ 15082 h 663306"/>
              <a:gd name="connsiteX2-481" fmla="*/ 660959 w 661610"/>
              <a:gd name="connsiteY2-482" fmla="*/ 346348 h 663306"/>
              <a:gd name="connsiteX3-483" fmla="*/ 332712 w 661610"/>
              <a:gd name="connsiteY3-484" fmla="*/ 662871 h 663306"/>
              <a:gd name="connsiteX4-485" fmla="*/ 5540 w 661610"/>
              <a:gd name="connsiteY4-486" fmla="*/ 397217 h 663306"/>
              <a:gd name="connsiteX5-487" fmla="*/ 63934 w 661610"/>
              <a:gd name="connsiteY5-488" fmla="*/ 143432 h 663306"/>
              <a:gd name="connsiteX0-489" fmla="*/ 129367 w 661610"/>
              <a:gd name="connsiteY0-490" fmla="*/ 73946 h 663002"/>
              <a:gd name="connsiteX1-491" fmla="*/ 413440 w 661610"/>
              <a:gd name="connsiteY1-492" fmla="*/ 15082 h 663002"/>
              <a:gd name="connsiteX2-493" fmla="*/ 660959 w 661610"/>
              <a:gd name="connsiteY2-494" fmla="*/ 346348 h 663002"/>
              <a:gd name="connsiteX3-495" fmla="*/ 332712 w 661610"/>
              <a:gd name="connsiteY3-496" fmla="*/ 662871 h 663002"/>
              <a:gd name="connsiteX4-497" fmla="*/ 5540 w 661610"/>
              <a:gd name="connsiteY4-498" fmla="*/ 397217 h 663002"/>
              <a:gd name="connsiteX5-499" fmla="*/ 63934 w 661610"/>
              <a:gd name="connsiteY5-500" fmla="*/ 143432 h 663002"/>
              <a:gd name="connsiteX0-501" fmla="*/ 128722 w 660965"/>
              <a:gd name="connsiteY0-502" fmla="*/ 73946 h 662974"/>
              <a:gd name="connsiteX1-503" fmla="*/ 412795 w 660965"/>
              <a:gd name="connsiteY1-504" fmla="*/ 15082 h 662974"/>
              <a:gd name="connsiteX2-505" fmla="*/ 660314 w 660965"/>
              <a:gd name="connsiteY2-506" fmla="*/ 346348 h 662974"/>
              <a:gd name="connsiteX3-507" fmla="*/ 332067 w 660965"/>
              <a:gd name="connsiteY3-508" fmla="*/ 662871 h 662974"/>
              <a:gd name="connsiteX4-509" fmla="*/ 4895 w 660965"/>
              <a:gd name="connsiteY4-510" fmla="*/ 397217 h 662974"/>
              <a:gd name="connsiteX5-511" fmla="*/ 63289 w 660965"/>
              <a:gd name="connsiteY5-512" fmla="*/ 143432 h 662974"/>
              <a:gd name="connsiteX0-513" fmla="*/ 134807 w 667050"/>
              <a:gd name="connsiteY0-514" fmla="*/ 73946 h 663445"/>
              <a:gd name="connsiteX1-515" fmla="*/ 418880 w 667050"/>
              <a:gd name="connsiteY1-516" fmla="*/ 15082 h 663445"/>
              <a:gd name="connsiteX2-517" fmla="*/ 666399 w 667050"/>
              <a:gd name="connsiteY2-518" fmla="*/ 346348 h 663445"/>
              <a:gd name="connsiteX3-519" fmla="*/ 338152 w 667050"/>
              <a:gd name="connsiteY3-520" fmla="*/ 662871 h 663445"/>
              <a:gd name="connsiteX4-521" fmla="*/ 4328 w 667050"/>
              <a:gd name="connsiteY4-522" fmla="*/ 409979 h 663445"/>
              <a:gd name="connsiteX5-523" fmla="*/ 69374 w 667050"/>
              <a:gd name="connsiteY5-524" fmla="*/ 143432 h 663445"/>
              <a:gd name="connsiteX0-525" fmla="*/ 134807 w 667050"/>
              <a:gd name="connsiteY0-526" fmla="*/ 73946 h 663275"/>
              <a:gd name="connsiteX1-527" fmla="*/ 418880 w 667050"/>
              <a:gd name="connsiteY1-528" fmla="*/ 15082 h 663275"/>
              <a:gd name="connsiteX2-529" fmla="*/ 666399 w 667050"/>
              <a:gd name="connsiteY2-530" fmla="*/ 346348 h 663275"/>
              <a:gd name="connsiteX3-531" fmla="*/ 338152 w 667050"/>
              <a:gd name="connsiteY3-532" fmla="*/ 662871 h 663275"/>
              <a:gd name="connsiteX4-533" fmla="*/ 4328 w 667050"/>
              <a:gd name="connsiteY4-534" fmla="*/ 409979 h 663275"/>
              <a:gd name="connsiteX5-535" fmla="*/ 69374 w 667050"/>
              <a:gd name="connsiteY5-536" fmla="*/ 143432 h 663275"/>
              <a:gd name="connsiteX0-537" fmla="*/ 134807 w 667050"/>
              <a:gd name="connsiteY0-538" fmla="*/ 71108 h 660437"/>
              <a:gd name="connsiteX1-539" fmla="*/ 418880 w 667050"/>
              <a:gd name="connsiteY1-540" fmla="*/ 12244 h 660437"/>
              <a:gd name="connsiteX2-541" fmla="*/ 666399 w 667050"/>
              <a:gd name="connsiteY2-542" fmla="*/ 343510 h 660437"/>
              <a:gd name="connsiteX3-543" fmla="*/ 338152 w 667050"/>
              <a:gd name="connsiteY3-544" fmla="*/ 660033 h 660437"/>
              <a:gd name="connsiteX4-545" fmla="*/ 4328 w 667050"/>
              <a:gd name="connsiteY4-546" fmla="*/ 407141 h 660437"/>
              <a:gd name="connsiteX5-547" fmla="*/ 69374 w 667050"/>
              <a:gd name="connsiteY5-548" fmla="*/ 140594 h 660437"/>
              <a:gd name="connsiteX0-549" fmla="*/ 134241 w 666484"/>
              <a:gd name="connsiteY0-550" fmla="*/ 71108 h 660437"/>
              <a:gd name="connsiteX1-551" fmla="*/ 418314 w 666484"/>
              <a:gd name="connsiteY1-552" fmla="*/ 12244 h 660437"/>
              <a:gd name="connsiteX2-553" fmla="*/ 665833 w 666484"/>
              <a:gd name="connsiteY2-554" fmla="*/ 343510 h 660437"/>
              <a:gd name="connsiteX3-555" fmla="*/ 337586 w 666484"/>
              <a:gd name="connsiteY3-556" fmla="*/ 660033 h 660437"/>
              <a:gd name="connsiteX4-557" fmla="*/ 3762 w 666484"/>
              <a:gd name="connsiteY4-558" fmla="*/ 407141 h 660437"/>
              <a:gd name="connsiteX5-559" fmla="*/ 68808 w 666484"/>
              <a:gd name="connsiteY5-560" fmla="*/ 140594 h 660437"/>
              <a:gd name="connsiteX0-561" fmla="*/ 145785 w 678028"/>
              <a:gd name="connsiteY0-562" fmla="*/ 71108 h 660356"/>
              <a:gd name="connsiteX1-563" fmla="*/ 429858 w 678028"/>
              <a:gd name="connsiteY1-564" fmla="*/ 12244 h 660356"/>
              <a:gd name="connsiteX2-565" fmla="*/ 677377 w 678028"/>
              <a:gd name="connsiteY2-566" fmla="*/ 343510 h 660356"/>
              <a:gd name="connsiteX3-567" fmla="*/ 349130 w 678028"/>
              <a:gd name="connsiteY3-568" fmla="*/ 660033 h 660356"/>
              <a:gd name="connsiteX4-569" fmla="*/ 15306 w 678028"/>
              <a:gd name="connsiteY4-570" fmla="*/ 407141 h 660356"/>
              <a:gd name="connsiteX5-571" fmla="*/ 73195 w 678028"/>
              <a:gd name="connsiteY5-572" fmla="*/ 129067 h 660356"/>
              <a:gd name="connsiteX0-573" fmla="*/ 138817 w 671060"/>
              <a:gd name="connsiteY0-574" fmla="*/ 71108 h 660492"/>
              <a:gd name="connsiteX1-575" fmla="*/ 422890 w 671060"/>
              <a:gd name="connsiteY1-576" fmla="*/ 12244 h 660492"/>
              <a:gd name="connsiteX2-577" fmla="*/ 670409 w 671060"/>
              <a:gd name="connsiteY2-578" fmla="*/ 343510 h 660492"/>
              <a:gd name="connsiteX3-579" fmla="*/ 342162 w 671060"/>
              <a:gd name="connsiteY3-580" fmla="*/ 660033 h 660492"/>
              <a:gd name="connsiteX4-581" fmla="*/ 8338 w 671060"/>
              <a:gd name="connsiteY4-582" fmla="*/ 407141 h 660492"/>
              <a:gd name="connsiteX5-583" fmla="*/ 66227 w 671060"/>
              <a:gd name="connsiteY5-584" fmla="*/ 129067 h 6604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71060" h="660492">
                <a:moveTo>
                  <a:pt x="138817" y="71108"/>
                </a:moveTo>
                <a:cubicBezTo>
                  <a:pt x="173687" y="12893"/>
                  <a:pt x="350467" y="-19045"/>
                  <a:pt x="422890" y="12244"/>
                </a:cubicBezTo>
                <a:cubicBezTo>
                  <a:pt x="495313" y="43533"/>
                  <a:pt x="683512" y="122573"/>
                  <a:pt x="670409" y="343510"/>
                </a:cubicBezTo>
                <a:cubicBezTo>
                  <a:pt x="657306" y="564447"/>
                  <a:pt x="521351" y="651231"/>
                  <a:pt x="342162" y="660033"/>
                </a:cubicBezTo>
                <a:cubicBezTo>
                  <a:pt x="162973" y="668835"/>
                  <a:pt x="37003" y="550047"/>
                  <a:pt x="8338" y="407141"/>
                </a:cubicBezTo>
                <a:cubicBezTo>
                  <a:pt x="-20327" y="264235"/>
                  <a:pt x="31351" y="168273"/>
                  <a:pt x="66227" y="129067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7174738" y="4288124"/>
            <a:ext cx="961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3</a:t>
            </a:r>
            <a:endParaRPr lang="en-US" altLang="zh-CN" sz="2000" b="1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180" name="椭圆 31"/>
          <p:cNvSpPr/>
          <p:nvPr/>
        </p:nvSpPr>
        <p:spPr>
          <a:xfrm rot="16516285">
            <a:off x="9057409" y="4975302"/>
            <a:ext cx="893928" cy="879851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60725"/>
              <a:gd name="connsiteY0-334" fmla="*/ 72480 h 661405"/>
              <a:gd name="connsiteX1-335" fmla="*/ 412151 w 660725"/>
              <a:gd name="connsiteY1-336" fmla="*/ 13616 h 661405"/>
              <a:gd name="connsiteX2-337" fmla="*/ 659670 w 660725"/>
              <a:gd name="connsiteY2-338" fmla="*/ 344882 h 661405"/>
              <a:gd name="connsiteX3-339" fmla="*/ 331423 w 660725"/>
              <a:gd name="connsiteY3-340" fmla="*/ 661405 h 661405"/>
              <a:gd name="connsiteX4-341" fmla="*/ 3176 w 660725"/>
              <a:gd name="connsiteY4-342" fmla="*/ 344882 h 661405"/>
              <a:gd name="connsiteX5-343" fmla="*/ 62645 w 660725"/>
              <a:gd name="connsiteY5-344" fmla="*/ 141966 h 661405"/>
              <a:gd name="connsiteX0-345" fmla="*/ 128078 w 660413"/>
              <a:gd name="connsiteY0-346" fmla="*/ 74800 h 663725"/>
              <a:gd name="connsiteX1-347" fmla="*/ 412151 w 660413"/>
              <a:gd name="connsiteY1-348" fmla="*/ 15936 h 663725"/>
              <a:gd name="connsiteX2-349" fmla="*/ 659670 w 660413"/>
              <a:gd name="connsiteY2-350" fmla="*/ 347202 h 663725"/>
              <a:gd name="connsiteX3-351" fmla="*/ 331423 w 660413"/>
              <a:gd name="connsiteY3-352" fmla="*/ 663725 h 663725"/>
              <a:gd name="connsiteX4-353" fmla="*/ 3176 w 660413"/>
              <a:gd name="connsiteY4-354" fmla="*/ 347202 h 663725"/>
              <a:gd name="connsiteX5-355" fmla="*/ 62645 w 660413"/>
              <a:gd name="connsiteY5-356" fmla="*/ 144286 h 663725"/>
              <a:gd name="connsiteX0-357" fmla="*/ 128078 w 661046"/>
              <a:gd name="connsiteY0-358" fmla="*/ 74800 h 663725"/>
              <a:gd name="connsiteX1-359" fmla="*/ 412151 w 661046"/>
              <a:gd name="connsiteY1-360" fmla="*/ 15936 h 663725"/>
              <a:gd name="connsiteX2-361" fmla="*/ 659670 w 661046"/>
              <a:gd name="connsiteY2-362" fmla="*/ 347202 h 663725"/>
              <a:gd name="connsiteX3-363" fmla="*/ 331423 w 661046"/>
              <a:gd name="connsiteY3-364" fmla="*/ 663725 h 663725"/>
              <a:gd name="connsiteX4-365" fmla="*/ 3176 w 661046"/>
              <a:gd name="connsiteY4-366" fmla="*/ 347202 h 663725"/>
              <a:gd name="connsiteX5-367" fmla="*/ 62645 w 661046"/>
              <a:gd name="connsiteY5-368" fmla="*/ 144286 h 663725"/>
              <a:gd name="connsiteX0-369" fmla="*/ 128078 w 660377"/>
              <a:gd name="connsiteY0-370" fmla="*/ 74800 h 663725"/>
              <a:gd name="connsiteX1-371" fmla="*/ 412151 w 660377"/>
              <a:gd name="connsiteY1-372" fmla="*/ 15936 h 663725"/>
              <a:gd name="connsiteX2-373" fmla="*/ 659670 w 660377"/>
              <a:gd name="connsiteY2-374" fmla="*/ 347202 h 663725"/>
              <a:gd name="connsiteX3-375" fmla="*/ 331423 w 660377"/>
              <a:gd name="connsiteY3-376" fmla="*/ 663725 h 663725"/>
              <a:gd name="connsiteX4-377" fmla="*/ 3176 w 660377"/>
              <a:gd name="connsiteY4-378" fmla="*/ 347202 h 663725"/>
              <a:gd name="connsiteX5-379" fmla="*/ 62645 w 660377"/>
              <a:gd name="connsiteY5-380" fmla="*/ 144286 h 663725"/>
              <a:gd name="connsiteX0-381" fmla="*/ 128078 w 660377"/>
              <a:gd name="connsiteY0-382" fmla="*/ 74800 h 665975"/>
              <a:gd name="connsiteX1-383" fmla="*/ 412151 w 660377"/>
              <a:gd name="connsiteY1-384" fmla="*/ 15936 h 665975"/>
              <a:gd name="connsiteX2-385" fmla="*/ 659670 w 660377"/>
              <a:gd name="connsiteY2-386" fmla="*/ 347202 h 665975"/>
              <a:gd name="connsiteX3-387" fmla="*/ 331423 w 660377"/>
              <a:gd name="connsiteY3-388" fmla="*/ 663725 h 665975"/>
              <a:gd name="connsiteX4-389" fmla="*/ 3176 w 660377"/>
              <a:gd name="connsiteY4-390" fmla="*/ 347202 h 665975"/>
              <a:gd name="connsiteX5-391" fmla="*/ 62645 w 660377"/>
              <a:gd name="connsiteY5-392" fmla="*/ 144286 h 665975"/>
              <a:gd name="connsiteX0-393" fmla="*/ 128078 w 660377"/>
              <a:gd name="connsiteY0-394" fmla="*/ 74800 h 665975"/>
              <a:gd name="connsiteX1-395" fmla="*/ 412151 w 660377"/>
              <a:gd name="connsiteY1-396" fmla="*/ 15936 h 665975"/>
              <a:gd name="connsiteX2-397" fmla="*/ 659670 w 660377"/>
              <a:gd name="connsiteY2-398" fmla="*/ 347202 h 665975"/>
              <a:gd name="connsiteX3-399" fmla="*/ 331423 w 660377"/>
              <a:gd name="connsiteY3-400" fmla="*/ 663725 h 665975"/>
              <a:gd name="connsiteX4-401" fmla="*/ 3176 w 660377"/>
              <a:gd name="connsiteY4-402" fmla="*/ 347202 h 665975"/>
              <a:gd name="connsiteX5-403" fmla="*/ 62645 w 660377"/>
              <a:gd name="connsiteY5-404" fmla="*/ 144286 h 665975"/>
              <a:gd name="connsiteX0-405" fmla="*/ 128078 w 660377"/>
              <a:gd name="connsiteY0-406" fmla="*/ 74800 h 665975"/>
              <a:gd name="connsiteX1-407" fmla="*/ 412151 w 660377"/>
              <a:gd name="connsiteY1-408" fmla="*/ 15936 h 665975"/>
              <a:gd name="connsiteX2-409" fmla="*/ 659670 w 660377"/>
              <a:gd name="connsiteY2-410" fmla="*/ 347202 h 665975"/>
              <a:gd name="connsiteX3-411" fmla="*/ 331423 w 660377"/>
              <a:gd name="connsiteY3-412" fmla="*/ 663725 h 665975"/>
              <a:gd name="connsiteX4-413" fmla="*/ 3176 w 660377"/>
              <a:gd name="connsiteY4-414" fmla="*/ 347202 h 665975"/>
              <a:gd name="connsiteX5-415" fmla="*/ 62645 w 660377"/>
              <a:gd name="connsiteY5-416" fmla="*/ 144286 h 665975"/>
              <a:gd name="connsiteX0-417" fmla="*/ 124921 w 657220"/>
              <a:gd name="connsiteY0-418" fmla="*/ 74800 h 665975"/>
              <a:gd name="connsiteX1-419" fmla="*/ 408994 w 657220"/>
              <a:gd name="connsiteY1-420" fmla="*/ 15936 h 665975"/>
              <a:gd name="connsiteX2-421" fmla="*/ 656513 w 657220"/>
              <a:gd name="connsiteY2-422" fmla="*/ 347202 h 665975"/>
              <a:gd name="connsiteX3-423" fmla="*/ 328266 w 657220"/>
              <a:gd name="connsiteY3-424" fmla="*/ 663725 h 665975"/>
              <a:gd name="connsiteX4-425" fmla="*/ 19 w 657220"/>
              <a:gd name="connsiteY4-426" fmla="*/ 347202 h 665975"/>
              <a:gd name="connsiteX5-427" fmla="*/ 59488 w 657220"/>
              <a:gd name="connsiteY5-428" fmla="*/ 144286 h 665975"/>
              <a:gd name="connsiteX0-429" fmla="*/ 123845 w 656144"/>
              <a:gd name="connsiteY0-430" fmla="*/ 74800 h 664772"/>
              <a:gd name="connsiteX1-431" fmla="*/ 407918 w 656144"/>
              <a:gd name="connsiteY1-432" fmla="*/ 15936 h 664772"/>
              <a:gd name="connsiteX2-433" fmla="*/ 655437 w 656144"/>
              <a:gd name="connsiteY2-434" fmla="*/ 347202 h 664772"/>
              <a:gd name="connsiteX3-435" fmla="*/ 327190 w 656144"/>
              <a:gd name="connsiteY3-436" fmla="*/ 663725 h 664772"/>
              <a:gd name="connsiteX4-437" fmla="*/ 18 w 656144"/>
              <a:gd name="connsiteY4-438" fmla="*/ 398071 h 664772"/>
              <a:gd name="connsiteX5-439" fmla="*/ 58412 w 656144"/>
              <a:gd name="connsiteY5-440" fmla="*/ 144286 h 664772"/>
              <a:gd name="connsiteX0-441" fmla="*/ 130112 w 662411"/>
              <a:gd name="connsiteY0-442" fmla="*/ 74800 h 664160"/>
              <a:gd name="connsiteX1-443" fmla="*/ 414185 w 662411"/>
              <a:gd name="connsiteY1-444" fmla="*/ 15936 h 664160"/>
              <a:gd name="connsiteX2-445" fmla="*/ 661704 w 662411"/>
              <a:gd name="connsiteY2-446" fmla="*/ 347202 h 664160"/>
              <a:gd name="connsiteX3-447" fmla="*/ 333457 w 662411"/>
              <a:gd name="connsiteY3-448" fmla="*/ 663725 h 664160"/>
              <a:gd name="connsiteX4-449" fmla="*/ 6285 w 662411"/>
              <a:gd name="connsiteY4-450" fmla="*/ 398071 h 664160"/>
              <a:gd name="connsiteX5-451" fmla="*/ 64679 w 662411"/>
              <a:gd name="connsiteY5-452" fmla="*/ 144286 h 664160"/>
              <a:gd name="connsiteX0-453" fmla="*/ 129367 w 661666"/>
              <a:gd name="connsiteY0-454" fmla="*/ 74800 h 664160"/>
              <a:gd name="connsiteX1-455" fmla="*/ 413440 w 661666"/>
              <a:gd name="connsiteY1-456" fmla="*/ 15936 h 664160"/>
              <a:gd name="connsiteX2-457" fmla="*/ 660959 w 661666"/>
              <a:gd name="connsiteY2-458" fmla="*/ 347202 h 664160"/>
              <a:gd name="connsiteX3-459" fmla="*/ 332712 w 661666"/>
              <a:gd name="connsiteY3-460" fmla="*/ 663725 h 664160"/>
              <a:gd name="connsiteX4-461" fmla="*/ 5540 w 661666"/>
              <a:gd name="connsiteY4-462" fmla="*/ 398071 h 664160"/>
              <a:gd name="connsiteX5-463" fmla="*/ 63934 w 661666"/>
              <a:gd name="connsiteY5-464" fmla="*/ 144286 h 664160"/>
              <a:gd name="connsiteX0-465" fmla="*/ 129367 w 661666"/>
              <a:gd name="connsiteY0-466" fmla="*/ 80209 h 669569"/>
              <a:gd name="connsiteX1-467" fmla="*/ 413440 w 661666"/>
              <a:gd name="connsiteY1-468" fmla="*/ 21345 h 669569"/>
              <a:gd name="connsiteX2-469" fmla="*/ 660959 w 661666"/>
              <a:gd name="connsiteY2-470" fmla="*/ 352611 h 669569"/>
              <a:gd name="connsiteX3-471" fmla="*/ 332712 w 661666"/>
              <a:gd name="connsiteY3-472" fmla="*/ 669134 h 669569"/>
              <a:gd name="connsiteX4-473" fmla="*/ 5540 w 661666"/>
              <a:gd name="connsiteY4-474" fmla="*/ 403480 h 669569"/>
              <a:gd name="connsiteX5-475" fmla="*/ 63934 w 661666"/>
              <a:gd name="connsiteY5-476" fmla="*/ 149695 h 669569"/>
              <a:gd name="connsiteX0-477" fmla="*/ 129367 w 661610"/>
              <a:gd name="connsiteY0-478" fmla="*/ 73946 h 663306"/>
              <a:gd name="connsiteX1-479" fmla="*/ 413440 w 661610"/>
              <a:gd name="connsiteY1-480" fmla="*/ 15082 h 663306"/>
              <a:gd name="connsiteX2-481" fmla="*/ 660959 w 661610"/>
              <a:gd name="connsiteY2-482" fmla="*/ 346348 h 663306"/>
              <a:gd name="connsiteX3-483" fmla="*/ 332712 w 661610"/>
              <a:gd name="connsiteY3-484" fmla="*/ 662871 h 663306"/>
              <a:gd name="connsiteX4-485" fmla="*/ 5540 w 661610"/>
              <a:gd name="connsiteY4-486" fmla="*/ 397217 h 663306"/>
              <a:gd name="connsiteX5-487" fmla="*/ 63934 w 661610"/>
              <a:gd name="connsiteY5-488" fmla="*/ 143432 h 663306"/>
              <a:gd name="connsiteX0-489" fmla="*/ 129367 w 661610"/>
              <a:gd name="connsiteY0-490" fmla="*/ 73946 h 663002"/>
              <a:gd name="connsiteX1-491" fmla="*/ 413440 w 661610"/>
              <a:gd name="connsiteY1-492" fmla="*/ 15082 h 663002"/>
              <a:gd name="connsiteX2-493" fmla="*/ 660959 w 661610"/>
              <a:gd name="connsiteY2-494" fmla="*/ 346348 h 663002"/>
              <a:gd name="connsiteX3-495" fmla="*/ 332712 w 661610"/>
              <a:gd name="connsiteY3-496" fmla="*/ 662871 h 663002"/>
              <a:gd name="connsiteX4-497" fmla="*/ 5540 w 661610"/>
              <a:gd name="connsiteY4-498" fmla="*/ 397217 h 663002"/>
              <a:gd name="connsiteX5-499" fmla="*/ 63934 w 661610"/>
              <a:gd name="connsiteY5-500" fmla="*/ 143432 h 663002"/>
              <a:gd name="connsiteX0-501" fmla="*/ 128722 w 660965"/>
              <a:gd name="connsiteY0-502" fmla="*/ 73946 h 662974"/>
              <a:gd name="connsiteX1-503" fmla="*/ 412795 w 660965"/>
              <a:gd name="connsiteY1-504" fmla="*/ 15082 h 662974"/>
              <a:gd name="connsiteX2-505" fmla="*/ 660314 w 660965"/>
              <a:gd name="connsiteY2-506" fmla="*/ 346348 h 662974"/>
              <a:gd name="connsiteX3-507" fmla="*/ 332067 w 660965"/>
              <a:gd name="connsiteY3-508" fmla="*/ 662871 h 662974"/>
              <a:gd name="connsiteX4-509" fmla="*/ 4895 w 660965"/>
              <a:gd name="connsiteY4-510" fmla="*/ 397217 h 662974"/>
              <a:gd name="connsiteX5-511" fmla="*/ 63289 w 660965"/>
              <a:gd name="connsiteY5-512" fmla="*/ 143432 h 662974"/>
              <a:gd name="connsiteX0-513" fmla="*/ 134807 w 667050"/>
              <a:gd name="connsiteY0-514" fmla="*/ 73946 h 663445"/>
              <a:gd name="connsiteX1-515" fmla="*/ 418880 w 667050"/>
              <a:gd name="connsiteY1-516" fmla="*/ 15082 h 663445"/>
              <a:gd name="connsiteX2-517" fmla="*/ 666399 w 667050"/>
              <a:gd name="connsiteY2-518" fmla="*/ 346348 h 663445"/>
              <a:gd name="connsiteX3-519" fmla="*/ 338152 w 667050"/>
              <a:gd name="connsiteY3-520" fmla="*/ 662871 h 663445"/>
              <a:gd name="connsiteX4-521" fmla="*/ 4328 w 667050"/>
              <a:gd name="connsiteY4-522" fmla="*/ 409979 h 663445"/>
              <a:gd name="connsiteX5-523" fmla="*/ 69374 w 667050"/>
              <a:gd name="connsiteY5-524" fmla="*/ 143432 h 663445"/>
              <a:gd name="connsiteX0-525" fmla="*/ 134807 w 667050"/>
              <a:gd name="connsiteY0-526" fmla="*/ 73946 h 663275"/>
              <a:gd name="connsiteX1-527" fmla="*/ 418880 w 667050"/>
              <a:gd name="connsiteY1-528" fmla="*/ 15082 h 663275"/>
              <a:gd name="connsiteX2-529" fmla="*/ 666399 w 667050"/>
              <a:gd name="connsiteY2-530" fmla="*/ 346348 h 663275"/>
              <a:gd name="connsiteX3-531" fmla="*/ 338152 w 667050"/>
              <a:gd name="connsiteY3-532" fmla="*/ 662871 h 663275"/>
              <a:gd name="connsiteX4-533" fmla="*/ 4328 w 667050"/>
              <a:gd name="connsiteY4-534" fmla="*/ 409979 h 663275"/>
              <a:gd name="connsiteX5-535" fmla="*/ 69374 w 667050"/>
              <a:gd name="connsiteY5-536" fmla="*/ 143432 h 663275"/>
              <a:gd name="connsiteX0-537" fmla="*/ 134807 w 667050"/>
              <a:gd name="connsiteY0-538" fmla="*/ 71108 h 660437"/>
              <a:gd name="connsiteX1-539" fmla="*/ 418880 w 667050"/>
              <a:gd name="connsiteY1-540" fmla="*/ 12244 h 660437"/>
              <a:gd name="connsiteX2-541" fmla="*/ 666399 w 667050"/>
              <a:gd name="connsiteY2-542" fmla="*/ 343510 h 660437"/>
              <a:gd name="connsiteX3-543" fmla="*/ 338152 w 667050"/>
              <a:gd name="connsiteY3-544" fmla="*/ 660033 h 660437"/>
              <a:gd name="connsiteX4-545" fmla="*/ 4328 w 667050"/>
              <a:gd name="connsiteY4-546" fmla="*/ 407141 h 660437"/>
              <a:gd name="connsiteX5-547" fmla="*/ 69374 w 667050"/>
              <a:gd name="connsiteY5-548" fmla="*/ 140594 h 660437"/>
              <a:gd name="connsiteX0-549" fmla="*/ 134241 w 666484"/>
              <a:gd name="connsiteY0-550" fmla="*/ 71108 h 660437"/>
              <a:gd name="connsiteX1-551" fmla="*/ 418314 w 666484"/>
              <a:gd name="connsiteY1-552" fmla="*/ 12244 h 660437"/>
              <a:gd name="connsiteX2-553" fmla="*/ 665833 w 666484"/>
              <a:gd name="connsiteY2-554" fmla="*/ 343510 h 660437"/>
              <a:gd name="connsiteX3-555" fmla="*/ 337586 w 666484"/>
              <a:gd name="connsiteY3-556" fmla="*/ 660033 h 660437"/>
              <a:gd name="connsiteX4-557" fmla="*/ 3762 w 666484"/>
              <a:gd name="connsiteY4-558" fmla="*/ 407141 h 660437"/>
              <a:gd name="connsiteX5-559" fmla="*/ 68808 w 666484"/>
              <a:gd name="connsiteY5-560" fmla="*/ 140594 h 660437"/>
              <a:gd name="connsiteX0-561" fmla="*/ 145785 w 678028"/>
              <a:gd name="connsiteY0-562" fmla="*/ 71108 h 660356"/>
              <a:gd name="connsiteX1-563" fmla="*/ 429858 w 678028"/>
              <a:gd name="connsiteY1-564" fmla="*/ 12244 h 660356"/>
              <a:gd name="connsiteX2-565" fmla="*/ 677377 w 678028"/>
              <a:gd name="connsiteY2-566" fmla="*/ 343510 h 660356"/>
              <a:gd name="connsiteX3-567" fmla="*/ 349130 w 678028"/>
              <a:gd name="connsiteY3-568" fmla="*/ 660033 h 660356"/>
              <a:gd name="connsiteX4-569" fmla="*/ 15306 w 678028"/>
              <a:gd name="connsiteY4-570" fmla="*/ 407141 h 660356"/>
              <a:gd name="connsiteX5-571" fmla="*/ 73195 w 678028"/>
              <a:gd name="connsiteY5-572" fmla="*/ 129067 h 660356"/>
              <a:gd name="connsiteX0-573" fmla="*/ 138817 w 671060"/>
              <a:gd name="connsiteY0-574" fmla="*/ 71108 h 660492"/>
              <a:gd name="connsiteX1-575" fmla="*/ 422890 w 671060"/>
              <a:gd name="connsiteY1-576" fmla="*/ 12244 h 660492"/>
              <a:gd name="connsiteX2-577" fmla="*/ 670409 w 671060"/>
              <a:gd name="connsiteY2-578" fmla="*/ 343510 h 660492"/>
              <a:gd name="connsiteX3-579" fmla="*/ 342162 w 671060"/>
              <a:gd name="connsiteY3-580" fmla="*/ 660033 h 660492"/>
              <a:gd name="connsiteX4-581" fmla="*/ 8338 w 671060"/>
              <a:gd name="connsiteY4-582" fmla="*/ 407141 h 660492"/>
              <a:gd name="connsiteX5-583" fmla="*/ 66227 w 671060"/>
              <a:gd name="connsiteY5-584" fmla="*/ 129067 h 6604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71060" h="660492">
                <a:moveTo>
                  <a:pt x="138817" y="71108"/>
                </a:moveTo>
                <a:cubicBezTo>
                  <a:pt x="173687" y="12893"/>
                  <a:pt x="350467" y="-19045"/>
                  <a:pt x="422890" y="12244"/>
                </a:cubicBezTo>
                <a:cubicBezTo>
                  <a:pt x="495313" y="43533"/>
                  <a:pt x="683512" y="122573"/>
                  <a:pt x="670409" y="343510"/>
                </a:cubicBezTo>
                <a:cubicBezTo>
                  <a:pt x="657306" y="564447"/>
                  <a:pt x="521351" y="651231"/>
                  <a:pt x="342162" y="660033"/>
                </a:cubicBezTo>
                <a:cubicBezTo>
                  <a:pt x="162973" y="668835"/>
                  <a:pt x="37003" y="550047"/>
                  <a:pt x="8338" y="407141"/>
                </a:cubicBezTo>
                <a:cubicBezTo>
                  <a:pt x="-20327" y="264235"/>
                  <a:pt x="31351" y="168273"/>
                  <a:pt x="66227" y="129067"/>
                </a:cubicBezTo>
              </a:path>
            </a:pathLst>
          </a:custGeom>
          <a:solidFill>
            <a:schemeClr val="bg1"/>
          </a:solidFill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9022438" y="5108631"/>
            <a:ext cx="961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4</a:t>
            </a:r>
            <a:endParaRPr lang="en-US" altLang="zh-CN" sz="2000" b="1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4884719" y="2118204"/>
            <a:ext cx="316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3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百度文库推荐相关文档 </a:t>
            </a:r>
            <a:endParaRPr lang="zh-CN" altLang="en-US" sz="2400" b="1" spc="-3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196" name="Freeform 30"/>
          <p:cNvSpPr>
            <a:spLocks noEditPoints="1"/>
          </p:cNvSpPr>
          <p:nvPr/>
        </p:nvSpPr>
        <p:spPr bwMode="auto">
          <a:xfrm>
            <a:off x="4611595" y="2135839"/>
            <a:ext cx="335491" cy="324806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 b="1">
              <a:solidFill>
                <a:srgbClr val="414042"/>
              </a:solidFill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8705820" y="3789811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-3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医疗推荐可能的治疗组合</a:t>
            </a:r>
            <a:endParaRPr lang="zh-CN" altLang="en-US" sz="2400" b="1" spc="-3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199" name="Freeform 30"/>
          <p:cNvSpPr>
            <a:spLocks noEditPoints="1"/>
          </p:cNvSpPr>
          <p:nvPr/>
        </p:nvSpPr>
        <p:spPr bwMode="auto">
          <a:xfrm>
            <a:off x="8405062" y="3846115"/>
            <a:ext cx="335491" cy="324806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 b="1">
              <a:solidFill>
                <a:srgbClr val="414042"/>
              </a:solidFill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4384613" y="4416736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-3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淘宝推荐相关商品 </a:t>
            </a:r>
            <a:endParaRPr lang="zh-CN" altLang="en-US" sz="2400" b="1" spc="-3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202" name="Freeform 30"/>
          <p:cNvSpPr>
            <a:spLocks noEditPoints="1"/>
          </p:cNvSpPr>
          <p:nvPr/>
        </p:nvSpPr>
        <p:spPr bwMode="auto">
          <a:xfrm>
            <a:off x="4042221" y="4434804"/>
            <a:ext cx="335491" cy="324806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 b="1">
              <a:solidFill>
                <a:srgbClr val="414042"/>
              </a:solidFill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8230553" y="5963156"/>
            <a:ext cx="266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-3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银行推荐相关联业务 </a:t>
            </a:r>
            <a:endParaRPr lang="zh-CN" altLang="en-US" sz="2400" b="1" spc="-3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208" name="Freeform 30"/>
          <p:cNvSpPr>
            <a:spLocks noEditPoints="1"/>
          </p:cNvSpPr>
          <p:nvPr/>
        </p:nvSpPr>
        <p:spPr bwMode="auto">
          <a:xfrm>
            <a:off x="7957429" y="5980791"/>
            <a:ext cx="335491" cy="324806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 b="1">
              <a:solidFill>
                <a:srgbClr val="414042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499616" y="673342"/>
            <a:ext cx="9314688" cy="499246"/>
            <a:chOff x="1499616" y="673342"/>
            <a:chExt cx="9314688" cy="499246"/>
          </a:xfrm>
        </p:grpSpPr>
        <p:grpSp>
          <p:nvGrpSpPr>
            <p:cNvPr id="40" name="组合 39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50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51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52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53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>
              <a:off x="4922294" y="710923"/>
              <a:ext cx="23407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常见案例</a:t>
              </a:r>
              <a:endParaRPr lang="en-US" altLang="zh-CN" sz="24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45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6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7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9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135957" y="2070844"/>
            <a:ext cx="437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关联规则挖掘</a:t>
            </a:r>
            <a:endParaRPr lang="en-US" altLang="zh-CN" sz="3600" b="1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64511" y="953335"/>
            <a:ext cx="3938940" cy="5781985"/>
            <a:chOff x="7589067" y="1412776"/>
            <a:chExt cx="3619501" cy="6999288"/>
          </a:xfrm>
        </p:grpSpPr>
        <p:sp>
          <p:nvSpPr>
            <p:cNvPr id="6" name="Freeform 5"/>
            <p:cNvSpPr/>
            <p:nvPr/>
          </p:nvSpPr>
          <p:spPr bwMode="auto">
            <a:xfrm>
              <a:off x="7627167" y="1412776"/>
              <a:ext cx="3563938" cy="6999288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7653202" y="1450239"/>
              <a:ext cx="3494088" cy="6912000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9133705" y="7688164"/>
              <a:ext cx="581025" cy="579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9165455" y="7718326"/>
              <a:ext cx="519113" cy="519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9382942" y="1595339"/>
              <a:ext cx="68263" cy="66675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9371830" y="1585814"/>
              <a:ext cx="85725" cy="87313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8793980" y="1800126"/>
              <a:ext cx="112713" cy="107950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8784455" y="1790601"/>
              <a:ext cx="127000" cy="1270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9132117" y="1833464"/>
              <a:ext cx="565150" cy="5873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7824017" y="2252564"/>
              <a:ext cx="3178175" cy="5321300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 l="-98000" t="-17000" r="-155000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7814492" y="2243039"/>
              <a:ext cx="3197225" cy="5340350"/>
            </a:xfrm>
            <a:custGeom>
              <a:avLst/>
              <a:gdLst>
                <a:gd name="T0" fmla="*/ 2008 w 2014"/>
                <a:gd name="T1" fmla="*/ 3358 h 3364"/>
                <a:gd name="T2" fmla="*/ 2008 w 2014"/>
                <a:gd name="T3" fmla="*/ 3351 h 3364"/>
                <a:gd name="T4" fmla="*/ 13 w 2014"/>
                <a:gd name="T5" fmla="*/ 3351 h 3364"/>
                <a:gd name="T6" fmla="*/ 13 w 2014"/>
                <a:gd name="T7" fmla="*/ 13 h 3364"/>
                <a:gd name="T8" fmla="*/ 2001 w 2014"/>
                <a:gd name="T9" fmla="*/ 13 h 3364"/>
                <a:gd name="T10" fmla="*/ 2001 w 2014"/>
                <a:gd name="T11" fmla="*/ 3358 h 3364"/>
                <a:gd name="T12" fmla="*/ 2008 w 2014"/>
                <a:gd name="T13" fmla="*/ 3358 h 3364"/>
                <a:gd name="T14" fmla="*/ 2008 w 2014"/>
                <a:gd name="T15" fmla="*/ 3351 h 3364"/>
                <a:gd name="T16" fmla="*/ 2008 w 2014"/>
                <a:gd name="T17" fmla="*/ 3358 h 3364"/>
                <a:gd name="T18" fmla="*/ 2014 w 2014"/>
                <a:gd name="T19" fmla="*/ 3358 h 3364"/>
                <a:gd name="T20" fmla="*/ 2014 w 2014"/>
                <a:gd name="T21" fmla="*/ 0 h 3364"/>
                <a:gd name="T22" fmla="*/ 0 w 2014"/>
                <a:gd name="T23" fmla="*/ 0 h 3364"/>
                <a:gd name="T24" fmla="*/ 0 w 2014"/>
                <a:gd name="T25" fmla="*/ 3364 h 3364"/>
                <a:gd name="T26" fmla="*/ 2014 w 2014"/>
                <a:gd name="T27" fmla="*/ 3364 h 3364"/>
                <a:gd name="T28" fmla="*/ 2014 w 2014"/>
                <a:gd name="T29" fmla="*/ 3358 h 3364"/>
                <a:gd name="T30" fmla="*/ 2008 w 2014"/>
                <a:gd name="T31" fmla="*/ 3358 h 3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14" h="3364">
                  <a:moveTo>
                    <a:pt x="2008" y="3358"/>
                  </a:moveTo>
                  <a:lnTo>
                    <a:pt x="2008" y="3351"/>
                  </a:lnTo>
                  <a:lnTo>
                    <a:pt x="13" y="3351"/>
                  </a:lnTo>
                  <a:lnTo>
                    <a:pt x="13" y="13"/>
                  </a:lnTo>
                  <a:lnTo>
                    <a:pt x="2001" y="13"/>
                  </a:lnTo>
                  <a:lnTo>
                    <a:pt x="2001" y="3358"/>
                  </a:lnTo>
                  <a:lnTo>
                    <a:pt x="2008" y="3358"/>
                  </a:lnTo>
                  <a:lnTo>
                    <a:pt x="2008" y="3351"/>
                  </a:lnTo>
                  <a:lnTo>
                    <a:pt x="2008" y="3358"/>
                  </a:lnTo>
                  <a:lnTo>
                    <a:pt x="2014" y="3358"/>
                  </a:lnTo>
                  <a:lnTo>
                    <a:pt x="2014" y="0"/>
                  </a:lnTo>
                  <a:lnTo>
                    <a:pt x="0" y="0"/>
                  </a:lnTo>
                  <a:lnTo>
                    <a:pt x="0" y="3364"/>
                  </a:lnTo>
                  <a:lnTo>
                    <a:pt x="2014" y="3364"/>
                  </a:lnTo>
                  <a:lnTo>
                    <a:pt x="2014" y="3358"/>
                  </a:lnTo>
                  <a:lnTo>
                    <a:pt x="2008" y="33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7589067" y="2290664"/>
              <a:ext cx="46038" cy="312738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7589067" y="2884389"/>
              <a:ext cx="46038" cy="523875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7589067" y="3547964"/>
              <a:ext cx="46038" cy="523875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11162530" y="2884389"/>
              <a:ext cx="46038" cy="523875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</p:grpSp>
      <p:sp>
        <p:nvSpPr>
          <p:cNvPr id="33" name="Freeform 5"/>
          <p:cNvSpPr/>
          <p:nvPr/>
        </p:nvSpPr>
        <p:spPr bwMode="auto">
          <a:xfrm>
            <a:off x="3629059" y="2844685"/>
            <a:ext cx="3223945" cy="79407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4" name="Freeform 5"/>
          <p:cNvSpPr/>
          <p:nvPr/>
        </p:nvSpPr>
        <p:spPr bwMode="auto">
          <a:xfrm rot="5400000" flipV="1">
            <a:off x="6110818" y="2640973"/>
            <a:ext cx="1007585" cy="45818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rgbClr val="41404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5" name="Freeform 2541"/>
          <p:cNvSpPr>
            <a:spLocks noEditPoints="1"/>
          </p:cNvSpPr>
          <p:nvPr/>
        </p:nvSpPr>
        <p:spPr bwMode="auto">
          <a:xfrm>
            <a:off x="854420" y="5138904"/>
            <a:ext cx="588415" cy="637451"/>
          </a:xfrm>
          <a:custGeom>
            <a:avLst/>
            <a:gdLst/>
            <a:ahLst/>
            <a:cxnLst>
              <a:cxn ang="0">
                <a:pos x="83" y="143"/>
              </a:cxn>
              <a:cxn ang="0">
                <a:pos x="88" y="98"/>
              </a:cxn>
              <a:cxn ang="0">
                <a:pos x="132" y="60"/>
              </a:cxn>
              <a:cxn ang="0">
                <a:pos x="120" y="54"/>
              </a:cxn>
              <a:cxn ang="0">
                <a:pos x="89" y="2"/>
              </a:cxn>
              <a:cxn ang="0">
                <a:pos x="49" y="5"/>
              </a:cxn>
              <a:cxn ang="0">
                <a:pos x="0" y="55"/>
              </a:cxn>
              <a:cxn ang="0">
                <a:pos x="5" y="93"/>
              </a:cxn>
              <a:cxn ang="0">
                <a:pos x="16" y="85"/>
              </a:cxn>
              <a:cxn ang="0">
                <a:pos x="17" y="84"/>
              </a:cxn>
              <a:cxn ang="0">
                <a:pos x="18" y="68"/>
              </a:cxn>
              <a:cxn ang="0">
                <a:pos x="10" y="63"/>
              </a:cxn>
              <a:cxn ang="0">
                <a:pos x="9" y="60"/>
              </a:cxn>
              <a:cxn ang="0">
                <a:pos x="43" y="60"/>
              </a:cxn>
              <a:cxn ang="0">
                <a:pos x="53" y="60"/>
              </a:cxn>
              <a:cxn ang="0">
                <a:pos x="57" y="58"/>
              </a:cxn>
              <a:cxn ang="0">
                <a:pos x="45" y="60"/>
              </a:cxn>
              <a:cxn ang="0">
                <a:pos x="59" y="53"/>
              </a:cxn>
              <a:cxn ang="0">
                <a:pos x="75" y="31"/>
              </a:cxn>
              <a:cxn ang="0">
                <a:pos x="81" y="14"/>
              </a:cxn>
              <a:cxn ang="0">
                <a:pos x="65" y="19"/>
              </a:cxn>
              <a:cxn ang="0">
                <a:pos x="79" y="90"/>
              </a:cxn>
              <a:cxn ang="0">
                <a:pos x="122" y="79"/>
              </a:cxn>
              <a:cxn ang="0">
                <a:pos x="123" y="63"/>
              </a:cxn>
              <a:cxn ang="0">
                <a:pos x="77" y="112"/>
              </a:cxn>
              <a:cxn ang="0">
                <a:pos x="67" y="127"/>
              </a:cxn>
              <a:cxn ang="0">
                <a:pos x="77" y="66"/>
              </a:cxn>
              <a:cxn ang="0">
                <a:pos x="87" y="62"/>
              </a:cxn>
              <a:cxn ang="0">
                <a:pos x="63" y="83"/>
              </a:cxn>
              <a:cxn ang="0">
                <a:pos x="69" y="107"/>
              </a:cxn>
              <a:cxn ang="0">
                <a:pos x="65" y="112"/>
              </a:cxn>
              <a:cxn ang="0">
                <a:pos x="80" y="92"/>
              </a:cxn>
              <a:cxn ang="0">
                <a:pos x="76" y="96"/>
              </a:cxn>
              <a:cxn ang="0">
                <a:pos x="76" y="96"/>
              </a:cxn>
              <a:cxn ang="0">
                <a:pos x="62" y="95"/>
              </a:cxn>
              <a:cxn ang="0">
                <a:pos x="75" y="92"/>
              </a:cxn>
              <a:cxn ang="0">
                <a:pos x="66" y="86"/>
              </a:cxn>
              <a:cxn ang="0">
                <a:pos x="72" y="50"/>
              </a:cxn>
              <a:cxn ang="0">
                <a:pos x="57" y="19"/>
              </a:cxn>
              <a:cxn ang="0">
                <a:pos x="77" y="18"/>
              </a:cxn>
              <a:cxn ang="0">
                <a:pos x="75" y="20"/>
              </a:cxn>
              <a:cxn ang="0">
                <a:pos x="57" y="51"/>
              </a:cxn>
              <a:cxn ang="0">
                <a:pos x="40" y="84"/>
              </a:cxn>
              <a:cxn ang="0">
                <a:pos x="82" y="44"/>
              </a:cxn>
              <a:cxn ang="0">
                <a:pos x="47" y="84"/>
              </a:cxn>
              <a:cxn ang="0">
                <a:pos x="59" y="80"/>
              </a:cxn>
              <a:cxn ang="0">
                <a:pos x="82" y="45"/>
              </a:cxn>
              <a:cxn ang="0">
                <a:pos x="63" y="129"/>
              </a:cxn>
              <a:cxn ang="0">
                <a:pos x="77" y="129"/>
              </a:cxn>
              <a:cxn ang="0">
                <a:pos x="84" y="89"/>
              </a:cxn>
              <a:cxn ang="0">
                <a:pos x="92" y="87"/>
              </a:cxn>
              <a:cxn ang="0">
                <a:pos x="116" y="74"/>
              </a:cxn>
              <a:cxn ang="0">
                <a:pos x="119" y="85"/>
              </a:cxn>
              <a:cxn ang="0">
                <a:pos x="84" y="89"/>
              </a:cxn>
              <a:cxn ang="0">
                <a:pos x="114" y="63"/>
              </a:cxn>
              <a:cxn ang="0">
                <a:pos x="33" y="59"/>
              </a:cxn>
              <a:cxn ang="0">
                <a:pos x="23" y="65"/>
              </a:cxn>
              <a:cxn ang="0">
                <a:pos x="11" y="67"/>
              </a:cxn>
              <a:cxn ang="0">
                <a:pos x="35" y="68"/>
              </a:cxn>
            </a:cxnLst>
            <a:rect l="0" t="0" r="r" b="b"/>
            <a:pathLst>
              <a:path w="132" h="143">
                <a:moveTo>
                  <a:pt x="46" y="136"/>
                </a:moveTo>
                <a:lnTo>
                  <a:pt x="46" y="136"/>
                </a:lnTo>
                <a:lnTo>
                  <a:pt x="46" y="138"/>
                </a:lnTo>
                <a:lnTo>
                  <a:pt x="48" y="140"/>
                </a:lnTo>
                <a:lnTo>
                  <a:pt x="48" y="140"/>
                </a:lnTo>
                <a:lnTo>
                  <a:pt x="49" y="141"/>
                </a:lnTo>
                <a:lnTo>
                  <a:pt x="51" y="142"/>
                </a:lnTo>
                <a:lnTo>
                  <a:pt x="51" y="142"/>
                </a:lnTo>
                <a:lnTo>
                  <a:pt x="59" y="141"/>
                </a:lnTo>
                <a:lnTo>
                  <a:pt x="67" y="142"/>
                </a:lnTo>
                <a:lnTo>
                  <a:pt x="83" y="143"/>
                </a:lnTo>
                <a:lnTo>
                  <a:pt x="83" y="143"/>
                </a:lnTo>
                <a:lnTo>
                  <a:pt x="85" y="142"/>
                </a:lnTo>
                <a:lnTo>
                  <a:pt x="87" y="141"/>
                </a:lnTo>
                <a:lnTo>
                  <a:pt x="87" y="139"/>
                </a:lnTo>
                <a:lnTo>
                  <a:pt x="88" y="138"/>
                </a:lnTo>
                <a:lnTo>
                  <a:pt x="88" y="138"/>
                </a:lnTo>
                <a:lnTo>
                  <a:pt x="88" y="136"/>
                </a:lnTo>
                <a:lnTo>
                  <a:pt x="88" y="136"/>
                </a:lnTo>
                <a:lnTo>
                  <a:pt x="87" y="127"/>
                </a:lnTo>
                <a:lnTo>
                  <a:pt x="87" y="117"/>
                </a:lnTo>
                <a:lnTo>
                  <a:pt x="88" y="98"/>
                </a:lnTo>
                <a:lnTo>
                  <a:pt x="88" y="98"/>
                </a:lnTo>
                <a:lnTo>
                  <a:pt x="108" y="99"/>
                </a:lnTo>
                <a:lnTo>
                  <a:pt x="126" y="98"/>
                </a:lnTo>
                <a:lnTo>
                  <a:pt x="126" y="98"/>
                </a:lnTo>
                <a:lnTo>
                  <a:pt x="128" y="97"/>
                </a:lnTo>
                <a:lnTo>
                  <a:pt x="128" y="97"/>
                </a:lnTo>
                <a:lnTo>
                  <a:pt x="129" y="96"/>
                </a:lnTo>
                <a:lnTo>
                  <a:pt x="130" y="94"/>
                </a:lnTo>
                <a:lnTo>
                  <a:pt x="130" y="94"/>
                </a:lnTo>
                <a:lnTo>
                  <a:pt x="131" y="77"/>
                </a:lnTo>
                <a:lnTo>
                  <a:pt x="132" y="60"/>
                </a:lnTo>
                <a:lnTo>
                  <a:pt x="132" y="60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1" y="57"/>
                </a:lnTo>
                <a:lnTo>
                  <a:pt x="129" y="56"/>
                </a:lnTo>
                <a:lnTo>
                  <a:pt x="129" y="56"/>
                </a:lnTo>
                <a:lnTo>
                  <a:pt x="120" y="54"/>
                </a:lnTo>
                <a:lnTo>
                  <a:pt x="111" y="54"/>
                </a:lnTo>
                <a:lnTo>
                  <a:pt x="101" y="54"/>
                </a:lnTo>
                <a:lnTo>
                  <a:pt x="91" y="54"/>
                </a:lnTo>
                <a:lnTo>
                  <a:pt x="91" y="54"/>
                </a:lnTo>
                <a:lnTo>
                  <a:pt x="91" y="30"/>
                </a:lnTo>
                <a:lnTo>
                  <a:pt x="91" y="18"/>
                </a:lnTo>
                <a:lnTo>
                  <a:pt x="91" y="6"/>
                </a:lnTo>
                <a:lnTo>
                  <a:pt x="91" y="6"/>
                </a:lnTo>
                <a:lnTo>
                  <a:pt x="90" y="4"/>
                </a:lnTo>
                <a:lnTo>
                  <a:pt x="90" y="4"/>
                </a:lnTo>
                <a:lnTo>
                  <a:pt x="89" y="2"/>
                </a:lnTo>
                <a:lnTo>
                  <a:pt x="87" y="1"/>
                </a:lnTo>
                <a:lnTo>
                  <a:pt x="87" y="1"/>
                </a:lnTo>
                <a:lnTo>
                  <a:pt x="70" y="0"/>
                </a:lnTo>
                <a:lnTo>
                  <a:pt x="62" y="0"/>
                </a:lnTo>
                <a:lnTo>
                  <a:pt x="53" y="1"/>
                </a:lnTo>
                <a:lnTo>
                  <a:pt x="53" y="1"/>
                </a:lnTo>
                <a:lnTo>
                  <a:pt x="51" y="2"/>
                </a:lnTo>
                <a:lnTo>
                  <a:pt x="51" y="2"/>
                </a:lnTo>
                <a:lnTo>
                  <a:pt x="49" y="3"/>
                </a:lnTo>
                <a:lnTo>
                  <a:pt x="49" y="5"/>
                </a:lnTo>
                <a:lnTo>
                  <a:pt x="49" y="5"/>
                </a:lnTo>
                <a:lnTo>
                  <a:pt x="48" y="28"/>
                </a:lnTo>
                <a:lnTo>
                  <a:pt x="48" y="51"/>
                </a:lnTo>
                <a:lnTo>
                  <a:pt x="48" y="51"/>
                </a:lnTo>
                <a:lnTo>
                  <a:pt x="27" y="50"/>
                </a:lnTo>
                <a:lnTo>
                  <a:pt x="6" y="50"/>
                </a:lnTo>
                <a:lnTo>
                  <a:pt x="6" y="50"/>
                </a:lnTo>
                <a:lnTo>
                  <a:pt x="4" y="51"/>
                </a:lnTo>
                <a:lnTo>
                  <a:pt x="4" y="51"/>
                </a:lnTo>
                <a:lnTo>
                  <a:pt x="1" y="52"/>
                </a:lnTo>
                <a:lnTo>
                  <a:pt x="0" y="53"/>
                </a:lnTo>
                <a:lnTo>
                  <a:pt x="0" y="55"/>
                </a:lnTo>
                <a:lnTo>
                  <a:pt x="0" y="55"/>
                </a:lnTo>
                <a:lnTo>
                  <a:pt x="0" y="63"/>
                </a:lnTo>
                <a:lnTo>
                  <a:pt x="0" y="72"/>
                </a:lnTo>
                <a:lnTo>
                  <a:pt x="0" y="81"/>
                </a:lnTo>
                <a:lnTo>
                  <a:pt x="1" y="90"/>
                </a:lnTo>
                <a:lnTo>
                  <a:pt x="1" y="90"/>
                </a:lnTo>
                <a:lnTo>
                  <a:pt x="2" y="91"/>
                </a:lnTo>
                <a:lnTo>
                  <a:pt x="3" y="92"/>
                </a:lnTo>
                <a:lnTo>
                  <a:pt x="5" y="93"/>
                </a:lnTo>
                <a:lnTo>
                  <a:pt x="5" y="93"/>
                </a:lnTo>
                <a:lnTo>
                  <a:pt x="5" y="93"/>
                </a:lnTo>
                <a:lnTo>
                  <a:pt x="5" y="93"/>
                </a:lnTo>
                <a:lnTo>
                  <a:pt x="16" y="93"/>
                </a:lnTo>
                <a:lnTo>
                  <a:pt x="26" y="93"/>
                </a:lnTo>
                <a:lnTo>
                  <a:pt x="46" y="93"/>
                </a:lnTo>
                <a:lnTo>
                  <a:pt x="46" y="93"/>
                </a:lnTo>
                <a:lnTo>
                  <a:pt x="46" y="115"/>
                </a:lnTo>
                <a:lnTo>
                  <a:pt x="46" y="125"/>
                </a:lnTo>
                <a:lnTo>
                  <a:pt x="46" y="136"/>
                </a:lnTo>
                <a:lnTo>
                  <a:pt x="46" y="136"/>
                </a:lnTo>
                <a:close/>
                <a:moveTo>
                  <a:pt x="16" y="85"/>
                </a:moveTo>
                <a:lnTo>
                  <a:pt x="16" y="85"/>
                </a:lnTo>
                <a:lnTo>
                  <a:pt x="9" y="84"/>
                </a:lnTo>
                <a:lnTo>
                  <a:pt x="9" y="84"/>
                </a:lnTo>
                <a:lnTo>
                  <a:pt x="9" y="84"/>
                </a:lnTo>
                <a:lnTo>
                  <a:pt x="9" y="84"/>
                </a:lnTo>
                <a:lnTo>
                  <a:pt x="10" y="84"/>
                </a:lnTo>
                <a:lnTo>
                  <a:pt x="10" y="84"/>
                </a:lnTo>
                <a:lnTo>
                  <a:pt x="17" y="79"/>
                </a:lnTo>
                <a:lnTo>
                  <a:pt x="22" y="74"/>
                </a:lnTo>
                <a:lnTo>
                  <a:pt x="22" y="74"/>
                </a:lnTo>
                <a:lnTo>
                  <a:pt x="19" y="79"/>
                </a:lnTo>
                <a:lnTo>
                  <a:pt x="17" y="84"/>
                </a:lnTo>
                <a:lnTo>
                  <a:pt x="17" y="84"/>
                </a:lnTo>
                <a:lnTo>
                  <a:pt x="16" y="85"/>
                </a:lnTo>
                <a:lnTo>
                  <a:pt x="16" y="85"/>
                </a:lnTo>
                <a:close/>
                <a:moveTo>
                  <a:pt x="9" y="75"/>
                </a:moveTo>
                <a:lnTo>
                  <a:pt x="9" y="75"/>
                </a:lnTo>
                <a:lnTo>
                  <a:pt x="10" y="75"/>
                </a:lnTo>
                <a:lnTo>
                  <a:pt x="10" y="75"/>
                </a:lnTo>
                <a:lnTo>
                  <a:pt x="20" y="65"/>
                </a:lnTo>
                <a:lnTo>
                  <a:pt x="22" y="63"/>
                </a:lnTo>
                <a:lnTo>
                  <a:pt x="18" y="68"/>
                </a:lnTo>
                <a:lnTo>
                  <a:pt x="18" y="68"/>
                </a:lnTo>
                <a:lnTo>
                  <a:pt x="14" y="75"/>
                </a:lnTo>
                <a:lnTo>
                  <a:pt x="9" y="81"/>
                </a:lnTo>
                <a:lnTo>
                  <a:pt x="9" y="81"/>
                </a:lnTo>
                <a:lnTo>
                  <a:pt x="9" y="75"/>
                </a:lnTo>
                <a:lnTo>
                  <a:pt x="9" y="75"/>
                </a:lnTo>
                <a:close/>
                <a:moveTo>
                  <a:pt x="9" y="71"/>
                </a:moveTo>
                <a:lnTo>
                  <a:pt x="9" y="71"/>
                </a:lnTo>
                <a:lnTo>
                  <a:pt x="9" y="63"/>
                </a:lnTo>
                <a:lnTo>
                  <a:pt x="9" y="63"/>
                </a:lnTo>
                <a:lnTo>
                  <a:pt x="10" y="63"/>
                </a:lnTo>
                <a:lnTo>
                  <a:pt x="10" y="63"/>
                </a:lnTo>
                <a:lnTo>
                  <a:pt x="12" y="62"/>
                </a:lnTo>
                <a:lnTo>
                  <a:pt x="12" y="64"/>
                </a:lnTo>
                <a:lnTo>
                  <a:pt x="9" y="71"/>
                </a:lnTo>
                <a:lnTo>
                  <a:pt x="9" y="71"/>
                </a:lnTo>
                <a:close/>
                <a:moveTo>
                  <a:pt x="9" y="60"/>
                </a:moveTo>
                <a:lnTo>
                  <a:pt x="9" y="60"/>
                </a:lnTo>
                <a:lnTo>
                  <a:pt x="9" y="59"/>
                </a:lnTo>
                <a:lnTo>
                  <a:pt x="9" y="59"/>
                </a:lnTo>
                <a:lnTo>
                  <a:pt x="12" y="59"/>
                </a:lnTo>
                <a:lnTo>
                  <a:pt x="12" y="59"/>
                </a:lnTo>
                <a:lnTo>
                  <a:pt x="9" y="60"/>
                </a:lnTo>
                <a:lnTo>
                  <a:pt x="9" y="60"/>
                </a:lnTo>
                <a:close/>
                <a:moveTo>
                  <a:pt x="23" y="77"/>
                </a:moveTo>
                <a:lnTo>
                  <a:pt x="23" y="77"/>
                </a:lnTo>
                <a:lnTo>
                  <a:pt x="28" y="68"/>
                </a:lnTo>
                <a:lnTo>
                  <a:pt x="34" y="61"/>
                </a:lnTo>
                <a:lnTo>
                  <a:pt x="34" y="61"/>
                </a:lnTo>
                <a:lnTo>
                  <a:pt x="35" y="60"/>
                </a:lnTo>
                <a:lnTo>
                  <a:pt x="34" y="59"/>
                </a:lnTo>
                <a:lnTo>
                  <a:pt x="34" y="59"/>
                </a:lnTo>
                <a:lnTo>
                  <a:pt x="43" y="60"/>
                </a:lnTo>
                <a:lnTo>
                  <a:pt x="43" y="60"/>
                </a:lnTo>
                <a:lnTo>
                  <a:pt x="35" y="66"/>
                </a:lnTo>
                <a:lnTo>
                  <a:pt x="29" y="74"/>
                </a:lnTo>
                <a:lnTo>
                  <a:pt x="29" y="74"/>
                </a:lnTo>
                <a:lnTo>
                  <a:pt x="22" y="81"/>
                </a:lnTo>
                <a:lnTo>
                  <a:pt x="21" y="82"/>
                </a:lnTo>
                <a:lnTo>
                  <a:pt x="20" y="82"/>
                </a:lnTo>
                <a:lnTo>
                  <a:pt x="23" y="77"/>
                </a:lnTo>
                <a:lnTo>
                  <a:pt x="23" y="77"/>
                </a:lnTo>
                <a:close/>
                <a:moveTo>
                  <a:pt x="45" y="60"/>
                </a:moveTo>
                <a:lnTo>
                  <a:pt x="45" y="60"/>
                </a:lnTo>
                <a:lnTo>
                  <a:pt x="53" y="60"/>
                </a:lnTo>
                <a:lnTo>
                  <a:pt x="53" y="60"/>
                </a:lnTo>
                <a:lnTo>
                  <a:pt x="55" y="59"/>
                </a:lnTo>
                <a:lnTo>
                  <a:pt x="55" y="59"/>
                </a:lnTo>
                <a:lnTo>
                  <a:pt x="57" y="58"/>
                </a:lnTo>
                <a:lnTo>
                  <a:pt x="57" y="55"/>
                </a:lnTo>
                <a:lnTo>
                  <a:pt x="57" y="55"/>
                </a:lnTo>
                <a:lnTo>
                  <a:pt x="57" y="55"/>
                </a:lnTo>
                <a:lnTo>
                  <a:pt x="57" y="55"/>
                </a:lnTo>
                <a:lnTo>
                  <a:pt x="68" y="51"/>
                </a:lnTo>
                <a:lnTo>
                  <a:pt x="68" y="51"/>
                </a:lnTo>
                <a:lnTo>
                  <a:pt x="57" y="58"/>
                </a:lnTo>
                <a:lnTo>
                  <a:pt x="46" y="67"/>
                </a:lnTo>
                <a:lnTo>
                  <a:pt x="46" y="67"/>
                </a:lnTo>
                <a:lnTo>
                  <a:pt x="37" y="74"/>
                </a:lnTo>
                <a:lnTo>
                  <a:pt x="33" y="77"/>
                </a:lnTo>
                <a:lnTo>
                  <a:pt x="30" y="81"/>
                </a:lnTo>
                <a:lnTo>
                  <a:pt x="30" y="81"/>
                </a:lnTo>
                <a:lnTo>
                  <a:pt x="37" y="70"/>
                </a:lnTo>
                <a:lnTo>
                  <a:pt x="44" y="61"/>
                </a:lnTo>
                <a:lnTo>
                  <a:pt x="44" y="61"/>
                </a:lnTo>
                <a:lnTo>
                  <a:pt x="45" y="60"/>
                </a:lnTo>
                <a:lnTo>
                  <a:pt x="45" y="60"/>
                </a:lnTo>
                <a:close/>
                <a:moveTo>
                  <a:pt x="83" y="10"/>
                </a:moveTo>
                <a:lnTo>
                  <a:pt x="83" y="10"/>
                </a:lnTo>
                <a:lnTo>
                  <a:pt x="83" y="27"/>
                </a:lnTo>
                <a:lnTo>
                  <a:pt x="82" y="44"/>
                </a:lnTo>
                <a:lnTo>
                  <a:pt x="82" y="44"/>
                </a:lnTo>
                <a:lnTo>
                  <a:pt x="82" y="43"/>
                </a:lnTo>
                <a:lnTo>
                  <a:pt x="81" y="43"/>
                </a:lnTo>
                <a:lnTo>
                  <a:pt x="81" y="43"/>
                </a:lnTo>
                <a:lnTo>
                  <a:pt x="65" y="50"/>
                </a:lnTo>
                <a:lnTo>
                  <a:pt x="65" y="50"/>
                </a:lnTo>
                <a:lnTo>
                  <a:pt x="59" y="53"/>
                </a:lnTo>
                <a:lnTo>
                  <a:pt x="61" y="51"/>
                </a:lnTo>
                <a:lnTo>
                  <a:pt x="61" y="51"/>
                </a:lnTo>
                <a:lnTo>
                  <a:pt x="68" y="47"/>
                </a:lnTo>
                <a:lnTo>
                  <a:pt x="73" y="42"/>
                </a:lnTo>
                <a:lnTo>
                  <a:pt x="78" y="36"/>
                </a:lnTo>
                <a:lnTo>
                  <a:pt x="82" y="30"/>
                </a:lnTo>
                <a:lnTo>
                  <a:pt x="82" y="30"/>
                </a:lnTo>
                <a:lnTo>
                  <a:pt x="82" y="29"/>
                </a:lnTo>
                <a:lnTo>
                  <a:pt x="81" y="29"/>
                </a:lnTo>
                <a:lnTo>
                  <a:pt x="81" y="29"/>
                </a:lnTo>
                <a:lnTo>
                  <a:pt x="75" y="31"/>
                </a:lnTo>
                <a:lnTo>
                  <a:pt x="69" y="34"/>
                </a:lnTo>
                <a:lnTo>
                  <a:pt x="69" y="34"/>
                </a:lnTo>
                <a:lnTo>
                  <a:pt x="60" y="41"/>
                </a:lnTo>
                <a:lnTo>
                  <a:pt x="57" y="43"/>
                </a:lnTo>
                <a:lnTo>
                  <a:pt x="59" y="41"/>
                </a:lnTo>
                <a:lnTo>
                  <a:pt x="59" y="41"/>
                </a:lnTo>
                <a:lnTo>
                  <a:pt x="71" y="29"/>
                </a:lnTo>
                <a:lnTo>
                  <a:pt x="76" y="23"/>
                </a:lnTo>
                <a:lnTo>
                  <a:pt x="81" y="16"/>
                </a:lnTo>
                <a:lnTo>
                  <a:pt x="81" y="16"/>
                </a:lnTo>
                <a:lnTo>
                  <a:pt x="81" y="14"/>
                </a:lnTo>
                <a:lnTo>
                  <a:pt x="79" y="14"/>
                </a:lnTo>
                <a:lnTo>
                  <a:pt x="79" y="14"/>
                </a:lnTo>
                <a:lnTo>
                  <a:pt x="73" y="18"/>
                </a:lnTo>
                <a:lnTo>
                  <a:pt x="68" y="22"/>
                </a:lnTo>
                <a:lnTo>
                  <a:pt x="62" y="26"/>
                </a:lnTo>
                <a:lnTo>
                  <a:pt x="56" y="30"/>
                </a:lnTo>
                <a:lnTo>
                  <a:pt x="56" y="30"/>
                </a:lnTo>
                <a:lnTo>
                  <a:pt x="56" y="29"/>
                </a:lnTo>
                <a:lnTo>
                  <a:pt x="56" y="29"/>
                </a:lnTo>
                <a:lnTo>
                  <a:pt x="65" y="19"/>
                </a:lnTo>
                <a:lnTo>
                  <a:pt x="65" y="19"/>
                </a:lnTo>
                <a:lnTo>
                  <a:pt x="69" y="14"/>
                </a:lnTo>
                <a:lnTo>
                  <a:pt x="73" y="9"/>
                </a:lnTo>
                <a:lnTo>
                  <a:pt x="73" y="9"/>
                </a:lnTo>
                <a:lnTo>
                  <a:pt x="83" y="10"/>
                </a:lnTo>
                <a:lnTo>
                  <a:pt x="83" y="10"/>
                </a:lnTo>
                <a:close/>
                <a:moveTo>
                  <a:pt x="108" y="63"/>
                </a:moveTo>
                <a:lnTo>
                  <a:pt x="108" y="63"/>
                </a:lnTo>
                <a:lnTo>
                  <a:pt x="98" y="72"/>
                </a:lnTo>
                <a:lnTo>
                  <a:pt x="88" y="82"/>
                </a:lnTo>
                <a:lnTo>
                  <a:pt x="88" y="82"/>
                </a:lnTo>
                <a:lnTo>
                  <a:pt x="79" y="90"/>
                </a:lnTo>
                <a:lnTo>
                  <a:pt x="79" y="90"/>
                </a:lnTo>
                <a:lnTo>
                  <a:pt x="80" y="88"/>
                </a:lnTo>
                <a:lnTo>
                  <a:pt x="82" y="86"/>
                </a:lnTo>
                <a:lnTo>
                  <a:pt x="85" y="81"/>
                </a:lnTo>
                <a:lnTo>
                  <a:pt x="85" y="81"/>
                </a:lnTo>
                <a:lnTo>
                  <a:pt x="98" y="63"/>
                </a:lnTo>
                <a:lnTo>
                  <a:pt x="98" y="63"/>
                </a:lnTo>
                <a:lnTo>
                  <a:pt x="108" y="63"/>
                </a:lnTo>
                <a:lnTo>
                  <a:pt x="108" y="63"/>
                </a:lnTo>
                <a:close/>
                <a:moveTo>
                  <a:pt x="122" y="79"/>
                </a:moveTo>
                <a:lnTo>
                  <a:pt x="122" y="79"/>
                </a:lnTo>
                <a:lnTo>
                  <a:pt x="121" y="79"/>
                </a:lnTo>
                <a:lnTo>
                  <a:pt x="121" y="79"/>
                </a:lnTo>
                <a:lnTo>
                  <a:pt x="115" y="82"/>
                </a:lnTo>
                <a:lnTo>
                  <a:pt x="113" y="82"/>
                </a:lnTo>
                <a:lnTo>
                  <a:pt x="113" y="82"/>
                </a:lnTo>
                <a:lnTo>
                  <a:pt x="115" y="79"/>
                </a:lnTo>
                <a:lnTo>
                  <a:pt x="115" y="79"/>
                </a:lnTo>
                <a:lnTo>
                  <a:pt x="120" y="71"/>
                </a:lnTo>
                <a:lnTo>
                  <a:pt x="123" y="63"/>
                </a:lnTo>
                <a:lnTo>
                  <a:pt x="123" y="63"/>
                </a:lnTo>
                <a:lnTo>
                  <a:pt x="123" y="63"/>
                </a:lnTo>
                <a:lnTo>
                  <a:pt x="123" y="63"/>
                </a:lnTo>
                <a:lnTo>
                  <a:pt x="122" y="79"/>
                </a:lnTo>
                <a:lnTo>
                  <a:pt x="122" y="79"/>
                </a:lnTo>
                <a:close/>
                <a:moveTo>
                  <a:pt x="67" y="127"/>
                </a:moveTo>
                <a:lnTo>
                  <a:pt x="67" y="127"/>
                </a:lnTo>
                <a:lnTo>
                  <a:pt x="73" y="120"/>
                </a:lnTo>
                <a:lnTo>
                  <a:pt x="78" y="114"/>
                </a:lnTo>
                <a:lnTo>
                  <a:pt x="78" y="114"/>
                </a:lnTo>
                <a:lnTo>
                  <a:pt x="78" y="113"/>
                </a:lnTo>
                <a:lnTo>
                  <a:pt x="77" y="112"/>
                </a:lnTo>
                <a:lnTo>
                  <a:pt x="77" y="112"/>
                </a:lnTo>
                <a:lnTo>
                  <a:pt x="69" y="118"/>
                </a:lnTo>
                <a:lnTo>
                  <a:pt x="61" y="123"/>
                </a:lnTo>
                <a:lnTo>
                  <a:pt x="61" y="123"/>
                </a:lnTo>
                <a:lnTo>
                  <a:pt x="71" y="114"/>
                </a:lnTo>
                <a:lnTo>
                  <a:pt x="75" y="109"/>
                </a:lnTo>
                <a:lnTo>
                  <a:pt x="79" y="104"/>
                </a:lnTo>
                <a:lnTo>
                  <a:pt x="79" y="104"/>
                </a:lnTo>
                <a:lnTo>
                  <a:pt x="78" y="122"/>
                </a:lnTo>
                <a:lnTo>
                  <a:pt x="78" y="122"/>
                </a:lnTo>
                <a:lnTo>
                  <a:pt x="73" y="124"/>
                </a:lnTo>
                <a:lnTo>
                  <a:pt x="67" y="127"/>
                </a:lnTo>
                <a:lnTo>
                  <a:pt x="67" y="127"/>
                </a:lnTo>
                <a:close/>
                <a:moveTo>
                  <a:pt x="83" y="55"/>
                </a:moveTo>
                <a:lnTo>
                  <a:pt x="83" y="55"/>
                </a:lnTo>
                <a:lnTo>
                  <a:pt x="83" y="57"/>
                </a:lnTo>
                <a:lnTo>
                  <a:pt x="83" y="57"/>
                </a:lnTo>
                <a:lnTo>
                  <a:pt x="83" y="58"/>
                </a:lnTo>
                <a:lnTo>
                  <a:pt x="83" y="58"/>
                </a:lnTo>
                <a:lnTo>
                  <a:pt x="83" y="59"/>
                </a:lnTo>
                <a:lnTo>
                  <a:pt x="84" y="61"/>
                </a:lnTo>
                <a:lnTo>
                  <a:pt x="84" y="61"/>
                </a:lnTo>
                <a:lnTo>
                  <a:pt x="77" y="66"/>
                </a:lnTo>
                <a:lnTo>
                  <a:pt x="71" y="72"/>
                </a:lnTo>
                <a:lnTo>
                  <a:pt x="64" y="79"/>
                </a:lnTo>
                <a:lnTo>
                  <a:pt x="58" y="84"/>
                </a:lnTo>
                <a:lnTo>
                  <a:pt x="58" y="84"/>
                </a:lnTo>
                <a:lnTo>
                  <a:pt x="64" y="78"/>
                </a:lnTo>
                <a:lnTo>
                  <a:pt x="70" y="70"/>
                </a:lnTo>
                <a:lnTo>
                  <a:pt x="76" y="62"/>
                </a:lnTo>
                <a:lnTo>
                  <a:pt x="83" y="55"/>
                </a:lnTo>
                <a:lnTo>
                  <a:pt x="83" y="55"/>
                </a:lnTo>
                <a:close/>
                <a:moveTo>
                  <a:pt x="87" y="62"/>
                </a:moveTo>
                <a:lnTo>
                  <a:pt x="87" y="62"/>
                </a:lnTo>
                <a:lnTo>
                  <a:pt x="87" y="62"/>
                </a:lnTo>
                <a:lnTo>
                  <a:pt x="87" y="62"/>
                </a:lnTo>
                <a:lnTo>
                  <a:pt x="83" y="65"/>
                </a:lnTo>
                <a:lnTo>
                  <a:pt x="79" y="69"/>
                </a:lnTo>
                <a:lnTo>
                  <a:pt x="72" y="77"/>
                </a:lnTo>
                <a:lnTo>
                  <a:pt x="72" y="77"/>
                </a:lnTo>
                <a:lnTo>
                  <a:pt x="54" y="95"/>
                </a:lnTo>
                <a:lnTo>
                  <a:pt x="54" y="95"/>
                </a:lnTo>
                <a:lnTo>
                  <a:pt x="54" y="89"/>
                </a:lnTo>
                <a:lnTo>
                  <a:pt x="54" y="89"/>
                </a:lnTo>
                <a:lnTo>
                  <a:pt x="63" y="83"/>
                </a:lnTo>
                <a:lnTo>
                  <a:pt x="71" y="76"/>
                </a:lnTo>
                <a:lnTo>
                  <a:pt x="78" y="68"/>
                </a:lnTo>
                <a:lnTo>
                  <a:pt x="87" y="62"/>
                </a:lnTo>
                <a:lnTo>
                  <a:pt x="87" y="62"/>
                </a:lnTo>
                <a:close/>
                <a:moveTo>
                  <a:pt x="79" y="103"/>
                </a:moveTo>
                <a:lnTo>
                  <a:pt x="79" y="103"/>
                </a:lnTo>
                <a:lnTo>
                  <a:pt x="79" y="102"/>
                </a:lnTo>
                <a:lnTo>
                  <a:pt x="78" y="102"/>
                </a:lnTo>
                <a:lnTo>
                  <a:pt x="78" y="102"/>
                </a:lnTo>
                <a:lnTo>
                  <a:pt x="73" y="104"/>
                </a:lnTo>
                <a:lnTo>
                  <a:pt x="69" y="107"/>
                </a:lnTo>
                <a:lnTo>
                  <a:pt x="60" y="113"/>
                </a:lnTo>
                <a:lnTo>
                  <a:pt x="60" y="113"/>
                </a:lnTo>
                <a:lnTo>
                  <a:pt x="70" y="104"/>
                </a:lnTo>
                <a:lnTo>
                  <a:pt x="75" y="100"/>
                </a:lnTo>
                <a:lnTo>
                  <a:pt x="80" y="95"/>
                </a:lnTo>
                <a:lnTo>
                  <a:pt x="80" y="95"/>
                </a:lnTo>
                <a:lnTo>
                  <a:pt x="79" y="103"/>
                </a:lnTo>
                <a:lnTo>
                  <a:pt x="79" y="103"/>
                </a:lnTo>
                <a:close/>
                <a:moveTo>
                  <a:pt x="55" y="118"/>
                </a:moveTo>
                <a:lnTo>
                  <a:pt x="55" y="118"/>
                </a:lnTo>
                <a:lnTo>
                  <a:pt x="65" y="112"/>
                </a:lnTo>
                <a:lnTo>
                  <a:pt x="70" y="108"/>
                </a:lnTo>
                <a:lnTo>
                  <a:pt x="76" y="105"/>
                </a:lnTo>
                <a:lnTo>
                  <a:pt x="76" y="105"/>
                </a:lnTo>
                <a:lnTo>
                  <a:pt x="71" y="111"/>
                </a:lnTo>
                <a:lnTo>
                  <a:pt x="66" y="116"/>
                </a:lnTo>
                <a:lnTo>
                  <a:pt x="55" y="125"/>
                </a:lnTo>
                <a:lnTo>
                  <a:pt x="55" y="125"/>
                </a:lnTo>
                <a:lnTo>
                  <a:pt x="55" y="118"/>
                </a:lnTo>
                <a:lnTo>
                  <a:pt x="55" y="118"/>
                </a:lnTo>
                <a:close/>
                <a:moveTo>
                  <a:pt x="80" y="92"/>
                </a:moveTo>
                <a:lnTo>
                  <a:pt x="80" y="92"/>
                </a:lnTo>
                <a:lnTo>
                  <a:pt x="80" y="92"/>
                </a:lnTo>
                <a:lnTo>
                  <a:pt x="80" y="92"/>
                </a:lnTo>
                <a:lnTo>
                  <a:pt x="79" y="92"/>
                </a:lnTo>
                <a:lnTo>
                  <a:pt x="79" y="92"/>
                </a:lnTo>
                <a:lnTo>
                  <a:pt x="81" y="91"/>
                </a:lnTo>
                <a:lnTo>
                  <a:pt x="81" y="91"/>
                </a:lnTo>
                <a:lnTo>
                  <a:pt x="81" y="91"/>
                </a:lnTo>
                <a:lnTo>
                  <a:pt x="81" y="91"/>
                </a:lnTo>
                <a:lnTo>
                  <a:pt x="80" y="92"/>
                </a:lnTo>
                <a:lnTo>
                  <a:pt x="80" y="92"/>
                </a:lnTo>
                <a:close/>
                <a:moveTo>
                  <a:pt x="76" y="96"/>
                </a:moveTo>
                <a:lnTo>
                  <a:pt x="76" y="96"/>
                </a:lnTo>
                <a:lnTo>
                  <a:pt x="71" y="101"/>
                </a:lnTo>
                <a:lnTo>
                  <a:pt x="65" y="105"/>
                </a:lnTo>
                <a:lnTo>
                  <a:pt x="60" y="110"/>
                </a:lnTo>
                <a:lnTo>
                  <a:pt x="55" y="115"/>
                </a:lnTo>
                <a:lnTo>
                  <a:pt x="55" y="115"/>
                </a:lnTo>
                <a:lnTo>
                  <a:pt x="54" y="108"/>
                </a:lnTo>
                <a:lnTo>
                  <a:pt x="54" y="108"/>
                </a:lnTo>
                <a:lnTo>
                  <a:pt x="65" y="101"/>
                </a:lnTo>
                <a:lnTo>
                  <a:pt x="76" y="96"/>
                </a:lnTo>
                <a:lnTo>
                  <a:pt x="76" y="96"/>
                </a:lnTo>
                <a:close/>
                <a:moveTo>
                  <a:pt x="75" y="92"/>
                </a:moveTo>
                <a:lnTo>
                  <a:pt x="75" y="92"/>
                </a:lnTo>
                <a:lnTo>
                  <a:pt x="75" y="93"/>
                </a:lnTo>
                <a:lnTo>
                  <a:pt x="75" y="94"/>
                </a:lnTo>
                <a:lnTo>
                  <a:pt x="75" y="94"/>
                </a:lnTo>
                <a:lnTo>
                  <a:pt x="65" y="99"/>
                </a:lnTo>
                <a:lnTo>
                  <a:pt x="54" y="105"/>
                </a:lnTo>
                <a:lnTo>
                  <a:pt x="54" y="105"/>
                </a:lnTo>
                <a:lnTo>
                  <a:pt x="54" y="100"/>
                </a:lnTo>
                <a:lnTo>
                  <a:pt x="54" y="100"/>
                </a:lnTo>
                <a:lnTo>
                  <a:pt x="62" y="95"/>
                </a:lnTo>
                <a:lnTo>
                  <a:pt x="69" y="89"/>
                </a:lnTo>
                <a:lnTo>
                  <a:pt x="81" y="75"/>
                </a:lnTo>
                <a:lnTo>
                  <a:pt x="81" y="75"/>
                </a:lnTo>
                <a:lnTo>
                  <a:pt x="88" y="67"/>
                </a:lnTo>
                <a:lnTo>
                  <a:pt x="88" y="67"/>
                </a:lnTo>
                <a:lnTo>
                  <a:pt x="93" y="62"/>
                </a:lnTo>
                <a:lnTo>
                  <a:pt x="93" y="62"/>
                </a:lnTo>
                <a:lnTo>
                  <a:pt x="96" y="62"/>
                </a:lnTo>
                <a:lnTo>
                  <a:pt x="96" y="62"/>
                </a:lnTo>
                <a:lnTo>
                  <a:pt x="85" y="78"/>
                </a:lnTo>
                <a:lnTo>
                  <a:pt x="75" y="92"/>
                </a:lnTo>
                <a:lnTo>
                  <a:pt x="75" y="92"/>
                </a:lnTo>
                <a:close/>
                <a:moveTo>
                  <a:pt x="67" y="87"/>
                </a:moveTo>
                <a:lnTo>
                  <a:pt x="67" y="87"/>
                </a:lnTo>
                <a:lnTo>
                  <a:pt x="62" y="92"/>
                </a:lnTo>
                <a:lnTo>
                  <a:pt x="57" y="96"/>
                </a:lnTo>
                <a:lnTo>
                  <a:pt x="57" y="96"/>
                </a:lnTo>
                <a:lnTo>
                  <a:pt x="55" y="97"/>
                </a:lnTo>
                <a:lnTo>
                  <a:pt x="59" y="93"/>
                </a:lnTo>
                <a:lnTo>
                  <a:pt x="59" y="93"/>
                </a:lnTo>
                <a:lnTo>
                  <a:pt x="66" y="86"/>
                </a:lnTo>
                <a:lnTo>
                  <a:pt x="66" y="86"/>
                </a:lnTo>
                <a:lnTo>
                  <a:pt x="78" y="75"/>
                </a:lnTo>
                <a:lnTo>
                  <a:pt x="89" y="62"/>
                </a:lnTo>
                <a:lnTo>
                  <a:pt x="89" y="62"/>
                </a:lnTo>
                <a:lnTo>
                  <a:pt x="91" y="62"/>
                </a:lnTo>
                <a:lnTo>
                  <a:pt x="91" y="62"/>
                </a:lnTo>
                <a:lnTo>
                  <a:pt x="84" y="68"/>
                </a:lnTo>
                <a:lnTo>
                  <a:pt x="79" y="75"/>
                </a:lnTo>
                <a:lnTo>
                  <a:pt x="67" y="87"/>
                </a:lnTo>
                <a:lnTo>
                  <a:pt x="67" y="87"/>
                </a:lnTo>
                <a:close/>
                <a:moveTo>
                  <a:pt x="72" y="50"/>
                </a:moveTo>
                <a:lnTo>
                  <a:pt x="72" y="50"/>
                </a:lnTo>
                <a:lnTo>
                  <a:pt x="72" y="49"/>
                </a:lnTo>
                <a:lnTo>
                  <a:pt x="72" y="49"/>
                </a:lnTo>
                <a:lnTo>
                  <a:pt x="78" y="47"/>
                </a:lnTo>
                <a:lnTo>
                  <a:pt x="78" y="47"/>
                </a:lnTo>
                <a:lnTo>
                  <a:pt x="72" y="50"/>
                </a:lnTo>
                <a:lnTo>
                  <a:pt x="72" y="50"/>
                </a:lnTo>
                <a:close/>
                <a:moveTo>
                  <a:pt x="64" y="17"/>
                </a:moveTo>
                <a:lnTo>
                  <a:pt x="64" y="17"/>
                </a:lnTo>
                <a:lnTo>
                  <a:pt x="56" y="25"/>
                </a:lnTo>
                <a:lnTo>
                  <a:pt x="56" y="25"/>
                </a:lnTo>
                <a:lnTo>
                  <a:pt x="57" y="19"/>
                </a:lnTo>
                <a:lnTo>
                  <a:pt x="57" y="19"/>
                </a:lnTo>
                <a:lnTo>
                  <a:pt x="66" y="14"/>
                </a:lnTo>
                <a:lnTo>
                  <a:pt x="66" y="14"/>
                </a:lnTo>
                <a:lnTo>
                  <a:pt x="70" y="12"/>
                </a:lnTo>
                <a:lnTo>
                  <a:pt x="69" y="13"/>
                </a:lnTo>
                <a:lnTo>
                  <a:pt x="64" y="17"/>
                </a:lnTo>
                <a:lnTo>
                  <a:pt x="64" y="17"/>
                </a:lnTo>
                <a:close/>
                <a:moveTo>
                  <a:pt x="75" y="20"/>
                </a:moveTo>
                <a:lnTo>
                  <a:pt x="75" y="20"/>
                </a:lnTo>
                <a:lnTo>
                  <a:pt x="77" y="18"/>
                </a:lnTo>
                <a:lnTo>
                  <a:pt x="77" y="18"/>
                </a:lnTo>
                <a:lnTo>
                  <a:pt x="74" y="22"/>
                </a:lnTo>
                <a:lnTo>
                  <a:pt x="66" y="31"/>
                </a:lnTo>
                <a:lnTo>
                  <a:pt x="66" y="31"/>
                </a:lnTo>
                <a:lnTo>
                  <a:pt x="57" y="40"/>
                </a:lnTo>
                <a:lnTo>
                  <a:pt x="57" y="40"/>
                </a:lnTo>
                <a:lnTo>
                  <a:pt x="56" y="33"/>
                </a:lnTo>
                <a:lnTo>
                  <a:pt x="56" y="33"/>
                </a:lnTo>
                <a:lnTo>
                  <a:pt x="61" y="30"/>
                </a:lnTo>
                <a:lnTo>
                  <a:pt x="66" y="27"/>
                </a:lnTo>
                <a:lnTo>
                  <a:pt x="75" y="20"/>
                </a:lnTo>
                <a:lnTo>
                  <a:pt x="75" y="20"/>
                </a:lnTo>
                <a:close/>
                <a:moveTo>
                  <a:pt x="74" y="34"/>
                </a:moveTo>
                <a:lnTo>
                  <a:pt x="74" y="34"/>
                </a:lnTo>
                <a:lnTo>
                  <a:pt x="77" y="32"/>
                </a:lnTo>
                <a:lnTo>
                  <a:pt x="78" y="32"/>
                </a:lnTo>
                <a:lnTo>
                  <a:pt x="78" y="33"/>
                </a:lnTo>
                <a:lnTo>
                  <a:pt x="77" y="34"/>
                </a:lnTo>
                <a:lnTo>
                  <a:pt x="71" y="41"/>
                </a:lnTo>
                <a:lnTo>
                  <a:pt x="71" y="41"/>
                </a:lnTo>
                <a:lnTo>
                  <a:pt x="64" y="47"/>
                </a:lnTo>
                <a:lnTo>
                  <a:pt x="57" y="51"/>
                </a:lnTo>
                <a:lnTo>
                  <a:pt x="57" y="51"/>
                </a:lnTo>
                <a:lnTo>
                  <a:pt x="57" y="45"/>
                </a:lnTo>
                <a:lnTo>
                  <a:pt x="57" y="45"/>
                </a:lnTo>
                <a:lnTo>
                  <a:pt x="65" y="40"/>
                </a:lnTo>
                <a:lnTo>
                  <a:pt x="74" y="34"/>
                </a:lnTo>
                <a:lnTo>
                  <a:pt x="74" y="34"/>
                </a:lnTo>
                <a:close/>
                <a:moveTo>
                  <a:pt x="68" y="52"/>
                </a:moveTo>
                <a:lnTo>
                  <a:pt x="68" y="52"/>
                </a:lnTo>
                <a:lnTo>
                  <a:pt x="53" y="66"/>
                </a:lnTo>
                <a:lnTo>
                  <a:pt x="46" y="75"/>
                </a:lnTo>
                <a:lnTo>
                  <a:pt x="40" y="84"/>
                </a:lnTo>
                <a:lnTo>
                  <a:pt x="40" y="84"/>
                </a:lnTo>
                <a:lnTo>
                  <a:pt x="40" y="84"/>
                </a:lnTo>
                <a:lnTo>
                  <a:pt x="40" y="84"/>
                </a:lnTo>
                <a:lnTo>
                  <a:pt x="28" y="85"/>
                </a:lnTo>
                <a:lnTo>
                  <a:pt x="28" y="85"/>
                </a:lnTo>
                <a:lnTo>
                  <a:pt x="48" y="68"/>
                </a:lnTo>
                <a:lnTo>
                  <a:pt x="58" y="60"/>
                </a:lnTo>
                <a:lnTo>
                  <a:pt x="68" y="52"/>
                </a:lnTo>
                <a:lnTo>
                  <a:pt x="68" y="52"/>
                </a:lnTo>
                <a:close/>
                <a:moveTo>
                  <a:pt x="82" y="45"/>
                </a:moveTo>
                <a:lnTo>
                  <a:pt x="82" y="45"/>
                </a:lnTo>
                <a:lnTo>
                  <a:pt x="82" y="44"/>
                </a:lnTo>
                <a:lnTo>
                  <a:pt x="82" y="44"/>
                </a:lnTo>
                <a:lnTo>
                  <a:pt x="83" y="52"/>
                </a:lnTo>
                <a:lnTo>
                  <a:pt x="83" y="52"/>
                </a:lnTo>
                <a:lnTo>
                  <a:pt x="82" y="52"/>
                </a:lnTo>
                <a:lnTo>
                  <a:pt x="82" y="52"/>
                </a:lnTo>
                <a:lnTo>
                  <a:pt x="64" y="66"/>
                </a:lnTo>
                <a:lnTo>
                  <a:pt x="55" y="74"/>
                </a:lnTo>
                <a:lnTo>
                  <a:pt x="47" y="82"/>
                </a:lnTo>
                <a:lnTo>
                  <a:pt x="47" y="82"/>
                </a:lnTo>
                <a:lnTo>
                  <a:pt x="47" y="83"/>
                </a:lnTo>
                <a:lnTo>
                  <a:pt x="47" y="84"/>
                </a:lnTo>
                <a:lnTo>
                  <a:pt x="48" y="84"/>
                </a:lnTo>
                <a:lnTo>
                  <a:pt x="49" y="84"/>
                </a:lnTo>
                <a:lnTo>
                  <a:pt x="49" y="84"/>
                </a:lnTo>
                <a:lnTo>
                  <a:pt x="62" y="70"/>
                </a:lnTo>
                <a:lnTo>
                  <a:pt x="62" y="70"/>
                </a:lnTo>
                <a:lnTo>
                  <a:pt x="73" y="62"/>
                </a:lnTo>
                <a:lnTo>
                  <a:pt x="73" y="62"/>
                </a:lnTo>
                <a:lnTo>
                  <a:pt x="73" y="61"/>
                </a:lnTo>
                <a:lnTo>
                  <a:pt x="73" y="61"/>
                </a:lnTo>
                <a:lnTo>
                  <a:pt x="64" y="74"/>
                </a:lnTo>
                <a:lnTo>
                  <a:pt x="59" y="80"/>
                </a:lnTo>
                <a:lnTo>
                  <a:pt x="54" y="86"/>
                </a:lnTo>
                <a:lnTo>
                  <a:pt x="54" y="86"/>
                </a:lnTo>
                <a:lnTo>
                  <a:pt x="52" y="85"/>
                </a:lnTo>
                <a:lnTo>
                  <a:pt x="52" y="85"/>
                </a:lnTo>
                <a:lnTo>
                  <a:pt x="50" y="84"/>
                </a:lnTo>
                <a:lnTo>
                  <a:pt x="50" y="84"/>
                </a:lnTo>
                <a:lnTo>
                  <a:pt x="42" y="84"/>
                </a:lnTo>
                <a:lnTo>
                  <a:pt x="42" y="84"/>
                </a:lnTo>
                <a:lnTo>
                  <a:pt x="52" y="74"/>
                </a:lnTo>
                <a:lnTo>
                  <a:pt x="61" y="63"/>
                </a:lnTo>
                <a:lnTo>
                  <a:pt x="82" y="45"/>
                </a:lnTo>
                <a:lnTo>
                  <a:pt x="82" y="45"/>
                </a:lnTo>
                <a:close/>
                <a:moveTo>
                  <a:pt x="55" y="133"/>
                </a:moveTo>
                <a:lnTo>
                  <a:pt x="55" y="133"/>
                </a:lnTo>
                <a:lnTo>
                  <a:pt x="55" y="129"/>
                </a:lnTo>
                <a:lnTo>
                  <a:pt x="55" y="129"/>
                </a:lnTo>
                <a:lnTo>
                  <a:pt x="60" y="126"/>
                </a:lnTo>
                <a:lnTo>
                  <a:pt x="64" y="123"/>
                </a:lnTo>
                <a:lnTo>
                  <a:pt x="73" y="117"/>
                </a:lnTo>
                <a:lnTo>
                  <a:pt x="73" y="117"/>
                </a:lnTo>
                <a:lnTo>
                  <a:pt x="68" y="123"/>
                </a:lnTo>
                <a:lnTo>
                  <a:pt x="63" y="129"/>
                </a:lnTo>
                <a:lnTo>
                  <a:pt x="63" y="129"/>
                </a:lnTo>
                <a:lnTo>
                  <a:pt x="63" y="130"/>
                </a:lnTo>
                <a:lnTo>
                  <a:pt x="64" y="130"/>
                </a:lnTo>
                <a:lnTo>
                  <a:pt x="64" y="130"/>
                </a:lnTo>
                <a:lnTo>
                  <a:pt x="70" y="128"/>
                </a:lnTo>
                <a:lnTo>
                  <a:pt x="70" y="128"/>
                </a:lnTo>
                <a:lnTo>
                  <a:pt x="75" y="125"/>
                </a:lnTo>
                <a:lnTo>
                  <a:pt x="75" y="125"/>
                </a:lnTo>
                <a:lnTo>
                  <a:pt x="77" y="125"/>
                </a:lnTo>
                <a:lnTo>
                  <a:pt x="78" y="126"/>
                </a:lnTo>
                <a:lnTo>
                  <a:pt x="77" y="129"/>
                </a:lnTo>
                <a:lnTo>
                  <a:pt x="77" y="129"/>
                </a:lnTo>
                <a:lnTo>
                  <a:pt x="78" y="130"/>
                </a:lnTo>
                <a:lnTo>
                  <a:pt x="78" y="130"/>
                </a:lnTo>
                <a:lnTo>
                  <a:pt x="78" y="130"/>
                </a:lnTo>
                <a:lnTo>
                  <a:pt x="79" y="134"/>
                </a:lnTo>
                <a:lnTo>
                  <a:pt x="79" y="134"/>
                </a:lnTo>
                <a:lnTo>
                  <a:pt x="67" y="133"/>
                </a:lnTo>
                <a:lnTo>
                  <a:pt x="55" y="133"/>
                </a:lnTo>
                <a:lnTo>
                  <a:pt x="55" y="133"/>
                </a:lnTo>
                <a:close/>
                <a:moveTo>
                  <a:pt x="84" y="89"/>
                </a:moveTo>
                <a:lnTo>
                  <a:pt x="84" y="89"/>
                </a:lnTo>
                <a:lnTo>
                  <a:pt x="83" y="90"/>
                </a:lnTo>
                <a:lnTo>
                  <a:pt x="83" y="90"/>
                </a:lnTo>
                <a:lnTo>
                  <a:pt x="93" y="81"/>
                </a:lnTo>
                <a:lnTo>
                  <a:pt x="103" y="70"/>
                </a:lnTo>
                <a:lnTo>
                  <a:pt x="103" y="70"/>
                </a:lnTo>
                <a:lnTo>
                  <a:pt x="109" y="65"/>
                </a:lnTo>
                <a:lnTo>
                  <a:pt x="110" y="65"/>
                </a:lnTo>
                <a:lnTo>
                  <a:pt x="109" y="66"/>
                </a:lnTo>
                <a:lnTo>
                  <a:pt x="105" y="72"/>
                </a:lnTo>
                <a:lnTo>
                  <a:pt x="105" y="72"/>
                </a:lnTo>
                <a:lnTo>
                  <a:pt x="92" y="87"/>
                </a:lnTo>
                <a:lnTo>
                  <a:pt x="92" y="87"/>
                </a:lnTo>
                <a:lnTo>
                  <a:pt x="92" y="88"/>
                </a:lnTo>
                <a:lnTo>
                  <a:pt x="95" y="88"/>
                </a:lnTo>
                <a:lnTo>
                  <a:pt x="95" y="88"/>
                </a:lnTo>
                <a:lnTo>
                  <a:pt x="104" y="81"/>
                </a:lnTo>
                <a:lnTo>
                  <a:pt x="112" y="74"/>
                </a:lnTo>
                <a:lnTo>
                  <a:pt x="112" y="74"/>
                </a:lnTo>
                <a:lnTo>
                  <a:pt x="116" y="69"/>
                </a:lnTo>
                <a:lnTo>
                  <a:pt x="117" y="69"/>
                </a:lnTo>
                <a:lnTo>
                  <a:pt x="117" y="70"/>
                </a:lnTo>
                <a:lnTo>
                  <a:pt x="116" y="74"/>
                </a:lnTo>
                <a:lnTo>
                  <a:pt x="116" y="74"/>
                </a:lnTo>
                <a:lnTo>
                  <a:pt x="106" y="87"/>
                </a:lnTo>
                <a:lnTo>
                  <a:pt x="106" y="87"/>
                </a:lnTo>
                <a:lnTo>
                  <a:pt x="106" y="88"/>
                </a:lnTo>
                <a:lnTo>
                  <a:pt x="107" y="88"/>
                </a:lnTo>
                <a:lnTo>
                  <a:pt x="107" y="88"/>
                </a:lnTo>
                <a:lnTo>
                  <a:pt x="115" y="84"/>
                </a:lnTo>
                <a:lnTo>
                  <a:pt x="118" y="83"/>
                </a:lnTo>
                <a:lnTo>
                  <a:pt x="119" y="84"/>
                </a:lnTo>
                <a:lnTo>
                  <a:pt x="119" y="85"/>
                </a:lnTo>
                <a:lnTo>
                  <a:pt x="119" y="85"/>
                </a:lnTo>
                <a:lnTo>
                  <a:pt x="119" y="86"/>
                </a:lnTo>
                <a:lnTo>
                  <a:pt x="120" y="87"/>
                </a:lnTo>
                <a:lnTo>
                  <a:pt x="121" y="87"/>
                </a:lnTo>
                <a:lnTo>
                  <a:pt x="121" y="86"/>
                </a:lnTo>
                <a:lnTo>
                  <a:pt x="121" y="86"/>
                </a:lnTo>
                <a:lnTo>
                  <a:pt x="122" y="83"/>
                </a:lnTo>
                <a:lnTo>
                  <a:pt x="122" y="83"/>
                </a:lnTo>
                <a:lnTo>
                  <a:pt x="122" y="90"/>
                </a:lnTo>
                <a:lnTo>
                  <a:pt x="122" y="90"/>
                </a:lnTo>
                <a:lnTo>
                  <a:pt x="103" y="90"/>
                </a:lnTo>
                <a:lnTo>
                  <a:pt x="84" y="89"/>
                </a:lnTo>
                <a:lnTo>
                  <a:pt x="84" y="89"/>
                </a:lnTo>
                <a:close/>
                <a:moveTo>
                  <a:pt x="114" y="63"/>
                </a:moveTo>
                <a:lnTo>
                  <a:pt x="114" y="63"/>
                </a:lnTo>
                <a:lnTo>
                  <a:pt x="120" y="63"/>
                </a:lnTo>
                <a:lnTo>
                  <a:pt x="120" y="63"/>
                </a:lnTo>
                <a:lnTo>
                  <a:pt x="109" y="71"/>
                </a:lnTo>
                <a:lnTo>
                  <a:pt x="100" y="81"/>
                </a:lnTo>
                <a:lnTo>
                  <a:pt x="100" y="81"/>
                </a:lnTo>
                <a:lnTo>
                  <a:pt x="107" y="72"/>
                </a:lnTo>
                <a:lnTo>
                  <a:pt x="111" y="67"/>
                </a:lnTo>
                <a:lnTo>
                  <a:pt x="114" y="63"/>
                </a:lnTo>
                <a:lnTo>
                  <a:pt x="114" y="63"/>
                </a:lnTo>
                <a:close/>
                <a:moveTo>
                  <a:pt x="69" y="9"/>
                </a:moveTo>
                <a:lnTo>
                  <a:pt x="69" y="9"/>
                </a:lnTo>
                <a:lnTo>
                  <a:pt x="57" y="17"/>
                </a:lnTo>
                <a:lnTo>
                  <a:pt x="57" y="17"/>
                </a:lnTo>
                <a:lnTo>
                  <a:pt x="57" y="9"/>
                </a:lnTo>
                <a:lnTo>
                  <a:pt x="57" y="9"/>
                </a:lnTo>
                <a:lnTo>
                  <a:pt x="69" y="9"/>
                </a:lnTo>
                <a:lnTo>
                  <a:pt x="69" y="9"/>
                </a:lnTo>
                <a:close/>
                <a:moveTo>
                  <a:pt x="33" y="59"/>
                </a:moveTo>
                <a:lnTo>
                  <a:pt x="33" y="59"/>
                </a:lnTo>
                <a:lnTo>
                  <a:pt x="33" y="59"/>
                </a:lnTo>
                <a:lnTo>
                  <a:pt x="33" y="59"/>
                </a:lnTo>
                <a:lnTo>
                  <a:pt x="28" y="63"/>
                </a:lnTo>
                <a:lnTo>
                  <a:pt x="24" y="68"/>
                </a:lnTo>
                <a:lnTo>
                  <a:pt x="16" y="78"/>
                </a:lnTo>
                <a:lnTo>
                  <a:pt x="16" y="78"/>
                </a:lnTo>
                <a:lnTo>
                  <a:pt x="12" y="80"/>
                </a:lnTo>
                <a:lnTo>
                  <a:pt x="15" y="77"/>
                </a:lnTo>
                <a:lnTo>
                  <a:pt x="20" y="70"/>
                </a:lnTo>
                <a:lnTo>
                  <a:pt x="20" y="70"/>
                </a:lnTo>
                <a:lnTo>
                  <a:pt x="23" y="65"/>
                </a:lnTo>
                <a:lnTo>
                  <a:pt x="26" y="61"/>
                </a:lnTo>
                <a:lnTo>
                  <a:pt x="26" y="61"/>
                </a:lnTo>
                <a:lnTo>
                  <a:pt x="26" y="59"/>
                </a:lnTo>
                <a:lnTo>
                  <a:pt x="24" y="59"/>
                </a:lnTo>
                <a:lnTo>
                  <a:pt x="24" y="59"/>
                </a:lnTo>
                <a:lnTo>
                  <a:pt x="20" y="63"/>
                </a:lnTo>
                <a:lnTo>
                  <a:pt x="15" y="67"/>
                </a:lnTo>
                <a:lnTo>
                  <a:pt x="15" y="67"/>
                </a:lnTo>
                <a:lnTo>
                  <a:pt x="11" y="69"/>
                </a:lnTo>
                <a:lnTo>
                  <a:pt x="11" y="69"/>
                </a:lnTo>
                <a:lnTo>
                  <a:pt x="11" y="67"/>
                </a:lnTo>
                <a:lnTo>
                  <a:pt x="16" y="59"/>
                </a:lnTo>
                <a:lnTo>
                  <a:pt x="16" y="59"/>
                </a:lnTo>
                <a:lnTo>
                  <a:pt x="16" y="59"/>
                </a:lnTo>
                <a:lnTo>
                  <a:pt x="16" y="59"/>
                </a:lnTo>
                <a:lnTo>
                  <a:pt x="33" y="59"/>
                </a:lnTo>
                <a:lnTo>
                  <a:pt x="33" y="59"/>
                </a:lnTo>
                <a:close/>
                <a:moveTo>
                  <a:pt x="19" y="85"/>
                </a:moveTo>
                <a:lnTo>
                  <a:pt x="19" y="85"/>
                </a:lnTo>
                <a:lnTo>
                  <a:pt x="24" y="81"/>
                </a:lnTo>
                <a:lnTo>
                  <a:pt x="28" y="78"/>
                </a:lnTo>
                <a:lnTo>
                  <a:pt x="35" y="68"/>
                </a:lnTo>
                <a:lnTo>
                  <a:pt x="35" y="68"/>
                </a:lnTo>
                <a:lnTo>
                  <a:pt x="39" y="65"/>
                </a:lnTo>
                <a:lnTo>
                  <a:pt x="34" y="71"/>
                </a:lnTo>
                <a:lnTo>
                  <a:pt x="34" y="71"/>
                </a:lnTo>
                <a:lnTo>
                  <a:pt x="25" y="84"/>
                </a:lnTo>
                <a:lnTo>
                  <a:pt x="25" y="84"/>
                </a:lnTo>
                <a:lnTo>
                  <a:pt x="25" y="85"/>
                </a:lnTo>
                <a:lnTo>
                  <a:pt x="25" y="85"/>
                </a:lnTo>
                <a:lnTo>
                  <a:pt x="19" y="85"/>
                </a:lnTo>
                <a:lnTo>
                  <a:pt x="19" y="85"/>
                </a:lnTo>
                <a:close/>
              </a:path>
            </a:pathLst>
          </a:custGeom>
          <a:solidFill>
            <a:srgbClr val="41404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99542" y="3338623"/>
            <a:ext cx="571730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       一种基于规则的机器学习方法，最常用于电子购物的个性化推荐，原理是基于物品之间的关联性。通过对顾客的购买记录进行规则挖掘，发现不同顾客群体之间共同的购买习惯，从而实现兴趣建模和产品推荐。</a:t>
            </a:r>
            <a:endParaRPr lang="en-US" altLang="zh-CN" sz="20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  <a:sym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118" y="1660181"/>
            <a:ext cx="3458109" cy="43827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文本框 218"/>
          <p:cNvSpPr txBox="1"/>
          <p:nvPr/>
        </p:nvSpPr>
        <p:spPr>
          <a:xfrm>
            <a:off x="5761892" y="2818358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579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相关</a:t>
            </a:r>
            <a:r>
              <a:rPr lang="zh-CN" altLang="en-US" sz="4000" dirty="0">
                <a:solidFill>
                  <a:srgbClr val="005790"/>
                </a:solidFill>
                <a:ea typeface="新蒂下午茶基本版" panose="03000600000000000000" pitchFamily="66" charset="-122"/>
              </a:rPr>
              <a:t>概念</a:t>
            </a:r>
            <a:endParaRPr lang="zh-CN" altLang="en-US" sz="4000" dirty="0">
              <a:solidFill>
                <a:srgbClr val="005790"/>
              </a:solidFill>
              <a:ea typeface="新蒂下午茶基本版" panose="03000600000000000000" pitchFamily="66" charset="-122"/>
            </a:endParaRPr>
          </a:p>
        </p:txBody>
      </p:sp>
      <p:grpSp>
        <p:nvGrpSpPr>
          <p:cNvPr id="258" name="组合 257"/>
          <p:cNvGrpSpPr/>
          <p:nvPr/>
        </p:nvGrpSpPr>
        <p:grpSpPr>
          <a:xfrm>
            <a:off x="1790886" y="2481905"/>
            <a:ext cx="3123159" cy="2208487"/>
            <a:chOff x="1917632" y="2436639"/>
            <a:chExt cx="3123159" cy="2208487"/>
          </a:xfrm>
        </p:grpSpPr>
        <p:sp>
          <p:nvSpPr>
            <p:cNvPr id="218" name="文本框 217"/>
            <p:cNvSpPr txBox="1"/>
            <p:nvPr/>
          </p:nvSpPr>
          <p:spPr>
            <a:xfrm>
              <a:off x="2627937" y="2653685"/>
              <a:ext cx="16271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>
                  <a:solidFill>
                    <a:srgbClr val="414042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rPr>
                <a:t>02</a:t>
              </a:r>
              <a:endParaRPr lang="zh-CN" altLang="en-US" sz="7200" dirty="0">
                <a:solidFill>
                  <a:srgbClr val="414042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endParaRPr>
            </a:p>
          </p:txBody>
        </p:sp>
        <p:grpSp>
          <p:nvGrpSpPr>
            <p:cNvPr id="243" name="组合 242"/>
            <p:cNvGrpSpPr/>
            <p:nvPr/>
          </p:nvGrpSpPr>
          <p:grpSpPr>
            <a:xfrm>
              <a:off x="1917632" y="2436639"/>
              <a:ext cx="3123159" cy="2208487"/>
              <a:chOff x="4410075" y="3001645"/>
              <a:chExt cx="3138487" cy="2219326"/>
            </a:xfrm>
          </p:grpSpPr>
          <p:sp>
            <p:nvSpPr>
              <p:cNvPr id="244" name="Freeform 121"/>
              <p:cNvSpPr>
                <a:spLocks noEditPoints="1"/>
              </p:cNvSpPr>
              <p:nvPr/>
            </p:nvSpPr>
            <p:spPr bwMode="auto">
              <a:xfrm>
                <a:off x="5330825" y="4558983"/>
                <a:ext cx="1296987" cy="661988"/>
              </a:xfrm>
              <a:custGeom>
                <a:avLst/>
                <a:gdLst>
                  <a:gd name="T0" fmla="*/ 817 w 817"/>
                  <a:gd name="T1" fmla="*/ 417 h 417"/>
                  <a:gd name="T2" fmla="*/ 0 w 817"/>
                  <a:gd name="T3" fmla="*/ 417 h 417"/>
                  <a:gd name="T4" fmla="*/ 108 w 817"/>
                  <a:gd name="T5" fmla="*/ 0 h 417"/>
                  <a:gd name="T6" fmla="*/ 716 w 817"/>
                  <a:gd name="T7" fmla="*/ 0 h 417"/>
                  <a:gd name="T8" fmla="*/ 817 w 817"/>
                  <a:gd name="T9" fmla="*/ 417 h 417"/>
                  <a:gd name="T10" fmla="*/ 18 w 817"/>
                  <a:gd name="T11" fmla="*/ 403 h 417"/>
                  <a:gd name="T12" fmla="*/ 799 w 817"/>
                  <a:gd name="T13" fmla="*/ 403 h 417"/>
                  <a:gd name="T14" fmla="*/ 705 w 817"/>
                  <a:gd name="T15" fmla="*/ 14 h 417"/>
                  <a:gd name="T16" fmla="*/ 118 w 817"/>
                  <a:gd name="T17" fmla="*/ 14 h 417"/>
                  <a:gd name="T18" fmla="*/ 18 w 817"/>
                  <a:gd name="T19" fmla="*/ 403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7" h="417">
                    <a:moveTo>
                      <a:pt x="817" y="417"/>
                    </a:moveTo>
                    <a:lnTo>
                      <a:pt x="0" y="417"/>
                    </a:lnTo>
                    <a:lnTo>
                      <a:pt x="108" y="0"/>
                    </a:lnTo>
                    <a:lnTo>
                      <a:pt x="716" y="0"/>
                    </a:lnTo>
                    <a:lnTo>
                      <a:pt x="817" y="417"/>
                    </a:lnTo>
                    <a:close/>
                    <a:moveTo>
                      <a:pt x="18" y="403"/>
                    </a:moveTo>
                    <a:lnTo>
                      <a:pt x="799" y="403"/>
                    </a:lnTo>
                    <a:lnTo>
                      <a:pt x="705" y="14"/>
                    </a:lnTo>
                    <a:lnTo>
                      <a:pt x="118" y="14"/>
                    </a:lnTo>
                    <a:lnTo>
                      <a:pt x="18" y="403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3"/>
              <p:cNvSpPr>
                <a:spLocks noEditPoints="1"/>
              </p:cNvSpPr>
              <p:nvPr/>
            </p:nvSpPr>
            <p:spPr bwMode="auto">
              <a:xfrm>
                <a:off x="4410075" y="3001645"/>
                <a:ext cx="3138487" cy="1601788"/>
              </a:xfrm>
              <a:custGeom>
                <a:avLst/>
                <a:gdLst>
                  <a:gd name="T0" fmla="*/ 559 w 569"/>
                  <a:gd name="T1" fmla="*/ 290 h 290"/>
                  <a:gd name="T2" fmla="*/ 11 w 569"/>
                  <a:gd name="T3" fmla="*/ 290 h 290"/>
                  <a:gd name="T4" fmla="*/ 0 w 569"/>
                  <a:gd name="T5" fmla="*/ 280 h 290"/>
                  <a:gd name="T6" fmla="*/ 0 w 569"/>
                  <a:gd name="T7" fmla="*/ 11 h 290"/>
                  <a:gd name="T8" fmla="*/ 11 w 569"/>
                  <a:gd name="T9" fmla="*/ 0 h 290"/>
                  <a:gd name="T10" fmla="*/ 559 w 569"/>
                  <a:gd name="T11" fmla="*/ 0 h 290"/>
                  <a:gd name="T12" fmla="*/ 569 w 569"/>
                  <a:gd name="T13" fmla="*/ 11 h 290"/>
                  <a:gd name="T14" fmla="*/ 569 w 569"/>
                  <a:gd name="T15" fmla="*/ 280 h 290"/>
                  <a:gd name="T16" fmla="*/ 559 w 569"/>
                  <a:gd name="T17" fmla="*/ 290 h 290"/>
                  <a:gd name="T18" fmla="*/ 11 w 569"/>
                  <a:gd name="T19" fmla="*/ 4 h 290"/>
                  <a:gd name="T20" fmla="*/ 4 w 569"/>
                  <a:gd name="T21" fmla="*/ 11 h 290"/>
                  <a:gd name="T22" fmla="*/ 4 w 569"/>
                  <a:gd name="T23" fmla="*/ 280 h 290"/>
                  <a:gd name="T24" fmla="*/ 11 w 569"/>
                  <a:gd name="T25" fmla="*/ 286 h 290"/>
                  <a:gd name="T26" fmla="*/ 559 w 569"/>
                  <a:gd name="T27" fmla="*/ 286 h 290"/>
                  <a:gd name="T28" fmla="*/ 565 w 569"/>
                  <a:gd name="T29" fmla="*/ 280 h 290"/>
                  <a:gd name="T30" fmla="*/ 565 w 569"/>
                  <a:gd name="T31" fmla="*/ 11 h 290"/>
                  <a:gd name="T32" fmla="*/ 559 w 569"/>
                  <a:gd name="T33" fmla="*/ 4 h 290"/>
                  <a:gd name="T34" fmla="*/ 11 w 569"/>
                  <a:gd name="T35" fmla="*/ 4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9" h="290">
                    <a:moveTo>
                      <a:pt x="559" y="290"/>
                    </a:moveTo>
                    <a:cubicBezTo>
                      <a:pt x="11" y="290"/>
                      <a:pt x="11" y="290"/>
                      <a:pt x="11" y="290"/>
                    </a:cubicBezTo>
                    <a:cubicBezTo>
                      <a:pt x="5" y="290"/>
                      <a:pt x="0" y="286"/>
                      <a:pt x="0" y="28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64" y="0"/>
                      <a:pt x="569" y="5"/>
                      <a:pt x="569" y="11"/>
                    </a:cubicBezTo>
                    <a:cubicBezTo>
                      <a:pt x="569" y="280"/>
                      <a:pt x="569" y="280"/>
                      <a:pt x="569" y="280"/>
                    </a:cubicBezTo>
                    <a:cubicBezTo>
                      <a:pt x="569" y="286"/>
                      <a:pt x="564" y="290"/>
                      <a:pt x="559" y="290"/>
                    </a:cubicBezTo>
                    <a:close/>
                    <a:moveTo>
                      <a:pt x="11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280"/>
                      <a:pt x="4" y="280"/>
                      <a:pt x="4" y="280"/>
                    </a:cubicBezTo>
                    <a:cubicBezTo>
                      <a:pt x="4" y="283"/>
                      <a:pt x="7" y="286"/>
                      <a:pt x="11" y="286"/>
                    </a:cubicBezTo>
                    <a:cubicBezTo>
                      <a:pt x="559" y="286"/>
                      <a:pt x="559" y="286"/>
                      <a:pt x="559" y="286"/>
                    </a:cubicBezTo>
                    <a:cubicBezTo>
                      <a:pt x="562" y="286"/>
                      <a:pt x="565" y="283"/>
                      <a:pt x="565" y="280"/>
                    </a:cubicBezTo>
                    <a:cubicBezTo>
                      <a:pt x="565" y="11"/>
                      <a:pt x="565" y="11"/>
                      <a:pt x="565" y="11"/>
                    </a:cubicBezTo>
                    <a:cubicBezTo>
                      <a:pt x="565" y="7"/>
                      <a:pt x="562" y="4"/>
                      <a:pt x="559" y="4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4"/>
              <p:cNvSpPr/>
              <p:nvPr/>
            </p:nvSpPr>
            <p:spPr bwMode="auto">
              <a:xfrm>
                <a:off x="4421188" y="4509770"/>
                <a:ext cx="3116262" cy="319088"/>
              </a:xfrm>
              <a:custGeom>
                <a:avLst/>
                <a:gdLst>
                  <a:gd name="T0" fmla="*/ 565 w 565"/>
                  <a:gd name="T1" fmla="*/ 0 h 58"/>
                  <a:gd name="T2" fmla="*/ 565 w 565"/>
                  <a:gd name="T3" fmla="*/ 35 h 58"/>
                  <a:gd name="T4" fmla="*/ 543 w 565"/>
                  <a:gd name="T5" fmla="*/ 58 h 58"/>
                  <a:gd name="T6" fmla="*/ 23 w 565"/>
                  <a:gd name="T7" fmla="*/ 58 h 58"/>
                  <a:gd name="T8" fmla="*/ 0 w 565"/>
                  <a:gd name="T9" fmla="*/ 35 h 58"/>
                  <a:gd name="T10" fmla="*/ 0 w 565"/>
                  <a:gd name="T11" fmla="*/ 0 h 58"/>
                  <a:gd name="T12" fmla="*/ 565 w 565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5" h="58">
                    <a:moveTo>
                      <a:pt x="565" y="0"/>
                    </a:moveTo>
                    <a:cubicBezTo>
                      <a:pt x="565" y="35"/>
                      <a:pt x="565" y="35"/>
                      <a:pt x="565" y="35"/>
                    </a:cubicBezTo>
                    <a:cubicBezTo>
                      <a:pt x="565" y="48"/>
                      <a:pt x="555" y="58"/>
                      <a:pt x="54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10" y="58"/>
                      <a:pt x="0" y="48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5"/>
              <p:cNvSpPr/>
              <p:nvPr/>
            </p:nvSpPr>
            <p:spPr bwMode="auto">
              <a:xfrm>
                <a:off x="4410075" y="4509770"/>
                <a:ext cx="3138487" cy="330200"/>
              </a:xfrm>
              <a:custGeom>
                <a:avLst/>
                <a:gdLst>
                  <a:gd name="T0" fmla="*/ 545 w 569"/>
                  <a:gd name="T1" fmla="*/ 60 h 60"/>
                  <a:gd name="T2" fmla="*/ 25 w 569"/>
                  <a:gd name="T3" fmla="*/ 60 h 60"/>
                  <a:gd name="T4" fmla="*/ 0 w 569"/>
                  <a:gd name="T5" fmla="*/ 35 h 60"/>
                  <a:gd name="T6" fmla="*/ 0 w 569"/>
                  <a:gd name="T7" fmla="*/ 0 h 60"/>
                  <a:gd name="T8" fmla="*/ 4 w 569"/>
                  <a:gd name="T9" fmla="*/ 0 h 60"/>
                  <a:gd name="T10" fmla="*/ 4 w 569"/>
                  <a:gd name="T11" fmla="*/ 35 h 60"/>
                  <a:gd name="T12" fmla="*/ 25 w 569"/>
                  <a:gd name="T13" fmla="*/ 56 h 60"/>
                  <a:gd name="T14" fmla="*/ 545 w 569"/>
                  <a:gd name="T15" fmla="*/ 56 h 60"/>
                  <a:gd name="T16" fmla="*/ 565 w 569"/>
                  <a:gd name="T17" fmla="*/ 35 h 60"/>
                  <a:gd name="T18" fmla="*/ 565 w 569"/>
                  <a:gd name="T19" fmla="*/ 0 h 60"/>
                  <a:gd name="T20" fmla="*/ 569 w 569"/>
                  <a:gd name="T21" fmla="*/ 0 h 60"/>
                  <a:gd name="T22" fmla="*/ 569 w 569"/>
                  <a:gd name="T23" fmla="*/ 35 h 60"/>
                  <a:gd name="T24" fmla="*/ 545 w 569"/>
                  <a:gd name="T2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9" h="60">
                    <a:moveTo>
                      <a:pt x="545" y="60"/>
                    </a:moveTo>
                    <a:cubicBezTo>
                      <a:pt x="25" y="60"/>
                      <a:pt x="25" y="60"/>
                      <a:pt x="25" y="60"/>
                    </a:cubicBezTo>
                    <a:cubicBezTo>
                      <a:pt x="11" y="60"/>
                      <a:pt x="0" y="49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13" y="56"/>
                      <a:pt x="25" y="56"/>
                    </a:cubicBezTo>
                    <a:cubicBezTo>
                      <a:pt x="545" y="56"/>
                      <a:pt x="545" y="56"/>
                      <a:pt x="545" y="56"/>
                    </a:cubicBezTo>
                    <a:cubicBezTo>
                      <a:pt x="556" y="56"/>
                      <a:pt x="565" y="47"/>
                      <a:pt x="565" y="35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69" y="0"/>
                      <a:pt x="569" y="0"/>
                      <a:pt x="569" y="0"/>
                    </a:cubicBezTo>
                    <a:cubicBezTo>
                      <a:pt x="569" y="35"/>
                      <a:pt x="569" y="35"/>
                      <a:pt x="569" y="35"/>
                    </a:cubicBezTo>
                    <a:cubicBezTo>
                      <a:pt x="569" y="49"/>
                      <a:pt x="558" y="60"/>
                      <a:pt x="545" y="6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7"/>
              <p:cNvSpPr>
                <a:spLocks noEditPoints="1"/>
              </p:cNvSpPr>
              <p:nvPr/>
            </p:nvSpPr>
            <p:spPr bwMode="auto">
              <a:xfrm>
                <a:off x="4492625" y="3112770"/>
                <a:ext cx="2962275" cy="1495425"/>
              </a:xfrm>
              <a:custGeom>
                <a:avLst/>
                <a:gdLst>
                  <a:gd name="T0" fmla="*/ 1866 w 1866"/>
                  <a:gd name="T1" fmla="*/ 942 h 942"/>
                  <a:gd name="T2" fmla="*/ 0 w 1866"/>
                  <a:gd name="T3" fmla="*/ 942 h 942"/>
                  <a:gd name="T4" fmla="*/ 0 w 1866"/>
                  <a:gd name="T5" fmla="*/ 0 h 942"/>
                  <a:gd name="T6" fmla="*/ 1866 w 1866"/>
                  <a:gd name="T7" fmla="*/ 0 h 942"/>
                  <a:gd name="T8" fmla="*/ 1866 w 1866"/>
                  <a:gd name="T9" fmla="*/ 942 h 942"/>
                  <a:gd name="T10" fmla="*/ 14 w 1866"/>
                  <a:gd name="T11" fmla="*/ 928 h 942"/>
                  <a:gd name="T12" fmla="*/ 1852 w 1866"/>
                  <a:gd name="T13" fmla="*/ 928 h 942"/>
                  <a:gd name="T14" fmla="*/ 1852 w 1866"/>
                  <a:gd name="T15" fmla="*/ 14 h 942"/>
                  <a:gd name="T16" fmla="*/ 14 w 1866"/>
                  <a:gd name="T17" fmla="*/ 14 h 942"/>
                  <a:gd name="T18" fmla="*/ 14 w 1866"/>
                  <a:gd name="T19" fmla="*/ 928 h 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6" h="942">
                    <a:moveTo>
                      <a:pt x="1866" y="942"/>
                    </a:moveTo>
                    <a:lnTo>
                      <a:pt x="0" y="942"/>
                    </a:lnTo>
                    <a:lnTo>
                      <a:pt x="0" y="0"/>
                    </a:lnTo>
                    <a:lnTo>
                      <a:pt x="1866" y="0"/>
                    </a:lnTo>
                    <a:lnTo>
                      <a:pt x="1866" y="942"/>
                    </a:lnTo>
                    <a:close/>
                    <a:moveTo>
                      <a:pt x="14" y="928"/>
                    </a:moveTo>
                    <a:lnTo>
                      <a:pt x="1852" y="928"/>
                    </a:lnTo>
                    <a:lnTo>
                      <a:pt x="1852" y="14"/>
                    </a:lnTo>
                    <a:lnTo>
                      <a:pt x="14" y="14"/>
                    </a:lnTo>
                    <a:lnTo>
                      <a:pt x="14" y="928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4" name="Rectangle 128"/>
            <p:cNvSpPr>
              <a:spLocks noChangeArrowheads="1"/>
            </p:cNvSpPr>
            <p:nvPr/>
          </p:nvSpPr>
          <p:spPr bwMode="auto">
            <a:xfrm>
              <a:off x="2076158" y="2600428"/>
              <a:ext cx="462263" cy="1354734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132"/>
            <p:cNvSpPr>
              <a:spLocks noChangeArrowheads="1"/>
            </p:cNvSpPr>
            <p:nvPr/>
          </p:nvSpPr>
          <p:spPr bwMode="auto">
            <a:xfrm>
              <a:off x="4127616" y="3127035"/>
              <a:ext cx="738946" cy="81655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132"/>
            <p:cNvSpPr>
              <a:spLocks noChangeArrowheads="1"/>
            </p:cNvSpPr>
            <p:nvPr/>
          </p:nvSpPr>
          <p:spPr bwMode="auto">
            <a:xfrm>
              <a:off x="4127616" y="2639362"/>
              <a:ext cx="738946" cy="408276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132"/>
            <p:cNvSpPr>
              <a:spLocks noChangeArrowheads="1"/>
            </p:cNvSpPr>
            <p:nvPr/>
          </p:nvSpPr>
          <p:spPr bwMode="auto">
            <a:xfrm>
              <a:off x="2574035" y="2600428"/>
              <a:ext cx="138685" cy="135473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7984390" y="1552390"/>
            <a:ext cx="795208" cy="712316"/>
            <a:chOff x="6946900" y="1965008"/>
            <a:chExt cx="898525" cy="804863"/>
          </a:xfrm>
        </p:grpSpPr>
        <p:sp>
          <p:nvSpPr>
            <p:cNvPr id="260" name="Freeform 31"/>
            <p:cNvSpPr>
              <a:spLocks noEditPoints="1"/>
            </p:cNvSpPr>
            <p:nvPr/>
          </p:nvSpPr>
          <p:spPr bwMode="auto">
            <a:xfrm>
              <a:off x="7156450" y="2263458"/>
              <a:ext cx="508000" cy="506413"/>
            </a:xfrm>
            <a:custGeom>
              <a:avLst/>
              <a:gdLst>
                <a:gd name="T0" fmla="*/ 36 w 92"/>
                <a:gd name="T1" fmla="*/ 86 h 92"/>
                <a:gd name="T2" fmla="*/ 24 w 92"/>
                <a:gd name="T3" fmla="*/ 81 h 92"/>
                <a:gd name="T4" fmla="*/ 9 w 92"/>
                <a:gd name="T5" fmla="*/ 72 h 92"/>
                <a:gd name="T6" fmla="*/ 12 w 92"/>
                <a:gd name="T7" fmla="*/ 55 h 92"/>
                <a:gd name="T8" fmla="*/ 0 w 92"/>
                <a:gd name="T9" fmla="*/ 49 h 92"/>
                <a:gd name="T10" fmla="*/ 12 w 92"/>
                <a:gd name="T11" fmla="*/ 37 h 92"/>
                <a:gd name="T12" fmla="*/ 11 w 92"/>
                <a:gd name="T13" fmla="*/ 15 h 92"/>
                <a:gd name="T14" fmla="*/ 29 w 92"/>
                <a:gd name="T15" fmla="*/ 15 h 92"/>
                <a:gd name="T16" fmla="*/ 43 w 92"/>
                <a:gd name="T17" fmla="*/ 0 h 92"/>
                <a:gd name="T18" fmla="*/ 55 w 92"/>
                <a:gd name="T19" fmla="*/ 12 h 92"/>
                <a:gd name="T20" fmla="*/ 77 w 92"/>
                <a:gd name="T21" fmla="*/ 11 h 92"/>
                <a:gd name="T22" fmla="*/ 80 w 92"/>
                <a:gd name="T23" fmla="*/ 25 h 92"/>
                <a:gd name="T24" fmla="*/ 85 w 92"/>
                <a:gd name="T25" fmla="*/ 37 h 92"/>
                <a:gd name="T26" fmla="*/ 85 w 92"/>
                <a:gd name="T27" fmla="*/ 55 h 92"/>
                <a:gd name="T28" fmla="*/ 76 w 92"/>
                <a:gd name="T29" fmla="*/ 63 h 92"/>
                <a:gd name="T30" fmla="*/ 80 w 92"/>
                <a:gd name="T31" fmla="*/ 77 h 92"/>
                <a:gd name="T32" fmla="*/ 63 w 92"/>
                <a:gd name="T33" fmla="*/ 77 h 92"/>
                <a:gd name="T34" fmla="*/ 48 w 92"/>
                <a:gd name="T35" fmla="*/ 92 h 92"/>
                <a:gd name="T36" fmla="*/ 39 w 92"/>
                <a:gd name="T37" fmla="*/ 76 h 92"/>
                <a:gd name="T38" fmla="*/ 43 w 92"/>
                <a:gd name="T39" fmla="*/ 88 h 92"/>
                <a:gd name="T40" fmla="*/ 48 w 92"/>
                <a:gd name="T41" fmla="*/ 88 h 92"/>
                <a:gd name="T42" fmla="*/ 53 w 92"/>
                <a:gd name="T43" fmla="*/ 76 h 92"/>
                <a:gd name="T44" fmla="*/ 70 w 92"/>
                <a:gd name="T45" fmla="*/ 78 h 92"/>
                <a:gd name="T46" fmla="*/ 78 w 92"/>
                <a:gd name="T47" fmla="*/ 72 h 92"/>
                <a:gd name="T48" fmla="*/ 72 w 92"/>
                <a:gd name="T49" fmla="*/ 63 h 92"/>
                <a:gd name="T50" fmla="*/ 85 w 92"/>
                <a:gd name="T51" fmla="*/ 51 h 92"/>
                <a:gd name="T52" fmla="*/ 85 w 92"/>
                <a:gd name="T53" fmla="*/ 41 h 92"/>
                <a:gd name="T54" fmla="*/ 72 w 92"/>
                <a:gd name="T55" fmla="*/ 29 h 92"/>
                <a:gd name="T56" fmla="*/ 78 w 92"/>
                <a:gd name="T57" fmla="*/ 20 h 92"/>
                <a:gd name="T58" fmla="*/ 70 w 92"/>
                <a:gd name="T59" fmla="*/ 14 h 92"/>
                <a:gd name="T60" fmla="*/ 53 w 92"/>
                <a:gd name="T61" fmla="*/ 16 h 92"/>
                <a:gd name="T62" fmla="*/ 48 w 92"/>
                <a:gd name="T63" fmla="*/ 4 h 92"/>
                <a:gd name="T64" fmla="*/ 40 w 92"/>
                <a:gd name="T65" fmla="*/ 15 h 92"/>
                <a:gd name="T66" fmla="*/ 28 w 92"/>
                <a:gd name="T67" fmla="*/ 20 h 92"/>
                <a:gd name="T68" fmla="*/ 14 w 92"/>
                <a:gd name="T69" fmla="*/ 18 h 92"/>
                <a:gd name="T70" fmla="*/ 20 w 92"/>
                <a:gd name="T71" fmla="*/ 29 h 92"/>
                <a:gd name="T72" fmla="*/ 6 w 92"/>
                <a:gd name="T73" fmla="*/ 41 h 92"/>
                <a:gd name="T74" fmla="*/ 4 w 92"/>
                <a:gd name="T75" fmla="*/ 50 h 92"/>
                <a:gd name="T76" fmla="*/ 15 w 92"/>
                <a:gd name="T77" fmla="*/ 53 h 92"/>
                <a:gd name="T78" fmla="*/ 14 w 92"/>
                <a:gd name="T79" fmla="*/ 70 h 92"/>
                <a:gd name="T80" fmla="*/ 18 w 92"/>
                <a:gd name="T81" fmla="*/ 78 h 92"/>
                <a:gd name="T82" fmla="*/ 46 w 92"/>
                <a:gd name="T83" fmla="*/ 63 h 92"/>
                <a:gd name="T84" fmla="*/ 63 w 92"/>
                <a:gd name="T85" fmla="*/ 46 h 92"/>
                <a:gd name="T86" fmla="*/ 33 w 92"/>
                <a:gd name="T87" fmla="*/ 46 h 92"/>
                <a:gd name="T88" fmla="*/ 46 w 92"/>
                <a:gd name="T89" fmla="*/ 3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" h="92">
                  <a:moveTo>
                    <a:pt x="48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39" y="92"/>
                    <a:pt x="36" y="89"/>
                    <a:pt x="36" y="86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4" y="79"/>
                    <a:pt x="31" y="78"/>
                    <a:pt x="28" y="77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3"/>
                    <a:pt x="17" y="83"/>
                    <a:pt x="15" y="80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0" y="75"/>
                    <a:pt x="9" y="74"/>
                    <a:pt x="9" y="72"/>
                  </a:cubicBezTo>
                  <a:cubicBezTo>
                    <a:pt x="9" y="70"/>
                    <a:pt x="10" y="69"/>
                    <a:pt x="11" y="67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1"/>
                    <a:pt x="13" y="58"/>
                    <a:pt x="12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4" y="55"/>
                    <a:pt x="3" y="55"/>
                    <a:pt x="2" y="53"/>
                  </a:cubicBezTo>
                  <a:cubicBezTo>
                    <a:pt x="0" y="52"/>
                    <a:pt x="0" y="50"/>
                    <a:pt x="0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0"/>
                    <a:pt x="3" y="37"/>
                    <a:pt x="6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4"/>
                    <a:pt x="14" y="31"/>
                    <a:pt x="15" y="2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2"/>
                    <a:pt x="9" y="18"/>
                    <a:pt x="11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8" y="9"/>
                    <a:pt x="22" y="9"/>
                    <a:pt x="25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4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9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5" y="3"/>
                    <a:pt x="55" y="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8" y="13"/>
                    <a:pt x="61" y="14"/>
                    <a:pt x="63" y="15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9"/>
                    <a:pt x="74" y="9"/>
                    <a:pt x="77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7"/>
                    <a:pt x="82" y="18"/>
                    <a:pt x="82" y="20"/>
                  </a:cubicBezTo>
                  <a:cubicBezTo>
                    <a:pt x="82" y="22"/>
                    <a:pt x="82" y="23"/>
                    <a:pt x="80" y="2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8" y="31"/>
                    <a:pt x="79" y="34"/>
                    <a:pt x="80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9" y="37"/>
                    <a:pt x="92" y="40"/>
                    <a:pt x="92" y="4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2"/>
                    <a:pt x="89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9" y="58"/>
                    <a:pt x="78" y="61"/>
                    <a:pt x="76" y="63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9"/>
                    <a:pt x="82" y="70"/>
                    <a:pt x="82" y="72"/>
                  </a:cubicBezTo>
                  <a:cubicBezTo>
                    <a:pt x="82" y="74"/>
                    <a:pt x="82" y="76"/>
                    <a:pt x="80" y="7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4" y="83"/>
                    <a:pt x="70" y="83"/>
                    <a:pt x="67" y="81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1" y="78"/>
                    <a:pt x="58" y="79"/>
                    <a:pt x="55" y="80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9"/>
                    <a:pt x="52" y="92"/>
                    <a:pt x="48" y="92"/>
                  </a:cubicBezTo>
                  <a:close/>
                  <a:moveTo>
                    <a:pt x="28" y="71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32" y="74"/>
                    <a:pt x="35" y="76"/>
                    <a:pt x="39" y="76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7"/>
                    <a:pt x="42" y="88"/>
                    <a:pt x="43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50" y="88"/>
                    <a:pt x="51" y="87"/>
                    <a:pt x="51" y="8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6" y="76"/>
                    <a:pt x="59" y="74"/>
                    <a:pt x="6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9"/>
                    <a:pt x="73" y="79"/>
                    <a:pt x="74" y="78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4"/>
                    <a:pt x="78" y="73"/>
                    <a:pt x="78" y="72"/>
                  </a:cubicBezTo>
                  <a:cubicBezTo>
                    <a:pt x="78" y="71"/>
                    <a:pt x="78" y="71"/>
                    <a:pt x="77" y="70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4" y="60"/>
                    <a:pt x="75" y="56"/>
                    <a:pt x="76" y="53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7" y="41"/>
                    <a:pt x="85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5" y="36"/>
                    <a:pt x="74" y="32"/>
                    <a:pt x="72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1"/>
                    <a:pt x="78" y="21"/>
                    <a:pt x="78" y="20"/>
                  </a:cubicBezTo>
                  <a:cubicBezTo>
                    <a:pt x="78" y="19"/>
                    <a:pt x="78" y="19"/>
                    <a:pt x="78" y="18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3"/>
                    <a:pt x="71" y="13"/>
                    <a:pt x="70" y="14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59" y="18"/>
                    <a:pt x="56" y="16"/>
                    <a:pt x="53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0" y="4"/>
                    <a:pt x="48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0" y="5"/>
                    <a:pt x="40" y="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6"/>
                    <a:pt x="32" y="18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3"/>
                    <a:pt x="19" y="13"/>
                    <a:pt x="18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8" y="32"/>
                    <a:pt x="16" y="36"/>
                    <a:pt x="15" y="39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4" y="42"/>
                    <a:pt x="4" y="43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1"/>
                    <a:pt x="6" y="51"/>
                    <a:pt x="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7" y="60"/>
                    <a:pt x="19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3"/>
                    <a:pt x="13" y="73"/>
                    <a:pt x="14" y="7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9"/>
                    <a:pt x="21" y="79"/>
                    <a:pt x="22" y="78"/>
                  </a:cubicBezTo>
                  <a:lnTo>
                    <a:pt x="28" y="71"/>
                  </a:lnTo>
                  <a:close/>
                  <a:moveTo>
                    <a:pt x="46" y="63"/>
                  </a:moveTo>
                  <a:cubicBezTo>
                    <a:pt x="37" y="63"/>
                    <a:pt x="29" y="55"/>
                    <a:pt x="29" y="46"/>
                  </a:cubicBezTo>
                  <a:cubicBezTo>
                    <a:pt x="29" y="37"/>
                    <a:pt x="37" y="29"/>
                    <a:pt x="46" y="29"/>
                  </a:cubicBezTo>
                  <a:cubicBezTo>
                    <a:pt x="55" y="29"/>
                    <a:pt x="63" y="37"/>
                    <a:pt x="63" y="46"/>
                  </a:cubicBezTo>
                  <a:cubicBezTo>
                    <a:pt x="63" y="55"/>
                    <a:pt x="55" y="63"/>
                    <a:pt x="46" y="63"/>
                  </a:cubicBezTo>
                  <a:close/>
                  <a:moveTo>
                    <a:pt x="46" y="33"/>
                  </a:moveTo>
                  <a:cubicBezTo>
                    <a:pt x="39" y="33"/>
                    <a:pt x="33" y="39"/>
                    <a:pt x="33" y="46"/>
                  </a:cubicBezTo>
                  <a:cubicBezTo>
                    <a:pt x="33" y="53"/>
                    <a:pt x="39" y="59"/>
                    <a:pt x="46" y="59"/>
                  </a:cubicBezTo>
                  <a:cubicBezTo>
                    <a:pt x="53" y="59"/>
                    <a:pt x="59" y="53"/>
                    <a:pt x="59" y="46"/>
                  </a:cubicBezTo>
                  <a:cubicBezTo>
                    <a:pt x="59" y="39"/>
                    <a:pt x="53" y="33"/>
                    <a:pt x="46" y="3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61" name="组合 260"/>
            <p:cNvGrpSpPr/>
            <p:nvPr/>
          </p:nvGrpSpPr>
          <p:grpSpPr>
            <a:xfrm>
              <a:off x="6946900" y="1965008"/>
              <a:ext cx="898525" cy="684212"/>
              <a:chOff x="6946900" y="1965008"/>
              <a:chExt cx="898525" cy="684212"/>
            </a:xfrm>
          </p:grpSpPr>
          <p:sp>
            <p:nvSpPr>
              <p:cNvPr id="262" name="Freeform 28"/>
              <p:cNvSpPr/>
              <p:nvPr/>
            </p:nvSpPr>
            <p:spPr bwMode="auto">
              <a:xfrm>
                <a:off x="6946900" y="1965008"/>
                <a:ext cx="898525" cy="601663"/>
              </a:xfrm>
              <a:custGeom>
                <a:avLst/>
                <a:gdLst>
                  <a:gd name="T0" fmla="*/ 0 w 163"/>
                  <a:gd name="T1" fmla="*/ 70 h 109"/>
                  <a:gd name="T2" fmla="*/ 1 w 163"/>
                  <a:gd name="T3" fmla="*/ 61 h 109"/>
                  <a:gd name="T4" fmla="*/ 2 w 163"/>
                  <a:gd name="T5" fmla="*/ 58 h 109"/>
                  <a:gd name="T6" fmla="*/ 4 w 163"/>
                  <a:gd name="T7" fmla="*/ 53 h 109"/>
                  <a:gd name="T8" fmla="*/ 7 w 163"/>
                  <a:gd name="T9" fmla="*/ 49 h 109"/>
                  <a:gd name="T10" fmla="*/ 9 w 163"/>
                  <a:gd name="T11" fmla="*/ 46 h 109"/>
                  <a:gd name="T12" fmla="*/ 13 w 163"/>
                  <a:gd name="T13" fmla="*/ 42 h 109"/>
                  <a:gd name="T14" fmla="*/ 16 w 163"/>
                  <a:gd name="T15" fmla="*/ 40 h 109"/>
                  <a:gd name="T16" fmla="*/ 20 w 163"/>
                  <a:gd name="T17" fmla="*/ 37 h 109"/>
                  <a:gd name="T18" fmla="*/ 25 w 163"/>
                  <a:gd name="T19" fmla="*/ 35 h 109"/>
                  <a:gd name="T20" fmla="*/ 28 w 163"/>
                  <a:gd name="T21" fmla="*/ 36 h 109"/>
                  <a:gd name="T22" fmla="*/ 31 w 163"/>
                  <a:gd name="T23" fmla="*/ 34 h 109"/>
                  <a:gd name="T24" fmla="*/ 76 w 163"/>
                  <a:gd name="T25" fmla="*/ 0 h 109"/>
                  <a:gd name="T26" fmla="*/ 81 w 163"/>
                  <a:gd name="T27" fmla="*/ 1 h 109"/>
                  <a:gd name="T28" fmla="*/ 86 w 163"/>
                  <a:gd name="T29" fmla="*/ 3 h 109"/>
                  <a:gd name="T30" fmla="*/ 94 w 163"/>
                  <a:gd name="T31" fmla="*/ 7 h 109"/>
                  <a:gd name="T32" fmla="*/ 101 w 163"/>
                  <a:gd name="T33" fmla="*/ 13 h 109"/>
                  <a:gd name="T34" fmla="*/ 110 w 163"/>
                  <a:gd name="T35" fmla="*/ 31 h 109"/>
                  <a:gd name="T36" fmla="*/ 146 w 163"/>
                  <a:gd name="T37" fmla="*/ 52 h 109"/>
                  <a:gd name="T38" fmla="*/ 160 w 163"/>
                  <a:gd name="T39" fmla="*/ 65 h 109"/>
                  <a:gd name="T40" fmla="*/ 137 w 163"/>
                  <a:gd name="T41" fmla="*/ 109 h 109"/>
                  <a:gd name="T42" fmla="*/ 137 w 163"/>
                  <a:gd name="T43" fmla="*/ 105 h 109"/>
                  <a:gd name="T44" fmla="*/ 157 w 163"/>
                  <a:gd name="T45" fmla="*/ 67 h 109"/>
                  <a:gd name="T46" fmla="*/ 145 w 163"/>
                  <a:gd name="T47" fmla="*/ 55 h 109"/>
                  <a:gd name="T48" fmla="*/ 132 w 163"/>
                  <a:gd name="T49" fmla="*/ 53 h 109"/>
                  <a:gd name="T50" fmla="*/ 106 w 163"/>
                  <a:gd name="T51" fmla="*/ 35 h 109"/>
                  <a:gd name="T52" fmla="*/ 98 w 163"/>
                  <a:gd name="T53" fmla="*/ 16 h 109"/>
                  <a:gd name="T54" fmla="*/ 95 w 163"/>
                  <a:gd name="T55" fmla="*/ 13 h 109"/>
                  <a:gd name="T56" fmla="*/ 92 w 163"/>
                  <a:gd name="T57" fmla="*/ 10 h 109"/>
                  <a:gd name="T58" fmla="*/ 84 w 163"/>
                  <a:gd name="T59" fmla="*/ 6 h 109"/>
                  <a:gd name="T60" fmla="*/ 77 w 163"/>
                  <a:gd name="T61" fmla="*/ 4 h 109"/>
                  <a:gd name="T62" fmla="*/ 38 w 163"/>
                  <a:gd name="T63" fmla="*/ 36 h 109"/>
                  <a:gd name="T64" fmla="*/ 32 w 163"/>
                  <a:gd name="T65" fmla="*/ 38 h 109"/>
                  <a:gd name="T66" fmla="*/ 28 w 163"/>
                  <a:gd name="T67" fmla="*/ 38 h 109"/>
                  <a:gd name="T68" fmla="*/ 25 w 163"/>
                  <a:gd name="T69" fmla="*/ 40 h 109"/>
                  <a:gd name="T70" fmla="*/ 21 w 163"/>
                  <a:gd name="T71" fmla="*/ 42 h 109"/>
                  <a:gd name="T72" fmla="*/ 17 w 163"/>
                  <a:gd name="T73" fmla="*/ 44 h 109"/>
                  <a:gd name="T74" fmla="*/ 15 w 163"/>
                  <a:gd name="T75" fmla="*/ 46 h 109"/>
                  <a:gd name="T76" fmla="*/ 11 w 163"/>
                  <a:gd name="T77" fmla="*/ 50 h 109"/>
                  <a:gd name="T78" fmla="*/ 9 w 163"/>
                  <a:gd name="T79" fmla="*/ 52 h 109"/>
                  <a:gd name="T80" fmla="*/ 7 w 163"/>
                  <a:gd name="T81" fmla="*/ 56 h 109"/>
                  <a:gd name="T82" fmla="*/ 6 w 163"/>
                  <a:gd name="T83" fmla="*/ 60 h 109"/>
                  <a:gd name="T84" fmla="*/ 5 w 163"/>
                  <a:gd name="T85" fmla="*/ 63 h 109"/>
                  <a:gd name="T86" fmla="*/ 26 w 163"/>
                  <a:gd name="T87" fmla="*/ 104 h 109"/>
                  <a:gd name="T88" fmla="*/ 36 w 163"/>
                  <a:gd name="T8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3" h="109">
                    <a:moveTo>
                      <a:pt x="36" y="109"/>
                    </a:moveTo>
                    <a:cubicBezTo>
                      <a:pt x="31" y="109"/>
                      <a:pt x="27" y="109"/>
                      <a:pt x="25" y="108"/>
                    </a:cubicBezTo>
                    <a:cubicBezTo>
                      <a:pt x="9" y="104"/>
                      <a:pt x="0" y="85"/>
                      <a:pt x="0" y="70"/>
                    </a:cubicBezTo>
                    <a:cubicBezTo>
                      <a:pt x="0" y="68"/>
                      <a:pt x="0" y="67"/>
                      <a:pt x="1" y="65"/>
                    </a:cubicBezTo>
                    <a:cubicBezTo>
                      <a:pt x="1" y="64"/>
                      <a:pt x="1" y="63"/>
                      <a:pt x="1" y="63"/>
                    </a:cubicBezTo>
                    <a:cubicBezTo>
                      <a:pt x="1" y="62"/>
                      <a:pt x="1" y="62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" y="60"/>
                      <a:pt x="2" y="60"/>
                      <a:pt x="2" y="59"/>
                    </a:cubicBezTo>
                    <a:cubicBezTo>
                      <a:pt x="2" y="59"/>
                      <a:pt x="2" y="58"/>
                      <a:pt x="2" y="58"/>
                    </a:cubicBezTo>
                    <a:cubicBezTo>
                      <a:pt x="3" y="57"/>
                      <a:pt x="3" y="57"/>
                      <a:pt x="3" y="56"/>
                    </a:cubicBezTo>
                    <a:cubicBezTo>
                      <a:pt x="3" y="56"/>
                      <a:pt x="3" y="55"/>
                      <a:pt x="4" y="55"/>
                    </a:cubicBezTo>
                    <a:cubicBezTo>
                      <a:pt x="4" y="54"/>
                      <a:pt x="4" y="54"/>
                      <a:pt x="4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7" y="49"/>
                      <a:pt x="7" y="49"/>
                    </a:cubicBezTo>
                    <a:cubicBezTo>
                      <a:pt x="7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9" y="47"/>
                      <a:pt x="9" y="46"/>
                    </a:cubicBezTo>
                    <a:cubicBezTo>
                      <a:pt x="9" y="46"/>
                      <a:pt x="10" y="45"/>
                      <a:pt x="10" y="45"/>
                    </a:cubicBezTo>
                    <a:cubicBezTo>
                      <a:pt x="11" y="44"/>
                      <a:pt x="11" y="44"/>
                      <a:pt x="12" y="43"/>
                    </a:cubicBezTo>
                    <a:cubicBezTo>
                      <a:pt x="12" y="43"/>
                      <a:pt x="13" y="42"/>
                      <a:pt x="13" y="42"/>
                    </a:cubicBezTo>
                    <a:cubicBezTo>
                      <a:pt x="14" y="42"/>
                      <a:pt x="14" y="41"/>
                      <a:pt x="14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6" y="40"/>
                      <a:pt x="16" y="40"/>
                    </a:cubicBezTo>
                    <a:cubicBezTo>
                      <a:pt x="16" y="40"/>
                      <a:pt x="17" y="39"/>
                      <a:pt x="17" y="39"/>
                    </a:cubicBezTo>
                    <a:cubicBezTo>
                      <a:pt x="18" y="39"/>
                      <a:pt x="18" y="38"/>
                      <a:pt x="19" y="38"/>
                    </a:cubicBezTo>
                    <a:cubicBezTo>
                      <a:pt x="19" y="38"/>
                      <a:pt x="20" y="38"/>
                      <a:pt x="20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3" y="36"/>
                      <a:pt x="23" y="36"/>
                    </a:cubicBezTo>
                    <a:cubicBezTo>
                      <a:pt x="24" y="36"/>
                      <a:pt x="24" y="36"/>
                      <a:pt x="25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30" y="34"/>
                    </a:cubicBezTo>
                    <a:cubicBezTo>
                      <a:pt x="30" y="34"/>
                      <a:pt x="30" y="34"/>
                      <a:pt x="31" y="34"/>
                    </a:cubicBezTo>
                    <a:cubicBezTo>
                      <a:pt x="32" y="34"/>
                      <a:pt x="33" y="34"/>
                      <a:pt x="34" y="33"/>
                    </a:cubicBezTo>
                    <a:cubicBezTo>
                      <a:pt x="36" y="15"/>
                      <a:pt x="53" y="0"/>
                      <a:pt x="72" y="0"/>
                    </a:cubicBezTo>
                    <a:cubicBezTo>
                      <a:pt x="73" y="0"/>
                      <a:pt x="75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9" y="1"/>
                      <a:pt x="80" y="1"/>
                      <a:pt x="81" y="1"/>
                    </a:cubicBezTo>
                    <a:cubicBezTo>
                      <a:pt x="81" y="1"/>
                      <a:pt x="82" y="1"/>
                      <a:pt x="82" y="1"/>
                    </a:cubicBezTo>
                    <a:cubicBezTo>
                      <a:pt x="83" y="2"/>
                      <a:pt x="84" y="2"/>
                      <a:pt x="85" y="2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8" y="3"/>
                      <a:pt x="89" y="4"/>
                      <a:pt x="90" y="4"/>
                    </a:cubicBezTo>
                    <a:cubicBezTo>
                      <a:pt x="91" y="5"/>
                      <a:pt x="93" y="6"/>
                      <a:pt x="94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5" y="8"/>
                      <a:pt x="96" y="9"/>
                      <a:pt x="97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9" y="11"/>
                      <a:pt x="100" y="12"/>
                      <a:pt x="101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2" y="14"/>
                      <a:pt x="103" y="15"/>
                      <a:pt x="104" y="17"/>
                    </a:cubicBezTo>
                    <a:cubicBezTo>
                      <a:pt x="107" y="21"/>
                      <a:pt x="109" y="26"/>
                      <a:pt x="110" y="31"/>
                    </a:cubicBezTo>
                    <a:cubicBezTo>
                      <a:pt x="121" y="32"/>
                      <a:pt x="130" y="39"/>
                      <a:pt x="135" y="49"/>
                    </a:cubicBezTo>
                    <a:cubicBezTo>
                      <a:pt x="137" y="49"/>
                      <a:pt x="139" y="49"/>
                      <a:pt x="142" y="50"/>
                    </a:cubicBezTo>
                    <a:cubicBezTo>
                      <a:pt x="143" y="50"/>
                      <a:pt x="145" y="51"/>
                      <a:pt x="146" y="52"/>
                    </a:cubicBezTo>
                    <a:cubicBezTo>
                      <a:pt x="148" y="52"/>
                      <a:pt x="149" y="53"/>
                      <a:pt x="151" y="54"/>
                    </a:cubicBezTo>
                    <a:cubicBezTo>
                      <a:pt x="153" y="56"/>
                      <a:pt x="156" y="58"/>
                      <a:pt x="158" y="61"/>
                    </a:cubicBezTo>
                    <a:cubicBezTo>
                      <a:pt x="159" y="62"/>
                      <a:pt x="159" y="64"/>
                      <a:pt x="160" y="65"/>
                    </a:cubicBezTo>
                    <a:cubicBezTo>
                      <a:pt x="161" y="67"/>
                      <a:pt x="161" y="68"/>
                      <a:pt x="162" y="70"/>
                    </a:cubicBezTo>
                    <a:cubicBezTo>
                      <a:pt x="163" y="72"/>
                      <a:pt x="163" y="75"/>
                      <a:pt x="163" y="78"/>
                    </a:cubicBezTo>
                    <a:cubicBezTo>
                      <a:pt x="163" y="93"/>
                      <a:pt x="153" y="109"/>
                      <a:pt x="137" y="109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5"/>
                      <a:pt x="132" y="105"/>
                      <a:pt x="132" y="105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51" y="105"/>
                      <a:pt x="159" y="91"/>
                      <a:pt x="159" y="78"/>
                    </a:cubicBezTo>
                    <a:cubicBezTo>
                      <a:pt x="159" y="76"/>
                      <a:pt x="159" y="73"/>
                      <a:pt x="158" y="71"/>
                    </a:cubicBezTo>
                    <a:cubicBezTo>
                      <a:pt x="158" y="70"/>
                      <a:pt x="157" y="68"/>
                      <a:pt x="157" y="67"/>
                    </a:cubicBezTo>
                    <a:cubicBezTo>
                      <a:pt x="156" y="66"/>
                      <a:pt x="155" y="64"/>
                      <a:pt x="154" y="63"/>
                    </a:cubicBezTo>
                    <a:cubicBezTo>
                      <a:pt x="153" y="61"/>
                      <a:pt x="151" y="59"/>
                      <a:pt x="148" y="57"/>
                    </a:cubicBezTo>
                    <a:cubicBezTo>
                      <a:pt x="147" y="57"/>
                      <a:pt x="146" y="56"/>
                      <a:pt x="145" y="55"/>
                    </a:cubicBezTo>
                    <a:cubicBezTo>
                      <a:pt x="143" y="55"/>
                      <a:pt x="142" y="54"/>
                      <a:pt x="141" y="54"/>
                    </a:cubicBezTo>
                    <a:cubicBezTo>
                      <a:pt x="139" y="53"/>
                      <a:pt x="136" y="53"/>
                      <a:pt x="134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8" y="42"/>
                      <a:pt x="119" y="35"/>
                      <a:pt x="108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5" y="28"/>
                      <a:pt x="103" y="23"/>
                      <a:pt x="100" y="19"/>
                    </a:cubicBezTo>
                    <a:cubicBezTo>
                      <a:pt x="100" y="18"/>
                      <a:pt x="99" y="17"/>
                      <a:pt x="98" y="16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97" y="15"/>
                      <a:pt x="96" y="14"/>
                      <a:pt x="95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4" y="12"/>
                      <a:pt x="93" y="11"/>
                      <a:pt x="92" y="10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1" y="9"/>
                      <a:pt x="89" y="9"/>
                      <a:pt x="88" y="8"/>
                    </a:cubicBezTo>
                    <a:cubicBezTo>
                      <a:pt x="87" y="7"/>
                      <a:pt x="86" y="7"/>
                      <a:pt x="85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6"/>
                      <a:pt x="82" y="6"/>
                      <a:pt x="81" y="5"/>
                    </a:cubicBezTo>
                    <a:cubicBezTo>
                      <a:pt x="81" y="5"/>
                      <a:pt x="80" y="5"/>
                      <a:pt x="80" y="5"/>
                    </a:cubicBezTo>
                    <a:cubicBezTo>
                      <a:pt x="79" y="5"/>
                      <a:pt x="78" y="5"/>
                      <a:pt x="77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5" y="4"/>
                      <a:pt x="73" y="4"/>
                      <a:pt x="72" y="4"/>
                    </a:cubicBezTo>
                    <a:cubicBezTo>
                      <a:pt x="54" y="4"/>
                      <a:pt x="39" y="18"/>
                      <a:pt x="38" y="3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4" y="37"/>
                      <a:pt x="33" y="38"/>
                      <a:pt x="32" y="38"/>
                    </a:cubicBezTo>
                    <a:cubicBezTo>
                      <a:pt x="31" y="38"/>
                      <a:pt x="31" y="38"/>
                      <a:pt x="30" y="38"/>
                    </a:cubicBezTo>
                    <a:cubicBezTo>
                      <a:pt x="30" y="38"/>
                      <a:pt x="30" y="38"/>
                      <a:pt x="29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8"/>
                      <a:pt x="28" y="39"/>
                      <a:pt x="28" y="39"/>
                    </a:cubicBezTo>
                    <a:cubicBezTo>
                      <a:pt x="27" y="39"/>
                      <a:pt x="27" y="39"/>
                      <a:pt x="26" y="39"/>
                    </a:cubicBezTo>
                    <a:cubicBezTo>
                      <a:pt x="26" y="39"/>
                      <a:pt x="25" y="39"/>
                      <a:pt x="25" y="40"/>
                    </a:cubicBezTo>
                    <a:cubicBezTo>
                      <a:pt x="24" y="40"/>
                      <a:pt x="24" y="40"/>
                      <a:pt x="23" y="40"/>
                    </a:cubicBezTo>
                    <a:cubicBezTo>
                      <a:pt x="23" y="40"/>
                      <a:pt x="22" y="41"/>
                      <a:pt x="22" y="41"/>
                    </a:cubicBezTo>
                    <a:cubicBezTo>
                      <a:pt x="22" y="41"/>
                      <a:pt x="21" y="41"/>
                      <a:pt x="21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3"/>
                      <a:pt x="19" y="43"/>
                      <a:pt x="18" y="43"/>
                    </a:cubicBezTo>
                    <a:cubicBezTo>
                      <a:pt x="18" y="43"/>
                      <a:pt x="18" y="44"/>
                      <a:pt x="17" y="44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5" y="45"/>
                      <a:pt x="15" y="46"/>
                      <a:pt x="15" y="46"/>
                    </a:cubicBezTo>
                    <a:cubicBezTo>
                      <a:pt x="14" y="47"/>
                      <a:pt x="14" y="47"/>
                      <a:pt x="13" y="48"/>
                    </a:cubicBezTo>
                    <a:cubicBezTo>
                      <a:pt x="13" y="48"/>
                      <a:pt x="12" y="48"/>
                      <a:pt x="12" y="49"/>
                    </a:cubicBezTo>
                    <a:cubicBezTo>
                      <a:pt x="12" y="49"/>
                      <a:pt x="12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10" y="52"/>
                      <a:pt x="10" y="52"/>
                      <a:pt x="9" y="52"/>
                    </a:cubicBezTo>
                    <a:cubicBezTo>
                      <a:pt x="9" y="53"/>
                      <a:pt x="9" y="53"/>
                      <a:pt x="9" y="54"/>
                    </a:cubicBezTo>
                    <a:cubicBezTo>
                      <a:pt x="8" y="54"/>
                      <a:pt x="8" y="55"/>
                      <a:pt x="8" y="55"/>
                    </a:cubicBezTo>
                    <a:cubicBezTo>
                      <a:pt x="8" y="55"/>
                      <a:pt x="7" y="56"/>
                      <a:pt x="7" y="56"/>
                    </a:cubicBezTo>
                    <a:cubicBezTo>
                      <a:pt x="7" y="57"/>
                      <a:pt x="7" y="57"/>
                      <a:pt x="7" y="58"/>
                    </a:cubicBezTo>
                    <a:cubicBezTo>
                      <a:pt x="6" y="58"/>
                      <a:pt x="6" y="59"/>
                      <a:pt x="6" y="59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6" y="61"/>
                      <a:pt x="5" y="61"/>
                      <a:pt x="5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64"/>
                      <a:pt x="5" y="65"/>
                      <a:pt x="5" y="65"/>
                    </a:cubicBezTo>
                    <a:cubicBezTo>
                      <a:pt x="4" y="67"/>
                      <a:pt x="4" y="68"/>
                      <a:pt x="4" y="70"/>
                    </a:cubicBezTo>
                    <a:cubicBezTo>
                      <a:pt x="4" y="83"/>
                      <a:pt x="12" y="100"/>
                      <a:pt x="26" y="104"/>
                    </a:cubicBezTo>
                    <a:cubicBezTo>
                      <a:pt x="27" y="105"/>
                      <a:pt x="30" y="105"/>
                      <a:pt x="36" y="105"/>
                    </a:cubicBezTo>
                    <a:cubicBezTo>
                      <a:pt x="36" y="105"/>
                      <a:pt x="36" y="105"/>
                      <a:pt x="36" y="105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29"/>
              <p:cNvSpPr/>
              <p:nvPr/>
            </p:nvSpPr>
            <p:spPr bwMode="auto">
              <a:xfrm>
                <a:off x="7486650" y="2130108"/>
                <a:ext cx="66675" cy="149225"/>
              </a:xfrm>
              <a:custGeom>
                <a:avLst/>
                <a:gdLst>
                  <a:gd name="T0" fmla="*/ 3 w 12"/>
                  <a:gd name="T1" fmla="*/ 27 h 27"/>
                  <a:gd name="T2" fmla="*/ 1 w 12"/>
                  <a:gd name="T3" fmla="*/ 26 h 27"/>
                  <a:gd name="T4" fmla="*/ 1 w 12"/>
                  <a:gd name="T5" fmla="*/ 23 h 27"/>
                  <a:gd name="T6" fmla="*/ 8 w 12"/>
                  <a:gd name="T7" fmla="*/ 2 h 27"/>
                  <a:gd name="T8" fmla="*/ 10 w 12"/>
                  <a:gd name="T9" fmla="*/ 0 h 27"/>
                  <a:gd name="T10" fmla="*/ 12 w 12"/>
                  <a:gd name="T11" fmla="*/ 2 h 27"/>
                  <a:gd name="T12" fmla="*/ 4 w 12"/>
                  <a:gd name="T13" fmla="*/ 26 h 27"/>
                  <a:gd name="T14" fmla="*/ 3 w 12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7">
                    <a:moveTo>
                      <a:pt x="3" y="27"/>
                    </a:moveTo>
                    <a:cubicBezTo>
                      <a:pt x="2" y="27"/>
                      <a:pt x="2" y="26"/>
                      <a:pt x="1" y="26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6" y="17"/>
                      <a:pt x="8" y="10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0"/>
                      <a:pt x="10" y="19"/>
                      <a:pt x="4" y="26"/>
                    </a:cubicBezTo>
                    <a:cubicBezTo>
                      <a:pt x="4" y="26"/>
                      <a:pt x="3" y="27"/>
                      <a:pt x="3" y="27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30"/>
              <p:cNvSpPr/>
              <p:nvPr/>
            </p:nvSpPr>
            <p:spPr bwMode="auto">
              <a:xfrm>
                <a:off x="7586663" y="2234883"/>
                <a:ext cx="115887" cy="60325"/>
              </a:xfrm>
              <a:custGeom>
                <a:avLst/>
                <a:gdLst>
                  <a:gd name="T0" fmla="*/ 3 w 21"/>
                  <a:gd name="T1" fmla="*/ 11 h 11"/>
                  <a:gd name="T2" fmla="*/ 1 w 21"/>
                  <a:gd name="T3" fmla="*/ 10 h 11"/>
                  <a:gd name="T4" fmla="*/ 1 w 21"/>
                  <a:gd name="T5" fmla="*/ 7 h 11"/>
                  <a:gd name="T6" fmla="*/ 19 w 21"/>
                  <a:gd name="T7" fmla="*/ 0 h 11"/>
                  <a:gd name="T8" fmla="*/ 21 w 21"/>
                  <a:gd name="T9" fmla="*/ 2 h 11"/>
                  <a:gd name="T10" fmla="*/ 19 w 21"/>
                  <a:gd name="T11" fmla="*/ 4 h 11"/>
                  <a:gd name="T12" fmla="*/ 4 w 21"/>
                  <a:gd name="T13" fmla="*/ 10 h 11"/>
                  <a:gd name="T14" fmla="*/ 3 w 21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1">
                    <a:moveTo>
                      <a:pt x="3" y="11"/>
                    </a:moveTo>
                    <a:cubicBezTo>
                      <a:pt x="2" y="11"/>
                      <a:pt x="1" y="10"/>
                      <a:pt x="1" y="10"/>
                    </a:cubicBezTo>
                    <a:cubicBezTo>
                      <a:pt x="0" y="9"/>
                      <a:pt x="0" y="8"/>
                      <a:pt x="1" y="7"/>
                    </a:cubicBezTo>
                    <a:cubicBezTo>
                      <a:pt x="6" y="3"/>
                      <a:pt x="13" y="0"/>
                      <a:pt x="19" y="0"/>
                    </a:cubicBezTo>
                    <a:cubicBezTo>
                      <a:pt x="21" y="0"/>
                      <a:pt x="21" y="1"/>
                      <a:pt x="21" y="2"/>
                    </a:cubicBezTo>
                    <a:cubicBezTo>
                      <a:pt x="21" y="3"/>
                      <a:pt x="21" y="4"/>
                      <a:pt x="19" y="4"/>
                    </a:cubicBezTo>
                    <a:cubicBezTo>
                      <a:pt x="14" y="4"/>
                      <a:pt x="8" y="6"/>
                      <a:pt x="4" y="10"/>
                    </a:cubicBezTo>
                    <a:cubicBezTo>
                      <a:pt x="3" y="10"/>
                      <a:pt x="3" y="11"/>
                      <a:pt x="3" y="1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32"/>
              <p:cNvSpPr/>
              <p:nvPr/>
            </p:nvSpPr>
            <p:spPr bwMode="auto">
              <a:xfrm>
                <a:off x="7426325" y="2566670"/>
                <a:ext cx="100012" cy="82550"/>
              </a:xfrm>
              <a:custGeom>
                <a:avLst/>
                <a:gdLst>
                  <a:gd name="T0" fmla="*/ 2 w 18"/>
                  <a:gd name="T1" fmla="*/ 15 h 15"/>
                  <a:gd name="T2" fmla="*/ 0 w 18"/>
                  <a:gd name="T3" fmla="*/ 14 h 15"/>
                  <a:gd name="T4" fmla="*/ 2 w 18"/>
                  <a:gd name="T5" fmla="*/ 12 h 15"/>
                  <a:gd name="T6" fmla="*/ 14 w 18"/>
                  <a:gd name="T7" fmla="*/ 2 h 15"/>
                  <a:gd name="T8" fmla="*/ 17 w 18"/>
                  <a:gd name="T9" fmla="*/ 1 h 15"/>
                  <a:gd name="T10" fmla="*/ 17 w 18"/>
                  <a:gd name="T11" fmla="*/ 4 h 15"/>
                  <a:gd name="T12" fmla="*/ 3 w 18"/>
                  <a:gd name="T13" fmla="*/ 15 h 15"/>
                  <a:gd name="T14" fmla="*/ 2 w 18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5">
                    <a:moveTo>
                      <a:pt x="2" y="15"/>
                    </a:moveTo>
                    <a:cubicBezTo>
                      <a:pt x="1" y="15"/>
                      <a:pt x="1" y="15"/>
                      <a:pt x="0" y="14"/>
                    </a:cubicBezTo>
                    <a:cubicBezTo>
                      <a:pt x="0" y="13"/>
                      <a:pt x="1" y="12"/>
                      <a:pt x="2" y="12"/>
                    </a:cubicBezTo>
                    <a:cubicBezTo>
                      <a:pt x="7" y="10"/>
                      <a:pt x="11" y="6"/>
                      <a:pt x="14" y="2"/>
                    </a:cubicBezTo>
                    <a:cubicBezTo>
                      <a:pt x="14" y="1"/>
                      <a:pt x="16" y="0"/>
                      <a:pt x="17" y="1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4"/>
                      <a:pt x="3" y="15"/>
                    </a:cubicBezTo>
                    <a:cubicBezTo>
                      <a:pt x="3" y="15"/>
                      <a:pt x="2" y="15"/>
                      <a:pt x="2" y="15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33"/>
              <p:cNvSpPr/>
              <p:nvPr/>
            </p:nvSpPr>
            <p:spPr bwMode="auto">
              <a:xfrm>
                <a:off x="7272338" y="2379345"/>
                <a:ext cx="120650" cy="109538"/>
              </a:xfrm>
              <a:custGeom>
                <a:avLst/>
                <a:gdLst>
                  <a:gd name="T0" fmla="*/ 3 w 22"/>
                  <a:gd name="T1" fmla="*/ 20 h 20"/>
                  <a:gd name="T2" fmla="*/ 2 w 22"/>
                  <a:gd name="T3" fmla="*/ 20 h 20"/>
                  <a:gd name="T4" fmla="*/ 1 w 22"/>
                  <a:gd name="T5" fmla="*/ 17 h 20"/>
                  <a:gd name="T6" fmla="*/ 19 w 22"/>
                  <a:gd name="T7" fmla="*/ 0 h 20"/>
                  <a:gd name="T8" fmla="*/ 22 w 22"/>
                  <a:gd name="T9" fmla="*/ 2 h 20"/>
                  <a:gd name="T10" fmla="*/ 20 w 22"/>
                  <a:gd name="T11" fmla="*/ 4 h 20"/>
                  <a:gd name="T12" fmla="*/ 4 w 22"/>
                  <a:gd name="T13" fmla="*/ 19 h 20"/>
                  <a:gd name="T14" fmla="*/ 3 w 22"/>
                  <a:gd name="T1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0">
                    <a:moveTo>
                      <a:pt x="3" y="20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18"/>
                      <a:pt x="1" y="17"/>
                    </a:cubicBezTo>
                    <a:cubicBezTo>
                      <a:pt x="4" y="9"/>
                      <a:pt x="11" y="3"/>
                      <a:pt x="19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3"/>
                      <a:pt x="21" y="4"/>
                      <a:pt x="20" y="4"/>
                    </a:cubicBezTo>
                    <a:cubicBezTo>
                      <a:pt x="13" y="6"/>
                      <a:pt x="7" y="12"/>
                      <a:pt x="4" y="19"/>
                    </a:cubicBezTo>
                    <a:cubicBezTo>
                      <a:pt x="4" y="20"/>
                      <a:pt x="3" y="20"/>
                      <a:pt x="3" y="2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67" name="Freeform 84"/>
          <p:cNvSpPr/>
          <p:nvPr/>
        </p:nvSpPr>
        <p:spPr bwMode="auto">
          <a:xfrm>
            <a:off x="9513871" y="2028804"/>
            <a:ext cx="679897" cy="23619"/>
          </a:xfrm>
          <a:custGeom>
            <a:avLst/>
            <a:gdLst>
              <a:gd name="T0" fmla="*/ 114 w 116"/>
              <a:gd name="T1" fmla="*/ 4 h 4"/>
              <a:gd name="T2" fmla="*/ 2 w 116"/>
              <a:gd name="T3" fmla="*/ 4 h 4"/>
              <a:gd name="T4" fmla="*/ 0 w 116"/>
              <a:gd name="T5" fmla="*/ 2 h 4"/>
              <a:gd name="T6" fmla="*/ 2 w 116"/>
              <a:gd name="T7" fmla="*/ 0 h 4"/>
              <a:gd name="T8" fmla="*/ 114 w 116"/>
              <a:gd name="T9" fmla="*/ 0 h 4"/>
              <a:gd name="T10" fmla="*/ 116 w 116"/>
              <a:gd name="T11" fmla="*/ 2 h 4"/>
              <a:gd name="T12" fmla="*/ 114 w 11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4">
                <a:moveTo>
                  <a:pt x="11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5" y="0"/>
                  <a:pt x="116" y="1"/>
                  <a:pt x="116" y="2"/>
                </a:cubicBezTo>
                <a:cubicBezTo>
                  <a:pt x="116" y="3"/>
                  <a:pt x="115" y="4"/>
                  <a:pt x="11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178"/>
          <p:cNvSpPr/>
          <p:nvPr/>
        </p:nvSpPr>
        <p:spPr bwMode="auto">
          <a:xfrm>
            <a:off x="10122538" y="1276374"/>
            <a:ext cx="128219" cy="129907"/>
          </a:xfrm>
          <a:custGeom>
            <a:avLst/>
            <a:gdLst>
              <a:gd name="T0" fmla="*/ 21 w 22"/>
              <a:gd name="T1" fmla="*/ 4 h 22"/>
              <a:gd name="T2" fmla="*/ 4 w 22"/>
              <a:gd name="T3" fmla="*/ 22 h 22"/>
              <a:gd name="T4" fmla="*/ 0 w 22"/>
              <a:gd name="T5" fmla="*/ 22 h 22"/>
              <a:gd name="T6" fmla="*/ 0 w 22"/>
              <a:gd name="T7" fmla="*/ 18 h 22"/>
              <a:gd name="T8" fmla="*/ 18 w 22"/>
              <a:gd name="T9" fmla="*/ 1 h 22"/>
              <a:gd name="T10" fmla="*/ 21 w 22"/>
              <a:gd name="T11" fmla="*/ 1 h 22"/>
              <a:gd name="T12" fmla="*/ 21 w 22"/>
              <a:gd name="T13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4"/>
                </a:move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1" y="22"/>
                  <a:pt x="0" y="22"/>
                </a:cubicBezTo>
                <a:cubicBezTo>
                  <a:pt x="0" y="21"/>
                  <a:pt x="0" y="19"/>
                  <a:pt x="0" y="18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20" y="0"/>
                  <a:pt x="21" y="1"/>
                </a:cubicBezTo>
                <a:cubicBezTo>
                  <a:pt x="22" y="2"/>
                  <a:pt x="22" y="3"/>
                  <a:pt x="21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179"/>
          <p:cNvSpPr/>
          <p:nvPr/>
        </p:nvSpPr>
        <p:spPr bwMode="auto">
          <a:xfrm>
            <a:off x="10122538" y="1276374"/>
            <a:ext cx="128219" cy="129907"/>
          </a:xfrm>
          <a:custGeom>
            <a:avLst/>
            <a:gdLst>
              <a:gd name="T0" fmla="*/ 21 w 22"/>
              <a:gd name="T1" fmla="*/ 22 h 22"/>
              <a:gd name="T2" fmla="*/ 18 w 22"/>
              <a:gd name="T3" fmla="*/ 22 h 22"/>
              <a:gd name="T4" fmla="*/ 0 w 22"/>
              <a:gd name="T5" fmla="*/ 4 h 22"/>
              <a:gd name="T6" fmla="*/ 0 w 22"/>
              <a:gd name="T7" fmla="*/ 1 h 22"/>
              <a:gd name="T8" fmla="*/ 4 w 22"/>
              <a:gd name="T9" fmla="*/ 1 h 22"/>
              <a:gd name="T10" fmla="*/ 21 w 22"/>
              <a:gd name="T11" fmla="*/ 18 h 22"/>
              <a:gd name="T12" fmla="*/ 21 w 22"/>
              <a:gd name="T13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22"/>
                </a:moveTo>
                <a:cubicBezTo>
                  <a:pt x="20" y="22"/>
                  <a:pt x="19" y="22"/>
                  <a:pt x="18" y="22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0" y="1"/>
                </a:cubicBezTo>
                <a:cubicBezTo>
                  <a:pt x="1" y="0"/>
                  <a:pt x="3" y="0"/>
                  <a:pt x="4" y="1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9"/>
                  <a:pt x="22" y="21"/>
                  <a:pt x="21" y="22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183"/>
          <p:cNvSpPr>
            <a:spLocks noEditPoints="1"/>
          </p:cNvSpPr>
          <p:nvPr/>
        </p:nvSpPr>
        <p:spPr bwMode="auto">
          <a:xfrm>
            <a:off x="11166880" y="2841527"/>
            <a:ext cx="89415" cy="94477"/>
          </a:xfrm>
          <a:custGeom>
            <a:avLst/>
            <a:gdLst>
              <a:gd name="T0" fmla="*/ 8 w 15"/>
              <a:gd name="T1" fmla="*/ 16 h 16"/>
              <a:gd name="T2" fmla="*/ 0 w 15"/>
              <a:gd name="T3" fmla="*/ 8 h 16"/>
              <a:gd name="T4" fmla="*/ 8 w 15"/>
              <a:gd name="T5" fmla="*/ 0 h 16"/>
              <a:gd name="T6" fmla="*/ 15 w 15"/>
              <a:gd name="T7" fmla="*/ 8 h 16"/>
              <a:gd name="T8" fmla="*/ 8 w 15"/>
              <a:gd name="T9" fmla="*/ 16 h 16"/>
              <a:gd name="T10" fmla="*/ 8 w 15"/>
              <a:gd name="T11" fmla="*/ 3 h 16"/>
              <a:gd name="T12" fmla="*/ 3 w 15"/>
              <a:gd name="T13" fmla="*/ 8 h 16"/>
              <a:gd name="T14" fmla="*/ 8 w 15"/>
              <a:gd name="T15" fmla="*/ 13 h 16"/>
              <a:gd name="T16" fmla="*/ 12 w 15"/>
              <a:gd name="T17" fmla="*/ 8 h 16"/>
              <a:gd name="T18" fmla="*/ 8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8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6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6"/>
                  <a:pt x="10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1" name="组合 270"/>
          <p:cNvGrpSpPr/>
          <p:nvPr/>
        </p:nvGrpSpPr>
        <p:grpSpPr>
          <a:xfrm>
            <a:off x="1028617" y="5354410"/>
            <a:ext cx="1288937" cy="293554"/>
            <a:chOff x="4046538" y="2588895"/>
            <a:chExt cx="1212850" cy="276225"/>
          </a:xfrm>
        </p:grpSpPr>
        <p:sp>
          <p:nvSpPr>
            <p:cNvPr id="272" name="Freeform 5"/>
            <p:cNvSpPr/>
            <p:nvPr/>
          </p:nvSpPr>
          <p:spPr bwMode="auto">
            <a:xfrm>
              <a:off x="405765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6"/>
            <p:cNvSpPr/>
            <p:nvPr/>
          </p:nvSpPr>
          <p:spPr bwMode="auto">
            <a:xfrm>
              <a:off x="437197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7"/>
            <p:cNvSpPr/>
            <p:nvPr/>
          </p:nvSpPr>
          <p:spPr bwMode="auto">
            <a:xfrm>
              <a:off x="468630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"/>
            <p:cNvSpPr/>
            <p:nvPr/>
          </p:nvSpPr>
          <p:spPr bwMode="auto">
            <a:xfrm>
              <a:off x="500062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9"/>
            <p:cNvSpPr>
              <a:spLocks noEditPoints="1"/>
            </p:cNvSpPr>
            <p:nvPr/>
          </p:nvSpPr>
          <p:spPr bwMode="auto">
            <a:xfrm>
              <a:off x="404653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10"/>
            <p:cNvSpPr>
              <a:spLocks noEditPoints="1"/>
            </p:cNvSpPr>
            <p:nvPr/>
          </p:nvSpPr>
          <p:spPr bwMode="auto">
            <a:xfrm>
              <a:off x="436086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11"/>
            <p:cNvSpPr>
              <a:spLocks noEditPoints="1"/>
            </p:cNvSpPr>
            <p:nvPr/>
          </p:nvSpPr>
          <p:spPr bwMode="auto">
            <a:xfrm>
              <a:off x="467518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12"/>
            <p:cNvSpPr>
              <a:spLocks noEditPoints="1"/>
            </p:cNvSpPr>
            <p:nvPr/>
          </p:nvSpPr>
          <p:spPr bwMode="auto">
            <a:xfrm>
              <a:off x="498951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13"/>
            <p:cNvSpPr/>
            <p:nvPr/>
          </p:nvSpPr>
          <p:spPr bwMode="auto">
            <a:xfrm>
              <a:off x="424497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14"/>
            <p:cNvSpPr/>
            <p:nvPr/>
          </p:nvSpPr>
          <p:spPr bwMode="auto">
            <a:xfrm>
              <a:off x="455930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15"/>
            <p:cNvSpPr/>
            <p:nvPr/>
          </p:nvSpPr>
          <p:spPr bwMode="auto">
            <a:xfrm>
              <a:off x="487362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16"/>
            <p:cNvSpPr/>
            <p:nvPr/>
          </p:nvSpPr>
          <p:spPr bwMode="auto">
            <a:xfrm>
              <a:off x="518795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4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4" name="Freeform 87"/>
          <p:cNvSpPr/>
          <p:nvPr/>
        </p:nvSpPr>
        <p:spPr bwMode="auto">
          <a:xfrm>
            <a:off x="-116640" y="3010097"/>
            <a:ext cx="492630" cy="23619"/>
          </a:xfrm>
          <a:custGeom>
            <a:avLst/>
            <a:gdLst>
              <a:gd name="T0" fmla="*/ 82 w 84"/>
              <a:gd name="T1" fmla="*/ 4 h 4"/>
              <a:gd name="T2" fmla="*/ 2 w 84"/>
              <a:gd name="T3" fmla="*/ 4 h 4"/>
              <a:gd name="T4" fmla="*/ 0 w 84"/>
              <a:gd name="T5" fmla="*/ 2 h 4"/>
              <a:gd name="T6" fmla="*/ 2 w 84"/>
              <a:gd name="T7" fmla="*/ 0 h 4"/>
              <a:gd name="T8" fmla="*/ 82 w 84"/>
              <a:gd name="T9" fmla="*/ 0 h 4"/>
              <a:gd name="T10" fmla="*/ 84 w 84"/>
              <a:gd name="T11" fmla="*/ 2 h 4"/>
              <a:gd name="T12" fmla="*/ 82 w 8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4">
                <a:moveTo>
                  <a:pt x="8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3" y="0"/>
                  <a:pt x="84" y="1"/>
                  <a:pt x="84" y="2"/>
                </a:cubicBezTo>
                <a:cubicBezTo>
                  <a:pt x="84" y="3"/>
                  <a:pt x="83" y="4"/>
                  <a:pt x="82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5" name="Freeform 185"/>
          <p:cNvSpPr>
            <a:spLocks noEditPoints="1"/>
          </p:cNvSpPr>
          <p:nvPr/>
        </p:nvSpPr>
        <p:spPr bwMode="auto">
          <a:xfrm>
            <a:off x="979963" y="2586637"/>
            <a:ext cx="87729" cy="94477"/>
          </a:xfrm>
          <a:custGeom>
            <a:avLst/>
            <a:gdLst>
              <a:gd name="T0" fmla="*/ 8 w 15"/>
              <a:gd name="T1" fmla="*/ 16 h 16"/>
              <a:gd name="T2" fmla="*/ 0 w 15"/>
              <a:gd name="T3" fmla="*/ 8 h 16"/>
              <a:gd name="T4" fmla="*/ 8 w 15"/>
              <a:gd name="T5" fmla="*/ 0 h 16"/>
              <a:gd name="T6" fmla="*/ 15 w 15"/>
              <a:gd name="T7" fmla="*/ 8 h 16"/>
              <a:gd name="T8" fmla="*/ 8 w 15"/>
              <a:gd name="T9" fmla="*/ 16 h 16"/>
              <a:gd name="T10" fmla="*/ 8 w 15"/>
              <a:gd name="T11" fmla="*/ 3 h 16"/>
              <a:gd name="T12" fmla="*/ 3 w 15"/>
              <a:gd name="T13" fmla="*/ 8 h 16"/>
              <a:gd name="T14" fmla="*/ 8 w 15"/>
              <a:gd name="T15" fmla="*/ 13 h 16"/>
              <a:gd name="T16" fmla="*/ 12 w 15"/>
              <a:gd name="T17" fmla="*/ 8 h 16"/>
              <a:gd name="T18" fmla="*/ 8 w 15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8" y="16"/>
                </a:move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2"/>
                  <a:pt x="12" y="16"/>
                  <a:pt x="8" y="16"/>
                </a:cubicBezTo>
                <a:close/>
                <a:moveTo>
                  <a:pt x="8" y="3"/>
                </a:moveTo>
                <a:cubicBezTo>
                  <a:pt x="5" y="3"/>
                  <a:pt x="3" y="5"/>
                  <a:pt x="3" y="8"/>
                </a:cubicBezTo>
                <a:cubicBezTo>
                  <a:pt x="3" y="11"/>
                  <a:pt x="5" y="13"/>
                  <a:pt x="8" y="13"/>
                </a:cubicBezTo>
                <a:cubicBezTo>
                  <a:pt x="10" y="13"/>
                  <a:pt x="12" y="11"/>
                  <a:pt x="12" y="8"/>
                </a:cubicBezTo>
                <a:cubicBezTo>
                  <a:pt x="12" y="5"/>
                  <a:pt x="10" y="3"/>
                  <a:pt x="8" y="3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6" name="Freeform 98"/>
          <p:cNvSpPr/>
          <p:nvPr/>
        </p:nvSpPr>
        <p:spPr bwMode="auto">
          <a:xfrm>
            <a:off x="2118478" y="1420140"/>
            <a:ext cx="398153" cy="23619"/>
          </a:xfrm>
          <a:custGeom>
            <a:avLst/>
            <a:gdLst>
              <a:gd name="T0" fmla="*/ 66 w 68"/>
              <a:gd name="T1" fmla="*/ 4 h 4"/>
              <a:gd name="T2" fmla="*/ 2 w 68"/>
              <a:gd name="T3" fmla="*/ 4 h 4"/>
              <a:gd name="T4" fmla="*/ 0 w 68"/>
              <a:gd name="T5" fmla="*/ 2 h 4"/>
              <a:gd name="T6" fmla="*/ 2 w 68"/>
              <a:gd name="T7" fmla="*/ 0 h 4"/>
              <a:gd name="T8" fmla="*/ 66 w 68"/>
              <a:gd name="T9" fmla="*/ 0 h 4"/>
              <a:gd name="T10" fmla="*/ 68 w 68"/>
              <a:gd name="T11" fmla="*/ 2 h 4"/>
              <a:gd name="T12" fmla="*/ 66 w 6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4">
                <a:moveTo>
                  <a:pt x="6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7" y="0"/>
                  <a:pt x="68" y="1"/>
                  <a:pt x="68" y="2"/>
                </a:cubicBezTo>
                <a:cubicBezTo>
                  <a:pt x="68" y="3"/>
                  <a:pt x="67" y="4"/>
                  <a:pt x="6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87" name="组合 286"/>
          <p:cNvGrpSpPr/>
          <p:nvPr/>
        </p:nvGrpSpPr>
        <p:grpSpPr>
          <a:xfrm>
            <a:off x="1802175" y="1656333"/>
            <a:ext cx="350914" cy="92791"/>
            <a:chOff x="4421188" y="1661795"/>
            <a:chExt cx="330199" cy="87313"/>
          </a:xfrm>
        </p:grpSpPr>
        <p:sp>
          <p:nvSpPr>
            <p:cNvPr id="288" name="Freeform 107"/>
            <p:cNvSpPr/>
            <p:nvPr/>
          </p:nvSpPr>
          <p:spPr bwMode="auto">
            <a:xfrm>
              <a:off x="4421188" y="1661795"/>
              <a:ext cx="198437" cy="20638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8"/>
            <p:cNvSpPr/>
            <p:nvPr/>
          </p:nvSpPr>
          <p:spPr bwMode="auto">
            <a:xfrm>
              <a:off x="4510088" y="1726883"/>
              <a:ext cx="198437" cy="2222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9"/>
            <p:cNvSpPr/>
            <p:nvPr/>
          </p:nvSpPr>
          <p:spPr bwMode="auto">
            <a:xfrm>
              <a:off x="4641850" y="1661795"/>
              <a:ext cx="109537" cy="206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1" name="Freeform 93"/>
          <p:cNvSpPr/>
          <p:nvPr/>
        </p:nvSpPr>
        <p:spPr bwMode="auto">
          <a:xfrm>
            <a:off x="9665337" y="4839255"/>
            <a:ext cx="563488" cy="21933"/>
          </a:xfrm>
          <a:custGeom>
            <a:avLst/>
            <a:gdLst>
              <a:gd name="T0" fmla="*/ 94 w 96"/>
              <a:gd name="T1" fmla="*/ 4 h 4"/>
              <a:gd name="T2" fmla="*/ 2 w 96"/>
              <a:gd name="T3" fmla="*/ 4 h 4"/>
              <a:gd name="T4" fmla="*/ 0 w 96"/>
              <a:gd name="T5" fmla="*/ 2 h 4"/>
              <a:gd name="T6" fmla="*/ 2 w 96"/>
              <a:gd name="T7" fmla="*/ 0 h 4"/>
              <a:gd name="T8" fmla="*/ 94 w 96"/>
              <a:gd name="T9" fmla="*/ 0 h 4"/>
              <a:gd name="T10" fmla="*/ 96 w 96"/>
              <a:gd name="T11" fmla="*/ 2 h 4"/>
              <a:gd name="T12" fmla="*/ 94 w 9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0"/>
                  <a:pt x="96" y="1"/>
                  <a:pt x="96" y="2"/>
                </a:cubicBezTo>
                <a:cubicBezTo>
                  <a:pt x="96" y="3"/>
                  <a:pt x="95" y="4"/>
                  <a:pt x="94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2" name="Freeform 94"/>
          <p:cNvSpPr/>
          <p:nvPr/>
        </p:nvSpPr>
        <p:spPr bwMode="auto">
          <a:xfrm>
            <a:off x="9430831" y="4839255"/>
            <a:ext cx="165335" cy="21933"/>
          </a:xfrm>
          <a:custGeom>
            <a:avLst/>
            <a:gdLst>
              <a:gd name="T0" fmla="*/ 26 w 28"/>
              <a:gd name="T1" fmla="*/ 4 h 4"/>
              <a:gd name="T2" fmla="*/ 2 w 28"/>
              <a:gd name="T3" fmla="*/ 4 h 4"/>
              <a:gd name="T4" fmla="*/ 0 w 28"/>
              <a:gd name="T5" fmla="*/ 2 h 4"/>
              <a:gd name="T6" fmla="*/ 2 w 28"/>
              <a:gd name="T7" fmla="*/ 0 h 4"/>
              <a:gd name="T8" fmla="*/ 26 w 28"/>
              <a:gd name="T9" fmla="*/ 0 h 4"/>
              <a:gd name="T10" fmla="*/ 28 w 28"/>
              <a:gd name="T11" fmla="*/ 2 h 4"/>
              <a:gd name="T12" fmla="*/ 26 w 2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4">
                <a:moveTo>
                  <a:pt x="2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3"/>
                  <a:pt x="27" y="4"/>
                  <a:pt x="2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93" name="组合 292"/>
          <p:cNvGrpSpPr/>
          <p:nvPr/>
        </p:nvGrpSpPr>
        <p:grpSpPr>
          <a:xfrm>
            <a:off x="10012805" y="5155006"/>
            <a:ext cx="827590" cy="685611"/>
            <a:chOff x="3770313" y="4289108"/>
            <a:chExt cx="882650" cy="728663"/>
          </a:xfrm>
        </p:grpSpPr>
        <p:sp>
          <p:nvSpPr>
            <p:cNvPr id="294" name="Rectangle 34"/>
            <p:cNvSpPr>
              <a:spLocks noChangeArrowheads="1"/>
            </p:cNvSpPr>
            <p:nvPr/>
          </p:nvSpPr>
          <p:spPr bwMode="auto">
            <a:xfrm>
              <a:off x="3792538" y="4289108"/>
              <a:ext cx="860425" cy="706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35"/>
            <p:cNvSpPr>
              <a:spLocks noChangeArrowheads="1"/>
            </p:cNvSpPr>
            <p:nvPr/>
          </p:nvSpPr>
          <p:spPr bwMode="auto">
            <a:xfrm>
              <a:off x="3787458" y="4289108"/>
              <a:ext cx="860425" cy="15398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36"/>
            <p:cNvSpPr>
              <a:spLocks noEditPoints="1"/>
            </p:cNvSpPr>
            <p:nvPr/>
          </p:nvSpPr>
          <p:spPr bwMode="auto">
            <a:xfrm>
              <a:off x="3770313" y="4289108"/>
              <a:ext cx="882650" cy="728663"/>
            </a:xfrm>
            <a:custGeom>
              <a:avLst/>
              <a:gdLst>
                <a:gd name="T0" fmla="*/ 556 w 556"/>
                <a:gd name="T1" fmla="*/ 459 h 459"/>
                <a:gd name="T2" fmla="*/ 0 w 556"/>
                <a:gd name="T3" fmla="*/ 459 h 459"/>
                <a:gd name="T4" fmla="*/ 0 w 556"/>
                <a:gd name="T5" fmla="*/ 0 h 459"/>
                <a:gd name="T6" fmla="*/ 556 w 556"/>
                <a:gd name="T7" fmla="*/ 0 h 459"/>
                <a:gd name="T8" fmla="*/ 556 w 556"/>
                <a:gd name="T9" fmla="*/ 459 h 459"/>
                <a:gd name="T10" fmla="*/ 14 w 556"/>
                <a:gd name="T11" fmla="*/ 445 h 459"/>
                <a:gd name="T12" fmla="*/ 542 w 556"/>
                <a:gd name="T13" fmla="*/ 445 h 459"/>
                <a:gd name="T14" fmla="*/ 542 w 556"/>
                <a:gd name="T15" fmla="*/ 13 h 459"/>
                <a:gd name="T16" fmla="*/ 14 w 556"/>
                <a:gd name="T17" fmla="*/ 13 h 459"/>
                <a:gd name="T18" fmla="*/ 14 w 556"/>
                <a:gd name="T19" fmla="*/ 44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6" h="459">
                  <a:moveTo>
                    <a:pt x="556" y="459"/>
                  </a:moveTo>
                  <a:lnTo>
                    <a:pt x="0" y="459"/>
                  </a:lnTo>
                  <a:lnTo>
                    <a:pt x="0" y="0"/>
                  </a:lnTo>
                  <a:lnTo>
                    <a:pt x="556" y="0"/>
                  </a:lnTo>
                  <a:lnTo>
                    <a:pt x="556" y="459"/>
                  </a:lnTo>
                  <a:close/>
                  <a:moveTo>
                    <a:pt x="14" y="445"/>
                  </a:moveTo>
                  <a:lnTo>
                    <a:pt x="542" y="445"/>
                  </a:lnTo>
                  <a:lnTo>
                    <a:pt x="542" y="13"/>
                  </a:lnTo>
                  <a:lnTo>
                    <a:pt x="14" y="13"/>
                  </a:lnTo>
                  <a:lnTo>
                    <a:pt x="14" y="44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37"/>
            <p:cNvSpPr>
              <a:spLocks noChangeArrowheads="1"/>
            </p:cNvSpPr>
            <p:nvPr/>
          </p:nvSpPr>
          <p:spPr bwMode="auto">
            <a:xfrm>
              <a:off x="3770313" y="4420870"/>
              <a:ext cx="882650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38"/>
            <p:cNvSpPr>
              <a:spLocks noChangeArrowheads="1"/>
            </p:cNvSpPr>
            <p:nvPr/>
          </p:nvSpPr>
          <p:spPr bwMode="auto">
            <a:xfrm>
              <a:off x="3848100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39"/>
            <p:cNvSpPr>
              <a:spLocks noChangeArrowheads="1"/>
            </p:cNvSpPr>
            <p:nvPr/>
          </p:nvSpPr>
          <p:spPr bwMode="auto">
            <a:xfrm>
              <a:off x="3913188" y="4343083"/>
              <a:ext cx="39687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40"/>
            <p:cNvSpPr>
              <a:spLocks noChangeArrowheads="1"/>
            </p:cNvSpPr>
            <p:nvPr/>
          </p:nvSpPr>
          <p:spPr bwMode="auto">
            <a:xfrm>
              <a:off x="3979863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41"/>
            <p:cNvSpPr>
              <a:spLocks noEditPoints="1"/>
            </p:cNvSpPr>
            <p:nvPr/>
          </p:nvSpPr>
          <p:spPr bwMode="auto">
            <a:xfrm>
              <a:off x="4013200" y="4525645"/>
              <a:ext cx="392112" cy="396875"/>
            </a:xfrm>
            <a:custGeom>
              <a:avLst/>
              <a:gdLst>
                <a:gd name="T0" fmla="*/ 68 w 71"/>
                <a:gd name="T1" fmla="*/ 30 h 72"/>
                <a:gd name="T2" fmla="*/ 62 w 71"/>
                <a:gd name="T3" fmla="*/ 30 h 72"/>
                <a:gd name="T4" fmla="*/ 58 w 71"/>
                <a:gd name="T5" fmla="*/ 21 h 72"/>
                <a:gd name="T6" fmla="*/ 63 w 71"/>
                <a:gd name="T7" fmla="*/ 17 h 72"/>
                <a:gd name="T8" fmla="*/ 63 w 71"/>
                <a:gd name="T9" fmla="*/ 12 h 72"/>
                <a:gd name="T10" fmla="*/ 59 w 71"/>
                <a:gd name="T11" fmla="*/ 9 h 72"/>
                <a:gd name="T12" fmla="*/ 54 w 71"/>
                <a:gd name="T13" fmla="*/ 9 h 72"/>
                <a:gd name="T14" fmla="*/ 50 w 71"/>
                <a:gd name="T15" fmla="*/ 13 h 72"/>
                <a:gd name="T16" fmla="*/ 42 w 71"/>
                <a:gd name="T17" fmla="*/ 9 h 72"/>
                <a:gd name="T18" fmla="*/ 42 w 71"/>
                <a:gd name="T19" fmla="*/ 4 h 72"/>
                <a:gd name="T20" fmla="*/ 38 w 71"/>
                <a:gd name="T21" fmla="*/ 0 h 72"/>
                <a:gd name="T22" fmla="*/ 33 w 71"/>
                <a:gd name="T23" fmla="*/ 0 h 72"/>
                <a:gd name="T24" fmla="*/ 30 w 71"/>
                <a:gd name="T25" fmla="*/ 4 h 72"/>
                <a:gd name="T26" fmla="*/ 30 w 71"/>
                <a:gd name="T27" fmla="*/ 9 h 72"/>
                <a:gd name="T28" fmla="*/ 21 w 71"/>
                <a:gd name="T29" fmla="*/ 13 h 72"/>
                <a:gd name="T30" fmla="*/ 17 w 71"/>
                <a:gd name="T31" fmla="*/ 9 h 72"/>
                <a:gd name="T32" fmla="*/ 12 w 71"/>
                <a:gd name="T33" fmla="*/ 9 h 72"/>
                <a:gd name="T34" fmla="*/ 9 w 71"/>
                <a:gd name="T35" fmla="*/ 12 h 72"/>
                <a:gd name="T36" fmla="*/ 9 w 71"/>
                <a:gd name="T37" fmla="*/ 17 h 72"/>
                <a:gd name="T38" fmla="*/ 13 w 71"/>
                <a:gd name="T39" fmla="*/ 21 h 72"/>
                <a:gd name="T40" fmla="*/ 9 w 71"/>
                <a:gd name="T41" fmla="*/ 30 h 72"/>
                <a:gd name="T42" fmla="*/ 3 w 71"/>
                <a:gd name="T43" fmla="*/ 30 h 72"/>
                <a:gd name="T44" fmla="*/ 0 w 71"/>
                <a:gd name="T45" fmla="*/ 33 h 72"/>
                <a:gd name="T46" fmla="*/ 0 w 71"/>
                <a:gd name="T47" fmla="*/ 38 h 72"/>
                <a:gd name="T48" fmla="*/ 3 w 71"/>
                <a:gd name="T49" fmla="*/ 42 h 72"/>
                <a:gd name="T50" fmla="*/ 9 w 71"/>
                <a:gd name="T51" fmla="*/ 42 h 72"/>
                <a:gd name="T52" fmla="*/ 13 w 71"/>
                <a:gd name="T53" fmla="*/ 50 h 72"/>
                <a:gd name="T54" fmla="*/ 9 w 71"/>
                <a:gd name="T55" fmla="*/ 54 h 72"/>
                <a:gd name="T56" fmla="*/ 9 w 71"/>
                <a:gd name="T57" fmla="*/ 60 h 72"/>
                <a:gd name="T58" fmla="*/ 12 w 71"/>
                <a:gd name="T59" fmla="*/ 63 h 72"/>
                <a:gd name="T60" fmla="*/ 17 w 71"/>
                <a:gd name="T61" fmla="*/ 63 h 72"/>
                <a:gd name="T62" fmla="*/ 21 w 71"/>
                <a:gd name="T63" fmla="*/ 59 h 72"/>
                <a:gd name="T64" fmla="*/ 30 w 71"/>
                <a:gd name="T65" fmla="*/ 62 h 72"/>
                <a:gd name="T66" fmla="*/ 29 w 71"/>
                <a:gd name="T67" fmla="*/ 68 h 72"/>
                <a:gd name="T68" fmla="*/ 33 w 71"/>
                <a:gd name="T69" fmla="*/ 72 h 72"/>
                <a:gd name="T70" fmla="*/ 38 w 71"/>
                <a:gd name="T71" fmla="*/ 72 h 72"/>
                <a:gd name="T72" fmla="*/ 41 w 71"/>
                <a:gd name="T73" fmla="*/ 68 h 72"/>
                <a:gd name="T74" fmla="*/ 41 w 71"/>
                <a:gd name="T75" fmla="*/ 62 h 72"/>
                <a:gd name="T76" fmla="*/ 50 w 71"/>
                <a:gd name="T77" fmla="*/ 59 h 72"/>
                <a:gd name="T78" fmla="*/ 54 w 71"/>
                <a:gd name="T79" fmla="*/ 63 h 72"/>
                <a:gd name="T80" fmla="*/ 59 w 71"/>
                <a:gd name="T81" fmla="*/ 63 h 72"/>
                <a:gd name="T82" fmla="*/ 62 w 71"/>
                <a:gd name="T83" fmla="*/ 60 h 72"/>
                <a:gd name="T84" fmla="*/ 62 w 71"/>
                <a:gd name="T85" fmla="*/ 54 h 72"/>
                <a:gd name="T86" fmla="*/ 58 w 71"/>
                <a:gd name="T87" fmla="*/ 50 h 72"/>
                <a:gd name="T88" fmla="*/ 62 w 71"/>
                <a:gd name="T89" fmla="*/ 42 h 72"/>
                <a:gd name="T90" fmla="*/ 68 w 71"/>
                <a:gd name="T91" fmla="*/ 42 h 72"/>
                <a:gd name="T92" fmla="*/ 71 w 71"/>
                <a:gd name="T93" fmla="*/ 38 h 72"/>
                <a:gd name="T94" fmla="*/ 71 w 71"/>
                <a:gd name="T95" fmla="*/ 34 h 72"/>
                <a:gd name="T96" fmla="*/ 68 w 71"/>
                <a:gd name="T97" fmla="*/ 30 h 72"/>
                <a:gd name="T98" fmla="*/ 36 w 71"/>
                <a:gd name="T99" fmla="*/ 48 h 72"/>
                <a:gd name="T100" fmla="*/ 24 w 71"/>
                <a:gd name="T101" fmla="*/ 36 h 72"/>
                <a:gd name="T102" fmla="*/ 36 w 71"/>
                <a:gd name="T103" fmla="*/ 24 h 72"/>
                <a:gd name="T104" fmla="*/ 48 w 71"/>
                <a:gd name="T105" fmla="*/ 36 h 72"/>
                <a:gd name="T106" fmla="*/ 36 w 71"/>
                <a:gd name="T10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1" h="72">
                  <a:moveTo>
                    <a:pt x="68" y="30"/>
                  </a:moveTo>
                  <a:cubicBezTo>
                    <a:pt x="62" y="30"/>
                    <a:pt x="62" y="30"/>
                    <a:pt x="62" y="30"/>
                  </a:cubicBezTo>
                  <a:cubicBezTo>
                    <a:pt x="61" y="27"/>
                    <a:pt x="60" y="24"/>
                    <a:pt x="58" y="21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4" y="16"/>
                    <a:pt x="64" y="13"/>
                    <a:pt x="63" y="12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7"/>
                    <a:pt x="56" y="7"/>
                    <a:pt x="54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11"/>
                    <a:pt x="45" y="10"/>
                    <a:pt x="42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0"/>
                    <a:pt x="30" y="2"/>
                    <a:pt x="30" y="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7" y="10"/>
                    <a:pt x="24" y="11"/>
                    <a:pt x="21" y="13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7"/>
                    <a:pt x="13" y="7"/>
                    <a:pt x="12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3"/>
                    <a:pt x="7" y="16"/>
                    <a:pt x="9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4"/>
                    <a:pt x="10" y="27"/>
                    <a:pt x="9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31"/>
                    <a:pt x="0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1" y="42"/>
                    <a:pt x="3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5"/>
                    <a:pt x="11" y="48"/>
                    <a:pt x="13" y="50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7" y="56"/>
                    <a:pt x="7" y="58"/>
                    <a:pt x="9" y="60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5" y="64"/>
                    <a:pt x="17" y="6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4" y="60"/>
                    <a:pt x="26" y="61"/>
                    <a:pt x="30" y="62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0"/>
                    <a:pt x="31" y="72"/>
                    <a:pt x="33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0" y="72"/>
                    <a:pt x="41" y="70"/>
                    <a:pt x="41" y="68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4" y="61"/>
                    <a:pt x="47" y="60"/>
                    <a:pt x="50" y="59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8" y="64"/>
                    <a:pt x="59" y="63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4" y="58"/>
                    <a:pt x="64" y="56"/>
                    <a:pt x="62" y="54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0" y="48"/>
                    <a:pt x="61" y="45"/>
                    <a:pt x="62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0" y="42"/>
                    <a:pt x="71" y="40"/>
                    <a:pt x="71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2"/>
                    <a:pt x="70" y="30"/>
                    <a:pt x="68" y="30"/>
                  </a:cubicBezTo>
                  <a:close/>
                  <a:moveTo>
                    <a:pt x="36" y="48"/>
                  </a:moveTo>
                  <a:cubicBezTo>
                    <a:pt x="29" y="48"/>
                    <a:pt x="24" y="42"/>
                    <a:pt x="24" y="36"/>
                  </a:cubicBezTo>
                  <a:cubicBezTo>
                    <a:pt x="24" y="29"/>
                    <a:pt x="29" y="24"/>
                    <a:pt x="36" y="24"/>
                  </a:cubicBezTo>
                  <a:cubicBezTo>
                    <a:pt x="42" y="24"/>
                    <a:pt x="48" y="29"/>
                    <a:pt x="48" y="36"/>
                  </a:cubicBezTo>
                  <a:cubicBezTo>
                    <a:pt x="48" y="42"/>
                    <a:pt x="42" y="48"/>
                    <a:pt x="36" y="4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42"/>
            <p:cNvSpPr>
              <a:spLocks noEditPoints="1"/>
            </p:cNvSpPr>
            <p:nvPr/>
          </p:nvSpPr>
          <p:spPr bwMode="auto">
            <a:xfrm>
              <a:off x="4002088" y="4514533"/>
              <a:ext cx="414337" cy="419100"/>
            </a:xfrm>
            <a:custGeom>
              <a:avLst/>
              <a:gdLst>
                <a:gd name="T0" fmla="*/ 29 w 75"/>
                <a:gd name="T1" fmla="*/ 70 h 76"/>
                <a:gd name="T2" fmla="*/ 20 w 75"/>
                <a:gd name="T3" fmla="*/ 66 h 76"/>
                <a:gd name="T4" fmla="*/ 7 w 75"/>
                <a:gd name="T5" fmla="*/ 59 h 76"/>
                <a:gd name="T6" fmla="*/ 10 w 75"/>
                <a:gd name="T7" fmla="*/ 46 h 76"/>
                <a:gd name="T8" fmla="*/ 0 w 75"/>
                <a:gd name="T9" fmla="*/ 40 h 76"/>
                <a:gd name="T10" fmla="*/ 10 w 75"/>
                <a:gd name="T11" fmla="*/ 30 h 76"/>
                <a:gd name="T12" fmla="*/ 8 w 75"/>
                <a:gd name="T13" fmla="*/ 16 h 76"/>
                <a:gd name="T14" fmla="*/ 21 w 75"/>
                <a:gd name="T15" fmla="*/ 9 h 76"/>
                <a:gd name="T16" fmla="*/ 30 w 75"/>
                <a:gd name="T17" fmla="*/ 6 h 76"/>
                <a:gd name="T18" fmla="*/ 46 w 75"/>
                <a:gd name="T19" fmla="*/ 6 h 76"/>
                <a:gd name="T20" fmla="*/ 55 w 75"/>
                <a:gd name="T21" fmla="*/ 9 h 76"/>
                <a:gd name="T22" fmla="*/ 68 w 75"/>
                <a:gd name="T23" fmla="*/ 17 h 76"/>
                <a:gd name="T24" fmla="*/ 65 w 75"/>
                <a:gd name="T25" fmla="*/ 30 h 76"/>
                <a:gd name="T26" fmla="*/ 75 w 75"/>
                <a:gd name="T27" fmla="*/ 40 h 76"/>
                <a:gd name="T28" fmla="*/ 65 w 75"/>
                <a:gd name="T29" fmla="*/ 46 h 76"/>
                <a:gd name="T30" fmla="*/ 66 w 75"/>
                <a:gd name="T31" fmla="*/ 63 h 76"/>
                <a:gd name="T32" fmla="*/ 52 w 75"/>
                <a:gd name="T33" fmla="*/ 63 h 76"/>
                <a:gd name="T34" fmla="*/ 40 w 75"/>
                <a:gd name="T35" fmla="*/ 76 h 76"/>
                <a:gd name="T36" fmla="*/ 32 w 75"/>
                <a:gd name="T37" fmla="*/ 62 h 76"/>
                <a:gd name="T38" fmla="*/ 35 w 75"/>
                <a:gd name="T39" fmla="*/ 72 h 76"/>
                <a:gd name="T40" fmla="*/ 40 w 75"/>
                <a:gd name="T41" fmla="*/ 72 h 76"/>
                <a:gd name="T42" fmla="*/ 43 w 75"/>
                <a:gd name="T43" fmla="*/ 62 h 76"/>
                <a:gd name="T44" fmla="*/ 57 w 75"/>
                <a:gd name="T45" fmla="*/ 63 h 76"/>
                <a:gd name="T46" fmla="*/ 63 w 75"/>
                <a:gd name="T47" fmla="*/ 58 h 76"/>
                <a:gd name="T48" fmla="*/ 62 w 75"/>
                <a:gd name="T49" fmla="*/ 43 h 76"/>
                <a:gd name="T50" fmla="*/ 71 w 75"/>
                <a:gd name="T51" fmla="*/ 40 h 76"/>
                <a:gd name="T52" fmla="*/ 62 w 75"/>
                <a:gd name="T53" fmla="*/ 34 h 76"/>
                <a:gd name="T54" fmla="*/ 58 w 75"/>
                <a:gd name="T55" fmla="*/ 23 h 76"/>
                <a:gd name="T56" fmla="*/ 63 w 75"/>
                <a:gd name="T57" fmla="*/ 15 h 76"/>
                <a:gd name="T58" fmla="*/ 52 w 75"/>
                <a:gd name="T59" fmla="*/ 18 h 76"/>
                <a:gd name="T60" fmla="*/ 42 w 75"/>
                <a:gd name="T61" fmla="*/ 13 h 76"/>
                <a:gd name="T62" fmla="*/ 35 w 75"/>
                <a:gd name="T63" fmla="*/ 4 h 76"/>
                <a:gd name="T64" fmla="*/ 32 w 75"/>
                <a:gd name="T65" fmla="*/ 13 h 76"/>
                <a:gd name="T66" fmla="*/ 18 w 75"/>
                <a:gd name="T67" fmla="*/ 12 h 76"/>
                <a:gd name="T68" fmla="*/ 12 w 75"/>
                <a:gd name="T69" fmla="*/ 16 h 76"/>
                <a:gd name="T70" fmla="*/ 16 w 75"/>
                <a:gd name="T71" fmla="*/ 24 h 76"/>
                <a:gd name="T72" fmla="*/ 5 w 75"/>
                <a:gd name="T73" fmla="*/ 34 h 76"/>
                <a:gd name="T74" fmla="*/ 4 w 75"/>
                <a:gd name="T75" fmla="*/ 41 h 76"/>
                <a:gd name="T76" fmla="*/ 13 w 75"/>
                <a:gd name="T77" fmla="*/ 43 h 76"/>
                <a:gd name="T78" fmla="*/ 12 w 75"/>
                <a:gd name="T79" fmla="*/ 58 h 76"/>
                <a:gd name="T80" fmla="*/ 15 w 75"/>
                <a:gd name="T81" fmla="*/ 63 h 76"/>
                <a:gd name="T82" fmla="*/ 38 w 75"/>
                <a:gd name="T83" fmla="*/ 52 h 76"/>
                <a:gd name="T84" fmla="*/ 52 w 75"/>
                <a:gd name="T85" fmla="*/ 38 h 76"/>
                <a:gd name="T86" fmla="*/ 28 w 75"/>
                <a:gd name="T87" fmla="*/ 38 h 76"/>
                <a:gd name="T88" fmla="*/ 38 w 75"/>
                <a:gd name="T89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6">
                  <a:moveTo>
                    <a:pt x="40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29" y="73"/>
                    <a:pt x="29" y="70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7" y="65"/>
                    <a:pt x="25" y="64"/>
                    <a:pt x="23" y="63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8" y="68"/>
                    <a:pt x="14" y="68"/>
                    <a:pt x="12" y="6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2"/>
                    <a:pt x="7" y="60"/>
                    <a:pt x="7" y="59"/>
                  </a:cubicBezTo>
                  <a:cubicBezTo>
                    <a:pt x="7" y="57"/>
                    <a:pt x="8" y="56"/>
                    <a:pt x="9" y="55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1" y="50"/>
                    <a:pt x="10" y="48"/>
                    <a:pt x="1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6"/>
                    <a:pt x="2" y="45"/>
                    <a:pt x="1" y="44"/>
                  </a:cubicBezTo>
                  <a:cubicBezTo>
                    <a:pt x="0" y="43"/>
                    <a:pt x="0" y="41"/>
                    <a:pt x="0" y="4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2"/>
                    <a:pt x="2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6"/>
                    <a:pt x="12" y="2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9"/>
                    <a:pt x="8" y="18"/>
                    <a:pt x="8" y="16"/>
                  </a:cubicBezTo>
                  <a:cubicBezTo>
                    <a:pt x="8" y="15"/>
                    <a:pt x="8" y="13"/>
                    <a:pt x="9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5" y="7"/>
                    <a:pt x="18" y="7"/>
                    <a:pt x="21" y="9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1"/>
                    <a:pt x="30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2"/>
                    <a:pt x="32" y="0"/>
                    <a:pt x="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6" y="2"/>
                    <a:pt x="46" y="6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11"/>
                    <a:pt x="50" y="11"/>
                    <a:pt x="52" y="12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7"/>
                    <a:pt x="61" y="7"/>
                    <a:pt x="63" y="9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7" y="14"/>
                    <a:pt x="68" y="15"/>
                    <a:pt x="68" y="17"/>
                  </a:cubicBezTo>
                  <a:cubicBezTo>
                    <a:pt x="68" y="18"/>
                    <a:pt x="67" y="20"/>
                    <a:pt x="66" y="21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4" y="26"/>
                    <a:pt x="65" y="28"/>
                    <a:pt x="65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3" y="30"/>
                    <a:pt x="75" y="32"/>
                    <a:pt x="75" y="36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5" y="43"/>
                    <a:pt x="73" y="46"/>
                    <a:pt x="70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8"/>
                    <a:pt x="64" y="50"/>
                    <a:pt x="63" y="52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7"/>
                    <a:pt x="68" y="61"/>
                    <a:pt x="66" y="63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1" y="68"/>
                    <a:pt x="57" y="68"/>
                    <a:pt x="55" y="6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0" y="64"/>
                    <a:pt x="48" y="65"/>
                    <a:pt x="45" y="66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3"/>
                    <a:pt x="43" y="76"/>
                    <a:pt x="40" y="76"/>
                  </a:cubicBezTo>
                  <a:close/>
                  <a:moveTo>
                    <a:pt x="23" y="58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60"/>
                    <a:pt x="29" y="62"/>
                    <a:pt x="32" y="62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4" y="72"/>
                    <a:pt x="35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1" y="72"/>
                    <a:pt x="41" y="71"/>
                    <a:pt x="41" y="70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6" y="62"/>
                    <a:pt x="48" y="60"/>
                    <a:pt x="51" y="59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8" y="64"/>
                    <a:pt x="59" y="64"/>
                    <a:pt x="60" y="63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4" y="60"/>
                    <a:pt x="64" y="58"/>
                    <a:pt x="63" y="58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49"/>
                    <a:pt x="61" y="46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2"/>
                    <a:pt x="71" y="41"/>
                    <a:pt x="71" y="40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5"/>
                    <a:pt x="71" y="34"/>
                    <a:pt x="70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0"/>
                    <a:pt x="60" y="27"/>
                    <a:pt x="59" y="25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4" y="17"/>
                    <a:pt x="64" y="17"/>
                  </a:cubicBezTo>
                  <a:cubicBezTo>
                    <a:pt x="64" y="16"/>
                    <a:pt x="63" y="16"/>
                    <a:pt x="63" y="1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59" y="12"/>
                    <a:pt x="58" y="12"/>
                    <a:pt x="57" y="1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5"/>
                    <a:pt x="41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9" y="14"/>
                    <a:pt x="27" y="15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1"/>
                    <a:pt x="16" y="11"/>
                    <a:pt x="15" y="1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7"/>
                    <a:pt x="14" y="29"/>
                    <a:pt x="13" y="32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4"/>
                    <a:pt x="4" y="34"/>
                    <a:pt x="4" y="3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2"/>
                    <a:pt x="5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6"/>
                    <a:pt x="15" y="49"/>
                    <a:pt x="16" y="51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8"/>
                    <a:pt x="11" y="58"/>
                    <a:pt x="11" y="59"/>
                  </a:cubicBezTo>
                  <a:cubicBezTo>
                    <a:pt x="11" y="59"/>
                    <a:pt x="12" y="60"/>
                    <a:pt x="12" y="60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4"/>
                    <a:pt x="17" y="64"/>
                    <a:pt x="18" y="63"/>
                  </a:cubicBezTo>
                  <a:lnTo>
                    <a:pt x="23" y="58"/>
                  </a:lnTo>
                  <a:close/>
                  <a:moveTo>
                    <a:pt x="38" y="52"/>
                  </a:moveTo>
                  <a:cubicBezTo>
                    <a:pt x="30" y="52"/>
                    <a:pt x="24" y="46"/>
                    <a:pt x="24" y="38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2" y="30"/>
                    <a:pt x="52" y="38"/>
                  </a:cubicBezTo>
                  <a:cubicBezTo>
                    <a:pt x="52" y="46"/>
                    <a:pt x="45" y="52"/>
                    <a:pt x="38" y="52"/>
                  </a:cubicBezTo>
                  <a:close/>
                  <a:moveTo>
                    <a:pt x="38" y="28"/>
                  </a:moveTo>
                  <a:cubicBezTo>
                    <a:pt x="32" y="28"/>
                    <a:pt x="28" y="32"/>
                    <a:pt x="28" y="38"/>
                  </a:cubicBezTo>
                  <a:cubicBezTo>
                    <a:pt x="28" y="43"/>
                    <a:pt x="32" y="48"/>
                    <a:pt x="38" y="48"/>
                  </a:cubicBezTo>
                  <a:cubicBezTo>
                    <a:pt x="43" y="48"/>
                    <a:pt x="48" y="43"/>
                    <a:pt x="48" y="38"/>
                  </a:cubicBezTo>
                  <a:cubicBezTo>
                    <a:pt x="48" y="32"/>
                    <a:pt x="43" y="28"/>
                    <a:pt x="38" y="28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43"/>
            <p:cNvSpPr/>
            <p:nvPr/>
          </p:nvSpPr>
          <p:spPr bwMode="auto">
            <a:xfrm>
              <a:off x="4222750" y="4768533"/>
              <a:ext cx="82550" cy="66675"/>
            </a:xfrm>
            <a:custGeom>
              <a:avLst/>
              <a:gdLst>
                <a:gd name="T0" fmla="*/ 2 w 15"/>
                <a:gd name="T1" fmla="*/ 12 h 12"/>
                <a:gd name="T2" fmla="*/ 1 w 15"/>
                <a:gd name="T3" fmla="*/ 10 h 12"/>
                <a:gd name="T4" fmla="*/ 2 w 15"/>
                <a:gd name="T5" fmla="*/ 9 h 12"/>
                <a:gd name="T6" fmla="*/ 12 w 15"/>
                <a:gd name="T7" fmla="*/ 1 h 12"/>
                <a:gd name="T8" fmla="*/ 14 w 15"/>
                <a:gd name="T9" fmla="*/ 0 h 12"/>
                <a:gd name="T10" fmla="*/ 14 w 15"/>
                <a:gd name="T11" fmla="*/ 2 h 12"/>
                <a:gd name="T12" fmla="*/ 2 w 15"/>
                <a:gd name="T13" fmla="*/ 11 h 12"/>
                <a:gd name="T14" fmla="*/ 2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2" y="12"/>
                  </a:moveTo>
                  <a:cubicBezTo>
                    <a:pt x="1" y="12"/>
                    <a:pt x="1" y="11"/>
                    <a:pt x="1" y="10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6" y="7"/>
                    <a:pt x="9" y="4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1"/>
                    <a:pt x="14" y="2"/>
                  </a:cubicBezTo>
                  <a:cubicBezTo>
                    <a:pt x="12" y="7"/>
                    <a:pt x="7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44"/>
            <p:cNvSpPr/>
            <p:nvPr/>
          </p:nvSpPr>
          <p:spPr bwMode="auto">
            <a:xfrm>
              <a:off x="4102100" y="4614545"/>
              <a:ext cx="93662" cy="87313"/>
            </a:xfrm>
            <a:custGeom>
              <a:avLst/>
              <a:gdLst>
                <a:gd name="T0" fmla="*/ 1 w 17"/>
                <a:gd name="T1" fmla="*/ 16 h 16"/>
                <a:gd name="T2" fmla="*/ 1 w 17"/>
                <a:gd name="T3" fmla="*/ 16 h 16"/>
                <a:gd name="T4" fmla="*/ 0 w 17"/>
                <a:gd name="T5" fmla="*/ 14 h 16"/>
                <a:gd name="T6" fmla="*/ 15 w 17"/>
                <a:gd name="T7" fmla="*/ 0 h 16"/>
                <a:gd name="T8" fmla="*/ 17 w 17"/>
                <a:gd name="T9" fmla="*/ 1 h 16"/>
                <a:gd name="T10" fmla="*/ 16 w 17"/>
                <a:gd name="T11" fmla="*/ 3 h 16"/>
                <a:gd name="T12" fmla="*/ 3 w 17"/>
                <a:gd name="T13" fmla="*/ 15 h 16"/>
                <a:gd name="T14" fmla="*/ 1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2" y="7"/>
                    <a:pt x="8" y="2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0" y="4"/>
                    <a:pt x="5" y="9"/>
                    <a:pt x="3" y="15"/>
                  </a:cubicBezTo>
                  <a:cubicBezTo>
                    <a:pt x="3" y="15"/>
                    <a:pt x="2" y="16"/>
                    <a:pt x="1" y="1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组合 322"/>
          <p:cNvGrpSpPr/>
          <p:nvPr/>
        </p:nvGrpSpPr>
        <p:grpSpPr>
          <a:xfrm>
            <a:off x="1499616" y="662399"/>
            <a:ext cx="9314688" cy="461665"/>
            <a:chOff x="1499616" y="662399"/>
            <a:chExt cx="9314688" cy="461665"/>
          </a:xfrm>
        </p:grpSpPr>
        <p:grpSp>
          <p:nvGrpSpPr>
            <p:cNvPr id="328" name="组合 327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337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8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9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40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329" name="直接连接符 328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矩形 330"/>
            <p:cNvSpPr/>
            <p:nvPr/>
          </p:nvSpPr>
          <p:spPr>
            <a:xfrm>
              <a:off x="4914597" y="662399"/>
              <a:ext cx="23407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事务数据集</a:t>
              </a:r>
              <a:endParaRPr lang="en-US" altLang="zh-CN" sz="24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332" name="组合 331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333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4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5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6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70" y="1998822"/>
            <a:ext cx="4744260" cy="34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059030" y="1987881"/>
            <a:ext cx="7007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项目：</a:t>
            </a:r>
            <a:r>
              <a:rPr lang="zh-CN" altLang="en-US" sz="2000" dirty="0"/>
              <a:t>独立的商品项，例如</a:t>
            </a:r>
            <a:r>
              <a:rPr lang="en-US" altLang="zh-CN" sz="2000" dirty="0"/>
              <a:t>bread</a:t>
            </a:r>
            <a:r>
              <a:rPr lang="zh-CN" altLang="en-US" sz="2000" dirty="0"/>
              <a:t>、</a:t>
            </a:r>
            <a:r>
              <a:rPr lang="en-US" altLang="zh-CN" sz="2000" dirty="0"/>
              <a:t>milk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总项集：</a:t>
            </a:r>
            <a:r>
              <a:rPr lang="zh-CN" altLang="en-US" sz="2000" dirty="0"/>
              <a:t>所有项目的集合，例如</a:t>
            </a:r>
            <a:r>
              <a:rPr lang="en-US" altLang="zh-CN" sz="2000" dirty="0"/>
              <a:t>{bread</a:t>
            </a:r>
            <a:r>
              <a:rPr lang="zh-CN" altLang="en-US" sz="2000" dirty="0"/>
              <a:t>，</a:t>
            </a:r>
            <a:r>
              <a:rPr lang="en-US" altLang="zh-CN" sz="2000" dirty="0"/>
              <a:t>jelly</a:t>
            </a:r>
            <a:r>
              <a:rPr lang="zh-CN" altLang="en-US" sz="2000" dirty="0"/>
              <a:t>，</a:t>
            </a:r>
            <a:r>
              <a:rPr lang="en-US" altLang="zh-CN" sz="2000" dirty="0"/>
              <a:t>peanut</a:t>
            </a:r>
            <a:r>
              <a:rPr lang="zh-CN" altLang="en-US" sz="2000" dirty="0"/>
              <a:t>，</a:t>
            </a:r>
            <a:r>
              <a:rPr lang="en-US" altLang="zh-CN" sz="2000" dirty="0"/>
              <a:t>butter</a:t>
            </a:r>
            <a:r>
              <a:rPr lang="zh-CN" altLang="en-US" sz="2000" dirty="0"/>
              <a:t>，</a:t>
            </a:r>
            <a:r>
              <a:rPr lang="en-US" altLang="zh-CN" sz="2000" dirty="0"/>
              <a:t>milk</a:t>
            </a:r>
            <a:r>
              <a:rPr lang="zh-CN" altLang="en-US" sz="2000" dirty="0"/>
              <a:t>，</a:t>
            </a:r>
            <a:r>
              <a:rPr lang="en-US" altLang="zh-CN" sz="2000" dirty="0"/>
              <a:t>chips}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项集：</a:t>
            </a:r>
            <a:r>
              <a:rPr lang="zh-CN" altLang="en-US" sz="2000" dirty="0"/>
              <a:t>在总项集中所有项不同的组合形成的集合，例如</a:t>
            </a:r>
            <a:r>
              <a:rPr lang="en-US" altLang="zh-CN" sz="2000" dirty="0"/>
              <a:t>{bread</a:t>
            </a:r>
            <a:r>
              <a:rPr lang="zh-CN" altLang="en-US" sz="2000" dirty="0"/>
              <a:t>，</a:t>
            </a:r>
            <a:r>
              <a:rPr lang="en-US" altLang="zh-CN" sz="2000" dirty="0"/>
              <a:t>milk}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b="1" dirty="0"/>
              <a:t>K-</a:t>
            </a:r>
            <a:r>
              <a:rPr lang="zh-CN" altLang="en-US" sz="2000" b="1" dirty="0"/>
              <a:t>项集：</a:t>
            </a:r>
            <a:r>
              <a:rPr lang="zh-CN" altLang="en-US" sz="2000" dirty="0"/>
              <a:t>项集中的项目数为</a:t>
            </a:r>
            <a:r>
              <a:rPr lang="en-US" altLang="zh-CN" sz="2000" dirty="0"/>
              <a:t>k</a:t>
            </a:r>
            <a:r>
              <a:rPr lang="zh-CN" altLang="en-US" sz="2000" dirty="0"/>
              <a:t>，例如</a:t>
            </a:r>
            <a:r>
              <a:rPr lang="en-US" altLang="zh-CN" sz="2000" dirty="0"/>
              <a:t>{bread</a:t>
            </a:r>
            <a:r>
              <a:rPr lang="zh-CN" altLang="en-US" sz="2000" dirty="0"/>
              <a:t>，</a:t>
            </a:r>
            <a:r>
              <a:rPr lang="en-US" altLang="zh-CN" sz="2000" dirty="0"/>
              <a:t>milk}</a:t>
            </a:r>
            <a:r>
              <a:rPr lang="zh-CN" altLang="en-US" sz="2000" dirty="0"/>
              <a:t>是</a:t>
            </a:r>
            <a:r>
              <a:rPr lang="en-US" altLang="zh-CN" sz="2000" dirty="0"/>
              <a:t>2-</a:t>
            </a:r>
            <a:r>
              <a:rPr lang="zh-CN" altLang="en-US" sz="2000" dirty="0"/>
              <a:t>项集，可以记成</a:t>
            </a:r>
            <a:r>
              <a:rPr lang="en-US" altLang="zh-CN" sz="2000" dirty="0"/>
              <a:t>L2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事务编号：</a:t>
            </a:r>
            <a:r>
              <a:rPr lang="zh-CN" altLang="en-US" sz="2000" dirty="0"/>
              <a:t>标记每一行的事务行为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b="1" dirty="0"/>
              <a:t>items</a:t>
            </a:r>
            <a:r>
              <a:rPr lang="zh-CN" altLang="en-US" sz="2000" b="1" dirty="0"/>
              <a:t>：</a:t>
            </a:r>
            <a:r>
              <a:rPr lang="zh-CN" altLang="en-US" sz="2000" dirty="0"/>
              <a:t>用户在一次购物中的所有商品</a:t>
            </a:r>
            <a:endParaRPr lang="en-US" altLang="zh-CN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884582" y="1657317"/>
            <a:ext cx="843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TID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143000" y="1987881"/>
            <a:ext cx="0" cy="139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99160" y="1916972"/>
            <a:ext cx="3529373" cy="1922027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-46418" y="1683404"/>
            <a:ext cx="98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01</a:t>
            </a:r>
            <a:endParaRPr lang="zh-CN" altLang="en-US" sz="3600" b="1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4019222" y="1905535"/>
            <a:ext cx="3762458" cy="1922027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3715541" y="1694052"/>
            <a:ext cx="961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02</a:t>
            </a:r>
            <a:endParaRPr lang="zh-CN" altLang="en-US" sz="3600" b="1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97" name="任意多边形 96"/>
          <p:cNvSpPr/>
          <p:nvPr/>
        </p:nvSpPr>
        <p:spPr>
          <a:xfrm>
            <a:off x="8233882" y="1916972"/>
            <a:ext cx="3735912" cy="1876307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rgbClr val="41404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14042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910529" y="1683404"/>
            <a:ext cx="961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rgbClr val="414042"/>
                </a:solidFill>
                <a:latin typeface="方正静蕾简体" pitchFamily="2" charset="-122"/>
                <a:ea typeface="方正静蕾简体" pitchFamily="2" charset="-122"/>
              </a:rPr>
              <a:t>03</a:t>
            </a:r>
            <a:endParaRPr lang="zh-CN" altLang="en-US" sz="3600" b="1" spc="300" dirty="0">
              <a:solidFill>
                <a:srgbClr val="414042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8773" y="4239884"/>
            <a:ext cx="2372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支持度</a:t>
            </a:r>
            <a:r>
              <a:rPr lang="en-US" altLang="zh-CN" sz="2400" b="1" dirty="0">
                <a:solidFill>
                  <a:srgbClr val="C0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Support</a:t>
            </a:r>
            <a:endParaRPr lang="en-US" altLang="zh-CN" sz="2400" b="1" dirty="0">
              <a:solidFill>
                <a:srgbClr val="C00000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  <a:p>
            <a:endParaRPr lang="zh-CN" altLang="en-US" sz="2400" spc="-3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8137" y="4715141"/>
            <a:ext cx="3737151" cy="1910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指两件商品</a:t>
            </a:r>
            <a:r>
              <a:rPr lang="en-US" altLang="zh-CN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A</a:t>
            </a:r>
            <a:r>
              <a:rPr lang="zh-CN" altLang="en-US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和</a:t>
            </a:r>
            <a:r>
              <a:rPr lang="en-US" altLang="zh-CN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B</a:t>
            </a:r>
            <a:r>
              <a:rPr lang="zh-CN" altLang="en-US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在总销售笔数</a:t>
            </a:r>
            <a:r>
              <a:rPr lang="en-US" altLang="zh-CN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N</a:t>
            </a:r>
            <a:r>
              <a:rPr lang="zh-CN" altLang="en-US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中同时出现的概率。目标是找到在一次购物中一起被购买的两个商品；</a:t>
            </a:r>
            <a:endParaRPr lang="en-US" altLang="zh-CN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设定一个最小值，只有高于此值的商品项集才可能进行推荐，这个项集被称为</a:t>
            </a:r>
            <a:r>
              <a:rPr lang="zh-CN" altLang="en-US" b="1" dirty="0">
                <a:solidFill>
                  <a:srgbClr val="FF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频繁项集。</a:t>
            </a:r>
            <a:endParaRPr lang="zh-CN" altLang="zh-CN" b="1" dirty="0">
              <a:solidFill>
                <a:srgbClr val="FF0000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4" name="Freeform 30"/>
          <p:cNvSpPr>
            <a:spLocks noEditPoints="1"/>
          </p:cNvSpPr>
          <p:nvPr/>
        </p:nvSpPr>
        <p:spPr bwMode="auto">
          <a:xfrm>
            <a:off x="395649" y="4285379"/>
            <a:ext cx="335491" cy="324806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69167" y="4238443"/>
            <a:ext cx="2853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置信度</a:t>
            </a:r>
            <a:r>
              <a:rPr lang="en-US" altLang="zh-CN" sz="2400" b="1" dirty="0">
                <a:solidFill>
                  <a:srgbClr val="C00000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Confidence</a:t>
            </a:r>
            <a:endParaRPr lang="en-US" altLang="zh-CN" sz="2400" b="1" dirty="0">
              <a:solidFill>
                <a:srgbClr val="C00000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  <a:p>
            <a:endParaRPr lang="zh-CN" altLang="en-US" sz="2400" spc="-3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56992" y="4700108"/>
            <a:ext cx="3777536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购买</a:t>
            </a:r>
            <a:r>
              <a:rPr lang="en-US" altLang="zh-CN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A</a:t>
            </a:r>
            <a:r>
              <a:rPr lang="zh-CN" altLang="en-US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商品同时还购买</a:t>
            </a:r>
            <a:r>
              <a:rPr lang="en-US" altLang="zh-CN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B</a:t>
            </a:r>
            <a:r>
              <a:rPr lang="zh-CN" altLang="en-US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商品的条件概率。</a:t>
            </a:r>
            <a:endParaRPr lang="en-US" altLang="zh-CN" sz="18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  <a:sym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如果置信度大说明购买</a:t>
            </a:r>
            <a:r>
              <a:rPr lang="en-US" altLang="zh-CN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A</a:t>
            </a:r>
            <a:r>
              <a:rPr lang="zh-CN" altLang="en-US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的客户很大概率也会购买</a:t>
            </a:r>
            <a:r>
              <a:rPr lang="en-US" altLang="zh-CN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B</a:t>
            </a:r>
            <a:r>
              <a:rPr lang="zh-CN" altLang="en-US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商品。</a:t>
            </a:r>
            <a:endParaRPr lang="zh-CN" altLang="zh-CN" sz="18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7" name="Freeform 30"/>
          <p:cNvSpPr>
            <a:spLocks noEditPoints="1"/>
          </p:cNvSpPr>
          <p:nvPr/>
        </p:nvSpPr>
        <p:spPr bwMode="auto">
          <a:xfrm>
            <a:off x="4396043" y="4283938"/>
            <a:ext cx="335491" cy="324806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889152" y="4238443"/>
            <a:ext cx="192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ea typeface="新蒂下午茶基本版" panose="03000600000000000000" pitchFamily="66" charset="-122"/>
              </a:rPr>
              <a:t>提升度</a:t>
            </a:r>
            <a:r>
              <a:rPr lang="en-US" altLang="zh-CN" sz="2400" b="1" dirty="0">
                <a:solidFill>
                  <a:srgbClr val="C00000"/>
                </a:solidFill>
                <a:ea typeface="新蒂下午茶基本版" panose="03000600000000000000" pitchFamily="66" charset="-122"/>
              </a:rPr>
              <a:t>Lift</a:t>
            </a:r>
            <a:endParaRPr lang="zh-CN" altLang="en-US" sz="2400" b="1" dirty="0">
              <a:solidFill>
                <a:srgbClr val="C00000"/>
              </a:solidFill>
              <a:ea typeface="新蒂下午茶基本版" panose="03000600000000000000" pitchFamily="66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281425" y="4653941"/>
            <a:ext cx="3777536" cy="213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用于度量关联规则是否有效，是否具有提升效果。</a:t>
            </a:r>
            <a:endParaRPr lang="en-US" altLang="zh-CN" sz="18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  <a:sym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14042"/>
                </a:solidFill>
                <a:ea typeface="新蒂下午茶基本版" panose="03000600000000000000" pitchFamily="66" charset="-122"/>
              </a:rPr>
              <a:t>它反映了 </a:t>
            </a:r>
            <a:r>
              <a:rPr lang="en-US" altLang="zh-CN" sz="1800" dirty="0">
                <a:solidFill>
                  <a:srgbClr val="414042"/>
                </a:solidFill>
                <a:ea typeface="新蒂下午茶基本版" panose="03000600000000000000" pitchFamily="66" charset="-122"/>
              </a:rPr>
              <a:t>A</a:t>
            </a:r>
            <a:r>
              <a:rPr lang="zh-CN" altLang="en-US" sz="1800" dirty="0">
                <a:solidFill>
                  <a:srgbClr val="414042"/>
                </a:solidFill>
                <a:ea typeface="新蒂下午茶基本版" panose="03000600000000000000" pitchFamily="66" charset="-122"/>
              </a:rPr>
              <a:t>的出现对 </a:t>
            </a:r>
            <a:r>
              <a:rPr lang="en-US" altLang="zh-CN" sz="1800" dirty="0">
                <a:solidFill>
                  <a:srgbClr val="414042"/>
                </a:solidFill>
                <a:ea typeface="新蒂下午茶基本版" panose="03000600000000000000" pitchFamily="66" charset="-122"/>
              </a:rPr>
              <a:t>B</a:t>
            </a:r>
            <a:r>
              <a:rPr lang="zh-CN" altLang="en-US" sz="1800" dirty="0">
                <a:solidFill>
                  <a:srgbClr val="414042"/>
                </a:solidFill>
                <a:ea typeface="新蒂下午茶基本版" panose="03000600000000000000" pitchFamily="66" charset="-122"/>
              </a:rPr>
              <a:t>的出现概率的变化产生了多少影响。</a:t>
            </a:r>
            <a:endParaRPr lang="en-US" altLang="zh-CN" sz="1800" dirty="0">
              <a:solidFill>
                <a:srgbClr val="414042"/>
              </a:solidFill>
              <a:ea typeface="新蒂下午茶基本版" panose="03000600000000000000" pitchFamily="66" charset="-122"/>
              <a:sym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提升度大于</a:t>
            </a:r>
            <a:r>
              <a:rPr lang="en-US" altLang="zh-CN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，规则有效；小于</a:t>
            </a:r>
            <a:r>
              <a:rPr lang="en-US" altLang="zh-CN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  <a:sym typeface="Arial" panose="020B0604020202020204" pitchFamily="34" charset="0"/>
              </a:rPr>
              <a:t>则无效。</a:t>
            </a:r>
            <a:endParaRPr lang="zh-CN" altLang="zh-CN" sz="1800" dirty="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sp>
        <p:nvSpPr>
          <p:cNvPr id="40" name="Freeform 30"/>
          <p:cNvSpPr>
            <a:spLocks noEditPoints="1"/>
          </p:cNvSpPr>
          <p:nvPr/>
        </p:nvSpPr>
        <p:spPr bwMode="auto">
          <a:xfrm>
            <a:off x="8480575" y="4278991"/>
            <a:ext cx="335491" cy="324806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srgbClr val="414042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499616" y="651458"/>
            <a:ext cx="9314688" cy="463185"/>
            <a:chOff x="1499616" y="651458"/>
            <a:chExt cx="9314688" cy="463185"/>
          </a:xfrm>
        </p:grpSpPr>
        <p:grpSp>
          <p:nvGrpSpPr>
            <p:cNvPr id="21" name="组合 20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42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3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4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5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4929990" y="651458"/>
              <a:ext cx="23407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衡量方法</a:t>
              </a:r>
              <a:endParaRPr lang="en-US" altLang="zh-CN" sz="24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26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27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28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41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ele attr="{32348A6E-C3D6-4DC2-81DC-6191608FC242}"/>
                  </a:ext>
                </a:extLst>
              </p:cNvPr>
              <p:cNvSpPr txBox="1"/>
              <p:nvPr/>
            </p:nvSpPr>
            <p:spPr>
              <a:xfrm>
                <a:off x="360561" y="2609624"/>
                <a:ext cx="3206573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𝑆𝑢𝑝𝑝𝑜𝑟𝑡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𝐹𝑟𝑒𝑞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61" y="2609624"/>
                <a:ext cx="3206573" cy="535724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ele attr="{0FFED099-D893-49DD-9FAC-1D5327CD7031}"/>
                  </a:ext>
                </a:extLst>
              </p:cNvPr>
              <p:cNvSpPr txBox="1"/>
              <p:nvPr/>
            </p:nvSpPr>
            <p:spPr>
              <a:xfrm>
                <a:off x="4169502" y="2549078"/>
                <a:ext cx="3382963" cy="847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𝐶𝑜𝑛𝑓𝑖𝑑𝑒𝑛𝑐𝑒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𝐹𝑟𝑒𝑞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𝐹𝑟𝑒𝑞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𝑆𝑢𝑝𝑝𝑜𝑟𝑡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𝑆𝑢𝑝𝑝𝑜𝑟𝑡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502" y="2549078"/>
                <a:ext cx="3382963" cy="847411"/>
              </a:xfrm>
              <a:prstGeom prst="rect">
                <a:avLst/>
              </a:prstGeom>
              <a:blipFill rotWithShape="1">
                <a:blip r:embed="rId2"/>
                <a:stretch>
                  <a:fillRect l="-2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ele attr="{1E212FCB-C8CF-4DD8-B1DD-EC4D50F1230B}"/>
                  </a:ext>
                </a:extLst>
              </p:cNvPr>
              <p:cNvSpPr txBox="1"/>
              <p:nvPr/>
            </p:nvSpPr>
            <p:spPr>
              <a:xfrm>
                <a:off x="8469052" y="2171615"/>
                <a:ext cx="3339341" cy="1431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𝐿𝑖𝑓𝑡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𝑆𝑢𝑝𝑝𝑜𝑟𝑡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𝑆𝑢𝑝𝑝𝑜𝑟𝑡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𝑆𝑢𝑝𝑝𝑜𝑟𝑡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𝐶𝑜𝑛𝑓𝑖𝑑𝑒𝑛𝑐𝑒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𝑆𝑢𝑝𝑝𝑜𝑟𝑡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052" y="2171615"/>
                <a:ext cx="3339341" cy="1431802"/>
              </a:xfrm>
              <a:prstGeom prst="rect">
                <a:avLst/>
              </a:prstGeom>
              <a:blipFill rotWithShape="1">
                <a:blip r:embed="rId3"/>
                <a:stretch>
                  <a:fillRect l="-4562" b="-2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093575" y="1192921"/>
            <a:ext cx="167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支持度计数（相对支持度）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812107" y="1770986"/>
            <a:ext cx="0" cy="67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236304" y="2549078"/>
            <a:ext cx="1330713" cy="312302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组合 322"/>
          <p:cNvGrpSpPr/>
          <p:nvPr/>
        </p:nvGrpSpPr>
        <p:grpSpPr>
          <a:xfrm>
            <a:off x="1499616" y="662399"/>
            <a:ext cx="9314688" cy="461665"/>
            <a:chOff x="1499616" y="662399"/>
            <a:chExt cx="9314688" cy="461665"/>
          </a:xfrm>
        </p:grpSpPr>
        <p:grpSp>
          <p:nvGrpSpPr>
            <p:cNvPr id="328" name="组合 327"/>
            <p:cNvGrpSpPr/>
            <p:nvPr/>
          </p:nvGrpSpPr>
          <p:grpSpPr>
            <a:xfrm>
              <a:off x="4486911" y="674862"/>
              <a:ext cx="435383" cy="439781"/>
              <a:chOff x="1549033" y="966509"/>
              <a:chExt cx="545127" cy="550634"/>
            </a:xfrm>
          </p:grpSpPr>
          <p:sp>
            <p:nvSpPr>
              <p:cNvPr id="337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8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9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40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  <p:cxnSp>
          <p:nvCxnSpPr>
            <p:cNvPr id="329" name="直接连接符 328"/>
            <p:cNvCxnSpPr/>
            <p:nvPr/>
          </p:nvCxnSpPr>
          <p:spPr>
            <a:xfrm>
              <a:off x="1499616" y="885700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/>
            <p:cNvCxnSpPr/>
            <p:nvPr/>
          </p:nvCxnSpPr>
          <p:spPr>
            <a:xfrm>
              <a:off x="8034528" y="894844"/>
              <a:ext cx="2779776" cy="9144"/>
            </a:xfrm>
            <a:prstGeom prst="line">
              <a:avLst/>
            </a:prstGeom>
            <a:ln>
              <a:solidFill>
                <a:srgbClr val="4140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矩形 330"/>
            <p:cNvSpPr/>
            <p:nvPr/>
          </p:nvSpPr>
          <p:spPr>
            <a:xfrm>
              <a:off x="4914597" y="662399"/>
              <a:ext cx="23407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14042"/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rPr>
                <a:t>计算支持度</a:t>
              </a:r>
              <a:endParaRPr lang="en-US" altLang="zh-CN" sz="2400" b="1" dirty="0">
                <a:solidFill>
                  <a:srgbClr val="414042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endParaRPr>
            </a:p>
          </p:txBody>
        </p:sp>
        <p:grpSp>
          <p:nvGrpSpPr>
            <p:cNvPr id="332" name="组合 331"/>
            <p:cNvGrpSpPr/>
            <p:nvPr/>
          </p:nvGrpSpPr>
          <p:grpSpPr>
            <a:xfrm>
              <a:off x="7346297" y="673342"/>
              <a:ext cx="435383" cy="439781"/>
              <a:chOff x="1549033" y="966509"/>
              <a:chExt cx="545127" cy="550634"/>
            </a:xfrm>
          </p:grpSpPr>
          <p:sp>
            <p:nvSpPr>
              <p:cNvPr id="333" name="Freeform 99"/>
              <p:cNvSpPr>
                <a:spLocks noEditPoints="1"/>
              </p:cNvSpPr>
              <p:nvPr/>
            </p:nvSpPr>
            <p:spPr bwMode="auto">
              <a:xfrm>
                <a:off x="1558669" y="976145"/>
                <a:ext cx="525855" cy="531362"/>
              </a:xfrm>
              <a:custGeom>
                <a:avLst/>
                <a:gdLst>
                  <a:gd name="T0" fmla="*/ 104 w 110"/>
                  <a:gd name="T1" fmla="*/ 46 h 111"/>
                  <a:gd name="T2" fmla="*/ 96 w 110"/>
                  <a:gd name="T3" fmla="*/ 46 h 111"/>
                  <a:gd name="T4" fmla="*/ 90 w 110"/>
                  <a:gd name="T5" fmla="*/ 34 h 111"/>
                  <a:gd name="T6" fmla="*/ 97 w 110"/>
                  <a:gd name="T7" fmla="*/ 27 h 111"/>
                  <a:gd name="T8" fmla="*/ 97 w 110"/>
                  <a:gd name="T9" fmla="*/ 19 h 111"/>
                  <a:gd name="T10" fmla="*/ 92 w 110"/>
                  <a:gd name="T11" fmla="*/ 14 h 111"/>
                  <a:gd name="T12" fmla="*/ 84 w 110"/>
                  <a:gd name="T13" fmla="*/ 14 h 111"/>
                  <a:gd name="T14" fmla="*/ 77 w 110"/>
                  <a:gd name="T15" fmla="*/ 21 h 111"/>
                  <a:gd name="T16" fmla="*/ 64 w 110"/>
                  <a:gd name="T17" fmla="*/ 15 h 111"/>
                  <a:gd name="T18" fmla="*/ 64 w 110"/>
                  <a:gd name="T19" fmla="*/ 6 h 111"/>
                  <a:gd name="T20" fmla="*/ 58 w 110"/>
                  <a:gd name="T21" fmla="*/ 0 h 111"/>
                  <a:gd name="T22" fmla="*/ 52 w 110"/>
                  <a:gd name="T23" fmla="*/ 0 h 111"/>
                  <a:gd name="T24" fmla="*/ 46 w 110"/>
                  <a:gd name="T25" fmla="*/ 6 h 111"/>
                  <a:gd name="T26" fmla="*/ 46 w 110"/>
                  <a:gd name="T27" fmla="*/ 15 h 111"/>
                  <a:gd name="T28" fmla="*/ 33 w 110"/>
                  <a:gd name="T29" fmla="*/ 20 h 111"/>
                  <a:gd name="T30" fmla="*/ 27 w 110"/>
                  <a:gd name="T31" fmla="*/ 14 h 111"/>
                  <a:gd name="T32" fmla="*/ 19 w 110"/>
                  <a:gd name="T33" fmla="*/ 14 h 111"/>
                  <a:gd name="T34" fmla="*/ 14 w 110"/>
                  <a:gd name="T35" fmla="*/ 19 h 111"/>
                  <a:gd name="T36" fmla="*/ 14 w 110"/>
                  <a:gd name="T37" fmla="*/ 27 h 111"/>
                  <a:gd name="T38" fmla="*/ 20 w 110"/>
                  <a:gd name="T39" fmla="*/ 33 h 111"/>
                  <a:gd name="T40" fmla="*/ 15 w 110"/>
                  <a:gd name="T41" fmla="*/ 46 h 111"/>
                  <a:gd name="T42" fmla="*/ 6 w 110"/>
                  <a:gd name="T43" fmla="*/ 46 h 111"/>
                  <a:gd name="T44" fmla="*/ 0 w 110"/>
                  <a:gd name="T45" fmla="*/ 52 h 111"/>
                  <a:gd name="T46" fmla="*/ 0 w 110"/>
                  <a:gd name="T47" fmla="*/ 59 h 111"/>
                  <a:gd name="T48" fmla="*/ 6 w 110"/>
                  <a:gd name="T49" fmla="*/ 65 h 111"/>
                  <a:gd name="T50" fmla="*/ 15 w 110"/>
                  <a:gd name="T51" fmla="*/ 65 h 111"/>
                  <a:gd name="T52" fmla="*/ 20 w 110"/>
                  <a:gd name="T53" fmla="*/ 78 h 111"/>
                  <a:gd name="T54" fmla="*/ 14 w 110"/>
                  <a:gd name="T55" fmla="*/ 84 h 111"/>
                  <a:gd name="T56" fmla="*/ 14 w 110"/>
                  <a:gd name="T57" fmla="*/ 92 h 111"/>
                  <a:gd name="T58" fmla="*/ 18 w 110"/>
                  <a:gd name="T59" fmla="*/ 97 h 111"/>
                  <a:gd name="T60" fmla="*/ 26 w 110"/>
                  <a:gd name="T61" fmla="*/ 97 h 111"/>
                  <a:gd name="T62" fmla="*/ 33 w 110"/>
                  <a:gd name="T63" fmla="*/ 91 h 111"/>
                  <a:gd name="T64" fmla="*/ 46 w 110"/>
                  <a:gd name="T65" fmla="*/ 96 h 111"/>
                  <a:gd name="T66" fmla="*/ 46 w 110"/>
                  <a:gd name="T67" fmla="*/ 105 h 111"/>
                  <a:gd name="T68" fmla="*/ 52 w 110"/>
                  <a:gd name="T69" fmla="*/ 111 h 111"/>
                  <a:gd name="T70" fmla="*/ 58 w 110"/>
                  <a:gd name="T71" fmla="*/ 111 h 111"/>
                  <a:gd name="T72" fmla="*/ 64 w 110"/>
                  <a:gd name="T73" fmla="*/ 105 h 111"/>
                  <a:gd name="T74" fmla="*/ 64 w 110"/>
                  <a:gd name="T75" fmla="*/ 96 h 111"/>
                  <a:gd name="T76" fmla="*/ 77 w 110"/>
                  <a:gd name="T77" fmla="*/ 91 h 111"/>
                  <a:gd name="T78" fmla="*/ 83 w 110"/>
                  <a:gd name="T79" fmla="*/ 97 h 111"/>
                  <a:gd name="T80" fmla="*/ 92 w 110"/>
                  <a:gd name="T81" fmla="*/ 97 h 111"/>
                  <a:gd name="T82" fmla="*/ 96 w 110"/>
                  <a:gd name="T83" fmla="*/ 92 h 111"/>
                  <a:gd name="T84" fmla="*/ 96 w 110"/>
                  <a:gd name="T85" fmla="*/ 84 h 111"/>
                  <a:gd name="T86" fmla="*/ 90 w 110"/>
                  <a:gd name="T87" fmla="*/ 78 h 111"/>
                  <a:gd name="T88" fmla="*/ 95 w 110"/>
                  <a:gd name="T89" fmla="*/ 65 h 111"/>
                  <a:gd name="T90" fmla="*/ 104 w 110"/>
                  <a:gd name="T91" fmla="*/ 65 h 111"/>
                  <a:gd name="T92" fmla="*/ 110 w 110"/>
                  <a:gd name="T93" fmla="*/ 59 h 111"/>
                  <a:gd name="T94" fmla="*/ 110 w 110"/>
                  <a:gd name="T95" fmla="*/ 52 h 111"/>
                  <a:gd name="T96" fmla="*/ 104 w 110"/>
                  <a:gd name="T97" fmla="*/ 46 h 111"/>
                  <a:gd name="T98" fmla="*/ 55 w 110"/>
                  <a:gd name="T99" fmla="*/ 74 h 111"/>
                  <a:gd name="T100" fmla="*/ 37 w 110"/>
                  <a:gd name="T101" fmla="*/ 56 h 111"/>
                  <a:gd name="T102" fmla="*/ 55 w 110"/>
                  <a:gd name="T103" fmla="*/ 37 h 111"/>
                  <a:gd name="T104" fmla="*/ 74 w 110"/>
                  <a:gd name="T105" fmla="*/ 56 h 111"/>
                  <a:gd name="T106" fmla="*/ 55 w 110"/>
                  <a:gd name="T107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11">
                    <a:moveTo>
                      <a:pt x="104" y="46"/>
                    </a:move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2"/>
                      <a:pt x="93" y="37"/>
                      <a:pt x="90" y="34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9" y="25"/>
                      <a:pt x="99" y="21"/>
                      <a:pt x="97" y="1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0" y="12"/>
                      <a:pt x="86" y="12"/>
                      <a:pt x="84" y="14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3" y="18"/>
                      <a:pt x="69" y="16"/>
                      <a:pt x="64" y="1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2" y="0"/>
                      <a:pt x="5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6" y="3"/>
                      <a:pt x="46" y="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1" y="16"/>
                      <a:pt x="37" y="18"/>
                      <a:pt x="33" y="2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2"/>
                      <a:pt x="21" y="12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1"/>
                      <a:pt x="12" y="25"/>
                      <a:pt x="14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8" y="37"/>
                      <a:pt x="16" y="42"/>
                      <a:pt x="1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2" y="46"/>
                      <a:pt x="0" y="49"/>
                      <a:pt x="0" y="5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2" y="65"/>
                      <a:pt x="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9"/>
                      <a:pt x="17" y="74"/>
                      <a:pt x="20" y="78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1" y="86"/>
                      <a:pt x="11" y="90"/>
                      <a:pt x="14" y="92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99"/>
                      <a:pt x="24" y="99"/>
                      <a:pt x="26" y="97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37" y="93"/>
                      <a:pt x="41" y="95"/>
                      <a:pt x="46" y="96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8"/>
                      <a:pt x="48" y="111"/>
                      <a:pt x="52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11"/>
                      <a:pt x="64" y="108"/>
                      <a:pt x="64" y="10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9" y="95"/>
                      <a:pt x="73" y="93"/>
                      <a:pt x="77" y="91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9"/>
                      <a:pt x="89" y="99"/>
                      <a:pt x="92" y="9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9" y="90"/>
                      <a:pt x="99" y="86"/>
                      <a:pt x="96" y="84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3" y="74"/>
                      <a:pt x="94" y="69"/>
                      <a:pt x="95" y="65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8" y="65"/>
                      <a:pt x="110" y="62"/>
                      <a:pt x="110" y="5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10" y="49"/>
                      <a:pt x="108" y="46"/>
                      <a:pt x="104" y="46"/>
                    </a:cubicBezTo>
                    <a:close/>
                    <a:moveTo>
                      <a:pt x="55" y="74"/>
                    </a:moveTo>
                    <a:cubicBezTo>
                      <a:pt x="45" y="74"/>
                      <a:pt x="37" y="66"/>
                      <a:pt x="37" y="56"/>
                    </a:cubicBezTo>
                    <a:cubicBezTo>
                      <a:pt x="37" y="45"/>
                      <a:pt x="45" y="37"/>
                      <a:pt x="55" y="37"/>
                    </a:cubicBezTo>
                    <a:cubicBezTo>
                      <a:pt x="65" y="37"/>
                      <a:pt x="74" y="45"/>
                      <a:pt x="74" y="56"/>
                    </a:cubicBezTo>
                    <a:cubicBezTo>
                      <a:pt x="74" y="66"/>
                      <a:pt x="65" y="74"/>
                      <a:pt x="55" y="74"/>
                    </a:cubicBezTo>
                    <a:close/>
                  </a:path>
                </a:pathLst>
              </a:custGeom>
              <a:solidFill>
                <a:srgbClr val="0057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4" name="Freeform 101"/>
              <p:cNvSpPr>
                <a:spLocks noEditPoints="1"/>
              </p:cNvSpPr>
              <p:nvPr/>
            </p:nvSpPr>
            <p:spPr bwMode="auto">
              <a:xfrm>
                <a:off x="1549033" y="966509"/>
                <a:ext cx="545127" cy="550634"/>
              </a:xfrm>
              <a:custGeom>
                <a:avLst/>
                <a:gdLst>
                  <a:gd name="T0" fmla="*/ 46 w 114"/>
                  <a:gd name="T1" fmla="*/ 107 h 115"/>
                  <a:gd name="T2" fmla="*/ 30 w 114"/>
                  <a:gd name="T3" fmla="*/ 100 h 115"/>
                  <a:gd name="T4" fmla="*/ 12 w 114"/>
                  <a:gd name="T5" fmla="*/ 90 h 115"/>
                  <a:gd name="T6" fmla="*/ 15 w 114"/>
                  <a:gd name="T7" fmla="*/ 69 h 115"/>
                  <a:gd name="T8" fmla="*/ 0 w 114"/>
                  <a:gd name="T9" fmla="*/ 54 h 115"/>
                  <a:gd name="T10" fmla="*/ 20 w 114"/>
                  <a:gd name="T11" fmla="*/ 36 h 115"/>
                  <a:gd name="T12" fmla="*/ 19 w 114"/>
                  <a:gd name="T13" fmla="*/ 15 h 115"/>
                  <a:gd name="T14" fmla="*/ 46 w 114"/>
                  <a:gd name="T15" fmla="*/ 16 h 115"/>
                  <a:gd name="T16" fmla="*/ 60 w 114"/>
                  <a:gd name="T17" fmla="*/ 0 h 115"/>
                  <a:gd name="T18" fmla="*/ 79 w 114"/>
                  <a:gd name="T19" fmla="*/ 20 h 115"/>
                  <a:gd name="T20" fmla="*/ 100 w 114"/>
                  <a:gd name="T21" fmla="*/ 20 h 115"/>
                  <a:gd name="T22" fmla="*/ 95 w 114"/>
                  <a:gd name="T23" fmla="*/ 36 h 115"/>
                  <a:gd name="T24" fmla="*/ 114 w 114"/>
                  <a:gd name="T25" fmla="*/ 54 h 115"/>
                  <a:gd name="T26" fmla="*/ 106 w 114"/>
                  <a:gd name="T27" fmla="*/ 69 h 115"/>
                  <a:gd name="T28" fmla="*/ 100 w 114"/>
                  <a:gd name="T29" fmla="*/ 85 h 115"/>
                  <a:gd name="T30" fmla="*/ 84 w 114"/>
                  <a:gd name="T31" fmla="*/ 100 h 115"/>
                  <a:gd name="T32" fmla="*/ 68 w 114"/>
                  <a:gd name="T33" fmla="*/ 107 h 115"/>
                  <a:gd name="T34" fmla="*/ 36 w 114"/>
                  <a:gd name="T35" fmla="*/ 91 h 115"/>
                  <a:gd name="T36" fmla="*/ 50 w 114"/>
                  <a:gd name="T37" fmla="*/ 107 h 115"/>
                  <a:gd name="T38" fmla="*/ 60 w 114"/>
                  <a:gd name="T39" fmla="*/ 113 h 115"/>
                  <a:gd name="T40" fmla="*/ 64 w 114"/>
                  <a:gd name="T41" fmla="*/ 96 h 115"/>
                  <a:gd name="T42" fmla="*/ 79 w 114"/>
                  <a:gd name="T43" fmla="*/ 90 h 115"/>
                  <a:gd name="T44" fmla="*/ 97 w 114"/>
                  <a:gd name="T45" fmla="*/ 93 h 115"/>
                  <a:gd name="T46" fmla="*/ 90 w 114"/>
                  <a:gd name="T47" fmla="*/ 79 h 115"/>
                  <a:gd name="T48" fmla="*/ 106 w 114"/>
                  <a:gd name="T49" fmla="*/ 65 h 115"/>
                  <a:gd name="T50" fmla="*/ 106 w 114"/>
                  <a:gd name="T51" fmla="*/ 50 h 115"/>
                  <a:gd name="T52" fmla="*/ 90 w 114"/>
                  <a:gd name="T53" fmla="*/ 37 h 115"/>
                  <a:gd name="T54" fmla="*/ 98 w 114"/>
                  <a:gd name="T55" fmla="*/ 25 h 115"/>
                  <a:gd name="T56" fmla="*/ 87 w 114"/>
                  <a:gd name="T57" fmla="*/ 18 h 115"/>
                  <a:gd name="T58" fmla="*/ 66 w 114"/>
                  <a:gd name="T59" fmla="*/ 19 h 115"/>
                  <a:gd name="T60" fmla="*/ 60 w 114"/>
                  <a:gd name="T61" fmla="*/ 4 h 115"/>
                  <a:gd name="T62" fmla="*/ 50 w 114"/>
                  <a:gd name="T63" fmla="*/ 19 h 115"/>
                  <a:gd name="T64" fmla="*/ 35 w 114"/>
                  <a:gd name="T65" fmla="*/ 25 h 115"/>
                  <a:gd name="T66" fmla="*/ 17 w 114"/>
                  <a:gd name="T67" fmla="*/ 22 h 115"/>
                  <a:gd name="T68" fmla="*/ 24 w 114"/>
                  <a:gd name="T69" fmla="*/ 36 h 115"/>
                  <a:gd name="T70" fmla="*/ 8 w 114"/>
                  <a:gd name="T71" fmla="*/ 50 h 115"/>
                  <a:gd name="T72" fmla="*/ 8 w 114"/>
                  <a:gd name="T73" fmla="*/ 65 h 115"/>
                  <a:gd name="T74" fmla="*/ 24 w 114"/>
                  <a:gd name="T75" fmla="*/ 78 h 115"/>
                  <a:gd name="T76" fmla="*/ 16 w 114"/>
                  <a:gd name="T77" fmla="*/ 90 h 115"/>
                  <a:gd name="T78" fmla="*/ 27 w 114"/>
                  <a:gd name="T79" fmla="*/ 97 h 115"/>
                  <a:gd name="T80" fmla="*/ 37 w 114"/>
                  <a:gd name="T81" fmla="*/ 58 h 115"/>
                  <a:gd name="T82" fmla="*/ 57 w 114"/>
                  <a:gd name="T83" fmla="*/ 78 h 115"/>
                  <a:gd name="T84" fmla="*/ 57 w 114"/>
                  <a:gd name="T85" fmla="*/ 7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15">
                    <a:moveTo>
                      <a:pt x="60" y="115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9" y="115"/>
                      <a:pt x="46" y="111"/>
                      <a:pt x="46" y="107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2" y="99"/>
                      <a:pt x="38" y="97"/>
                      <a:pt x="35" y="95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7" y="103"/>
                      <a:pt x="22" y="103"/>
                      <a:pt x="19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4"/>
                      <a:pt x="12" y="92"/>
                      <a:pt x="12" y="90"/>
                    </a:cubicBezTo>
                    <a:cubicBezTo>
                      <a:pt x="12" y="88"/>
                      <a:pt x="13" y="86"/>
                      <a:pt x="14" y="84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7" y="76"/>
                      <a:pt x="16" y="72"/>
                      <a:pt x="15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69"/>
                      <a:pt x="0" y="65"/>
                      <a:pt x="0" y="6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3" y="46"/>
                      <a:pt x="8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6" y="42"/>
                      <a:pt x="18" y="39"/>
                      <a:pt x="20" y="3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1" y="27"/>
                      <a:pt x="11" y="22"/>
                      <a:pt x="14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2"/>
                      <a:pt x="27" y="12"/>
                      <a:pt x="30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9" y="18"/>
                      <a:pt x="42" y="17"/>
                      <a:pt x="46" y="1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9" y="0"/>
                      <a:pt x="5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5" y="0"/>
                      <a:pt x="68" y="4"/>
                      <a:pt x="68" y="8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2" y="17"/>
                      <a:pt x="76" y="18"/>
                      <a:pt x="79" y="20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7" y="12"/>
                      <a:pt x="92" y="12"/>
                      <a:pt x="95" y="15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1" y="21"/>
                      <a:pt x="102" y="23"/>
                      <a:pt x="102" y="25"/>
                    </a:cubicBezTo>
                    <a:cubicBezTo>
                      <a:pt x="102" y="27"/>
                      <a:pt x="101" y="29"/>
                      <a:pt x="100" y="31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7" y="39"/>
                      <a:pt x="98" y="43"/>
                      <a:pt x="99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1" y="46"/>
                      <a:pt x="114" y="50"/>
                      <a:pt x="114" y="54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4" y="65"/>
                      <a:pt x="111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8" y="73"/>
                      <a:pt x="97" y="76"/>
                      <a:pt x="95" y="79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8"/>
                      <a:pt x="103" y="93"/>
                      <a:pt x="100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2" y="103"/>
                      <a:pt x="87" y="103"/>
                      <a:pt x="84" y="100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75" y="97"/>
                      <a:pt x="72" y="99"/>
                      <a:pt x="68" y="100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11"/>
                      <a:pt x="65" y="115"/>
                      <a:pt x="60" y="115"/>
                    </a:cubicBezTo>
                    <a:close/>
                    <a:moveTo>
                      <a:pt x="35" y="90"/>
                    </a:moveTo>
                    <a:cubicBezTo>
                      <a:pt x="36" y="91"/>
                      <a:pt x="36" y="91"/>
                      <a:pt x="36" y="91"/>
                    </a:cubicBezTo>
                    <a:cubicBezTo>
                      <a:pt x="40" y="93"/>
                      <a:pt x="44" y="95"/>
                      <a:pt x="48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9"/>
                      <a:pt x="51" y="111"/>
                      <a:pt x="54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2" y="111"/>
                      <a:pt x="64" y="109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0" y="95"/>
                      <a:pt x="74" y="93"/>
                      <a:pt x="78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8" y="99"/>
                      <a:pt x="91" y="99"/>
                      <a:pt x="92" y="98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8" y="91"/>
                      <a:pt x="99" y="89"/>
                      <a:pt x="97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3" y="75"/>
                      <a:pt x="95" y="71"/>
                      <a:pt x="96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9" y="65"/>
                      <a:pt x="110" y="63"/>
                      <a:pt x="110" y="61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2"/>
                      <a:pt x="109" y="50"/>
                      <a:pt x="10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5" y="45"/>
                      <a:pt x="93" y="40"/>
                      <a:pt x="90" y="37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6"/>
                      <a:pt x="98" y="25"/>
                    </a:cubicBezTo>
                    <a:cubicBezTo>
                      <a:pt x="98" y="24"/>
                      <a:pt x="98" y="23"/>
                      <a:pt x="97" y="22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1" y="16"/>
                      <a:pt x="88" y="16"/>
                      <a:pt x="87" y="18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4" y="22"/>
                      <a:pt x="70" y="20"/>
                      <a:pt x="66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3" y="4"/>
                      <a:pt x="60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4"/>
                      <a:pt x="50" y="6"/>
                      <a:pt x="50" y="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4" y="20"/>
                      <a:pt x="40" y="22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6"/>
                      <a:pt x="23" y="16"/>
                      <a:pt x="22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4"/>
                      <a:pt x="16" y="26"/>
                      <a:pt x="17" y="28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1" y="40"/>
                      <a:pt x="20" y="44"/>
                      <a:pt x="19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6" y="50"/>
                      <a:pt x="4" y="52"/>
                      <a:pt x="4" y="54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6" y="65"/>
                      <a:pt x="8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70"/>
                      <a:pt x="21" y="75"/>
                      <a:pt x="24" y="78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8"/>
                      <a:pt x="16" y="89"/>
                      <a:pt x="16" y="90"/>
                    </a:cubicBezTo>
                    <a:cubicBezTo>
                      <a:pt x="16" y="91"/>
                      <a:pt x="16" y="92"/>
                      <a:pt x="17" y="93"/>
                    </a:cubicBezTo>
                    <a:cubicBezTo>
                      <a:pt x="22" y="97"/>
                      <a:pt x="22" y="97"/>
                      <a:pt x="22" y="97"/>
                    </a:cubicBezTo>
                    <a:cubicBezTo>
                      <a:pt x="23" y="99"/>
                      <a:pt x="26" y="99"/>
                      <a:pt x="27" y="97"/>
                    </a:cubicBezTo>
                    <a:lnTo>
                      <a:pt x="35" y="90"/>
                    </a:lnTo>
                    <a:close/>
                    <a:moveTo>
                      <a:pt x="57" y="78"/>
                    </a:moveTo>
                    <a:cubicBezTo>
                      <a:pt x="46" y="78"/>
                      <a:pt x="37" y="69"/>
                      <a:pt x="37" y="58"/>
                    </a:cubicBezTo>
                    <a:cubicBezTo>
                      <a:pt x="37" y="46"/>
                      <a:pt x="46" y="37"/>
                      <a:pt x="57" y="37"/>
                    </a:cubicBezTo>
                    <a:cubicBezTo>
                      <a:pt x="68" y="37"/>
                      <a:pt x="78" y="46"/>
                      <a:pt x="78" y="58"/>
                    </a:cubicBezTo>
                    <a:cubicBezTo>
                      <a:pt x="78" y="69"/>
                      <a:pt x="68" y="78"/>
                      <a:pt x="57" y="78"/>
                    </a:cubicBezTo>
                    <a:close/>
                    <a:moveTo>
                      <a:pt x="57" y="41"/>
                    </a:moveTo>
                    <a:cubicBezTo>
                      <a:pt x="48" y="41"/>
                      <a:pt x="41" y="49"/>
                      <a:pt x="41" y="58"/>
                    </a:cubicBezTo>
                    <a:cubicBezTo>
                      <a:pt x="41" y="67"/>
                      <a:pt x="48" y="74"/>
                      <a:pt x="57" y="74"/>
                    </a:cubicBezTo>
                    <a:cubicBezTo>
                      <a:pt x="66" y="74"/>
                      <a:pt x="74" y="67"/>
                      <a:pt x="74" y="58"/>
                    </a:cubicBezTo>
                    <a:cubicBezTo>
                      <a:pt x="74" y="49"/>
                      <a:pt x="66" y="41"/>
                      <a:pt x="57" y="4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5" name="Freeform 103"/>
              <p:cNvSpPr/>
              <p:nvPr/>
            </p:nvSpPr>
            <p:spPr bwMode="auto">
              <a:xfrm>
                <a:off x="1854635" y="1296890"/>
                <a:ext cx="105996" cy="90855"/>
              </a:xfrm>
              <a:custGeom>
                <a:avLst/>
                <a:gdLst>
                  <a:gd name="T0" fmla="*/ 2 w 22"/>
                  <a:gd name="T1" fmla="*/ 19 h 19"/>
                  <a:gd name="T2" fmla="*/ 0 w 22"/>
                  <a:gd name="T3" fmla="*/ 17 h 19"/>
                  <a:gd name="T4" fmla="*/ 2 w 22"/>
                  <a:gd name="T5" fmla="*/ 15 h 19"/>
                  <a:gd name="T6" fmla="*/ 18 w 22"/>
                  <a:gd name="T7" fmla="*/ 2 h 19"/>
                  <a:gd name="T8" fmla="*/ 20 w 22"/>
                  <a:gd name="T9" fmla="*/ 1 h 19"/>
                  <a:gd name="T10" fmla="*/ 21 w 22"/>
                  <a:gd name="T11" fmla="*/ 4 h 19"/>
                  <a:gd name="T12" fmla="*/ 3 w 22"/>
                  <a:gd name="T13" fmla="*/ 18 h 19"/>
                  <a:gd name="T14" fmla="*/ 2 w 22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9">
                    <a:moveTo>
                      <a:pt x="2" y="19"/>
                    </a:moveTo>
                    <a:cubicBezTo>
                      <a:pt x="1" y="19"/>
                      <a:pt x="1" y="18"/>
                      <a:pt x="0" y="17"/>
                    </a:cubicBezTo>
                    <a:cubicBezTo>
                      <a:pt x="0" y="16"/>
                      <a:pt x="1" y="15"/>
                      <a:pt x="2" y="15"/>
                    </a:cubicBezTo>
                    <a:cubicBezTo>
                      <a:pt x="8" y="13"/>
                      <a:pt x="14" y="8"/>
                      <a:pt x="18" y="2"/>
                    </a:cubicBezTo>
                    <a:cubicBezTo>
                      <a:pt x="18" y="1"/>
                      <a:pt x="19" y="0"/>
                      <a:pt x="20" y="1"/>
                    </a:cubicBezTo>
                    <a:cubicBezTo>
                      <a:pt x="21" y="1"/>
                      <a:pt x="22" y="3"/>
                      <a:pt x="21" y="4"/>
                    </a:cubicBezTo>
                    <a:cubicBezTo>
                      <a:pt x="17" y="11"/>
                      <a:pt x="11" y="16"/>
                      <a:pt x="3" y="18"/>
                    </a:cubicBezTo>
                    <a:cubicBezTo>
                      <a:pt x="3" y="18"/>
                      <a:pt x="2" y="19"/>
                      <a:pt x="2" y="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  <p:sp>
            <p:nvSpPr>
              <p:cNvPr id="336" name="Freeform 105"/>
              <p:cNvSpPr/>
              <p:nvPr/>
            </p:nvSpPr>
            <p:spPr bwMode="auto">
              <a:xfrm>
                <a:off x="1682561" y="1095908"/>
                <a:ext cx="119762" cy="110127"/>
              </a:xfrm>
              <a:custGeom>
                <a:avLst/>
                <a:gdLst>
                  <a:gd name="T0" fmla="*/ 3 w 25"/>
                  <a:gd name="T1" fmla="*/ 23 h 23"/>
                  <a:gd name="T2" fmla="*/ 2 w 25"/>
                  <a:gd name="T3" fmla="*/ 23 h 23"/>
                  <a:gd name="T4" fmla="*/ 1 w 25"/>
                  <a:gd name="T5" fmla="*/ 20 h 23"/>
                  <a:gd name="T6" fmla="*/ 22 w 25"/>
                  <a:gd name="T7" fmla="*/ 0 h 23"/>
                  <a:gd name="T8" fmla="*/ 25 w 25"/>
                  <a:gd name="T9" fmla="*/ 2 h 23"/>
                  <a:gd name="T10" fmla="*/ 23 w 25"/>
                  <a:gd name="T11" fmla="*/ 4 h 23"/>
                  <a:gd name="T12" fmla="*/ 4 w 25"/>
                  <a:gd name="T13" fmla="*/ 21 h 23"/>
                  <a:gd name="T14" fmla="*/ 3 w 2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3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4" y="10"/>
                      <a:pt x="12" y="3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cubicBezTo>
                      <a:pt x="15" y="6"/>
                      <a:pt x="7" y="13"/>
                      <a:pt x="4" y="21"/>
                    </a:cubicBezTo>
                    <a:cubicBezTo>
                      <a:pt x="4" y="22"/>
                      <a:pt x="3" y="23"/>
                      <a:pt x="3" y="2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414042"/>
                  </a:solidFill>
                </a:endParaRP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7" y="2063900"/>
            <a:ext cx="4744260" cy="34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"/>
          <a:stretch>
            <a:fillRect/>
          </a:stretch>
        </p:blipFill>
        <p:spPr bwMode="auto">
          <a:xfrm>
            <a:off x="4960196" y="2232837"/>
            <a:ext cx="6974953" cy="314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858617" y="2613991"/>
            <a:ext cx="695740" cy="29817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488117" y="2998304"/>
            <a:ext cx="695740" cy="29817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54357" y="3326295"/>
            <a:ext cx="695740" cy="29817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216427" y="3664225"/>
            <a:ext cx="695740" cy="29817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541634" y="4376529"/>
            <a:ext cx="695740" cy="29817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564297" y="4709489"/>
            <a:ext cx="695740" cy="29817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ele attr="{CE5AD9F9-8890-40D0-ACC4-3DC2FBD113DF}"/>
                  </a:ext>
                </a:extLst>
              </p:cNvPr>
              <p:cNvSpPr txBox="1"/>
              <p:nvPr/>
            </p:nvSpPr>
            <p:spPr>
              <a:xfrm>
                <a:off x="4147420" y="1448014"/>
                <a:ext cx="3206573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𝑆𝑢𝑝𝑝𝑜𝑟𝑡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𝐹𝑟𝑒𝑞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420" y="1448014"/>
                <a:ext cx="3206573" cy="5357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3743</Words>
  <Application>WPS 演示</Application>
  <PresentationFormat>宽屏</PresentationFormat>
  <Paragraphs>287</Paragraphs>
  <Slides>29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宋体</vt:lpstr>
      <vt:lpstr>Wingdings</vt:lpstr>
      <vt:lpstr>新蒂下午茶基本版</vt:lpstr>
      <vt:lpstr>方正静蕾简体</vt:lpstr>
      <vt:lpstr>幼圆</vt:lpstr>
      <vt:lpstr>PingFang SC</vt:lpstr>
      <vt:lpstr>新蒂黑板报</vt:lpstr>
      <vt:lpstr>华文细黑</vt:lpstr>
      <vt:lpstr>Calibri</vt:lpstr>
      <vt:lpstr>Segoe Print</vt:lpstr>
      <vt:lpstr>微软雅黑</vt:lpstr>
      <vt:lpstr>Arial Unicode MS</vt:lpstr>
      <vt:lpstr>Calibri Light</vt:lpstr>
      <vt:lpstr>Georgia</vt:lpstr>
      <vt:lpstr>华文中宋</vt:lpstr>
      <vt:lpstr>-apple-system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www.freeppt7.com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https://www.freeppt7.com</dc:creator>
  <cp:lastModifiedBy>Everglow</cp:lastModifiedBy>
  <cp:revision>93</cp:revision>
  <dcterms:created xsi:type="dcterms:W3CDTF">2017-10-07T06:24:00Z</dcterms:created>
  <dcterms:modified xsi:type="dcterms:W3CDTF">2022-11-26T08:05:35Z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